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Montserrat SemiBold"/>
      <p:regular r:id="rId56"/>
      <p:bold r:id="rId57"/>
      <p:italic r:id="rId58"/>
      <p:boldItalic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Montserrat"/>
      <p:regular r:id="rId70"/>
      <p:bold r:id="rId71"/>
      <p:italic r:id="rId72"/>
      <p:boldItalic r:id="rId73"/>
    </p:embeddedFont>
    <p:embeddedFont>
      <p:font typeface="Fira Sans Extra Condensed Medium"/>
      <p:regular r:id="rId74"/>
      <p:bold r:id="rId75"/>
      <p:italic r:id="rId76"/>
      <p:boldItalic r:id="rId77"/>
    </p:embeddedFont>
    <p:embeddedFont>
      <p:font typeface="Quicksand"/>
      <p:regular r:id="rId78"/>
      <p:bold r:id="rId79"/>
    </p:embeddedFont>
    <p:embeddedFont>
      <p:font typeface="Proxima Nova Semibold"/>
      <p:regular r:id="rId80"/>
      <p:bold r:id="rId81"/>
      <p:boldItalic r:id="rId82"/>
    </p:embeddedFont>
    <p:embeddedFont>
      <p:font typeface="Montserrat ExtraBold"/>
      <p:bold r:id="rId83"/>
      <p:boldItalic r:id="rId84"/>
    </p:embeddedFont>
    <p:embeddedFont>
      <p:font typeface="Nanum Pen Script"/>
      <p:regular r:id="rId85"/>
    </p:embeddedFont>
    <p:embeddedFont>
      <p:font typeface="Quicksand Light"/>
      <p:regular r:id="rId86"/>
      <p:bold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24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D39BE5C-03FD-4848-9283-D72EF678D4F0}">
  <a:tblStyle styleId="{BD39BE5C-03FD-4848-9283-D72EF678D4F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24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MontserratExtraBold-boldItalic.fntdata"/><Relationship Id="rId83" Type="http://schemas.openxmlformats.org/officeDocument/2006/relationships/font" Target="fonts/MontserratExtraBold-bold.fntdata"/><Relationship Id="rId42" Type="http://schemas.openxmlformats.org/officeDocument/2006/relationships/slide" Target="slides/slide35.xml"/><Relationship Id="rId86" Type="http://schemas.openxmlformats.org/officeDocument/2006/relationships/font" Target="fonts/QuicksandLight-regular.fntdata"/><Relationship Id="rId41" Type="http://schemas.openxmlformats.org/officeDocument/2006/relationships/slide" Target="slides/slide34.xml"/><Relationship Id="rId85" Type="http://schemas.openxmlformats.org/officeDocument/2006/relationships/font" Target="fonts/NanumPenScript-regular.fntdata"/><Relationship Id="rId44" Type="http://schemas.openxmlformats.org/officeDocument/2006/relationships/slide" Target="slides/slide37.xml"/><Relationship Id="rId43" Type="http://schemas.openxmlformats.org/officeDocument/2006/relationships/slide" Target="slides/slide36.xml"/><Relationship Id="rId87" Type="http://schemas.openxmlformats.org/officeDocument/2006/relationships/font" Target="fonts/QuicksandLight-bold.fntdata"/><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ProximaNovaSemibold-regular.fntdata"/><Relationship Id="rId82" Type="http://schemas.openxmlformats.org/officeDocument/2006/relationships/font" Target="fonts/ProximaNovaSemibold-boldItalic.fntdata"/><Relationship Id="rId81" Type="http://schemas.openxmlformats.org/officeDocument/2006/relationships/font" Target="fonts/ProximaNovaSemibold-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Montserrat-boldItalic.fntdata"/><Relationship Id="rId72" Type="http://schemas.openxmlformats.org/officeDocument/2006/relationships/font" Target="fonts/Montserrat-italic.fntdata"/><Relationship Id="rId31" Type="http://schemas.openxmlformats.org/officeDocument/2006/relationships/slide" Target="slides/slide24.xml"/><Relationship Id="rId75" Type="http://schemas.openxmlformats.org/officeDocument/2006/relationships/font" Target="fonts/FiraSansExtraCondensedMedium-bold.fntdata"/><Relationship Id="rId30" Type="http://schemas.openxmlformats.org/officeDocument/2006/relationships/slide" Target="slides/slide23.xml"/><Relationship Id="rId74" Type="http://schemas.openxmlformats.org/officeDocument/2006/relationships/font" Target="fonts/FiraSansExtraCondensedMedium-regular.fntdata"/><Relationship Id="rId33" Type="http://schemas.openxmlformats.org/officeDocument/2006/relationships/slide" Target="slides/slide26.xml"/><Relationship Id="rId77" Type="http://schemas.openxmlformats.org/officeDocument/2006/relationships/font" Target="fonts/FiraSansExtraCondensedMedium-boldItalic.fntdata"/><Relationship Id="rId32" Type="http://schemas.openxmlformats.org/officeDocument/2006/relationships/slide" Target="slides/slide25.xml"/><Relationship Id="rId76" Type="http://schemas.openxmlformats.org/officeDocument/2006/relationships/font" Target="fonts/FiraSansExtraCondensedMedium-italic.fntdata"/><Relationship Id="rId35" Type="http://schemas.openxmlformats.org/officeDocument/2006/relationships/slide" Target="slides/slide28.xml"/><Relationship Id="rId79" Type="http://schemas.openxmlformats.org/officeDocument/2006/relationships/font" Target="fonts/Quicksand-bold.fntdata"/><Relationship Id="rId34" Type="http://schemas.openxmlformats.org/officeDocument/2006/relationships/slide" Target="slides/slide27.xml"/><Relationship Id="rId78" Type="http://schemas.openxmlformats.org/officeDocument/2006/relationships/font" Target="fonts/Quicksand-regular.fntdata"/><Relationship Id="rId71" Type="http://schemas.openxmlformats.org/officeDocument/2006/relationships/font" Target="fonts/Montserrat-bold.fntdata"/><Relationship Id="rId70" Type="http://schemas.openxmlformats.org/officeDocument/2006/relationships/font" Target="fonts/Montserrat-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3.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5.xml"/><Relationship Id="rId66" Type="http://schemas.openxmlformats.org/officeDocument/2006/relationships/font" Target="fonts/RobotoMedium-italic.fntdata"/><Relationship Id="rId21" Type="http://schemas.openxmlformats.org/officeDocument/2006/relationships/slide" Target="slides/slide14.xml"/><Relationship Id="rId65" Type="http://schemas.openxmlformats.org/officeDocument/2006/relationships/font" Target="fonts/RobotoMedium-bold.fntdata"/><Relationship Id="rId24" Type="http://schemas.openxmlformats.org/officeDocument/2006/relationships/slide" Target="slides/slide17.xml"/><Relationship Id="rId68" Type="http://schemas.openxmlformats.org/officeDocument/2006/relationships/font" Target="fonts/AmaticSC-regular.fntdata"/><Relationship Id="rId23" Type="http://schemas.openxmlformats.org/officeDocument/2006/relationships/slide" Target="slides/slide16.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MontserratSemiBold-bold.fntdata"/><Relationship Id="rId12" Type="http://schemas.openxmlformats.org/officeDocument/2006/relationships/slide" Target="slides/slide5.xml"/><Relationship Id="rId56" Type="http://schemas.openxmlformats.org/officeDocument/2006/relationships/font" Target="fonts/MontserratSemiBold-regular.fntdata"/><Relationship Id="rId15" Type="http://schemas.openxmlformats.org/officeDocument/2006/relationships/slide" Target="slides/slide8.xml"/><Relationship Id="rId59" Type="http://schemas.openxmlformats.org/officeDocument/2006/relationships/font" Target="fonts/MontserratSemiBold-boldItalic.fntdata"/><Relationship Id="rId14" Type="http://schemas.openxmlformats.org/officeDocument/2006/relationships/slide" Target="slides/slide7.xml"/><Relationship Id="rId58" Type="http://schemas.openxmlformats.org/officeDocument/2006/relationships/font" Target="fonts/MontserratSemi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 name="Shape 127"/>
        <p:cNvGrpSpPr/>
        <p:nvPr/>
      </p:nvGrpSpPr>
      <p:grpSpPr>
        <a:xfrm>
          <a:off x="0" y="0"/>
          <a:ext cx="0" cy="0"/>
          <a:chOff x="0" y="0"/>
          <a:chExt cx="0" cy="0"/>
        </a:xfrm>
      </p:grpSpPr>
      <p:sp>
        <p:nvSpPr>
          <p:cNvPr id="128" name="Google Shape;128;g6c0bfe701d_4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 name="Google Shape;129;g6c0bfe701d_4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 name="Shape 134"/>
        <p:cNvGrpSpPr/>
        <p:nvPr/>
      </p:nvGrpSpPr>
      <p:grpSpPr>
        <a:xfrm>
          <a:off x="0" y="0"/>
          <a:ext cx="0" cy="0"/>
          <a:chOff x="0" y="0"/>
          <a:chExt cx="0" cy="0"/>
        </a:xfrm>
      </p:grpSpPr>
      <p:sp>
        <p:nvSpPr>
          <p:cNvPr id="135" name="Google Shape;135;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 name="Google Shape;136;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 name="Shape 147"/>
        <p:cNvGrpSpPr/>
        <p:nvPr/>
      </p:nvGrpSpPr>
      <p:grpSpPr>
        <a:xfrm>
          <a:off x="0" y="0"/>
          <a:ext cx="0" cy="0"/>
          <a:chOff x="0" y="0"/>
          <a:chExt cx="0" cy="0"/>
        </a:xfrm>
      </p:grpSpPr>
      <p:sp>
        <p:nvSpPr>
          <p:cNvPr id="148" name="Google Shape;148;g6320de4b7d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 name="Google Shape;149;g6320de4b7d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 name="Shape 154"/>
        <p:cNvGrpSpPr/>
        <p:nvPr/>
      </p:nvGrpSpPr>
      <p:grpSpPr>
        <a:xfrm>
          <a:off x="0" y="0"/>
          <a:ext cx="0" cy="0"/>
          <a:chOff x="0" y="0"/>
          <a:chExt cx="0" cy="0"/>
        </a:xfrm>
      </p:grpSpPr>
      <p:sp>
        <p:nvSpPr>
          <p:cNvPr id="155" name="Google Shape;155;g6320de4b7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g6320de4b7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 name="Shape 173"/>
        <p:cNvGrpSpPr/>
        <p:nvPr/>
      </p:nvGrpSpPr>
      <p:grpSpPr>
        <a:xfrm>
          <a:off x="0" y="0"/>
          <a:ext cx="0" cy="0"/>
          <a:chOff x="0" y="0"/>
          <a:chExt cx="0" cy="0"/>
        </a:xfrm>
      </p:grpSpPr>
      <p:sp>
        <p:nvSpPr>
          <p:cNvPr id="174" name="Google Shape;174;g6320de4b7d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 name="Google Shape;175;g6320de4b7d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640c982cef_2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640c982cef_2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 name="Shape 189"/>
        <p:cNvGrpSpPr/>
        <p:nvPr/>
      </p:nvGrpSpPr>
      <p:grpSpPr>
        <a:xfrm>
          <a:off x="0" y="0"/>
          <a:ext cx="0" cy="0"/>
          <a:chOff x="0" y="0"/>
          <a:chExt cx="0" cy="0"/>
        </a:xfrm>
      </p:grpSpPr>
      <p:sp>
        <p:nvSpPr>
          <p:cNvPr id="190" name="Google Shape;190;g6c0a1bf4e4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 name="Google Shape;191;g6c0a1bf4e4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 name="Shape 205"/>
        <p:cNvGrpSpPr/>
        <p:nvPr/>
      </p:nvGrpSpPr>
      <p:grpSpPr>
        <a:xfrm>
          <a:off x="0" y="0"/>
          <a:ext cx="0" cy="0"/>
          <a:chOff x="0" y="0"/>
          <a:chExt cx="0" cy="0"/>
        </a:xfrm>
      </p:grpSpPr>
      <p:sp>
        <p:nvSpPr>
          <p:cNvPr id="206" name="Google Shape;206;g6320de4b7d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 name="Google Shape;207;g6320de4b7d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g6408f5a9af_1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 name="Google Shape;228;g6408f5a9af_1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6320de4b7d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6320de4b7d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6320de4b7d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6320de4b7d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 name="Shape 305"/>
        <p:cNvGrpSpPr/>
        <p:nvPr/>
      </p:nvGrpSpPr>
      <p:grpSpPr>
        <a:xfrm>
          <a:off x="0" y="0"/>
          <a:ext cx="0" cy="0"/>
          <a:chOff x="0" y="0"/>
          <a:chExt cx="0" cy="0"/>
        </a:xfrm>
      </p:grpSpPr>
      <p:sp>
        <p:nvSpPr>
          <p:cNvPr id="306" name="Google Shape;306;g6320de4b7d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 name="Google Shape;307;g6320de4b7d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640c982cef_1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640c982cef_1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6320de4b7d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6320de4b7d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6408f5a9af_1_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6408f5a9af_1_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6320de4b7d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6320de4b7d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6320de4b7d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6320de4b7d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g63da1a4385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 name="Google Shape;542;g63da1a4385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6c0a1bf4e4_0_1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6c0a1bf4e4_0_1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6320de4b7d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6320de4b7d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 name="Shape 654"/>
        <p:cNvGrpSpPr/>
        <p:nvPr/>
      </p:nvGrpSpPr>
      <p:grpSpPr>
        <a:xfrm>
          <a:off x="0" y="0"/>
          <a:ext cx="0" cy="0"/>
          <a:chOff x="0" y="0"/>
          <a:chExt cx="0" cy="0"/>
        </a:xfrm>
      </p:grpSpPr>
      <p:sp>
        <p:nvSpPr>
          <p:cNvPr id="655" name="Google Shape;655;g6320de4b7d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 name="Google Shape;656;g6320de4b7d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6320de4b7d_0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6320de4b7d_0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6320de4b7d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6320de4b7d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640c982cef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640c982cef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g6320de4b7d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8" name="Google Shape;768;g6320de4b7d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6320de4b7d_0_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6320de4b7d_0_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6320de4b7d_0_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6320de4b7d_0_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6320de4b7d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6320de4b7d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320de4b7d_0_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320de4b7d_0_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 name="Shape 844"/>
        <p:cNvGrpSpPr/>
        <p:nvPr/>
      </p:nvGrpSpPr>
      <p:grpSpPr>
        <a:xfrm>
          <a:off x="0" y="0"/>
          <a:ext cx="0" cy="0"/>
          <a:chOff x="0" y="0"/>
          <a:chExt cx="0" cy="0"/>
        </a:xfrm>
      </p:grpSpPr>
      <p:sp>
        <p:nvSpPr>
          <p:cNvPr id="845" name="Google Shape;845;g6320de4b7d_0_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 name="Google Shape;846;g6320de4b7d_0_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 name="Shape 865"/>
        <p:cNvGrpSpPr/>
        <p:nvPr/>
      </p:nvGrpSpPr>
      <p:grpSpPr>
        <a:xfrm>
          <a:off x="0" y="0"/>
          <a:ext cx="0" cy="0"/>
          <a:chOff x="0" y="0"/>
          <a:chExt cx="0" cy="0"/>
        </a:xfrm>
      </p:grpSpPr>
      <p:sp>
        <p:nvSpPr>
          <p:cNvPr id="866" name="Google Shape;866;g709a3a8254_5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 name="Google Shape;867;g709a3a8254_5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63da1a4385_0_16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63da1a4385_0_16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64188a2e5a_1_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64188a2e5a_1_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 name="Shape 902"/>
        <p:cNvGrpSpPr/>
        <p:nvPr/>
      </p:nvGrpSpPr>
      <p:grpSpPr>
        <a:xfrm>
          <a:off x="0" y="0"/>
          <a:ext cx="0" cy="0"/>
          <a:chOff x="0" y="0"/>
          <a:chExt cx="0" cy="0"/>
        </a:xfrm>
      </p:grpSpPr>
      <p:sp>
        <p:nvSpPr>
          <p:cNvPr id="903" name="Google Shape;903;g64188a2e5a_1_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 name="Google Shape;904;g64188a2e5a_1_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6c0a1bf4e4_0_1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6c0a1bf4e4_0_1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 name="Shape 1257"/>
        <p:cNvGrpSpPr/>
        <p:nvPr/>
      </p:nvGrpSpPr>
      <p:grpSpPr>
        <a:xfrm>
          <a:off x="0" y="0"/>
          <a:ext cx="0" cy="0"/>
          <a:chOff x="0" y="0"/>
          <a:chExt cx="0" cy="0"/>
        </a:xfrm>
      </p:grpSpPr>
      <p:sp>
        <p:nvSpPr>
          <p:cNvPr id="1258" name="Google Shape;1258;g6c0a1bf4e4_0_1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9" name="Google Shape;1259;g6c0a1bf4e4_0_1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7" name="Shape 7757"/>
        <p:cNvGrpSpPr/>
        <p:nvPr/>
      </p:nvGrpSpPr>
      <p:grpSpPr>
        <a:xfrm>
          <a:off x="0" y="0"/>
          <a:ext cx="0" cy="0"/>
          <a:chOff x="0" y="0"/>
          <a:chExt cx="0" cy="0"/>
        </a:xfrm>
      </p:grpSpPr>
      <p:sp>
        <p:nvSpPr>
          <p:cNvPr id="7758" name="Google Shape;7758;g6c0a1bf4e4_0_8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9" name="Google Shape;7759;g6c0a1bf4e4_0_8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4" name="Shape 8184"/>
        <p:cNvGrpSpPr/>
        <p:nvPr/>
      </p:nvGrpSpPr>
      <p:grpSpPr>
        <a:xfrm>
          <a:off x="0" y="0"/>
          <a:ext cx="0" cy="0"/>
          <a:chOff x="0" y="0"/>
          <a:chExt cx="0" cy="0"/>
        </a:xfrm>
      </p:grpSpPr>
      <p:sp>
        <p:nvSpPr>
          <p:cNvPr id="8185" name="Google Shape;8185;g6c0a1bf4e4_0_8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6" name="Google Shape;8186;g6c0a1bf4e4_0_8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7" name="Shape 8347"/>
        <p:cNvGrpSpPr/>
        <p:nvPr/>
      </p:nvGrpSpPr>
      <p:grpSpPr>
        <a:xfrm>
          <a:off x="0" y="0"/>
          <a:ext cx="0" cy="0"/>
          <a:chOff x="0" y="0"/>
          <a:chExt cx="0" cy="0"/>
        </a:xfrm>
      </p:grpSpPr>
      <p:sp>
        <p:nvSpPr>
          <p:cNvPr id="8348" name="Google Shape;8348;g6c0a1bf4e4_0_8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9" name="Google Shape;8349;g6c0a1bf4e4_0_8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9" name="Shape 8749"/>
        <p:cNvGrpSpPr/>
        <p:nvPr/>
      </p:nvGrpSpPr>
      <p:grpSpPr>
        <a:xfrm>
          <a:off x="0" y="0"/>
          <a:ext cx="0" cy="0"/>
          <a:chOff x="0" y="0"/>
          <a:chExt cx="0" cy="0"/>
        </a:xfrm>
      </p:grpSpPr>
      <p:sp>
        <p:nvSpPr>
          <p:cNvPr id="8750" name="Google Shape;8750;g6c0a1bf4e4_0_9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1" name="Google Shape;8751;g6c0a1bf4e4_0_9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0" name="Shape 9120"/>
        <p:cNvGrpSpPr/>
        <p:nvPr/>
      </p:nvGrpSpPr>
      <p:grpSpPr>
        <a:xfrm>
          <a:off x="0" y="0"/>
          <a:ext cx="0" cy="0"/>
          <a:chOff x="0" y="0"/>
          <a:chExt cx="0" cy="0"/>
        </a:xfrm>
      </p:grpSpPr>
      <p:sp>
        <p:nvSpPr>
          <p:cNvPr id="9121" name="Google Shape;9121;g6c0a1bf4e4_0_9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2" name="Google Shape;9122;g6c0a1bf4e4_0_9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7" name="Shape 9497"/>
        <p:cNvGrpSpPr/>
        <p:nvPr/>
      </p:nvGrpSpPr>
      <p:grpSpPr>
        <a:xfrm>
          <a:off x="0" y="0"/>
          <a:ext cx="0" cy="0"/>
          <a:chOff x="0" y="0"/>
          <a:chExt cx="0" cy="0"/>
        </a:xfrm>
      </p:grpSpPr>
      <p:sp>
        <p:nvSpPr>
          <p:cNvPr id="9498" name="Google Shape;9498;g6c0a1bf4e4_0_9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9" name="Google Shape;9499;g6c0a1bf4e4_0_9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8" name="Shape 9928"/>
        <p:cNvGrpSpPr/>
        <p:nvPr/>
      </p:nvGrpSpPr>
      <p:grpSpPr>
        <a:xfrm>
          <a:off x="0" y="0"/>
          <a:ext cx="0" cy="0"/>
          <a:chOff x="0" y="0"/>
          <a:chExt cx="0" cy="0"/>
        </a:xfrm>
      </p:grpSpPr>
      <p:sp>
        <p:nvSpPr>
          <p:cNvPr id="9929" name="Google Shape;9929;g6c0a1bf4e4_0_10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0" name="Google Shape;9930;g6c0a1bf4e4_0_10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1" name="Shape 10721"/>
        <p:cNvGrpSpPr/>
        <p:nvPr/>
      </p:nvGrpSpPr>
      <p:grpSpPr>
        <a:xfrm>
          <a:off x="0" y="0"/>
          <a:ext cx="0" cy="0"/>
          <a:chOff x="0" y="0"/>
          <a:chExt cx="0" cy="0"/>
        </a:xfrm>
      </p:grpSpPr>
      <p:sp>
        <p:nvSpPr>
          <p:cNvPr id="10722" name="Google Shape;10722;g6c0a1bf4e4_0_11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3" name="Google Shape;10723;g6c0a1bf4e4_0_11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2" name="Shape 11462"/>
        <p:cNvGrpSpPr/>
        <p:nvPr/>
      </p:nvGrpSpPr>
      <p:grpSpPr>
        <a:xfrm>
          <a:off x="0" y="0"/>
          <a:ext cx="0" cy="0"/>
          <a:chOff x="0" y="0"/>
          <a:chExt cx="0" cy="0"/>
        </a:xfrm>
      </p:grpSpPr>
      <p:sp>
        <p:nvSpPr>
          <p:cNvPr id="11463" name="Google Shape;11463;g6c0a1bf4e4_0_11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4" name="Google Shape;11464;g6c0a1bf4e4_0_11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5" name="Shape 12155"/>
        <p:cNvGrpSpPr/>
        <p:nvPr/>
      </p:nvGrpSpPr>
      <p:grpSpPr>
        <a:xfrm>
          <a:off x="0" y="0"/>
          <a:ext cx="0" cy="0"/>
          <a:chOff x="0" y="0"/>
          <a:chExt cx="0" cy="0"/>
        </a:xfrm>
      </p:grpSpPr>
      <p:sp>
        <p:nvSpPr>
          <p:cNvPr id="12156" name="Google Shape;12156;g6c103d4e2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7" name="Google Shape;12157;g6c103d4e2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7" name="Shape 12457"/>
        <p:cNvGrpSpPr/>
        <p:nvPr/>
      </p:nvGrpSpPr>
      <p:grpSpPr>
        <a:xfrm>
          <a:off x="0" y="0"/>
          <a:ext cx="0" cy="0"/>
          <a:chOff x="0" y="0"/>
          <a:chExt cx="0" cy="0"/>
        </a:xfrm>
      </p:grpSpPr>
      <p:sp>
        <p:nvSpPr>
          <p:cNvPr id="12458" name="Google Shape;12458;g6c103d4e24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9" name="Google Shape;12459;g6c103d4e24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1" name="Shape 13091"/>
        <p:cNvGrpSpPr/>
        <p:nvPr/>
      </p:nvGrpSpPr>
      <p:grpSpPr>
        <a:xfrm>
          <a:off x="0" y="0"/>
          <a:ext cx="0" cy="0"/>
          <a:chOff x="0" y="0"/>
          <a:chExt cx="0" cy="0"/>
        </a:xfrm>
      </p:grpSpPr>
      <p:sp>
        <p:nvSpPr>
          <p:cNvPr id="13092" name="Google Shape;13092;g6c103d4e24_0_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3" name="Google Shape;13093;g6c103d4e24_0_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3806975"/>
            <a:ext cx="7704000" cy="557100"/>
          </a:xfrm>
          <a:prstGeom prst="rect">
            <a:avLst/>
          </a:prstGeom>
        </p:spPr>
        <p:txBody>
          <a:bodyPr anchorCtr="0" anchor="b" bIns="91425" lIns="91425" spcFirstLastPara="1" rIns="91425" wrap="square" tIns="91425">
            <a:noAutofit/>
          </a:bodyPr>
          <a:lstStyle>
            <a:lvl1pPr lvl="0">
              <a:spcBef>
                <a:spcPts val="0"/>
              </a:spcBef>
              <a:spcAft>
                <a:spcPts val="0"/>
              </a:spcAft>
              <a:buClr>
                <a:schemeClr val="accent1"/>
              </a:buClr>
              <a:buSzPts val="5200"/>
              <a:buNone/>
              <a:defRPr b="1">
                <a:latin typeface="Montserrat"/>
                <a:ea typeface="Montserrat"/>
                <a:cs typeface="Montserrat"/>
                <a:sym typeface="Montserrat"/>
              </a:defRPr>
            </a:lvl1pPr>
            <a:lvl2pPr lvl="1" algn="ctr">
              <a:spcBef>
                <a:spcPts val="0"/>
              </a:spcBef>
              <a:spcAft>
                <a:spcPts val="0"/>
              </a:spcAft>
              <a:buClr>
                <a:schemeClr val="accent1"/>
              </a:buClr>
              <a:buSzPts val="5200"/>
              <a:buNone/>
              <a:defRPr sz="5200">
                <a:solidFill>
                  <a:schemeClr val="accent1"/>
                </a:solidFill>
              </a:defRPr>
            </a:lvl2pPr>
            <a:lvl3pPr lvl="2" algn="ctr">
              <a:spcBef>
                <a:spcPts val="0"/>
              </a:spcBef>
              <a:spcAft>
                <a:spcPts val="0"/>
              </a:spcAft>
              <a:buClr>
                <a:schemeClr val="accent1"/>
              </a:buClr>
              <a:buSzPts val="5200"/>
              <a:buNone/>
              <a:defRPr sz="5200">
                <a:solidFill>
                  <a:schemeClr val="accent1"/>
                </a:solidFill>
              </a:defRPr>
            </a:lvl3pPr>
            <a:lvl4pPr lvl="3" algn="ctr">
              <a:spcBef>
                <a:spcPts val="0"/>
              </a:spcBef>
              <a:spcAft>
                <a:spcPts val="0"/>
              </a:spcAft>
              <a:buClr>
                <a:schemeClr val="accent1"/>
              </a:buClr>
              <a:buSzPts val="5200"/>
              <a:buNone/>
              <a:defRPr sz="5200">
                <a:solidFill>
                  <a:schemeClr val="accent1"/>
                </a:solidFill>
              </a:defRPr>
            </a:lvl4pPr>
            <a:lvl5pPr lvl="4" algn="ctr">
              <a:spcBef>
                <a:spcPts val="0"/>
              </a:spcBef>
              <a:spcAft>
                <a:spcPts val="0"/>
              </a:spcAft>
              <a:buClr>
                <a:schemeClr val="accent1"/>
              </a:buClr>
              <a:buSzPts val="5200"/>
              <a:buNone/>
              <a:defRPr sz="5200">
                <a:solidFill>
                  <a:schemeClr val="accent1"/>
                </a:solidFill>
              </a:defRPr>
            </a:lvl5pPr>
            <a:lvl6pPr lvl="5" algn="ctr">
              <a:spcBef>
                <a:spcPts val="0"/>
              </a:spcBef>
              <a:spcAft>
                <a:spcPts val="0"/>
              </a:spcAft>
              <a:buClr>
                <a:schemeClr val="accent1"/>
              </a:buClr>
              <a:buSzPts val="5200"/>
              <a:buNone/>
              <a:defRPr sz="5200">
                <a:solidFill>
                  <a:schemeClr val="accent1"/>
                </a:solidFill>
              </a:defRPr>
            </a:lvl6pPr>
            <a:lvl7pPr lvl="6" algn="ctr">
              <a:spcBef>
                <a:spcPts val="0"/>
              </a:spcBef>
              <a:spcAft>
                <a:spcPts val="0"/>
              </a:spcAft>
              <a:buClr>
                <a:schemeClr val="accent1"/>
              </a:buClr>
              <a:buSzPts val="5200"/>
              <a:buNone/>
              <a:defRPr sz="5200">
                <a:solidFill>
                  <a:schemeClr val="accent1"/>
                </a:solidFill>
              </a:defRPr>
            </a:lvl7pPr>
            <a:lvl8pPr lvl="7" algn="ctr">
              <a:spcBef>
                <a:spcPts val="0"/>
              </a:spcBef>
              <a:spcAft>
                <a:spcPts val="0"/>
              </a:spcAft>
              <a:buClr>
                <a:schemeClr val="accent1"/>
              </a:buClr>
              <a:buSzPts val="5200"/>
              <a:buNone/>
              <a:defRPr sz="5200">
                <a:solidFill>
                  <a:schemeClr val="accent1"/>
                </a:solidFill>
              </a:defRPr>
            </a:lvl8pPr>
            <a:lvl9pPr lvl="8" algn="ctr">
              <a:spcBef>
                <a:spcPts val="0"/>
              </a:spcBef>
              <a:spcAft>
                <a:spcPts val="0"/>
              </a:spcAft>
              <a:buClr>
                <a:schemeClr val="accent1"/>
              </a:buClr>
              <a:buSzPts val="5200"/>
              <a:buNone/>
              <a:defRPr sz="5200">
                <a:solidFill>
                  <a:schemeClr val="accent1"/>
                </a:solidFill>
              </a:defRPr>
            </a:lvl9pPr>
          </a:lstStyle>
          <a:p/>
        </p:txBody>
      </p:sp>
      <p:sp>
        <p:nvSpPr>
          <p:cNvPr id="10" name="Google Shape;10;p2"/>
          <p:cNvSpPr txBox="1"/>
          <p:nvPr>
            <p:ph idx="1" type="subTitle"/>
          </p:nvPr>
        </p:nvSpPr>
        <p:spPr>
          <a:xfrm>
            <a:off x="720000" y="4318550"/>
            <a:ext cx="7704000" cy="285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1"/>
              </a:buClr>
              <a:buSzPts val="2800"/>
              <a:buNone/>
              <a:defRPr sz="1400">
                <a:solidFill>
                  <a:schemeClr val="dk1"/>
                </a:solidFill>
              </a:defRPr>
            </a:lvl1pPr>
            <a:lvl2pPr lvl="1" algn="ctr">
              <a:lnSpc>
                <a:spcPct val="100000"/>
              </a:lnSpc>
              <a:spcBef>
                <a:spcPts val="0"/>
              </a:spcBef>
              <a:spcAft>
                <a:spcPts val="0"/>
              </a:spcAft>
              <a:buClr>
                <a:schemeClr val="accent1"/>
              </a:buClr>
              <a:buSzPts val="2800"/>
              <a:buNone/>
              <a:defRPr sz="2800">
                <a:solidFill>
                  <a:schemeClr val="accent1"/>
                </a:solidFill>
              </a:defRPr>
            </a:lvl2pPr>
            <a:lvl3pPr lvl="2" algn="ctr">
              <a:lnSpc>
                <a:spcPct val="100000"/>
              </a:lnSpc>
              <a:spcBef>
                <a:spcPts val="0"/>
              </a:spcBef>
              <a:spcAft>
                <a:spcPts val="0"/>
              </a:spcAft>
              <a:buClr>
                <a:schemeClr val="accent1"/>
              </a:buClr>
              <a:buSzPts val="2800"/>
              <a:buNone/>
              <a:defRPr sz="2800">
                <a:solidFill>
                  <a:schemeClr val="accent1"/>
                </a:solidFill>
              </a:defRPr>
            </a:lvl3pPr>
            <a:lvl4pPr lvl="3" algn="ctr">
              <a:lnSpc>
                <a:spcPct val="100000"/>
              </a:lnSpc>
              <a:spcBef>
                <a:spcPts val="0"/>
              </a:spcBef>
              <a:spcAft>
                <a:spcPts val="0"/>
              </a:spcAft>
              <a:buClr>
                <a:schemeClr val="accent1"/>
              </a:buClr>
              <a:buSzPts val="2800"/>
              <a:buNone/>
              <a:defRPr sz="2800">
                <a:solidFill>
                  <a:schemeClr val="accent1"/>
                </a:solidFill>
              </a:defRPr>
            </a:lvl4pPr>
            <a:lvl5pPr lvl="4" algn="ctr">
              <a:lnSpc>
                <a:spcPct val="100000"/>
              </a:lnSpc>
              <a:spcBef>
                <a:spcPts val="0"/>
              </a:spcBef>
              <a:spcAft>
                <a:spcPts val="0"/>
              </a:spcAft>
              <a:buClr>
                <a:schemeClr val="accent1"/>
              </a:buClr>
              <a:buSzPts val="2800"/>
              <a:buNone/>
              <a:defRPr sz="2800">
                <a:solidFill>
                  <a:schemeClr val="accent1"/>
                </a:solidFill>
              </a:defRPr>
            </a:lvl5pPr>
            <a:lvl6pPr lvl="5" algn="ctr">
              <a:lnSpc>
                <a:spcPct val="100000"/>
              </a:lnSpc>
              <a:spcBef>
                <a:spcPts val="0"/>
              </a:spcBef>
              <a:spcAft>
                <a:spcPts val="0"/>
              </a:spcAft>
              <a:buClr>
                <a:schemeClr val="accent1"/>
              </a:buClr>
              <a:buSzPts val="2800"/>
              <a:buNone/>
              <a:defRPr sz="2800">
                <a:solidFill>
                  <a:schemeClr val="accent1"/>
                </a:solidFill>
              </a:defRPr>
            </a:lvl6pPr>
            <a:lvl7pPr lvl="6" algn="ctr">
              <a:lnSpc>
                <a:spcPct val="100000"/>
              </a:lnSpc>
              <a:spcBef>
                <a:spcPts val="0"/>
              </a:spcBef>
              <a:spcAft>
                <a:spcPts val="0"/>
              </a:spcAft>
              <a:buClr>
                <a:schemeClr val="accent1"/>
              </a:buClr>
              <a:buSzPts val="2800"/>
              <a:buNone/>
              <a:defRPr sz="2800">
                <a:solidFill>
                  <a:schemeClr val="accent1"/>
                </a:solidFill>
              </a:defRPr>
            </a:lvl7pPr>
            <a:lvl8pPr lvl="7" algn="ctr">
              <a:lnSpc>
                <a:spcPct val="100000"/>
              </a:lnSpc>
              <a:spcBef>
                <a:spcPts val="0"/>
              </a:spcBef>
              <a:spcAft>
                <a:spcPts val="0"/>
              </a:spcAft>
              <a:buClr>
                <a:schemeClr val="accent1"/>
              </a:buClr>
              <a:buSzPts val="2800"/>
              <a:buNone/>
              <a:defRPr sz="2800">
                <a:solidFill>
                  <a:schemeClr val="accent1"/>
                </a:solidFill>
              </a:defRPr>
            </a:lvl8pPr>
            <a:lvl9pPr lvl="8" algn="ctr">
              <a:lnSpc>
                <a:spcPct val="100000"/>
              </a:lnSpc>
              <a:spcBef>
                <a:spcPts val="0"/>
              </a:spcBef>
              <a:spcAft>
                <a:spcPts val="0"/>
              </a:spcAft>
              <a:buClr>
                <a:schemeClr val="accent1"/>
              </a:buClr>
              <a:buSzPts val="2800"/>
              <a:buNone/>
              <a:defRPr sz="2800">
                <a:solidFill>
                  <a:schemeClr val="accen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ctrTitle"/>
          </p:nvPr>
        </p:nvSpPr>
        <p:spPr>
          <a:xfrm>
            <a:off x="720001" y="2601725"/>
            <a:ext cx="4172400" cy="876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3" name="Google Shape;13;p3"/>
          <p:cNvSpPr txBox="1"/>
          <p:nvPr>
            <p:ph idx="1" type="subTitle"/>
          </p:nvPr>
        </p:nvSpPr>
        <p:spPr>
          <a:xfrm>
            <a:off x="720001" y="3417350"/>
            <a:ext cx="3735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2"/>
                </a:solidFill>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4" name="Google Shape;14;p3"/>
          <p:cNvSpPr txBox="1"/>
          <p:nvPr>
            <p:ph hasCustomPrompt="1" idx="2" type="title"/>
          </p:nvPr>
        </p:nvSpPr>
        <p:spPr>
          <a:xfrm>
            <a:off x="720001" y="757825"/>
            <a:ext cx="3311400" cy="10947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2"/>
              </a:buClr>
              <a:buSzPts val="5500"/>
              <a:buNone/>
              <a:defRPr sz="10000">
                <a:solidFill>
                  <a:schemeClr val="accent2"/>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idx="1" type="body"/>
          </p:nvPr>
        </p:nvSpPr>
        <p:spPr>
          <a:xfrm>
            <a:off x="720000" y="1304350"/>
            <a:ext cx="7536600" cy="3419700"/>
          </a:xfrm>
          <a:prstGeom prst="rect">
            <a:avLst/>
          </a:prstGeom>
        </p:spPr>
        <p:txBody>
          <a:bodyPr anchorCtr="0" anchor="ctr" bIns="91425" lIns="91425" spcFirstLastPara="1" rIns="91425" wrap="square" tIns="91425">
            <a:noAutofit/>
          </a:bodyPr>
          <a:lstStyle>
            <a:lvl1pPr indent="-304800" lvl="0" marL="457200">
              <a:lnSpc>
                <a:spcPct val="100000"/>
              </a:lnSpc>
              <a:spcBef>
                <a:spcPts val="0"/>
              </a:spcBef>
              <a:spcAft>
                <a:spcPts val="0"/>
              </a:spcAft>
              <a:buClr>
                <a:schemeClr val="dk2"/>
              </a:buClr>
              <a:buSzPts val="1200"/>
              <a:buFont typeface="Quicksand Light"/>
              <a:buAutoNum type="arabicPeriod"/>
              <a:defRPr sz="1400">
                <a:solidFill>
                  <a:srgbClr val="07243D"/>
                </a:solidFill>
              </a:defRPr>
            </a:lvl1pPr>
            <a:lvl2pPr indent="-304800" lvl="1" marL="914400">
              <a:spcBef>
                <a:spcPts val="0"/>
              </a:spcBef>
              <a:spcAft>
                <a:spcPts val="0"/>
              </a:spcAft>
              <a:buClr>
                <a:srgbClr val="434343"/>
              </a:buClr>
              <a:buSzPts val="1200"/>
              <a:buFont typeface="Roboto Condensed Light"/>
              <a:buAutoNum type="alphaLcPeriod"/>
              <a:defRPr>
                <a:solidFill>
                  <a:srgbClr val="07243D"/>
                </a:solidFill>
              </a:defRPr>
            </a:lvl2pPr>
            <a:lvl3pPr indent="-304800" lvl="2" marL="1371600">
              <a:spcBef>
                <a:spcPts val="1600"/>
              </a:spcBef>
              <a:spcAft>
                <a:spcPts val="0"/>
              </a:spcAft>
              <a:buClr>
                <a:srgbClr val="434343"/>
              </a:buClr>
              <a:buSzPts val="1200"/>
              <a:buFont typeface="Roboto Condensed Light"/>
              <a:buAutoNum type="romanLcPeriod"/>
              <a:defRPr>
                <a:solidFill>
                  <a:srgbClr val="07243D"/>
                </a:solidFill>
              </a:defRPr>
            </a:lvl3pPr>
            <a:lvl4pPr indent="-304800" lvl="3" marL="1828800">
              <a:spcBef>
                <a:spcPts val="1600"/>
              </a:spcBef>
              <a:spcAft>
                <a:spcPts val="0"/>
              </a:spcAft>
              <a:buClr>
                <a:srgbClr val="434343"/>
              </a:buClr>
              <a:buSzPts val="1200"/>
              <a:buFont typeface="Roboto Condensed Light"/>
              <a:buAutoNum type="arabicPeriod"/>
              <a:defRPr>
                <a:solidFill>
                  <a:srgbClr val="07243D"/>
                </a:solidFill>
              </a:defRPr>
            </a:lvl4pPr>
            <a:lvl5pPr indent="-304800" lvl="4" marL="2286000">
              <a:spcBef>
                <a:spcPts val="1600"/>
              </a:spcBef>
              <a:spcAft>
                <a:spcPts val="0"/>
              </a:spcAft>
              <a:buClr>
                <a:srgbClr val="434343"/>
              </a:buClr>
              <a:buSzPts val="1200"/>
              <a:buFont typeface="Roboto Condensed Light"/>
              <a:buAutoNum type="alphaLcPeriod"/>
              <a:defRPr>
                <a:solidFill>
                  <a:srgbClr val="07243D"/>
                </a:solidFill>
              </a:defRPr>
            </a:lvl5pPr>
            <a:lvl6pPr indent="-304800" lvl="5" marL="2743200">
              <a:spcBef>
                <a:spcPts val="1600"/>
              </a:spcBef>
              <a:spcAft>
                <a:spcPts val="0"/>
              </a:spcAft>
              <a:buClr>
                <a:srgbClr val="434343"/>
              </a:buClr>
              <a:buSzPts val="1200"/>
              <a:buFont typeface="Roboto Condensed Light"/>
              <a:buAutoNum type="romanLcPeriod"/>
              <a:defRPr>
                <a:solidFill>
                  <a:srgbClr val="07243D"/>
                </a:solidFill>
              </a:defRPr>
            </a:lvl6pPr>
            <a:lvl7pPr indent="-304800" lvl="6" marL="3200400">
              <a:spcBef>
                <a:spcPts val="1600"/>
              </a:spcBef>
              <a:spcAft>
                <a:spcPts val="0"/>
              </a:spcAft>
              <a:buClr>
                <a:srgbClr val="434343"/>
              </a:buClr>
              <a:buSzPts val="1200"/>
              <a:buFont typeface="Roboto Condensed Light"/>
              <a:buAutoNum type="arabicPeriod"/>
              <a:defRPr>
                <a:solidFill>
                  <a:srgbClr val="07243D"/>
                </a:solidFill>
              </a:defRPr>
            </a:lvl7pPr>
            <a:lvl8pPr indent="-304800" lvl="7" marL="3657600">
              <a:spcBef>
                <a:spcPts val="1600"/>
              </a:spcBef>
              <a:spcAft>
                <a:spcPts val="0"/>
              </a:spcAft>
              <a:buClr>
                <a:srgbClr val="434343"/>
              </a:buClr>
              <a:buSzPts val="1200"/>
              <a:buFont typeface="Roboto Condensed Light"/>
              <a:buAutoNum type="alphaLcPeriod"/>
              <a:defRPr>
                <a:solidFill>
                  <a:srgbClr val="07243D"/>
                </a:solidFill>
              </a:defRPr>
            </a:lvl8pPr>
            <a:lvl9pPr indent="-304800" lvl="8" marL="4114800">
              <a:spcBef>
                <a:spcPts val="1600"/>
              </a:spcBef>
              <a:spcAft>
                <a:spcPts val="1600"/>
              </a:spcAft>
              <a:buClr>
                <a:srgbClr val="434343"/>
              </a:buClr>
              <a:buSzPts val="1200"/>
              <a:buFont typeface="Roboto Condensed Light"/>
              <a:buAutoNum type="romanLcPeriod"/>
              <a:defRPr>
                <a:solidFill>
                  <a:srgbClr val="07243D"/>
                </a:solidFill>
              </a:defRPr>
            </a:lvl9pPr>
          </a:lstStyle>
          <a:p/>
        </p:txBody>
      </p:sp>
      <p:sp>
        <p:nvSpPr>
          <p:cNvPr id="17" name="Google Shape;17;p4"/>
          <p:cNvSpPr txBox="1"/>
          <p:nvPr>
            <p:ph type="title"/>
          </p:nvPr>
        </p:nvSpPr>
        <p:spPr>
          <a:xfrm>
            <a:off x="720006" y="350886"/>
            <a:ext cx="4246200" cy="987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rgbClr val="07243D"/>
                </a:solidFill>
              </a:defRPr>
            </a:lvl1pPr>
            <a:lvl2pPr lvl="1" rtl="0">
              <a:spcBef>
                <a:spcPts val="0"/>
              </a:spcBef>
              <a:spcAft>
                <a:spcPts val="0"/>
              </a:spcAft>
              <a:buNone/>
              <a:defRPr sz="2800">
                <a:solidFill>
                  <a:srgbClr val="07243D"/>
                </a:solidFill>
              </a:defRPr>
            </a:lvl2pPr>
            <a:lvl3pPr lvl="2" rtl="0">
              <a:spcBef>
                <a:spcPts val="0"/>
              </a:spcBef>
              <a:spcAft>
                <a:spcPts val="0"/>
              </a:spcAft>
              <a:buNone/>
              <a:defRPr sz="2800">
                <a:solidFill>
                  <a:srgbClr val="07243D"/>
                </a:solidFill>
              </a:defRPr>
            </a:lvl3pPr>
            <a:lvl4pPr lvl="3" rtl="0">
              <a:spcBef>
                <a:spcPts val="0"/>
              </a:spcBef>
              <a:spcAft>
                <a:spcPts val="0"/>
              </a:spcAft>
              <a:buNone/>
              <a:defRPr sz="2800">
                <a:solidFill>
                  <a:srgbClr val="07243D"/>
                </a:solidFill>
              </a:defRPr>
            </a:lvl4pPr>
            <a:lvl5pPr lvl="4" rtl="0">
              <a:spcBef>
                <a:spcPts val="0"/>
              </a:spcBef>
              <a:spcAft>
                <a:spcPts val="0"/>
              </a:spcAft>
              <a:buNone/>
              <a:defRPr sz="2800">
                <a:solidFill>
                  <a:srgbClr val="07243D"/>
                </a:solidFill>
              </a:defRPr>
            </a:lvl5pPr>
            <a:lvl6pPr lvl="5" rtl="0">
              <a:spcBef>
                <a:spcPts val="0"/>
              </a:spcBef>
              <a:spcAft>
                <a:spcPts val="0"/>
              </a:spcAft>
              <a:buNone/>
              <a:defRPr sz="2800">
                <a:solidFill>
                  <a:srgbClr val="07243D"/>
                </a:solidFill>
              </a:defRPr>
            </a:lvl6pPr>
            <a:lvl7pPr lvl="6" rtl="0">
              <a:spcBef>
                <a:spcPts val="0"/>
              </a:spcBef>
              <a:spcAft>
                <a:spcPts val="0"/>
              </a:spcAft>
              <a:buNone/>
              <a:defRPr sz="2800">
                <a:solidFill>
                  <a:srgbClr val="07243D"/>
                </a:solidFill>
              </a:defRPr>
            </a:lvl7pPr>
            <a:lvl8pPr lvl="7" rtl="0">
              <a:spcBef>
                <a:spcPts val="0"/>
              </a:spcBef>
              <a:spcAft>
                <a:spcPts val="0"/>
              </a:spcAft>
              <a:buNone/>
              <a:defRPr sz="2800">
                <a:solidFill>
                  <a:srgbClr val="07243D"/>
                </a:solidFill>
              </a:defRPr>
            </a:lvl8pPr>
            <a:lvl9pPr lvl="8" rtl="0">
              <a:spcBef>
                <a:spcPts val="0"/>
              </a:spcBef>
              <a:spcAft>
                <a:spcPts val="0"/>
              </a:spcAft>
              <a:buNone/>
              <a:defRPr sz="2800">
                <a:solidFill>
                  <a:srgbClr val="07243D"/>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type="ctrTitle"/>
          </p:nvPr>
        </p:nvSpPr>
        <p:spPr>
          <a:xfrm flipH="1">
            <a:off x="720000" y="1465281"/>
            <a:ext cx="1560600" cy="4560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20" name="Google Shape;20;p5"/>
          <p:cNvSpPr txBox="1"/>
          <p:nvPr>
            <p:ph idx="1" type="subTitle"/>
          </p:nvPr>
        </p:nvSpPr>
        <p:spPr>
          <a:xfrm flipH="1">
            <a:off x="720000" y="1902650"/>
            <a:ext cx="30855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None/>
              <a:defRPr sz="1400">
                <a:solidFill>
                  <a:schemeClr val="dk2"/>
                </a:solidFill>
              </a:defRPr>
            </a:lvl1pPr>
            <a:lvl2pPr lvl="1" rtl="0" algn="ctr">
              <a:lnSpc>
                <a:spcPct val="100000"/>
              </a:lnSpc>
              <a:spcBef>
                <a:spcPts val="0"/>
              </a:spcBef>
              <a:spcAft>
                <a:spcPts val="0"/>
              </a:spcAft>
              <a:buClr>
                <a:schemeClr val="dk1"/>
              </a:buClr>
              <a:buSzPts val="1200"/>
              <a:buNone/>
              <a:defRPr sz="1200">
                <a:solidFill>
                  <a:schemeClr val="dk1"/>
                </a:solidFill>
              </a:defRPr>
            </a:lvl2pPr>
            <a:lvl3pPr lvl="2" rtl="0" algn="ctr">
              <a:lnSpc>
                <a:spcPct val="100000"/>
              </a:lnSpc>
              <a:spcBef>
                <a:spcPts val="0"/>
              </a:spcBef>
              <a:spcAft>
                <a:spcPts val="0"/>
              </a:spcAft>
              <a:buClr>
                <a:schemeClr val="dk1"/>
              </a:buClr>
              <a:buSzPts val="1200"/>
              <a:buNone/>
              <a:defRPr sz="1200">
                <a:solidFill>
                  <a:schemeClr val="dk1"/>
                </a:solidFill>
              </a:defRPr>
            </a:lvl3pPr>
            <a:lvl4pPr lvl="3" rtl="0" algn="ctr">
              <a:lnSpc>
                <a:spcPct val="100000"/>
              </a:lnSpc>
              <a:spcBef>
                <a:spcPts val="0"/>
              </a:spcBef>
              <a:spcAft>
                <a:spcPts val="0"/>
              </a:spcAft>
              <a:buClr>
                <a:schemeClr val="dk1"/>
              </a:buClr>
              <a:buSzPts val="1200"/>
              <a:buNone/>
              <a:defRPr sz="1200">
                <a:solidFill>
                  <a:schemeClr val="dk1"/>
                </a:solidFill>
              </a:defRPr>
            </a:lvl4pPr>
            <a:lvl5pPr lvl="4" rtl="0" algn="ctr">
              <a:lnSpc>
                <a:spcPct val="100000"/>
              </a:lnSpc>
              <a:spcBef>
                <a:spcPts val="0"/>
              </a:spcBef>
              <a:spcAft>
                <a:spcPts val="0"/>
              </a:spcAft>
              <a:buClr>
                <a:schemeClr val="dk1"/>
              </a:buClr>
              <a:buSzPts val="1200"/>
              <a:buNone/>
              <a:defRPr sz="1200">
                <a:solidFill>
                  <a:schemeClr val="dk1"/>
                </a:solidFill>
              </a:defRPr>
            </a:lvl5pPr>
            <a:lvl6pPr lvl="5" rtl="0" algn="ctr">
              <a:lnSpc>
                <a:spcPct val="100000"/>
              </a:lnSpc>
              <a:spcBef>
                <a:spcPts val="0"/>
              </a:spcBef>
              <a:spcAft>
                <a:spcPts val="0"/>
              </a:spcAft>
              <a:buClr>
                <a:schemeClr val="dk1"/>
              </a:buClr>
              <a:buSzPts val="1200"/>
              <a:buNone/>
              <a:defRPr sz="1200">
                <a:solidFill>
                  <a:schemeClr val="dk1"/>
                </a:solidFill>
              </a:defRPr>
            </a:lvl6pPr>
            <a:lvl7pPr lvl="6" rtl="0" algn="ctr">
              <a:lnSpc>
                <a:spcPct val="100000"/>
              </a:lnSpc>
              <a:spcBef>
                <a:spcPts val="0"/>
              </a:spcBef>
              <a:spcAft>
                <a:spcPts val="0"/>
              </a:spcAft>
              <a:buClr>
                <a:schemeClr val="dk1"/>
              </a:buClr>
              <a:buSzPts val="1200"/>
              <a:buNone/>
              <a:defRPr sz="1200">
                <a:solidFill>
                  <a:schemeClr val="dk1"/>
                </a:solidFill>
              </a:defRPr>
            </a:lvl7pPr>
            <a:lvl8pPr lvl="7" rtl="0" algn="ctr">
              <a:lnSpc>
                <a:spcPct val="100000"/>
              </a:lnSpc>
              <a:spcBef>
                <a:spcPts val="0"/>
              </a:spcBef>
              <a:spcAft>
                <a:spcPts val="0"/>
              </a:spcAft>
              <a:buClr>
                <a:schemeClr val="dk1"/>
              </a:buClr>
              <a:buSzPts val="1200"/>
              <a:buNone/>
              <a:defRPr sz="1200">
                <a:solidFill>
                  <a:schemeClr val="dk1"/>
                </a:solidFill>
              </a:defRPr>
            </a:lvl8pPr>
            <a:lvl9pPr lvl="8" rtl="0" algn="ctr">
              <a:lnSpc>
                <a:spcPct val="100000"/>
              </a:lnSpc>
              <a:spcBef>
                <a:spcPts val="0"/>
              </a:spcBef>
              <a:spcAft>
                <a:spcPts val="0"/>
              </a:spcAft>
              <a:buClr>
                <a:schemeClr val="dk1"/>
              </a:buClr>
              <a:buSzPts val="1200"/>
              <a:buNone/>
              <a:defRPr sz="1200">
                <a:solidFill>
                  <a:schemeClr val="dk1"/>
                </a:solidFill>
              </a:defRPr>
            </a:lvl9pPr>
          </a:lstStyle>
          <a:p/>
        </p:txBody>
      </p:sp>
      <p:sp>
        <p:nvSpPr>
          <p:cNvPr id="21" name="Google Shape;21;p5"/>
          <p:cNvSpPr txBox="1"/>
          <p:nvPr>
            <p:ph idx="2" type="ctrTitle"/>
          </p:nvPr>
        </p:nvSpPr>
        <p:spPr>
          <a:xfrm flipH="1">
            <a:off x="5433759" y="1465264"/>
            <a:ext cx="1817700" cy="4560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22" name="Google Shape;22;p5"/>
          <p:cNvSpPr txBox="1"/>
          <p:nvPr>
            <p:ph idx="3" type="subTitle"/>
          </p:nvPr>
        </p:nvSpPr>
        <p:spPr>
          <a:xfrm flipH="1">
            <a:off x="5433646" y="1893001"/>
            <a:ext cx="29904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200"/>
              <a:buNone/>
              <a:defRPr sz="1400">
                <a:solidFill>
                  <a:schemeClr val="dk2"/>
                </a:solidFill>
              </a:defRPr>
            </a:lvl1pPr>
            <a:lvl2pPr lvl="1" rtl="0" algn="ctr">
              <a:lnSpc>
                <a:spcPct val="100000"/>
              </a:lnSpc>
              <a:spcBef>
                <a:spcPts val="0"/>
              </a:spcBef>
              <a:spcAft>
                <a:spcPts val="0"/>
              </a:spcAft>
              <a:buClr>
                <a:schemeClr val="dk1"/>
              </a:buClr>
              <a:buSzPts val="1200"/>
              <a:buNone/>
              <a:defRPr sz="1200">
                <a:solidFill>
                  <a:schemeClr val="dk1"/>
                </a:solidFill>
              </a:defRPr>
            </a:lvl2pPr>
            <a:lvl3pPr lvl="2" rtl="0" algn="ctr">
              <a:lnSpc>
                <a:spcPct val="100000"/>
              </a:lnSpc>
              <a:spcBef>
                <a:spcPts val="0"/>
              </a:spcBef>
              <a:spcAft>
                <a:spcPts val="0"/>
              </a:spcAft>
              <a:buClr>
                <a:schemeClr val="dk1"/>
              </a:buClr>
              <a:buSzPts val="1200"/>
              <a:buNone/>
              <a:defRPr sz="1200">
                <a:solidFill>
                  <a:schemeClr val="dk1"/>
                </a:solidFill>
              </a:defRPr>
            </a:lvl3pPr>
            <a:lvl4pPr lvl="3" rtl="0" algn="ctr">
              <a:lnSpc>
                <a:spcPct val="100000"/>
              </a:lnSpc>
              <a:spcBef>
                <a:spcPts val="0"/>
              </a:spcBef>
              <a:spcAft>
                <a:spcPts val="0"/>
              </a:spcAft>
              <a:buClr>
                <a:schemeClr val="dk1"/>
              </a:buClr>
              <a:buSzPts val="1200"/>
              <a:buNone/>
              <a:defRPr sz="1200">
                <a:solidFill>
                  <a:schemeClr val="dk1"/>
                </a:solidFill>
              </a:defRPr>
            </a:lvl4pPr>
            <a:lvl5pPr lvl="4" rtl="0" algn="ctr">
              <a:lnSpc>
                <a:spcPct val="100000"/>
              </a:lnSpc>
              <a:spcBef>
                <a:spcPts val="0"/>
              </a:spcBef>
              <a:spcAft>
                <a:spcPts val="0"/>
              </a:spcAft>
              <a:buClr>
                <a:schemeClr val="dk1"/>
              </a:buClr>
              <a:buSzPts val="1200"/>
              <a:buNone/>
              <a:defRPr sz="1200">
                <a:solidFill>
                  <a:schemeClr val="dk1"/>
                </a:solidFill>
              </a:defRPr>
            </a:lvl5pPr>
            <a:lvl6pPr lvl="5" rtl="0" algn="ctr">
              <a:lnSpc>
                <a:spcPct val="100000"/>
              </a:lnSpc>
              <a:spcBef>
                <a:spcPts val="0"/>
              </a:spcBef>
              <a:spcAft>
                <a:spcPts val="0"/>
              </a:spcAft>
              <a:buClr>
                <a:schemeClr val="dk1"/>
              </a:buClr>
              <a:buSzPts val="1200"/>
              <a:buNone/>
              <a:defRPr sz="1200">
                <a:solidFill>
                  <a:schemeClr val="dk1"/>
                </a:solidFill>
              </a:defRPr>
            </a:lvl6pPr>
            <a:lvl7pPr lvl="6" rtl="0" algn="ctr">
              <a:lnSpc>
                <a:spcPct val="100000"/>
              </a:lnSpc>
              <a:spcBef>
                <a:spcPts val="0"/>
              </a:spcBef>
              <a:spcAft>
                <a:spcPts val="0"/>
              </a:spcAft>
              <a:buClr>
                <a:schemeClr val="dk1"/>
              </a:buClr>
              <a:buSzPts val="1200"/>
              <a:buNone/>
              <a:defRPr sz="1200">
                <a:solidFill>
                  <a:schemeClr val="dk1"/>
                </a:solidFill>
              </a:defRPr>
            </a:lvl7pPr>
            <a:lvl8pPr lvl="7" rtl="0" algn="ctr">
              <a:lnSpc>
                <a:spcPct val="100000"/>
              </a:lnSpc>
              <a:spcBef>
                <a:spcPts val="0"/>
              </a:spcBef>
              <a:spcAft>
                <a:spcPts val="0"/>
              </a:spcAft>
              <a:buClr>
                <a:schemeClr val="dk1"/>
              </a:buClr>
              <a:buSzPts val="1200"/>
              <a:buNone/>
              <a:defRPr sz="1200">
                <a:solidFill>
                  <a:schemeClr val="dk1"/>
                </a:solidFill>
              </a:defRPr>
            </a:lvl8pPr>
            <a:lvl9pPr lvl="8" rtl="0" algn="ctr">
              <a:lnSpc>
                <a:spcPct val="100000"/>
              </a:lnSpc>
              <a:spcBef>
                <a:spcPts val="0"/>
              </a:spcBef>
              <a:spcAft>
                <a:spcPts val="0"/>
              </a:spcAft>
              <a:buClr>
                <a:schemeClr val="dk1"/>
              </a:buClr>
              <a:buSzPts val="1200"/>
              <a:buNone/>
              <a:defRPr sz="1200">
                <a:solidFill>
                  <a:schemeClr val="dk1"/>
                </a:solidFill>
              </a:defRPr>
            </a:lvl9pPr>
          </a:lstStyle>
          <a:p/>
        </p:txBody>
      </p:sp>
      <p:sp>
        <p:nvSpPr>
          <p:cNvPr id="23" name="Google Shape;23;p5"/>
          <p:cNvSpPr txBox="1"/>
          <p:nvPr>
            <p:ph idx="4" type="title"/>
          </p:nvPr>
        </p:nvSpPr>
        <p:spPr>
          <a:xfrm>
            <a:off x="720000" y="351543"/>
            <a:ext cx="69252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sp>
        <p:nvSpPr>
          <p:cNvPr id="25" name="Google Shape;25;p6"/>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2800">
                <a:solidFill>
                  <a:schemeClr val="accent1"/>
                </a:solidFill>
              </a:defRPr>
            </a:lvl2pPr>
            <a:lvl3pPr lvl="2" rtl="0">
              <a:spcBef>
                <a:spcPts val="0"/>
              </a:spcBef>
              <a:spcAft>
                <a:spcPts val="0"/>
              </a:spcAft>
              <a:buNone/>
              <a:defRPr sz="2800">
                <a:solidFill>
                  <a:schemeClr val="accent1"/>
                </a:solidFill>
              </a:defRPr>
            </a:lvl3pPr>
            <a:lvl4pPr lvl="3" rtl="0">
              <a:spcBef>
                <a:spcPts val="0"/>
              </a:spcBef>
              <a:spcAft>
                <a:spcPts val="0"/>
              </a:spcAft>
              <a:buNone/>
              <a:defRPr sz="2800">
                <a:solidFill>
                  <a:schemeClr val="accent1"/>
                </a:solidFill>
              </a:defRPr>
            </a:lvl4pPr>
            <a:lvl5pPr lvl="4" rtl="0">
              <a:spcBef>
                <a:spcPts val="0"/>
              </a:spcBef>
              <a:spcAft>
                <a:spcPts val="0"/>
              </a:spcAft>
              <a:buNone/>
              <a:defRPr sz="2800">
                <a:solidFill>
                  <a:schemeClr val="accent1"/>
                </a:solidFill>
              </a:defRPr>
            </a:lvl5pPr>
            <a:lvl6pPr lvl="5" rtl="0">
              <a:spcBef>
                <a:spcPts val="0"/>
              </a:spcBef>
              <a:spcAft>
                <a:spcPts val="0"/>
              </a:spcAft>
              <a:buNone/>
              <a:defRPr sz="2800">
                <a:solidFill>
                  <a:schemeClr val="accent1"/>
                </a:solidFill>
              </a:defRPr>
            </a:lvl6pPr>
            <a:lvl7pPr lvl="6" rtl="0">
              <a:spcBef>
                <a:spcPts val="0"/>
              </a:spcBef>
              <a:spcAft>
                <a:spcPts val="0"/>
              </a:spcAft>
              <a:buNone/>
              <a:defRPr sz="2800">
                <a:solidFill>
                  <a:schemeClr val="accent1"/>
                </a:solidFill>
              </a:defRPr>
            </a:lvl7pPr>
            <a:lvl8pPr lvl="7" rtl="0">
              <a:spcBef>
                <a:spcPts val="0"/>
              </a:spcBef>
              <a:spcAft>
                <a:spcPts val="0"/>
              </a:spcAft>
              <a:buNone/>
              <a:defRPr sz="2800">
                <a:solidFill>
                  <a:schemeClr val="accent1"/>
                </a:solidFill>
              </a:defRPr>
            </a:lvl8pPr>
            <a:lvl9pPr lvl="8" rtl="0">
              <a:spcBef>
                <a:spcPts val="0"/>
              </a:spcBef>
              <a:spcAft>
                <a:spcPts val="0"/>
              </a:spcAft>
              <a:buNone/>
              <a:defRPr sz="2800">
                <a:solidFill>
                  <a:schemeClr val="accent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 name="Shape 26"/>
        <p:cNvGrpSpPr/>
        <p:nvPr/>
      </p:nvGrpSpPr>
      <p:grpSpPr>
        <a:xfrm>
          <a:off x="0" y="0"/>
          <a:ext cx="0" cy="0"/>
          <a:chOff x="0" y="0"/>
          <a:chExt cx="0" cy="0"/>
        </a:xfrm>
      </p:grpSpPr>
      <p:sp>
        <p:nvSpPr>
          <p:cNvPr id="27" name="Google Shape;27;p7"/>
          <p:cNvSpPr txBox="1"/>
          <p:nvPr>
            <p:ph idx="1" type="subTitle"/>
          </p:nvPr>
        </p:nvSpPr>
        <p:spPr>
          <a:xfrm flipH="1">
            <a:off x="4356438" y="1997425"/>
            <a:ext cx="3713700" cy="1880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Char char="●"/>
              <a:defRPr sz="1400">
                <a:solidFill>
                  <a:schemeClr val="dk1"/>
                </a:solidFill>
              </a:defRPr>
            </a:lvl1pPr>
            <a:lvl2pPr lvl="1" rtl="0" algn="ctr">
              <a:lnSpc>
                <a:spcPct val="100000"/>
              </a:lnSpc>
              <a:spcBef>
                <a:spcPts val="0"/>
              </a:spcBef>
              <a:spcAft>
                <a:spcPts val="0"/>
              </a:spcAft>
              <a:buClr>
                <a:schemeClr val="dk1"/>
              </a:buClr>
              <a:buSzPts val="1200"/>
              <a:buChar char="○"/>
              <a:defRPr sz="1200">
                <a:solidFill>
                  <a:schemeClr val="dk1"/>
                </a:solidFill>
              </a:defRPr>
            </a:lvl2pPr>
            <a:lvl3pPr lvl="2" rtl="0" algn="ctr">
              <a:lnSpc>
                <a:spcPct val="100000"/>
              </a:lnSpc>
              <a:spcBef>
                <a:spcPts val="0"/>
              </a:spcBef>
              <a:spcAft>
                <a:spcPts val="0"/>
              </a:spcAft>
              <a:buClr>
                <a:schemeClr val="dk1"/>
              </a:buClr>
              <a:buSzPts val="1200"/>
              <a:buChar char="■"/>
              <a:defRPr sz="1200">
                <a:solidFill>
                  <a:schemeClr val="dk1"/>
                </a:solidFill>
              </a:defRPr>
            </a:lvl3pPr>
            <a:lvl4pPr lvl="3" rtl="0" algn="ctr">
              <a:lnSpc>
                <a:spcPct val="100000"/>
              </a:lnSpc>
              <a:spcBef>
                <a:spcPts val="0"/>
              </a:spcBef>
              <a:spcAft>
                <a:spcPts val="0"/>
              </a:spcAft>
              <a:buClr>
                <a:schemeClr val="dk1"/>
              </a:buClr>
              <a:buSzPts val="1200"/>
              <a:buChar char="●"/>
              <a:defRPr sz="1200">
                <a:solidFill>
                  <a:schemeClr val="dk1"/>
                </a:solidFill>
              </a:defRPr>
            </a:lvl4pPr>
            <a:lvl5pPr lvl="4" rtl="0" algn="ctr">
              <a:lnSpc>
                <a:spcPct val="100000"/>
              </a:lnSpc>
              <a:spcBef>
                <a:spcPts val="0"/>
              </a:spcBef>
              <a:spcAft>
                <a:spcPts val="0"/>
              </a:spcAft>
              <a:buClr>
                <a:schemeClr val="dk1"/>
              </a:buClr>
              <a:buSzPts val="1200"/>
              <a:buChar char="○"/>
              <a:defRPr sz="1200">
                <a:solidFill>
                  <a:schemeClr val="dk1"/>
                </a:solidFill>
              </a:defRPr>
            </a:lvl5pPr>
            <a:lvl6pPr lvl="5" rtl="0" algn="ctr">
              <a:lnSpc>
                <a:spcPct val="100000"/>
              </a:lnSpc>
              <a:spcBef>
                <a:spcPts val="0"/>
              </a:spcBef>
              <a:spcAft>
                <a:spcPts val="0"/>
              </a:spcAft>
              <a:buClr>
                <a:schemeClr val="dk1"/>
              </a:buClr>
              <a:buSzPts val="1200"/>
              <a:buChar char="■"/>
              <a:defRPr sz="1200">
                <a:solidFill>
                  <a:schemeClr val="dk1"/>
                </a:solidFill>
              </a:defRPr>
            </a:lvl6pPr>
            <a:lvl7pPr lvl="6" rtl="0" algn="ctr">
              <a:lnSpc>
                <a:spcPct val="100000"/>
              </a:lnSpc>
              <a:spcBef>
                <a:spcPts val="0"/>
              </a:spcBef>
              <a:spcAft>
                <a:spcPts val="0"/>
              </a:spcAft>
              <a:buClr>
                <a:schemeClr val="dk1"/>
              </a:buClr>
              <a:buSzPts val="1200"/>
              <a:buChar char="●"/>
              <a:defRPr sz="1200">
                <a:solidFill>
                  <a:schemeClr val="dk1"/>
                </a:solidFill>
              </a:defRPr>
            </a:lvl7pPr>
            <a:lvl8pPr lvl="7" rtl="0" algn="ctr">
              <a:lnSpc>
                <a:spcPct val="100000"/>
              </a:lnSpc>
              <a:spcBef>
                <a:spcPts val="0"/>
              </a:spcBef>
              <a:spcAft>
                <a:spcPts val="0"/>
              </a:spcAft>
              <a:buClr>
                <a:schemeClr val="dk1"/>
              </a:buClr>
              <a:buSzPts val="1200"/>
              <a:buChar char="○"/>
              <a:defRPr sz="1200">
                <a:solidFill>
                  <a:schemeClr val="dk1"/>
                </a:solidFill>
              </a:defRPr>
            </a:lvl8pPr>
            <a:lvl9pPr lvl="8" rtl="0" algn="ctr">
              <a:lnSpc>
                <a:spcPct val="100000"/>
              </a:lnSpc>
              <a:spcBef>
                <a:spcPts val="0"/>
              </a:spcBef>
              <a:spcAft>
                <a:spcPts val="0"/>
              </a:spcAft>
              <a:buClr>
                <a:schemeClr val="dk1"/>
              </a:buClr>
              <a:buSzPts val="1200"/>
              <a:buChar char="■"/>
              <a:defRPr sz="1200">
                <a:solidFill>
                  <a:schemeClr val="dk1"/>
                </a:solidFill>
              </a:defRPr>
            </a:lvl9pPr>
          </a:lstStyle>
          <a:p/>
        </p:txBody>
      </p:sp>
      <p:sp>
        <p:nvSpPr>
          <p:cNvPr id="28" name="Google Shape;28;p7"/>
          <p:cNvSpPr txBox="1"/>
          <p:nvPr>
            <p:ph type="title"/>
          </p:nvPr>
        </p:nvSpPr>
        <p:spPr>
          <a:xfrm>
            <a:off x="1399750" y="416250"/>
            <a:ext cx="70242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solidFill>
                  <a:schemeClr val="accent1"/>
                </a:solidFill>
              </a:defRPr>
            </a:lvl1pPr>
            <a:lvl2pPr lvl="1" rtl="0" algn="ctr">
              <a:spcBef>
                <a:spcPts val="0"/>
              </a:spcBef>
              <a:spcAft>
                <a:spcPts val="0"/>
              </a:spcAft>
              <a:buNone/>
              <a:defRPr sz="3000">
                <a:solidFill>
                  <a:schemeClr val="accent1"/>
                </a:solidFill>
              </a:defRPr>
            </a:lvl2pPr>
            <a:lvl3pPr lvl="2" rtl="0" algn="ctr">
              <a:spcBef>
                <a:spcPts val="0"/>
              </a:spcBef>
              <a:spcAft>
                <a:spcPts val="0"/>
              </a:spcAft>
              <a:buNone/>
              <a:defRPr sz="3000">
                <a:solidFill>
                  <a:schemeClr val="accent1"/>
                </a:solidFill>
              </a:defRPr>
            </a:lvl3pPr>
            <a:lvl4pPr lvl="3" rtl="0" algn="ctr">
              <a:spcBef>
                <a:spcPts val="0"/>
              </a:spcBef>
              <a:spcAft>
                <a:spcPts val="0"/>
              </a:spcAft>
              <a:buNone/>
              <a:defRPr sz="3000">
                <a:solidFill>
                  <a:schemeClr val="accent1"/>
                </a:solidFill>
              </a:defRPr>
            </a:lvl4pPr>
            <a:lvl5pPr lvl="4" rtl="0" algn="ctr">
              <a:spcBef>
                <a:spcPts val="0"/>
              </a:spcBef>
              <a:spcAft>
                <a:spcPts val="0"/>
              </a:spcAft>
              <a:buNone/>
              <a:defRPr sz="3000">
                <a:solidFill>
                  <a:schemeClr val="accent1"/>
                </a:solidFill>
              </a:defRPr>
            </a:lvl5pPr>
            <a:lvl6pPr lvl="5" rtl="0" algn="ctr">
              <a:spcBef>
                <a:spcPts val="0"/>
              </a:spcBef>
              <a:spcAft>
                <a:spcPts val="0"/>
              </a:spcAft>
              <a:buNone/>
              <a:defRPr sz="3000">
                <a:solidFill>
                  <a:schemeClr val="accent1"/>
                </a:solidFill>
              </a:defRPr>
            </a:lvl6pPr>
            <a:lvl7pPr lvl="6" rtl="0" algn="ctr">
              <a:spcBef>
                <a:spcPts val="0"/>
              </a:spcBef>
              <a:spcAft>
                <a:spcPts val="0"/>
              </a:spcAft>
              <a:buNone/>
              <a:defRPr sz="3000">
                <a:solidFill>
                  <a:schemeClr val="accent1"/>
                </a:solidFill>
              </a:defRPr>
            </a:lvl7pPr>
            <a:lvl8pPr lvl="7" rtl="0" algn="ctr">
              <a:spcBef>
                <a:spcPts val="0"/>
              </a:spcBef>
              <a:spcAft>
                <a:spcPts val="0"/>
              </a:spcAft>
              <a:buNone/>
              <a:defRPr sz="3000">
                <a:solidFill>
                  <a:schemeClr val="accent1"/>
                </a:solidFill>
              </a:defRPr>
            </a:lvl8pPr>
            <a:lvl9pPr lvl="8" rtl="0" algn="ctr">
              <a:spcBef>
                <a:spcPts val="0"/>
              </a:spcBef>
              <a:spcAft>
                <a:spcPts val="0"/>
              </a:spcAft>
              <a:buNone/>
              <a:defRPr sz="3000">
                <a:solidFill>
                  <a:schemeClr val="accent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29" name="Shape 29"/>
        <p:cNvGrpSpPr/>
        <p:nvPr/>
      </p:nvGrpSpPr>
      <p:grpSpPr>
        <a:xfrm>
          <a:off x="0" y="0"/>
          <a:ext cx="0" cy="0"/>
          <a:chOff x="0" y="0"/>
          <a:chExt cx="0" cy="0"/>
        </a:xfrm>
      </p:grpSpPr>
      <p:sp>
        <p:nvSpPr>
          <p:cNvPr id="30" name="Google Shape;30;p8"/>
          <p:cNvSpPr txBox="1"/>
          <p:nvPr>
            <p:ph type="title"/>
          </p:nvPr>
        </p:nvSpPr>
        <p:spPr>
          <a:xfrm rot="-289">
            <a:off x="1003054" y="1208247"/>
            <a:ext cx="7137900" cy="27270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4800"/>
              <a:buNone/>
              <a:defRPr sz="7200">
                <a:solidFill>
                  <a:schemeClr val="lt1"/>
                </a:solidFill>
                <a:latin typeface="Montserrat ExtraBold"/>
                <a:ea typeface="Montserrat ExtraBold"/>
                <a:cs typeface="Montserrat ExtraBold"/>
                <a:sym typeface="Montserrat ExtraBold"/>
              </a:defRPr>
            </a:lvl1pPr>
            <a:lvl2pPr lvl="1">
              <a:spcBef>
                <a:spcPts val="0"/>
              </a:spcBef>
              <a:spcAft>
                <a:spcPts val="0"/>
              </a:spcAft>
              <a:buClr>
                <a:schemeClr val="accent1"/>
              </a:buClr>
              <a:buSzPts val="4800"/>
              <a:buNone/>
              <a:defRPr sz="4800">
                <a:solidFill>
                  <a:schemeClr val="accent1"/>
                </a:solidFill>
              </a:defRPr>
            </a:lvl2pPr>
            <a:lvl3pPr lvl="2">
              <a:spcBef>
                <a:spcPts val="0"/>
              </a:spcBef>
              <a:spcAft>
                <a:spcPts val="0"/>
              </a:spcAft>
              <a:buClr>
                <a:schemeClr val="accent1"/>
              </a:buClr>
              <a:buSzPts val="4800"/>
              <a:buNone/>
              <a:defRPr sz="4800">
                <a:solidFill>
                  <a:schemeClr val="accent1"/>
                </a:solidFill>
              </a:defRPr>
            </a:lvl3pPr>
            <a:lvl4pPr lvl="3">
              <a:spcBef>
                <a:spcPts val="0"/>
              </a:spcBef>
              <a:spcAft>
                <a:spcPts val="0"/>
              </a:spcAft>
              <a:buClr>
                <a:schemeClr val="accent1"/>
              </a:buClr>
              <a:buSzPts val="4800"/>
              <a:buNone/>
              <a:defRPr sz="4800">
                <a:solidFill>
                  <a:schemeClr val="accent1"/>
                </a:solidFill>
              </a:defRPr>
            </a:lvl4pPr>
            <a:lvl5pPr lvl="4">
              <a:spcBef>
                <a:spcPts val="0"/>
              </a:spcBef>
              <a:spcAft>
                <a:spcPts val="0"/>
              </a:spcAft>
              <a:buClr>
                <a:schemeClr val="accent1"/>
              </a:buClr>
              <a:buSzPts val="4800"/>
              <a:buNone/>
              <a:defRPr sz="4800">
                <a:solidFill>
                  <a:schemeClr val="accent1"/>
                </a:solidFill>
              </a:defRPr>
            </a:lvl5pPr>
            <a:lvl6pPr lvl="5">
              <a:spcBef>
                <a:spcPts val="0"/>
              </a:spcBef>
              <a:spcAft>
                <a:spcPts val="0"/>
              </a:spcAft>
              <a:buClr>
                <a:schemeClr val="accent1"/>
              </a:buClr>
              <a:buSzPts val="4800"/>
              <a:buNone/>
              <a:defRPr sz="4800">
                <a:solidFill>
                  <a:schemeClr val="accent1"/>
                </a:solidFill>
              </a:defRPr>
            </a:lvl6pPr>
            <a:lvl7pPr lvl="6">
              <a:spcBef>
                <a:spcPts val="0"/>
              </a:spcBef>
              <a:spcAft>
                <a:spcPts val="0"/>
              </a:spcAft>
              <a:buClr>
                <a:schemeClr val="accent1"/>
              </a:buClr>
              <a:buSzPts val="4800"/>
              <a:buNone/>
              <a:defRPr sz="4800">
                <a:solidFill>
                  <a:schemeClr val="accent1"/>
                </a:solidFill>
              </a:defRPr>
            </a:lvl7pPr>
            <a:lvl8pPr lvl="7">
              <a:spcBef>
                <a:spcPts val="0"/>
              </a:spcBef>
              <a:spcAft>
                <a:spcPts val="0"/>
              </a:spcAft>
              <a:buClr>
                <a:schemeClr val="accent1"/>
              </a:buClr>
              <a:buSzPts val="4800"/>
              <a:buNone/>
              <a:defRPr sz="4800">
                <a:solidFill>
                  <a:schemeClr val="accent1"/>
                </a:solidFill>
              </a:defRPr>
            </a:lvl8pPr>
            <a:lvl9pPr lvl="8">
              <a:spcBef>
                <a:spcPts val="0"/>
              </a:spcBef>
              <a:spcAft>
                <a:spcPts val="0"/>
              </a:spcAft>
              <a:buClr>
                <a:schemeClr val="accent1"/>
              </a:buClr>
              <a:buSzPts val="4800"/>
              <a:buNone/>
              <a:defRPr sz="4800">
                <a:solidFill>
                  <a:schemeClr val="accen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1" name="Shape 31"/>
        <p:cNvGrpSpPr/>
        <p:nvPr/>
      </p:nvGrpSpPr>
      <p:grpSpPr>
        <a:xfrm>
          <a:off x="0" y="0"/>
          <a:ext cx="0" cy="0"/>
          <a:chOff x="0" y="0"/>
          <a:chExt cx="0" cy="0"/>
        </a:xfrm>
      </p:grpSpPr>
      <p:sp>
        <p:nvSpPr>
          <p:cNvPr id="32" name="Google Shape;32;p9"/>
          <p:cNvSpPr txBox="1"/>
          <p:nvPr>
            <p:ph type="title"/>
          </p:nvPr>
        </p:nvSpPr>
        <p:spPr>
          <a:xfrm>
            <a:off x="1631800" y="2853775"/>
            <a:ext cx="30486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6000">
                <a:solidFill>
                  <a:schemeClr val="accent5"/>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3" name="Google Shape;33;p9"/>
          <p:cNvSpPr txBox="1"/>
          <p:nvPr>
            <p:ph idx="1" type="subTitle"/>
          </p:nvPr>
        </p:nvSpPr>
        <p:spPr>
          <a:xfrm>
            <a:off x="4235100" y="980985"/>
            <a:ext cx="3375300" cy="1431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chemeClr val="dk1"/>
              </a:buClr>
              <a:buSzPts val="2100"/>
              <a:buNone/>
              <a:defRPr sz="14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4" name="Shape 34"/>
        <p:cNvGrpSpPr/>
        <p:nvPr/>
      </p:nvGrpSpPr>
      <p:grpSpPr>
        <a:xfrm>
          <a:off x="0" y="0"/>
          <a:ext cx="0" cy="0"/>
          <a:chOff x="0" y="0"/>
          <a:chExt cx="0" cy="0"/>
        </a:xfrm>
      </p:grpSpPr>
      <p:sp>
        <p:nvSpPr>
          <p:cNvPr id="35" name="Google Shape;35;p10"/>
          <p:cNvSpPr txBox="1"/>
          <p:nvPr>
            <p:ph type="ctrTitle"/>
          </p:nvPr>
        </p:nvSpPr>
        <p:spPr>
          <a:xfrm flipH="1">
            <a:off x="724549" y="365406"/>
            <a:ext cx="3045300" cy="1325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6" name="Google Shape;36;p10"/>
          <p:cNvSpPr txBox="1"/>
          <p:nvPr>
            <p:ph idx="1" type="subTitle"/>
          </p:nvPr>
        </p:nvSpPr>
        <p:spPr>
          <a:xfrm flipH="1">
            <a:off x="724700" y="2531250"/>
            <a:ext cx="3045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CUSTOM_12">
    <p:spTree>
      <p:nvGrpSpPr>
        <p:cNvPr id="37" name="Shape 37"/>
        <p:cNvGrpSpPr/>
        <p:nvPr/>
      </p:nvGrpSpPr>
      <p:grpSpPr>
        <a:xfrm>
          <a:off x="0" y="0"/>
          <a:ext cx="0" cy="0"/>
          <a:chOff x="0" y="0"/>
          <a:chExt cx="0" cy="0"/>
        </a:xfrm>
      </p:grpSpPr>
      <p:sp>
        <p:nvSpPr>
          <p:cNvPr id="38" name="Google Shape;38;p11"/>
          <p:cNvSpPr txBox="1"/>
          <p:nvPr>
            <p:ph type="title"/>
          </p:nvPr>
        </p:nvSpPr>
        <p:spPr>
          <a:xfrm rot="-937">
            <a:off x="267648" y="279459"/>
            <a:ext cx="3303300" cy="797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solidFill>
                  <a:srgbClr val="EFEFEF"/>
                </a:solidFill>
              </a:defRPr>
            </a:lvl1pPr>
            <a:lvl2pPr lvl="1" rtl="0">
              <a:spcBef>
                <a:spcPts val="0"/>
              </a:spcBef>
              <a:spcAft>
                <a:spcPts val="0"/>
              </a:spcAft>
              <a:buNone/>
              <a:defRPr>
                <a:solidFill>
                  <a:srgbClr val="EFEFEF"/>
                </a:solidFill>
              </a:defRPr>
            </a:lvl2pPr>
            <a:lvl3pPr lvl="2" rtl="0">
              <a:spcBef>
                <a:spcPts val="0"/>
              </a:spcBef>
              <a:spcAft>
                <a:spcPts val="0"/>
              </a:spcAft>
              <a:buNone/>
              <a:defRPr>
                <a:solidFill>
                  <a:srgbClr val="EFEFEF"/>
                </a:solidFill>
              </a:defRPr>
            </a:lvl3pPr>
            <a:lvl4pPr lvl="3" rtl="0">
              <a:spcBef>
                <a:spcPts val="0"/>
              </a:spcBef>
              <a:spcAft>
                <a:spcPts val="0"/>
              </a:spcAft>
              <a:buNone/>
              <a:defRPr>
                <a:solidFill>
                  <a:srgbClr val="EFEFEF"/>
                </a:solidFill>
              </a:defRPr>
            </a:lvl4pPr>
            <a:lvl5pPr lvl="4" rtl="0">
              <a:spcBef>
                <a:spcPts val="0"/>
              </a:spcBef>
              <a:spcAft>
                <a:spcPts val="0"/>
              </a:spcAft>
              <a:buNone/>
              <a:defRPr>
                <a:solidFill>
                  <a:srgbClr val="EFEFEF"/>
                </a:solidFill>
              </a:defRPr>
            </a:lvl5pPr>
            <a:lvl6pPr lvl="5" rtl="0">
              <a:spcBef>
                <a:spcPts val="0"/>
              </a:spcBef>
              <a:spcAft>
                <a:spcPts val="0"/>
              </a:spcAft>
              <a:buNone/>
              <a:defRPr>
                <a:solidFill>
                  <a:srgbClr val="EFEFEF"/>
                </a:solidFill>
              </a:defRPr>
            </a:lvl6pPr>
            <a:lvl7pPr lvl="6" rtl="0">
              <a:spcBef>
                <a:spcPts val="0"/>
              </a:spcBef>
              <a:spcAft>
                <a:spcPts val="0"/>
              </a:spcAft>
              <a:buNone/>
              <a:defRPr>
                <a:solidFill>
                  <a:srgbClr val="EFEFEF"/>
                </a:solidFill>
              </a:defRPr>
            </a:lvl7pPr>
            <a:lvl8pPr lvl="7" rtl="0">
              <a:spcBef>
                <a:spcPts val="0"/>
              </a:spcBef>
              <a:spcAft>
                <a:spcPts val="0"/>
              </a:spcAft>
              <a:buNone/>
              <a:defRPr>
                <a:solidFill>
                  <a:srgbClr val="EFEFEF"/>
                </a:solidFill>
              </a:defRPr>
            </a:lvl8pPr>
            <a:lvl9pPr lvl="8" rtl="0">
              <a:spcBef>
                <a:spcPts val="0"/>
              </a:spcBef>
              <a:spcAft>
                <a:spcPts val="0"/>
              </a:spcAft>
              <a:buNone/>
              <a:defRPr>
                <a:solidFill>
                  <a:srgbClr val="EFEFEF"/>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9" name="Shape 39"/>
        <p:cNvGrpSpPr/>
        <p:nvPr/>
      </p:nvGrpSpPr>
      <p:grpSpPr>
        <a:xfrm>
          <a:off x="0" y="0"/>
          <a:ext cx="0" cy="0"/>
          <a:chOff x="0" y="0"/>
          <a:chExt cx="0" cy="0"/>
        </a:xfrm>
      </p:grpSpPr>
      <p:sp>
        <p:nvSpPr>
          <p:cNvPr id="40" name="Google Shape;40;p12"/>
          <p:cNvSpPr txBox="1"/>
          <p:nvPr>
            <p:ph hasCustomPrompt="1" type="title"/>
          </p:nvPr>
        </p:nvSpPr>
        <p:spPr>
          <a:xfrm>
            <a:off x="1258350" y="1106763"/>
            <a:ext cx="6627300" cy="154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9600">
                <a:solidFill>
                  <a:schemeClr val="accen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1" name="Google Shape;41;p12"/>
          <p:cNvSpPr txBox="1"/>
          <p:nvPr>
            <p:ph idx="1" type="subTitle"/>
          </p:nvPr>
        </p:nvSpPr>
        <p:spPr>
          <a:xfrm flipH="1">
            <a:off x="2937750" y="2942331"/>
            <a:ext cx="3268500" cy="1094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42" name="Shape 42"/>
        <p:cNvGrpSpPr/>
        <p:nvPr/>
      </p:nvGrpSpPr>
      <p:grpSpPr>
        <a:xfrm>
          <a:off x="0" y="0"/>
          <a:ext cx="0" cy="0"/>
          <a:chOff x="0" y="0"/>
          <a:chExt cx="0" cy="0"/>
        </a:xfrm>
      </p:grpSpPr>
      <p:sp>
        <p:nvSpPr>
          <p:cNvPr id="43" name="Google Shape;43;p13"/>
          <p:cNvSpPr txBox="1"/>
          <p:nvPr>
            <p:ph idx="1" type="subTitle"/>
          </p:nvPr>
        </p:nvSpPr>
        <p:spPr>
          <a:xfrm flipH="1">
            <a:off x="608849" y="1494570"/>
            <a:ext cx="26295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chemeClr val="dk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13"/>
          <p:cNvSpPr txBox="1"/>
          <p:nvPr>
            <p:ph idx="2" type="subTitle"/>
          </p:nvPr>
        </p:nvSpPr>
        <p:spPr>
          <a:xfrm flipH="1">
            <a:off x="4739828" y="1498757"/>
            <a:ext cx="27840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chemeClr val="dk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5" name="Google Shape;45;p13"/>
          <p:cNvSpPr txBox="1"/>
          <p:nvPr>
            <p:ph idx="3" type="subTitle"/>
          </p:nvPr>
        </p:nvSpPr>
        <p:spPr>
          <a:xfrm flipH="1">
            <a:off x="608849" y="3767527"/>
            <a:ext cx="26295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chemeClr val="dk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6" name="Google Shape;46;p13"/>
          <p:cNvSpPr txBox="1"/>
          <p:nvPr>
            <p:ph idx="4" type="subTitle"/>
          </p:nvPr>
        </p:nvSpPr>
        <p:spPr>
          <a:xfrm flipH="1">
            <a:off x="4739828" y="3761900"/>
            <a:ext cx="27840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chemeClr val="dk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7" name="Google Shape;47;p13"/>
          <p:cNvSpPr txBox="1"/>
          <p:nvPr>
            <p:ph idx="5" type="subTitle"/>
          </p:nvPr>
        </p:nvSpPr>
        <p:spPr>
          <a:xfrm flipH="1">
            <a:off x="608849" y="1037268"/>
            <a:ext cx="3210600" cy="56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b="1" sz="2400">
                <a:solidFill>
                  <a:schemeClr val="dk1"/>
                </a:solidFill>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8" name="Google Shape;48;p13"/>
          <p:cNvSpPr txBox="1"/>
          <p:nvPr>
            <p:ph idx="6" type="subTitle"/>
          </p:nvPr>
        </p:nvSpPr>
        <p:spPr>
          <a:xfrm flipH="1">
            <a:off x="4739828" y="1041431"/>
            <a:ext cx="2892600" cy="56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b="1" sz="2400">
                <a:solidFill>
                  <a:schemeClr val="dk1"/>
                </a:solidFill>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9" name="Google Shape;49;p13"/>
          <p:cNvSpPr txBox="1"/>
          <p:nvPr>
            <p:ph idx="7" type="subTitle"/>
          </p:nvPr>
        </p:nvSpPr>
        <p:spPr>
          <a:xfrm flipH="1">
            <a:off x="608849" y="3356888"/>
            <a:ext cx="3369900" cy="457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b="1" sz="2400">
                <a:solidFill>
                  <a:schemeClr val="dk1"/>
                </a:solidFill>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13"/>
          <p:cNvSpPr txBox="1"/>
          <p:nvPr>
            <p:ph idx="8" type="subTitle"/>
          </p:nvPr>
        </p:nvSpPr>
        <p:spPr>
          <a:xfrm flipH="1">
            <a:off x="4739828" y="3358638"/>
            <a:ext cx="3079200" cy="457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None/>
              <a:defRPr b="1" sz="2400">
                <a:solidFill>
                  <a:schemeClr val="dk1"/>
                </a:solidFill>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1" name="Google Shape;51;p13"/>
          <p:cNvSpPr txBox="1"/>
          <p:nvPr>
            <p:ph hasCustomPrompt="1" type="title"/>
          </p:nvPr>
        </p:nvSpPr>
        <p:spPr>
          <a:xfrm>
            <a:off x="726376" y="2723373"/>
            <a:ext cx="11961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4800">
                <a:solidFill>
                  <a:schemeClr val="accent2"/>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13"/>
          <p:cNvSpPr txBox="1"/>
          <p:nvPr>
            <p:ph hasCustomPrompt="1" idx="9" type="title"/>
          </p:nvPr>
        </p:nvSpPr>
        <p:spPr>
          <a:xfrm>
            <a:off x="4739828" y="480093"/>
            <a:ext cx="11325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4800">
                <a:solidFill>
                  <a:schemeClr val="accent2"/>
                </a:solidFill>
              </a:defRPr>
            </a:lvl1pPr>
            <a:lvl2pPr lvl="1"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3" name="Google Shape;53;p13"/>
          <p:cNvSpPr txBox="1"/>
          <p:nvPr>
            <p:ph hasCustomPrompt="1" idx="13" type="title"/>
          </p:nvPr>
        </p:nvSpPr>
        <p:spPr>
          <a:xfrm>
            <a:off x="4739828" y="2717086"/>
            <a:ext cx="14871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4800">
                <a:solidFill>
                  <a:schemeClr val="accent2"/>
                </a:solidFill>
              </a:defRPr>
            </a:lvl1pPr>
            <a:lvl2pPr lvl="1"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4" name="Google Shape;54;p13"/>
          <p:cNvSpPr txBox="1"/>
          <p:nvPr>
            <p:ph hasCustomPrompt="1" idx="14" type="title"/>
          </p:nvPr>
        </p:nvSpPr>
        <p:spPr>
          <a:xfrm>
            <a:off x="681978" y="480093"/>
            <a:ext cx="11325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4800">
                <a:solidFill>
                  <a:schemeClr val="accent2"/>
                </a:solidFill>
              </a:defRPr>
            </a:lvl1pPr>
            <a:lvl2pPr lvl="1"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55" name="Shape 55"/>
        <p:cNvGrpSpPr/>
        <p:nvPr/>
      </p:nvGrpSpPr>
      <p:grpSpPr>
        <a:xfrm>
          <a:off x="0" y="0"/>
          <a:ext cx="0" cy="0"/>
          <a:chOff x="0" y="0"/>
          <a:chExt cx="0" cy="0"/>
        </a:xfrm>
      </p:grpSpPr>
      <p:sp>
        <p:nvSpPr>
          <p:cNvPr id="56" name="Google Shape;56;p14"/>
          <p:cNvSpPr txBox="1"/>
          <p:nvPr>
            <p:ph type="ctrTitle"/>
          </p:nvPr>
        </p:nvSpPr>
        <p:spPr>
          <a:xfrm flipH="1">
            <a:off x="720002" y="2820475"/>
            <a:ext cx="1851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7" name="Google Shape;57;p14"/>
          <p:cNvSpPr txBox="1"/>
          <p:nvPr>
            <p:ph idx="1" type="subTitle"/>
          </p:nvPr>
        </p:nvSpPr>
        <p:spPr>
          <a:xfrm flipH="1">
            <a:off x="719991" y="3419209"/>
            <a:ext cx="185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58" name="Google Shape;58;p14"/>
          <p:cNvSpPr txBox="1"/>
          <p:nvPr>
            <p:ph idx="2" type="ctrTitle"/>
          </p:nvPr>
        </p:nvSpPr>
        <p:spPr>
          <a:xfrm flipH="1">
            <a:off x="6572700" y="2820475"/>
            <a:ext cx="1851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9" name="Google Shape;59;p14"/>
          <p:cNvSpPr txBox="1"/>
          <p:nvPr>
            <p:ph idx="3" type="subTitle"/>
          </p:nvPr>
        </p:nvSpPr>
        <p:spPr>
          <a:xfrm flipH="1">
            <a:off x="6572699" y="3419200"/>
            <a:ext cx="185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0" name="Google Shape;60;p14"/>
          <p:cNvSpPr txBox="1"/>
          <p:nvPr>
            <p:ph idx="4" type="ctrTitle"/>
          </p:nvPr>
        </p:nvSpPr>
        <p:spPr>
          <a:xfrm flipH="1">
            <a:off x="3646352" y="2820475"/>
            <a:ext cx="1851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1" name="Google Shape;61;p14"/>
          <p:cNvSpPr txBox="1"/>
          <p:nvPr>
            <p:ph idx="5" type="subTitle"/>
          </p:nvPr>
        </p:nvSpPr>
        <p:spPr>
          <a:xfrm flipH="1">
            <a:off x="3646341" y="3419209"/>
            <a:ext cx="185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2" name="Google Shape;62;p14"/>
          <p:cNvSpPr txBox="1"/>
          <p:nvPr>
            <p:ph idx="6" type="title"/>
          </p:nvPr>
        </p:nvSpPr>
        <p:spPr>
          <a:xfrm>
            <a:off x="720000" y="358633"/>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2800">
                <a:solidFill>
                  <a:schemeClr val="accent1"/>
                </a:solidFill>
              </a:defRPr>
            </a:lvl2pPr>
            <a:lvl3pPr lvl="2" rtl="0">
              <a:spcBef>
                <a:spcPts val="0"/>
              </a:spcBef>
              <a:spcAft>
                <a:spcPts val="0"/>
              </a:spcAft>
              <a:buNone/>
              <a:defRPr sz="2800">
                <a:solidFill>
                  <a:schemeClr val="accent1"/>
                </a:solidFill>
              </a:defRPr>
            </a:lvl3pPr>
            <a:lvl4pPr lvl="3" rtl="0">
              <a:spcBef>
                <a:spcPts val="0"/>
              </a:spcBef>
              <a:spcAft>
                <a:spcPts val="0"/>
              </a:spcAft>
              <a:buNone/>
              <a:defRPr sz="2800">
                <a:solidFill>
                  <a:schemeClr val="accent1"/>
                </a:solidFill>
              </a:defRPr>
            </a:lvl4pPr>
            <a:lvl5pPr lvl="4" rtl="0">
              <a:spcBef>
                <a:spcPts val="0"/>
              </a:spcBef>
              <a:spcAft>
                <a:spcPts val="0"/>
              </a:spcAft>
              <a:buNone/>
              <a:defRPr sz="2800">
                <a:solidFill>
                  <a:schemeClr val="accent1"/>
                </a:solidFill>
              </a:defRPr>
            </a:lvl5pPr>
            <a:lvl6pPr lvl="5" rtl="0">
              <a:spcBef>
                <a:spcPts val="0"/>
              </a:spcBef>
              <a:spcAft>
                <a:spcPts val="0"/>
              </a:spcAft>
              <a:buNone/>
              <a:defRPr sz="2800">
                <a:solidFill>
                  <a:schemeClr val="accent1"/>
                </a:solidFill>
              </a:defRPr>
            </a:lvl6pPr>
            <a:lvl7pPr lvl="6" rtl="0">
              <a:spcBef>
                <a:spcPts val="0"/>
              </a:spcBef>
              <a:spcAft>
                <a:spcPts val="0"/>
              </a:spcAft>
              <a:buNone/>
              <a:defRPr sz="2800">
                <a:solidFill>
                  <a:schemeClr val="accent1"/>
                </a:solidFill>
              </a:defRPr>
            </a:lvl7pPr>
            <a:lvl8pPr lvl="7" rtl="0">
              <a:spcBef>
                <a:spcPts val="0"/>
              </a:spcBef>
              <a:spcAft>
                <a:spcPts val="0"/>
              </a:spcAft>
              <a:buNone/>
              <a:defRPr sz="2800">
                <a:solidFill>
                  <a:schemeClr val="accent1"/>
                </a:solidFill>
              </a:defRPr>
            </a:lvl8pPr>
            <a:lvl9pPr lvl="8" rtl="0">
              <a:spcBef>
                <a:spcPts val="0"/>
              </a:spcBef>
              <a:spcAft>
                <a:spcPts val="0"/>
              </a:spcAft>
              <a:buNone/>
              <a:defRPr sz="2800">
                <a:solidFill>
                  <a:schemeClr val="accen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2">
    <p:spTree>
      <p:nvGrpSpPr>
        <p:cNvPr id="63" name="Shape 63"/>
        <p:cNvGrpSpPr/>
        <p:nvPr/>
      </p:nvGrpSpPr>
      <p:grpSpPr>
        <a:xfrm>
          <a:off x="0" y="0"/>
          <a:ext cx="0" cy="0"/>
          <a:chOff x="0" y="0"/>
          <a:chExt cx="0" cy="0"/>
        </a:xfrm>
      </p:grpSpPr>
      <p:sp>
        <p:nvSpPr>
          <p:cNvPr id="64" name="Google Shape;64;p15"/>
          <p:cNvSpPr txBox="1"/>
          <p:nvPr>
            <p:ph type="ctrTitle"/>
          </p:nvPr>
        </p:nvSpPr>
        <p:spPr>
          <a:xfrm flipH="1">
            <a:off x="3836100" y="3130300"/>
            <a:ext cx="181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5" name="Google Shape;65;p15"/>
          <p:cNvSpPr txBox="1"/>
          <p:nvPr>
            <p:ph idx="1" type="subTitle"/>
          </p:nvPr>
        </p:nvSpPr>
        <p:spPr>
          <a:xfrm flipH="1">
            <a:off x="3836100" y="3600125"/>
            <a:ext cx="1815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6" name="Google Shape;66;p15"/>
          <p:cNvSpPr txBox="1"/>
          <p:nvPr>
            <p:ph idx="2" type="ctrTitle"/>
          </p:nvPr>
        </p:nvSpPr>
        <p:spPr>
          <a:xfrm flipH="1">
            <a:off x="3836100" y="1651700"/>
            <a:ext cx="181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7" name="Google Shape;67;p15"/>
          <p:cNvSpPr txBox="1"/>
          <p:nvPr>
            <p:ph idx="3" type="subTitle"/>
          </p:nvPr>
        </p:nvSpPr>
        <p:spPr>
          <a:xfrm flipH="1">
            <a:off x="3836100" y="2098575"/>
            <a:ext cx="1815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8" name="Google Shape;68;p15"/>
          <p:cNvSpPr txBox="1"/>
          <p:nvPr>
            <p:ph idx="4" type="ctrTitle"/>
          </p:nvPr>
        </p:nvSpPr>
        <p:spPr>
          <a:xfrm flipH="1">
            <a:off x="1322192" y="3130300"/>
            <a:ext cx="181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9" name="Google Shape;69;p15"/>
          <p:cNvSpPr txBox="1"/>
          <p:nvPr>
            <p:ph idx="5" type="subTitle"/>
          </p:nvPr>
        </p:nvSpPr>
        <p:spPr>
          <a:xfrm flipH="1">
            <a:off x="1322200" y="3593604"/>
            <a:ext cx="1815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0" name="Google Shape;70;p15"/>
          <p:cNvSpPr txBox="1"/>
          <p:nvPr>
            <p:ph idx="6" type="ctrTitle"/>
          </p:nvPr>
        </p:nvSpPr>
        <p:spPr>
          <a:xfrm flipH="1">
            <a:off x="1322207" y="1651700"/>
            <a:ext cx="181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1" name="Google Shape;71;p15"/>
          <p:cNvSpPr txBox="1"/>
          <p:nvPr>
            <p:ph idx="7" type="subTitle"/>
          </p:nvPr>
        </p:nvSpPr>
        <p:spPr>
          <a:xfrm flipH="1">
            <a:off x="1322150" y="2098575"/>
            <a:ext cx="1815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2" name="Google Shape;72;p15"/>
          <p:cNvSpPr txBox="1"/>
          <p:nvPr>
            <p:ph idx="8" type="title"/>
          </p:nvPr>
        </p:nvSpPr>
        <p:spPr>
          <a:xfrm>
            <a:off x="720000" y="361000"/>
            <a:ext cx="4085100" cy="1086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2800">
                <a:solidFill>
                  <a:schemeClr val="accent1"/>
                </a:solidFill>
              </a:defRPr>
            </a:lvl2pPr>
            <a:lvl3pPr lvl="2" rtl="0">
              <a:spcBef>
                <a:spcPts val="0"/>
              </a:spcBef>
              <a:spcAft>
                <a:spcPts val="0"/>
              </a:spcAft>
              <a:buNone/>
              <a:defRPr sz="2800">
                <a:solidFill>
                  <a:schemeClr val="accent1"/>
                </a:solidFill>
              </a:defRPr>
            </a:lvl3pPr>
            <a:lvl4pPr lvl="3" rtl="0">
              <a:spcBef>
                <a:spcPts val="0"/>
              </a:spcBef>
              <a:spcAft>
                <a:spcPts val="0"/>
              </a:spcAft>
              <a:buNone/>
              <a:defRPr sz="2800">
                <a:solidFill>
                  <a:schemeClr val="accent1"/>
                </a:solidFill>
              </a:defRPr>
            </a:lvl4pPr>
            <a:lvl5pPr lvl="4" rtl="0">
              <a:spcBef>
                <a:spcPts val="0"/>
              </a:spcBef>
              <a:spcAft>
                <a:spcPts val="0"/>
              </a:spcAft>
              <a:buNone/>
              <a:defRPr sz="2800">
                <a:solidFill>
                  <a:schemeClr val="accent1"/>
                </a:solidFill>
              </a:defRPr>
            </a:lvl5pPr>
            <a:lvl6pPr lvl="5" rtl="0">
              <a:spcBef>
                <a:spcPts val="0"/>
              </a:spcBef>
              <a:spcAft>
                <a:spcPts val="0"/>
              </a:spcAft>
              <a:buNone/>
              <a:defRPr sz="2800">
                <a:solidFill>
                  <a:schemeClr val="accent1"/>
                </a:solidFill>
              </a:defRPr>
            </a:lvl6pPr>
            <a:lvl7pPr lvl="6" rtl="0">
              <a:spcBef>
                <a:spcPts val="0"/>
              </a:spcBef>
              <a:spcAft>
                <a:spcPts val="0"/>
              </a:spcAft>
              <a:buNone/>
              <a:defRPr sz="2800">
                <a:solidFill>
                  <a:schemeClr val="accent1"/>
                </a:solidFill>
              </a:defRPr>
            </a:lvl7pPr>
            <a:lvl8pPr lvl="7" rtl="0">
              <a:spcBef>
                <a:spcPts val="0"/>
              </a:spcBef>
              <a:spcAft>
                <a:spcPts val="0"/>
              </a:spcAft>
              <a:buNone/>
              <a:defRPr sz="2800">
                <a:solidFill>
                  <a:schemeClr val="accent1"/>
                </a:solidFill>
              </a:defRPr>
            </a:lvl8pPr>
            <a:lvl9pPr lvl="8" rtl="0">
              <a:spcBef>
                <a:spcPts val="0"/>
              </a:spcBef>
              <a:spcAft>
                <a:spcPts val="0"/>
              </a:spcAft>
              <a:buNone/>
              <a:defRPr sz="2800">
                <a:solidFill>
                  <a:schemeClr val="accen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73" name="Shape 73"/>
        <p:cNvGrpSpPr/>
        <p:nvPr/>
      </p:nvGrpSpPr>
      <p:grpSpPr>
        <a:xfrm>
          <a:off x="0" y="0"/>
          <a:ext cx="0" cy="0"/>
          <a:chOff x="0" y="0"/>
          <a:chExt cx="0" cy="0"/>
        </a:xfrm>
      </p:grpSpPr>
      <p:sp>
        <p:nvSpPr>
          <p:cNvPr id="74" name="Google Shape;74;p16"/>
          <p:cNvSpPr txBox="1"/>
          <p:nvPr>
            <p:ph type="ctrTitle"/>
          </p:nvPr>
        </p:nvSpPr>
        <p:spPr>
          <a:xfrm flipH="1">
            <a:off x="719989" y="1662797"/>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5" name="Google Shape;75;p16"/>
          <p:cNvSpPr txBox="1"/>
          <p:nvPr>
            <p:ph idx="1" type="subTitle"/>
          </p:nvPr>
        </p:nvSpPr>
        <p:spPr>
          <a:xfrm flipH="1">
            <a:off x="720000" y="2090425"/>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6" name="Google Shape;76;p16"/>
          <p:cNvSpPr txBox="1"/>
          <p:nvPr>
            <p:ph idx="2" type="ctrTitle"/>
          </p:nvPr>
        </p:nvSpPr>
        <p:spPr>
          <a:xfrm flipH="1">
            <a:off x="720002" y="3341275"/>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7" name="Google Shape;77;p16"/>
          <p:cNvSpPr txBox="1"/>
          <p:nvPr>
            <p:ph idx="3" type="subTitle"/>
          </p:nvPr>
        </p:nvSpPr>
        <p:spPr>
          <a:xfrm flipH="1">
            <a:off x="720000" y="3771250"/>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 name="Google Shape;78;p16"/>
          <p:cNvSpPr txBox="1"/>
          <p:nvPr>
            <p:ph idx="4" type="ctrTitle"/>
          </p:nvPr>
        </p:nvSpPr>
        <p:spPr>
          <a:xfrm flipH="1">
            <a:off x="6600000" y="1662800"/>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9" name="Google Shape;79;p16"/>
          <p:cNvSpPr txBox="1"/>
          <p:nvPr>
            <p:ph idx="5" type="subTitle"/>
          </p:nvPr>
        </p:nvSpPr>
        <p:spPr>
          <a:xfrm flipH="1">
            <a:off x="6600000" y="2090425"/>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0" name="Google Shape;80;p16"/>
          <p:cNvSpPr txBox="1"/>
          <p:nvPr>
            <p:ph idx="6" type="ctrTitle"/>
          </p:nvPr>
        </p:nvSpPr>
        <p:spPr>
          <a:xfrm flipH="1">
            <a:off x="3710000" y="3341275"/>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1" name="Google Shape;81;p16"/>
          <p:cNvSpPr txBox="1"/>
          <p:nvPr>
            <p:ph idx="7" type="subTitle"/>
          </p:nvPr>
        </p:nvSpPr>
        <p:spPr>
          <a:xfrm flipH="1">
            <a:off x="3710000" y="3771250"/>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2" name="Google Shape;82;p16"/>
          <p:cNvSpPr txBox="1"/>
          <p:nvPr>
            <p:ph idx="8" type="ctrTitle"/>
          </p:nvPr>
        </p:nvSpPr>
        <p:spPr>
          <a:xfrm flipH="1">
            <a:off x="6600000" y="3341275"/>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3" name="Google Shape;83;p16"/>
          <p:cNvSpPr txBox="1"/>
          <p:nvPr>
            <p:ph idx="9" type="subTitle"/>
          </p:nvPr>
        </p:nvSpPr>
        <p:spPr>
          <a:xfrm flipH="1">
            <a:off x="6600000" y="3771250"/>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4" name="Google Shape;84;p16"/>
          <p:cNvSpPr txBox="1"/>
          <p:nvPr>
            <p:ph idx="13" type="ctrTitle"/>
          </p:nvPr>
        </p:nvSpPr>
        <p:spPr>
          <a:xfrm flipH="1">
            <a:off x="3710000" y="1662800"/>
            <a:ext cx="1824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2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5" name="Google Shape;85;p16"/>
          <p:cNvSpPr txBox="1"/>
          <p:nvPr>
            <p:ph idx="14" type="subTitle"/>
          </p:nvPr>
        </p:nvSpPr>
        <p:spPr>
          <a:xfrm flipH="1">
            <a:off x="3710000" y="2090425"/>
            <a:ext cx="1824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6" name="Google Shape;86;p16"/>
          <p:cNvSpPr txBox="1"/>
          <p:nvPr>
            <p:ph idx="15" type="title"/>
          </p:nvPr>
        </p:nvSpPr>
        <p:spPr>
          <a:xfrm>
            <a:off x="719989" y="361310"/>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2800">
                <a:solidFill>
                  <a:schemeClr val="accent1"/>
                </a:solidFill>
              </a:defRPr>
            </a:lvl2pPr>
            <a:lvl3pPr lvl="2" rtl="0">
              <a:spcBef>
                <a:spcPts val="0"/>
              </a:spcBef>
              <a:spcAft>
                <a:spcPts val="0"/>
              </a:spcAft>
              <a:buNone/>
              <a:defRPr sz="2800">
                <a:solidFill>
                  <a:schemeClr val="accent1"/>
                </a:solidFill>
              </a:defRPr>
            </a:lvl3pPr>
            <a:lvl4pPr lvl="3" rtl="0">
              <a:spcBef>
                <a:spcPts val="0"/>
              </a:spcBef>
              <a:spcAft>
                <a:spcPts val="0"/>
              </a:spcAft>
              <a:buNone/>
              <a:defRPr sz="2800">
                <a:solidFill>
                  <a:schemeClr val="accent1"/>
                </a:solidFill>
              </a:defRPr>
            </a:lvl4pPr>
            <a:lvl5pPr lvl="4" rtl="0">
              <a:spcBef>
                <a:spcPts val="0"/>
              </a:spcBef>
              <a:spcAft>
                <a:spcPts val="0"/>
              </a:spcAft>
              <a:buNone/>
              <a:defRPr sz="2800">
                <a:solidFill>
                  <a:schemeClr val="accent1"/>
                </a:solidFill>
              </a:defRPr>
            </a:lvl5pPr>
            <a:lvl6pPr lvl="5" rtl="0">
              <a:spcBef>
                <a:spcPts val="0"/>
              </a:spcBef>
              <a:spcAft>
                <a:spcPts val="0"/>
              </a:spcAft>
              <a:buNone/>
              <a:defRPr sz="2800">
                <a:solidFill>
                  <a:schemeClr val="accent1"/>
                </a:solidFill>
              </a:defRPr>
            </a:lvl6pPr>
            <a:lvl7pPr lvl="6" rtl="0">
              <a:spcBef>
                <a:spcPts val="0"/>
              </a:spcBef>
              <a:spcAft>
                <a:spcPts val="0"/>
              </a:spcAft>
              <a:buNone/>
              <a:defRPr sz="2800">
                <a:solidFill>
                  <a:schemeClr val="accent1"/>
                </a:solidFill>
              </a:defRPr>
            </a:lvl7pPr>
            <a:lvl8pPr lvl="7" rtl="0">
              <a:spcBef>
                <a:spcPts val="0"/>
              </a:spcBef>
              <a:spcAft>
                <a:spcPts val="0"/>
              </a:spcAft>
              <a:buNone/>
              <a:defRPr sz="2800">
                <a:solidFill>
                  <a:schemeClr val="accent1"/>
                </a:solidFill>
              </a:defRPr>
            </a:lvl8pPr>
            <a:lvl9pPr lvl="8" rtl="0">
              <a:spcBef>
                <a:spcPts val="0"/>
              </a:spcBef>
              <a:spcAft>
                <a:spcPts val="0"/>
              </a:spcAft>
              <a:buNone/>
              <a:defRPr sz="2800">
                <a:solidFill>
                  <a:schemeClr val="accen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4">
    <p:spTree>
      <p:nvGrpSpPr>
        <p:cNvPr id="87" name="Shape 87"/>
        <p:cNvGrpSpPr/>
        <p:nvPr/>
      </p:nvGrpSpPr>
      <p:grpSpPr>
        <a:xfrm>
          <a:off x="0" y="0"/>
          <a:ext cx="0" cy="0"/>
          <a:chOff x="0" y="0"/>
          <a:chExt cx="0" cy="0"/>
        </a:xfrm>
      </p:grpSpPr>
      <p:sp>
        <p:nvSpPr>
          <p:cNvPr id="88" name="Google Shape;88;p17"/>
          <p:cNvSpPr txBox="1"/>
          <p:nvPr>
            <p:ph hasCustomPrompt="1" type="title"/>
          </p:nvPr>
        </p:nvSpPr>
        <p:spPr>
          <a:xfrm>
            <a:off x="4270749" y="456600"/>
            <a:ext cx="3830100" cy="965400"/>
          </a:xfrm>
          <a:prstGeom prst="rect">
            <a:avLst/>
          </a:prstGeom>
        </p:spPr>
        <p:txBody>
          <a:bodyPr anchorCtr="0" anchor="b" bIns="91425" lIns="91425" spcFirstLastPara="1" rIns="91425" wrap="square" tIns="91425">
            <a:noAutofit/>
          </a:bodyPr>
          <a:lstStyle>
            <a:lvl1pPr lvl="0" rtl="0">
              <a:spcBef>
                <a:spcPts val="0"/>
              </a:spcBef>
              <a:spcAft>
                <a:spcPts val="0"/>
              </a:spcAft>
              <a:buSzPts val="7200"/>
              <a:buNone/>
              <a:defRPr sz="4400">
                <a:solidFill>
                  <a:schemeClr val="accent2"/>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89" name="Google Shape;89;p17"/>
          <p:cNvSpPr txBox="1"/>
          <p:nvPr>
            <p:ph idx="1" type="subTitle"/>
          </p:nvPr>
        </p:nvSpPr>
        <p:spPr>
          <a:xfrm flipH="1">
            <a:off x="4270749" y="1266105"/>
            <a:ext cx="2614800" cy="41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7"/>
          <p:cNvSpPr txBox="1"/>
          <p:nvPr>
            <p:ph hasCustomPrompt="1" idx="2" type="title"/>
          </p:nvPr>
        </p:nvSpPr>
        <p:spPr>
          <a:xfrm>
            <a:off x="4532092" y="2032183"/>
            <a:ext cx="3891900" cy="82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7200"/>
              <a:buNone/>
              <a:defRPr sz="4400">
                <a:solidFill>
                  <a:schemeClr val="accent4"/>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1" name="Google Shape;91;p17"/>
          <p:cNvSpPr txBox="1"/>
          <p:nvPr>
            <p:ph idx="3" type="subTitle"/>
          </p:nvPr>
        </p:nvSpPr>
        <p:spPr>
          <a:xfrm flipH="1">
            <a:off x="5809192" y="2684949"/>
            <a:ext cx="2614800" cy="487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2" name="Google Shape;92;p17"/>
          <p:cNvSpPr txBox="1"/>
          <p:nvPr>
            <p:ph hasCustomPrompt="1" idx="4" type="title"/>
          </p:nvPr>
        </p:nvSpPr>
        <p:spPr>
          <a:xfrm>
            <a:off x="4262091" y="3303421"/>
            <a:ext cx="3684600" cy="965400"/>
          </a:xfrm>
          <a:prstGeom prst="rect">
            <a:avLst/>
          </a:prstGeom>
        </p:spPr>
        <p:txBody>
          <a:bodyPr anchorCtr="0" anchor="b" bIns="91425" lIns="91425" spcFirstLastPara="1" rIns="91425" wrap="square" tIns="91425">
            <a:noAutofit/>
          </a:bodyPr>
          <a:lstStyle>
            <a:lvl1pPr lvl="0" rtl="0">
              <a:spcBef>
                <a:spcPts val="0"/>
              </a:spcBef>
              <a:spcAft>
                <a:spcPts val="0"/>
              </a:spcAft>
              <a:buSzPts val="7200"/>
              <a:buNone/>
              <a:defRPr sz="4400">
                <a:solidFill>
                  <a:schemeClr val="accent6"/>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3" name="Google Shape;93;p17"/>
          <p:cNvSpPr txBox="1"/>
          <p:nvPr>
            <p:ph idx="5" type="subTitle"/>
          </p:nvPr>
        </p:nvSpPr>
        <p:spPr>
          <a:xfrm flipH="1">
            <a:off x="4262167" y="4095096"/>
            <a:ext cx="2969100" cy="5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solidFill>
                  <a:schemeClr val="dk2"/>
                </a:solidFil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2">
  <p:cSld name="CUSTOM_6">
    <p:spTree>
      <p:nvGrpSpPr>
        <p:cNvPr id="94" name="Shape 94"/>
        <p:cNvGrpSpPr/>
        <p:nvPr/>
      </p:nvGrpSpPr>
      <p:grpSpPr>
        <a:xfrm>
          <a:off x="0" y="0"/>
          <a:ext cx="0" cy="0"/>
          <a:chOff x="0" y="0"/>
          <a:chExt cx="0" cy="0"/>
        </a:xfrm>
      </p:grpSpPr>
      <p:sp>
        <p:nvSpPr>
          <p:cNvPr id="95" name="Google Shape;95;p18"/>
          <p:cNvSpPr txBox="1"/>
          <p:nvPr>
            <p:ph type="ctrTitle"/>
          </p:nvPr>
        </p:nvSpPr>
        <p:spPr>
          <a:xfrm flipH="1">
            <a:off x="4251590" y="2601725"/>
            <a:ext cx="4172400" cy="8760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4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96" name="Google Shape;96;p18"/>
          <p:cNvSpPr txBox="1"/>
          <p:nvPr>
            <p:ph idx="1" type="subTitle"/>
          </p:nvPr>
        </p:nvSpPr>
        <p:spPr>
          <a:xfrm flipH="1">
            <a:off x="4688390" y="3417350"/>
            <a:ext cx="37356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dk2"/>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7" name="Google Shape;97;p18"/>
          <p:cNvSpPr txBox="1"/>
          <p:nvPr>
            <p:ph hasCustomPrompt="1" idx="2" type="title"/>
          </p:nvPr>
        </p:nvSpPr>
        <p:spPr>
          <a:xfrm flipH="1">
            <a:off x="6027590" y="757825"/>
            <a:ext cx="2396400" cy="1094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2"/>
              </a:buClr>
              <a:buSzPts val="5500"/>
              <a:buNone/>
              <a:defRPr sz="10000">
                <a:solidFill>
                  <a:schemeClr val="accent2"/>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4">
    <p:spTree>
      <p:nvGrpSpPr>
        <p:cNvPr id="98" name="Shape 98"/>
        <p:cNvGrpSpPr/>
        <p:nvPr/>
      </p:nvGrpSpPr>
      <p:grpSpPr>
        <a:xfrm>
          <a:off x="0" y="0"/>
          <a:ext cx="0" cy="0"/>
          <a:chOff x="0" y="0"/>
          <a:chExt cx="0" cy="0"/>
        </a:xfrm>
      </p:grpSpPr>
      <p:sp>
        <p:nvSpPr>
          <p:cNvPr id="99" name="Google Shape;99;p19"/>
          <p:cNvSpPr txBox="1"/>
          <p:nvPr>
            <p:ph type="ctrTitle"/>
          </p:nvPr>
        </p:nvSpPr>
        <p:spPr>
          <a:xfrm flipH="1">
            <a:off x="2738824" y="1525265"/>
            <a:ext cx="2470800" cy="453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2400"/>
              <a:buNone/>
              <a:defRPr/>
            </a:lvl1pPr>
            <a:lvl2pPr lvl="1" rtl="0">
              <a:spcBef>
                <a:spcPts val="0"/>
              </a:spcBef>
              <a:spcAft>
                <a:spcPts val="0"/>
              </a:spcAft>
              <a:buClr>
                <a:schemeClr val="accent1"/>
              </a:buClr>
              <a:buSzPts val="2400"/>
              <a:buNone/>
              <a:defRPr>
                <a:solidFill>
                  <a:schemeClr val="accent1"/>
                </a:solidFill>
              </a:defRPr>
            </a:lvl2pPr>
            <a:lvl3pPr lvl="2" rtl="0">
              <a:spcBef>
                <a:spcPts val="0"/>
              </a:spcBef>
              <a:spcAft>
                <a:spcPts val="0"/>
              </a:spcAft>
              <a:buClr>
                <a:schemeClr val="accent1"/>
              </a:buClr>
              <a:buSzPts val="2400"/>
              <a:buNone/>
              <a:defRPr>
                <a:solidFill>
                  <a:schemeClr val="accent1"/>
                </a:solidFill>
              </a:defRPr>
            </a:lvl3pPr>
            <a:lvl4pPr lvl="3" rtl="0">
              <a:spcBef>
                <a:spcPts val="0"/>
              </a:spcBef>
              <a:spcAft>
                <a:spcPts val="0"/>
              </a:spcAft>
              <a:buClr>
                <a:schemeClr val="accent1"/>
              </a:buClr>
              <a:buSzPts val="2400"/>
              <a:buNone/>
              <a:defRPr>
                <a:solidFill>
                  <a:schemeClr val="accent1"/>
                </a:solidFill>
              </a:defRPr>
            </a:lvl4pPr>
            <a:lvl5pPr lvl="4" rtl="0">
              <a:spcBef>
                <a:spcPts val="0"/>
              </a:spcBef>
              <a:spcAft>
                <a:spcPts val="0"/>
              </a:spcAft>
              <a:buClr>
                <a:schemeClr val="accent1"/>
              </a:buClr>
              <a:buSzPts val="2400"/>
              <a:buNone/>
              <a:defRPr>
                <a:solidFill>
                  <a:schemeClr val="accent1"/>
                </a:solidFill>
              </a:defRPr>
            </a:lvl5pPr>
            <a:lvl6pPr lvl="5" rtl="0">
              <a:spcBef>
                <a:spcPts val="0"/>
              </a:spcBef>
              <a:spcAft>
                <a:spcPts val="0"/>
              </a:spcAft>
              <a:buClr>
                <a:schemeClr val="accent1"/>
              </a:buClr>
              <a:buSzPts val="2400"/>
              <a:buNone/>
              <a:defRPr>
                <a:solidFill>
                  <a:schemeClr val="accent1"/>
                </a:solidFill>
              </a:defRPr>
            </a:lvl6pPr>
            <a:lvl7pPr lvl="6" rtl="0">
              <a:spcBef>
                <a:spcPts val="0"/>
              </a:spcBef>
              <a:spcAft>
                <a:spcPts val="0"/>
              </a:spcAft>
              <a:buClr>
                <a:schemeClr val="accent1"/>
              </a:buClr>
              <a:buSzPts val="2400"/>
              <a:buNone/>
              <a:defRPr>
                <a:solidFill>
                  <a:schemeClr val="accent1"/>
                </a:solidFill>
              </a:defRPr>
            </a:lvl7pPr>
            <a:lvl8pPr lvl="7" rtl="0">
              <a:spcBef>
                <a:spcPts val="0"/>
              </a:spcBef>
              <a:spcAft>
                <a:spcPts val="0"/>
              </a:spcAft>
              <a:buClr>
                <a:schemeClr val="accent1"/>
              </a:buClr>
              <a:buSzPts val="2400"/>
              <a:buNone/>
              <a:defRPr>
                <a:solidFill>
                  <a:schemeClr val="accent1"/>
                </a:solidFill>
              </a:defRPr>
            </a:lvl8pPr>
            <a:lvl9pPr lvl="8" rtl="0">
              <a:spcBef>
                <a:spcPts val="0"/>
              </a:spcBef>
              <a:spcAft>
                <a:spcPts val="0"/>
              </a:spcAft>
              <a:buClr>
                <a:schemeClr val="accent1"/>
              </a:buClr>
              <a:buSzPts val="2400"/>
              <a:buNone/>
              <a:defRPr>
                <a:solidFill>
                  <a:schemeClr val="accent1"/>
                </a:solidFill>
              </a:defRPr>
            </a:lvl9pPr>
          </a:lstStyle>
          <a:p/>
        </p:txBody>
      </p:sp>
      <p:sp>
        <p:nvSpPr>
          <p:cNvPr id="100" name="Google Shape;100;p19"/>
          <p:cNvSpPr txBox="1"/>
          <p:nvPr>
            <p:ph idx="2" type="ctrTitle"/>
          </p:nvPr>
        </p:nvSpPr>
        <p:spPr>
          <a:xfrm flipH="1">
            <a:off x="4553049" y="3523834"/>
            <a:ext cx="1853100" cy="4533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2400"/>
              <a:buNone/>
              <a:defRPr/>
            </a:lvl1pPr>
            <a:lvl2pPr lvl="1" rtl="0">
              <a:spcBef>
                <a:spcPts val="0"/>
              </a:spcBef>
              <a:spcAft>
                <a:spcPts val="0"/>
              </a:spcAft>
              <a:buClr>
                <a:schemeClr val="accent1"/>
              </a:buClr>
              <a:buSzPts val="2400"/>
              <a:buNone/>
              <a:defRPr>
                <a:solidFill>
                  <a:schemeClr val="accent1"/>
                </a:solidFill>
              </a:defRPr>
            </a:lvl2pPr>
            <a:lvl3pPr lvl="2" rtl="0">
              <a:spcBef>
                <a:spcPts val="0"/>
              </a:spcBef>
              <a:spcAft>
                <a:spcPts val="0"/>
              </a:spcAft>
              <a:buClr>
                <a:schemeClr val="accent1"/>
              </a:buClr>
              <a:buSzPts val="2400"/>
              <a:buNone/>
              <a:defRPr>
                <a:solidFill>
                  <a:schemeClr val="accent1"/>
                </a:solidFill>
              </a:defRPr>
            </a:lvl3pPr>
            <a:lvl4pPr lvl="3" rtl="0">
              <a:spcBef>
                <a:spcPts val="0"/>
              </a:spcBef>
              <a:spcAft>
                <a:spcPts val="0"/>
              </a:spcAft>
              <a:buClr>
                <a:schemeClr val="accent1"/>
              </a:buClr>
              <a:buSzPts val="2400"/>
              <a:buNone/>
              <a:defRPr>
                <a:solidFill>
                  <a:schemeClr val="accent1"/>
                </a:solidFill>
              </a:defRPr>
            </a:lvl4pPr>
            <a:lvl5pPr lvl="4" rtl="0">
              <a:spcBef>
                <a:spcPts val="0"/>
              </a:spcBef>
              <a:spcAft>
                <a:spcPts val="0"/>
              </a:spcAft>
              <a:buClr>
                <a:schemeClr val="accent1"/>
              </a:buClr>
              <a:buSzPts val="2400"/>
              <a:buNone/>
              <a:defRPr>
                <a:solidFill>
                  <a:schemeClr val="accent1"/>
                </a:solidFill>
              </a:defRPr>
            </a:lvl5pPr>
            <a:lvl6pPr lvl="5" rtl="0">
              <a:spcBef>
                <a:spcPts val="0"/>
              </a:spcBef>
              <a:spcAft>
                <a:spcPts val="0"/>
              </a:spcAft>
              <a:buClr>
                <a:schemeClr val="accent1"/>
              </a:buClr>
              <a:buSzPts val="2400"/>
              <a:buNone/>
              <a:defRPr>
                <a:solidFill>
                  <a:schemeClr val="accent1"/>
                </a:solidFill>
              </a:defRPr>
            </a:lvl6pPr>
            <a:lvl7pPr lvl="6" rtl="0">
              <a:spcBef>
                <a:spcPts val="0"/>
              </a:spcBef>
              <a:spcAft>
                <a:spcPts val="0"/>
              </a:spcAft>
              <a:buClr>
                <a:schemeClr val="accent1"/>
              </a:buClr>
              <a:buSzPts val="2400"/>
              <a:buNone/>
              <a:defRPr>
                <a:solidFill>
                  <a:schemeClr val="accent1"/>
                </a:solidFill>
              </a:defRPr>
            </a:lvl7pPr>
            <a:lvl8pPr lvl="7" rtl="0">
              <a:spcBef>
                <a:spcPts val="0"/>
              </a:spcBef>
              <a:spcAft>
                <a:spcPts val="0"/>
              </a:spcAft>
              <a:buClr>
                <a:schemeClr val="accent1"/>
              </a:buClr>
              <a:buSzPts val="2400"/>
              <a:buNone/>
              <a:defRPr>
                <a:solidFill>
                  <a:schemeClr val="accent1"/>
                </a:solidFill>
              </a:defRPr>
            </a:lvl8pPr>
            <a:lvl9pPr lvl="8" rtl="0">
              <a:spcBef>
                <a:spcPts val="0"/>
              </a:spcBef>
              <a:spcAft>
                <a:spcPts val="0"/>
              </a:spcAft>
              <a:buClr>
                <a:schemeClr val="accent1"/>
              </a:buClr>
              <a:buSzPts val="2400"/>
              <a:buNone/>
              <a:defRPr>
                <a:solidFill>
                  <a:schemeClr val="accent1"/>
                </a:solidFill>
              </a:defRPr>
            </a:lvl9pPr>
          </a:lstStyle>
          <a:p/>
        </p:txBody>
      </p:sp>
      <p:sp>
        <p:nvSpPr>
          <p:cNvPr id="101" name="Google Shape;101;p19"/>
          <p:cNvSpPr txBox="1"/>
          <p:nvPr>
            <p:ph idx="1" type="subTitle"/>
          </p:nvPr>
        </p:nvSpPr>
        <p:spPr>
          <a:xfrm flipH="1">
            <a:off x="2738824" y="2130098"/>
            <a:ext cx="21657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2"/>
                </a:solidFill>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02" name="Google Shape;102;p19"/>
          <p:cNvSpPr txBox="1"/>
          <p:nvPr>
            <p:ph idx="3" type="subTitle"/>
          </p:nvPr>
        </p:nvSpPr>
        <p:spPr>
          <a:xfrm flipH="1">
            <a:off x="4240449" y="4147787"/>
            <a:ext cx="21657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200">
                <a:solidFill>
                  <a:schemeClr val="dk2"/>
                </a:solidFill>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03" name="Google Shape;103;p19"/>
          <p:cNvSpPr txBox="1"/>
          <p:nvPr>
            <p:ph idx="4" type="title"/>
          </p:nvPr>
        </p:nvSpPr>
        <p:spPr>
          <a:xfrm>
            <a:off x="719993" y="346299"/>
            <a:ext cx="70242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800">
                <a:solidFill>
                  <a:schemeClr val="accent1"/>
                </a:solidFill>
              </a:defRPr>
            </a:lvl1pPr>
            <a:lvl2pPr lvl="1" rtl="0">
              <a:spcBef>
                <a:spcPts val="0"/>
              </a:spcBef>
              <a:spcAft>
                <a:spcPts val="0"/>
              </a:spcAft>
              <a:buNone/>
              <a:defRPr sz="2800">
                <a:solidFill>
                  <a:schemeClr val="accent1"/>
                </a:solidFill>
              </a:defRPr>
            </a:lvl2pPr>
            <a:lvl3pPr lvl="2" rtl="0">
              <a:spcBef>
                <a:spcPts val="0"/>
              </a:spcBef>
              <a:spcAft>
                <a:spcPts val="0"/>
              </a:spcAft>
              <a:buNone/>
              <a:defRPr sz="2800">
                <a:solidFill>
                  <a:schemeClr val="accent1"/>
                </a:solidFill>
              </a:defRPr>
            </a:lvl3pPr>
            <a:lvl4pPr lvl="3" rtl="0">
              <a:spcBef>
                <a:spcPts val="0"/>
              </a:spcBef>
              <a:spcAft>
                <a:spcPts val="0"/>
              </a:spcAft>
              <a:buNone/>
              <a:defRPr sz="2800">
                <a:solidFill>
                  <a:schemeClr val="accent1"/>
                </a:solidFill>
              </a:defRPr>
            </a:lvl4pPr>
            <a:lvl5pPr lvl="4" rtl="0">
              <a:spcBef>
                <a:spcPts val="0"/>
              </a:spcBef>
              <a:spcAft>
                <a:spcPts val="0"/>
              </a:spcAft>
              <a:buNone/>
              <a:defRPr sz="2800">
                <a:solidFill>
                  <a:schemeClr val="accent1"/>
                </a:solidFill>
              </a:defRPr>
            </a:lvl5pPr>
            <a:lvl6pPr lvl="5" rtl="0">
              <a:spcBef>
                <a:spcPts val="0"/>
              </a:spcBef>
              <a:spcAft>
                <a:spcPts val="0"/>
              </a:spcAft>
              <a:buNone/>
              <a:defRPr sz="2800">
                <a:solidFill>
                  <a:schemeClr val="accent1"/>
                </a:solidFill>
              </a:defRPr>
            </a:lvl6pPr>
            <a:lvl7pPr lvl="6" rtl="0">
              <a:spcBef>
                <a:spcPts val="0"/>
              </a:spcBef>
              <a:spcAft>
                <a:spcPts val="0"/>
              </a:spcAft>
              <a:buNone/>
              <a:defRPr sz="2800">
                <a:solidFill>
                  <a:schemeClr val="accent1"/>
                </a:solidFill>
              </a:defRPr>
            </a:lvl7pPr>
            <a:lvl8pPr lvl="7" rtl="0">
              <a:spcBef>
                <a:spcPts val="0"/>
              </a:spcBef>
              <a:spcAft>
                <a:spcPts val="0"/>
              </a:spcAft>
              <a:buNone/>
              <a:defRPr sz="2800">
                <a:solidFill>
                  <a:schemeClr val="accent1"/>
                </a:solidFill>
              </a:defRPr>
            </a:lvl8pPr>
            <a:lvl9pPr lvl="8" rtl="0">
              <a:spcBef>
                <a:spcPts val="0"/>
              </a:spcBef>
              <a:spcAft>
                <a:spcPts val="0"/>
              </a:spcAft>
              <a:buNone/>
              <a:defRPr sz="2800">
                <a:solidFill>
                  <a:schemeClr val="accent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8">
    <p:spTree>
      <p:nvGrpSpPr>
        <p:cNvPr id="104" name="Shape 104"/>
        <p:cNvGrpSpPr/>
        <p:nvPr/>
      </p:nvGrpSpPr>
      <p:grpSpPr>
        <a:xfrm>
          <a:off x="0" y="0"/>
          <a:ext cx="0" cy="0"/>
          <a:chOff x="0" y="0"/>
          <a:chExt cx="0" cy="0"/>
        </a:xfrm>
      </p:grpSpPr>
      <p:sp>
        <p:nvSpPr>
          <p:cNvPr id="105" name="Google Shape;105;p20"/>
          <p:cNvSpPr txBox="1"/>
          <p:nvPr>
            <p:ph type="ctrTitle"/>
          </p:nvPr>
        </p:nvSpPr>
        <p:spPr>
          <a:xfrm flipH="1">
            <a:off x="4808700" y="1967975"/>
            <a:ext cx="3615300" cy="467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b="0" sz="1600">
                <a:latin typeface="Quicksand"/>
                <a:ea typeface="Quicksand"/>
                <a:cs typeface="Quicksand"/>
                <a:sym typeface="Quicksand"/>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06" name="Google Shape;106;p20"/>
          <p:cNvSpPr txBox="1"/>
          <p:nvPr>
            <p:ph idx="1" type="subTitle"/>
          </p:nvPr>
        </p:nvSpPr>
        <p:spPr>
          <a:xfrm flipH="1" rot="-764">
            <a:off x="4376700" y="636425"/>
            <a:ext cx="4047300" cy="133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400"/>
              <a:buNone/>
              <a:defRPr>
                <a:solidFill>
                  <a:schemeClr val="dk1"/>
                </a:solidFill>
                <a:latin typeface="Montserrat SemiBold"/>
                <a:ea typeface="Montserrat SemiBold"/>
                <a:cs typeface="Montserrat SemiBold"/>
                <a:sym typeface="Montserrat SemiBold"/>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10">
    <p:spTree>
      <p:nvGrpSpPr>
        <p:cNvPr id="107" name="Shape 107"/>
        <p:cNvGrpSpPr/>
        <p:nvPr/>
      </p:nvGrpSpPr>
      <p:grpSpPr>
        <a:xfrm>
          <a:off x="0" y="0"/>
          <a:ext cx="0" cy="0"/>
          <a:chOff x="0" y="0"/>
          <a:chExt cx="0" cy="0"/>
        </a:xfrm>
      </p:grpSpPr>
      <p:sp>
        <p:nvSpPr>
          <p:cNvPr id="108" name="Google Shape;108;p21"/>
          <p:cNvSpPr txBox="1"/>
          <p:nvPr>
            <p:ph type="ctrTitle"/>
          </p:nvPr>
        </p:nvSpPr>
        <p:spPr>
          <a:xfrm flipH="1">
            <a:off x="720000" y="353750"/>
            <a:ext cx="3116100" cy="10605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8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09" name="Google Shape;109;p21"/>
          <p:cNvSpPr txBox="1"/>
          <p:nvPr>
            <p:ph idx="1" type="subTitle"/>
          </p:nvPr>
        </p:nvSpPr>
        <p:spPr>
          <a:xfrm flipH="1">
            <a:off x="720000" y="2209995"/>
            <a:ext cx="2081100" cy="110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None/>
              <a:defRPr sz="1400">
                <a:solidFill>
                  <a:schemeClr val="dk2"/>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text">
  <p:cSld name="SECTION_HEADER_1">
    <p:spTree>
      <p:nvGrpSpPr>
        <p:cNvPr id="110" name="Shape 110"/>
        <p:cNvGrpSpPr/>
        <p:nvPr/>
      </p:nvGrpSpPr>
      <p:grpSpPr>
        <a:xfrm>
          <a:off x="0" y="0"/>
          <a:ext cx="0" cy="0"/>
          <a:chOff x="0" y="0"/>
          <a:chExt cx="0" cy="0"/>
        </a:xfrm>
      </p:grpSpPr>
      <p:sp>
        <p:nvSpPr>
          <p:cNvPr id="111" name="Google Shape;111;p22"/>
          <p:cNvSpPr txBox="1"/>
          <p:nvPr>
            <p:ph type="title"/>
          </p:nvPr>
        </p:nvSpPr>
        <p:spPr>
          <a:xfrm rot="-198">
            <a:off x="708477" y="933091"/>
            <a:ext cx="5211600" cy="15882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9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2" name="Google Shape;112;p22"/>
          <p:cNvSpPr txBox="1"/>
          <p:nvPr>
            <p:ph idx="1" type="subTitle"/>
          </p:nvPr>
        </p:nvSpPr>
        <p:spPr>
          <a:xfrm flipH="1">
            <a:off x="708483" y="2456605"/>
            <a:ext cx="3308400" cy="153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
    <p:spTree>
      <p:nvGrpSpPr>
        <p:cNvPr id="113" name="Shape 113"/>
        <p:cNvGrpSpPr/>
        <p:nvPr/>
      </p:nvGrpSpPr>
      <p:grpSpPr>
        <a:xfrm>
          <a:off x="0" y="0"/>
          <a:ext cx="0" cy="0"/>
          <a:chOff x="0" y="0"/>
          <a:chExt cx="0" cy="0"/>
        </a:xfrm>
      </p:grpSpPr>
      <p:sp>
        <p:nvSpPr>
          <p:cNvPr id="114" name="Google Shape;114;p23"/>
          <p:cNvSpPr txBox="1"/>
          <p:nvPr>
            <p:ph type="title"/>
          </p:nvPr>
        </p:nvSpPr>
        <p:spPr>
          <a:xfrm>
            <a:off x="719950" y="347125"/>
            <a:ext cx="62181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15" name="Shape 115"/>
        <p:cNvGrpSpPr/>
        <p:nvPr/>
      </p:nvGrpSpPr>
      <p:grpSpPr>
        <a:xfrm>
          <a:off x="0" y="0"/>
          <a:ext cx="0" cy="0"/>
          <a:chOff x="0" y="0"/>
          <a:chExt cx="0" cy="0"/>
        </a:xfrm>
      </p:grpSpPr>
      <p:sp>
        <p:nvSpPr>
          <p:cNvPr id="116" name="Google Shape;116;p24"/>
          <p:cNvSpPr txBox="1"/>
          <p:nvPr>
            <p:ph idx="1" type="body"/>
          </p:nvPr>
        </p:nvSpPr>
        <p:spPr>
          <a:xfrm>
            <a:off x="729700" y="1233000"/>
            <a:ext cx="3873600" cy="34164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SzPts val="1100"/>
              <a:buFont typeface="Raleway Thin"/>
              <a:buChar char="●"/>
              <a:defRPr sz="1400"/>
            </a:lvl1pPr>
            <a:lvl2pPr indent="-304800" lvl="1" marL="914400" rtl="0">
              <a:spcBef>
                <a:spcPts val="1600"/>
              </a:spcBef>
              <a:spcAft>
                <a:spcPts val="0"/>
              </a:spcAft>
              <a:buClr>
                <a:srgbClr val="434343"/>
              </a:buClr>
              <a:buSzPts val="1200"/>
              <a:buFont typeface="Roboto Condensed Light"/>
              <a:buChar char="○"/>
              <a:defRPr/>
            </a:lvl2pPr>
            <a:lvl3pPr indent="-304800" lvl="2" marL="1371600" rtl="0">
              <a:spcBef>
                <a:spcPts val="1600"/>
              </a:spcBef>
              <a:spcAft>
                <a:spcPts val="0"/>
              </a:spcAft>
              <a:buClr>
                <a:srgbClr val="434343"/>
              </a:buClr>
              <a:buSzPts val="1200"/>
              <a:buFont typeface="Roboto Condensed Light"/>
              <a:buChar char="■"/>
              <a:defRPr/>
            </a:lvl3pPr>
            <a:lvl4pPr indent="-304800" lvl="3" marL="1828800" rtl="0">
              <a:spcBef>
                <a:spcPts val="1600"/>
              </a:spcBef>
              <a:spcAft>
                <a:spcPts val="0"/>
              </a:spcAft>
              <a:buClr>
                <a:srgbClr val="434343"/>
              </a:buClr>
              <a:buSzPts val="1200"/>
              <a:buFont typeface="Roboto Condensed Light"/>
              <a:buChar char="●"/>
              <a:defRPr/>
            </a:lvl4pPr>
            <a:lvl5pPr indent="-304800" lvl="4" marL="2286000" rtl="0">
              <a:spcBef>
                <a:spcPts val="1600"/>
              </a:spcBef>
              <a:spcAft>
                <a:spcPts val="0"/>
              </a:spcAft>
              <a:buClr>
                <a:srgbClr val="434343"/>
              </a:buClr>
              <a:buSzPts val="1200"/>
              <a:buFont typeface="Roboto Condensed Light"/>
              <a:buChar char="○"/>
              <a:defRPr/>
            </a:lvl5pPr>
            <a:lvl6pPr indent="-304800" lvl="5" marL="2743200" rtl="0">
              <a:spcBef>
                <a:spcPts val="1600"/>
              </a:spcBef>
              <a:spcAft>
                <a:spcPts val="0"/>
              </a:spcAft>
              <a:buClr>
                <a:srgbClr val="434343"/>
              </a:buClr>
              <a:buSzPts val="1200"/>
              <a:buFont typeface="Roboto Condensed Light"/>
              <a:buChar char="■"/>
              <a:defRPr/>
            </a:lvl6pPr>
            <a:lvl7pPr indent="-304800" lvl="6" marL="3200400" rtl="0">
              <a:spcBef>
                <a:spcPts val="1600"/>
              </a:spcBef>
              <a:spcAft>
                <a:spcPts val="0"/>
              </a:spcAft>
              <a:buClr>
                <a:srgbClr val="434343"/>
              </a:buClr>
              <a:buSzPts val="1200"/>
              <a:buFont typeface="Roboto Condensed Light"/>
              <a:buChar char="●"/>
              <a:defRPr/>
            </a:lvl7pPr>
            <a:lvl8pPr indent="-304800" lvl="7" marL="3657600" rtl="0">
              <a:spcBef>
                <a:spcPts val="1600"/>
              </a:spcBef>
              <a:spcAft>
                <a:spcPts val="0"/>
              </a:spcAft>
              <a:buClr>
                <a:srgbClr val="434343"/>
              </a:buClr>
              <a:buSzPts val="1200"/>
              <a:buFont typeface="Roboto Condensed Light"/>
              <a:buChar char="○"/>
              <a:defRPr/>
            </a:lvl8pPr>
            <a:lvl9pPr indent="-304800" lvl="8" marL="4114800" rtl="0">
              <a:spcBef>
                <a:spcPts val="1600"/>
              </a:spcBef>
              <a:spcAft>
                <a:spcPts val="1600"/>
              </a:spcAft>
              <a:buClr>
                <a:srgbClr val="434343"/>
              </a:buClr>
              <a:buSzPts val="1200"/>
              <a:buFont typeface="Roboto Condensed Light"/>
              <a:buChar char="■"/>
              <a:defRPr/>
            </a:lvl9pPr>
          </a:lstStyle>
          <a:p/>
        </p:txBody>
      </p:sp>
      <p:sp>
        <p:nvSpPr>
          <p:cNvPr id="117" name="Google Shape;117;p24"/>
          <p:cNvSpPr txBox="1"/>
          <p:nvPr>
            <p:ph type="title"/>
          </p:nvPr>
        </p:nvSpPr>
        <p:spPr>
          <a:xfrm>
            <a:off x="719997" y="340050"/>
            <a:ext cx="7028400" cy="6342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2800"/>
            </a:lvl1pPr>
            <a:lvl2pPr lvl="1" rtl="0">
              <a:spcBef>
                <a:spcPts val="0"/>
              </a:spcBef>
              <a:spcAft>
                <a:spcPts val="0"/>
              </a:spcAft>
              <a:buNone/>
              <a:defRPr sz="2800"/>
            </a:lvl2pPr>
            <a:lvl3pPr lvl="2" rtl="0">
              <a:spcBef>
                <a:spcPts val="0"/>
              </a:spcBef>
              <a:spcAft>
                <a:spcPts val="0"/>
              </a:spcAft>
              <a:buNone/>
              <a:defRPr sz="2800"/>
            </a:lvl3pPr>
            <a:lvl4pPr lvl="3" rtl="0">
              <a:spcBef>
                <a:spcPts val="0"/>
              </a:spcBef>
              <a:spcAft>
                <a:spcPts val="0"/>
              </a:spcAft>
              <a:buNone/>
              <a:defRPr sz="2800"/>
            </a:lvl4pPr>
            <a:lvl5pPr lvl="4" rtl="0">
              <a:spcBef>
                <a:spcPts val="0"/>
              </a:spcBef>
              <a:spcAft>
                <a:spcPts val="0"/>
              </a:spcAft>
              <a:buNone/>
              <a:defRPr sz="2800"/>
            </a:lvl5pPr>
            <a:lvl6pPr lvl="5" rtl="0">
              <a:spcBef>
                <a:spcPts val="0"/>
              </a:spcBef>
              <a:spcAft>
                <a:spcPts val="0"/>
              </a:spcAft>
              <a:buNone/>
              <a:defRPr sz="2800"/>
            </a:lvl6pPr>
            <a:lvl7pPr lvl="6" rtl="0">
              <a:spcBef>
                <a:spcPts val="0"/>
              </a:spcBef>
              <a:spcAft>
                <a:spcPts val="0"/>
              </a:spcAft>
              <a:buNone/>
              <a:defRPr sz="2800"/>
            </a:lvl7pPr>
            <a:lvl8pPr lvl="7" rtl="0">
              <a:spcBef>
                <a:spcPts val="0"/>
              </a:spcBef>
              <a:spcAft>
                <a:spcPts val="0"/>
              </a:spcAft>
              <a:buNone/>
              <a:defRPr sz="2800"/>
            </a:lvl8pPr>
            <a:lvl9pPr lvl="8" rtl="0">
              <a:spcBef>
                <a:spcPts val="0"/>
              </a:spcBef>
              <a:spcAft>
                <a:spcPts val="0"/>
              </a:spcAft>
              <a:buNone/>
              <a:defRPr sz="2800"/>
            </a:lvl9pPr>
          </a:lstStyle>
          <a:p/>
        </p:txBody>
      </p:sp>
      <p:sp>
        <p:nvSpPr>
          <p:cNvPr id="118" name="Google Shape;118;p24"/>
          <p:cNvSpPr txBox="1"/>
          <p:nvPr>
            <p:ph idx="2" type="body"/>
          </p:nvPr>
        </p:nvSpPr>
        <p:spPr>
          <a:xfrm>
            <a:off x="4935299" y="1109175"/>
            <a:ext cx="3488700" cy="34164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SzPts val="1100"/>
              <a:buFont typeface="Raleway Thin"/>
              <a:buChar char="●"/>
              <a:defRPr sz="1000"/>
            </a:lvl1pPr>
            <a:lvl2pPr indent="-304800" lvl="1" marL="914400" rtl="0">
              <a:spcBef>
                <a:spcPts val="1600"/>
              </a:spcBef>
              <a:spcAft>
                <a:spcPts val="0"/>
              </a:spcAft>
              <a:buClr>
                <a:srgbClr val="434343"/>
              </a:buClr>
              <a:buSzPts val="1200"/>
              <a:buFont typeface="Roboto Condensed Light"/>
              <a:buChar char="○"/>
              <a:defRPr/>
            </a:lvl2pPr>
            <a:lvl3pPr indent="-304800" lvl="2" marL="1371600" rtl="0">
              <a:spcBef>
                <a:spcPts val="1600"/>
              </a:spcBef>
              <a:spcAft>
                <a:spcPts val="0"/>
              </a:spcAft>
              <a:buClr>
                <a:srgbClr val="434343"/>
              </a:buClr>
              <a:buSzPts val="1200"/>
              <a:buFont typeface="Roboto Condensed Light"/>
              <a:buChar char="■"/>
              <a:defRPr/>
            </a:lvl3pPr>
            <a:lvl4pPr indent="-304800" lvl="3" marL="1828800" rtl="0">
              <a:spcBef>
                <a:spcPts val="1600"/>
              </a:spcBef>
              <a:spcAft>
                <a:spcPts val="0"/>
              </a:spcAft>
              <a:buClr>
                <a:srgbClr val="434343"/>
              </a:buClr>
              <a:buSzPts val="1200"/>
              <a:buFont typeface="Roboto Condensed Light"/>
              <a:buChar char="●"/>
              <a:defRPr/>
            </a:lvl4pPr>
            <a:lvl5pPr indent="-304800" lvl="4" marL="2286000" rtl="0">
              <a:spcBef>
                <a:spcPts val="1600"/>
              </a:spcBef>
              <a:spcAft>
                <a:spcPts val="0"/>
              </a:spcAft>
              <a:buClr>
                <a:srgbClr val="434343"/>
              </a:buClr>
              <a:buSzPts val="1200"/>
              <a:buFont typeface="Roboto Condensed Light"/>
              <a:buChar char="○"/>
              <a:defRPr/>
            </a:lvl5pPr>
            <a:lvl6pPr indent="-304800" lvl="5" marL="2743200" rtl="0">
              <a:spcBef>
                <a:spcPts val="1600"/>
              </a:spcBef>
              <a:spcAft>
                <a:spcPts val="0"/>
              </a:spcAft>
              <a:buClr>
                <a:srgbClr val="434343"/>
              </a:buClr>
              <a:buSzPts val="1200"/>
              <a:buFont typeface="Roboto Condensed Light"/>
              <a:buChar char="■"/>
              <a:defRPr/>
            </a:lvl6pPr>
            <a:lvl7pPr indent="-304800" lvl="6" marL="3200400" rtl="0">
              <a:spcBef>
                <a:spcPts val="1600"/>
              </a:spcBef>
              <a:spcAft>
                <a:spcPts val="0"/>
              </a:spcAft>
              <a:buClr>
                <a:srgbClr val="434343"/>
              </a:buClr>
              <a:buSzPts val="1200"/>
              <a:buFont typeface="Roboto Condensed Light"/>
              <a:buChar char="●"/>
              <a:defRPr/>
            </a:lvl7pPr>
            <a:lvl8pPr indent="-304800" lvl="7" marL="3657600" rtl="0">
              <a:spcBef>
                <a:spcPts val="1600"/>
              </a:spcBef>
              <a:spcAft>
                <a:spcPts val="0"/>
              </a:spcAft>
              <a:buClr>
                <a:srgbClr val="434343"/>
              </a:buClr>
              <a:buSzPts val="1200"/>
              <a:buFont typeface="Roboto Condensed Light"/>
              <a:buChar char="○"/>
              <a:defRPr/>
            </a:lvl8pPr>
            <a:lvl9pPr indent="-304800" lvl="8" marL="4114800" rtl="0">
              <a:spcBef>
                <a:spcPts val="1600"/>
              </a:spcBef>
              <a:spcAft>
                <a:spcPts val="1600"/>
              </a:spcAft>
              <a:buClr>
                <a:srgbClr val="434343"/>
              </a:buClr>
              <a:buSzPts val="1200"/>
              <a:buFont typeface="Roboto Condensed Light"/>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7">
    <p:spTree>
      <p:nvGrpSpPr>
        <p:cNvPr id="119" name="Shape 119"/>
        <p:cNvGrpSpPr/>
        <p:nvPr/>
      </p:nvGrpSpPr>
      <p:grpSpPr>
        <a:xfrm>
          <a:off x="0" y="0"/>
          <a:ext cx="0" cy="0"/>
          <a:chOff x="0" y="0"/>
          <a:chExt cx="0" cy="0"/>
        </a:xfrm>
      </p:grpSpPr>
      <p:sp>
        <p:nvSpPr>
          <p:cNvPr id="120" name="Google Shape;120;p25"/>
          <p:cNvSpPr txBox="1"/>
          <p:nvPr>
            <p:ph type="title"/>
          </p:nvPr>
        </p:nvSpPr>
        <p:spPr>
          <a:xfrm rot="-198">
            <a:off x="730725" y="210673"/>
            <a:ext cx="5211600" cy="1285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7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1" name="Google Shape;121;p25"/>
          <p:cNvSpPr txBox="1"/>
          <p:nvPr/>
        </p:nvSpPr>
        <p:spPr>
          <a:xfrm>
            <a:off x="720005" y="3475322"/>
            <a:ext cx="3803700" cy="931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300"/>
              </a:spcBef>
              <a:spcAft>
                <a:spcPts val="0"/>
              </a:spcAft>
              <a:buNone/>
            </a:pPr>
            <a:r>
              <a:rPr lang="en" sz="1200">
                <a:solidFill>
                  <a:schemeClr val="dk2"/>
                </a:solidFill>
                <a:latin typeface="Quicksand"/>
                <a:ea typeface="Quicksand"/>
                <a:cs typeface="Quicksand"/>
                <a:sym typeface="Quicksand"/>
              </a:rPr>
              <a:t>CREDITS: This presentation template was created by </a:t>
            </a:r>
            <a:r>
              <a:rPr lang="en" sz="1200">
                <a:solidFill>
                  <a:schemeClr val="dk2"/>
                </a:solidFill>
                <a:uFill>
                  <a:noFill/>
                </a:uFill>
                <a:latin typeface="Quicksand Light"/>
                <a:ea typeface="Quicksand Light"/>
                <a:cs typeface="Quicksand Light"/>
                <a:sym typeface="Quicksand Light"/>
                <a:hlinkClick r:id="rId2">
                  <a:extLst>
                    <a:ext uri="{A12FA001-AC4F-418D-AE19-62706E023703}">
                      <ahyp:hlinkClr val="tx"/>
                    </a:ext>
                  </a:extLst>
                </a:hlinkClick>
              </a:rPr>
              <a:t>Slidesgo</a:t>
            </a:r>
            <a:r>
              <a:rPr lang="en" sz="1200">
                <a:solidFill>
                  <a:schemeClr val="dk2"/>
                </a:solidFill>
                <a:latin typeface="Quicksand"/>
                <a:ea typeface="Quicksand"/>
                <a:cs typeface="Quicksand"/>
                <a:sym typeface="Quicksand"/>
              </a:rPr>
              <a:t>, including icons by </a:t>
            </a:r>
            <a:r>
              <a:rPr lang="en" sz="1200">
                <a:solidFill>
                  <a:schemeClr val="dk2"/>
                </a:solidFill>
                <a:uFill>
                  <a:noFill/>
                </a:uFill>
                <a:latin typeface="Quicksand Light"/>
                <a:ea typeface="Quicksand Light"/>
                <a:cs typeface="Quicksand Light"/>
                <a:sym typeface="Quicksand Light"/>
                <a:hlinkClick r:id="rId3">
                  <a:extLst>
                    <a:ext uri="{A12FA001-AC4F-418D-AE19-62706E023703}">
                      <ahyp:hlinkClr val="tx"/>
                    </a:ext>
                  </a:extLst>
                </a:hlinkClick>
              </a:rPr>
              <a:t>Flaticon</a:t>
            </a:r>
            <a:r>
              <a:rPr lang="en" sz="1200">
                <a:solidFill>
                  <a:schemeClr val="dk2"/>
                </a:solidFill>
                <a:latin typeface="Quicksand"/>
                <a:ea typeface="Quicksand"/>
                <a:cs typeface="Quicksand"/>
                <a:sym typeface="Quicksand"/>
              </a:rPr>
              <a:t>, and infographics &amp; images by </a:t>
            </a:r>
            <a:r>
              <a:rPr lang="en" sz="1200">
                <a:solidFill>
                  <a:schemeClr val="dk2"/>
                </a:solidFill>
                <a:uFill>
                  <a:noFill/>
                </a:uFill>
                <a:latin typeface="Quicksand Light"/>
                <a:ea typeface="Quicksand Light"/>
                <a:cs typeface="Quicksand Light"/>
                <a:sym typeface="Quicksand Light"/>
                <a:hlinkClick r:id="rId4">
                  <a:extLst>
                    <a:ext uri="{A12FA001-AC4F-418D-AE19-62706E023703}">
                      <ahyp:hlinkClr val="tx"/>
                    </a:ext>
                  </a:extLst>
                </a:hlinkClick>
              </a:rPr>
              <a:t>Freepik</a:t>
            </a:r>
            <a:endParaRPr sz="1200">
              <a:solidFill>
                <a:schemeClr val="dk2"/>
              </a:solidFill>
              <a:latin typeface="Quicksand Light"/>
              <a:ea typeface="Quicksand Light"/>
              <a:cs typeface="Quicksand Light"/>
              <a:sym typeface="Quicksand Light"/>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2" name="Shape 122"/>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6" name="Shape 12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3.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1pPr>
            <a:lvl2pPr lvl="1"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2pPr>
            <a:lvl3pPr lvl="2"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3pPr>
            <a:lvl4pPr lvl="3"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4pPr>
            <a:lvl5pPr lvl="4"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5pPr>
            <a:lvl6pPr lvl="5"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6pPr>
            <a:lvl7pPr lvl="6"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7pPr>
            <a:lvl8pPr lvl="7"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8pPr>
            <a:lvl9pPr lvl="8" rtl="0">
              <a:spcBef>
                <a:spcPts val="0"/>
              </a:spcBef>
              <a:spcAft>
                <a:spcPts val="0"/>
              </a:spcAft>
              <a:buClr>
                <a:schemeClr val="dk1"/>
              </a:buClr>
              <a:buSzPts val="2400"/>
              <a:buFont typeface="Montserrat SemiBold"/>
              <a:buNone/>
              <a:defRPr sz="2400">
                <a:solidFill>
                  <a:schemeClr val="dk1"/>
                </a:solidFill>
                <a:latin typeface="Montserrat SemiBold"/>
                <a:ea typeface="Montserrat SemiBold"/>
                <a:cs typeface="Montserrat SemiBold"/>
                <a:sym typeface="Montserrat SemiBo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3"/>
              </a:buClr>
              <a:buSzPts val="1800"/>
              <a:buFont typeface="Quicksand"/>
              <a:buChar char="●"/>
              <a:defRPr sz="1800">
                <a:solidFill>
                  <a:schemeClr val="accent3"/>
                </a:solidFill>
                <a:latin typeface="Quicksand"/>
                <a:ea typeface="Quicksand"/>
                <a:cs typeface="Quicksand"/>
                <a:sym typeface="Quicksand"/>
              </a:defRPr>
            </a:lvl1pPr>
            <a:lvl2pPr indent="-317500" lvl="1" marL="914400">
              <a:lnSpc>
                <a:spcPct val="115000"/>
              </a:lnSpc>
              <a:spcBef>
                <a:spcPts val="1600"/>
              </a:spcBef>
              <a:spcAft>
                <a:spcPts val="0"/>
              </a:spcAft>
              <a:buClr>
                <a:schemeClr val="accent3"/>
              </a:buClr>
              <a:buSzPts val="1400"/>
              <a:buFont typeface="Quicksand"/>
              <a:buChar char="○"/>
              <a:defRPr>
                <a:solidFill>
                  <a:schemeClr val="accent3"/>
                </a:solidFill>
                <a:latin typeface="Quicksand"/>
                <a:ea typeface="Quicksand"/>
                <a:cs typeface="Quicksand"/>
                <a:sym typeface="Quicksand"/>
              </a:defRPr>
            </a:lvl2pPr>
            <a:lvl3pPr indent="-304800" lvl="2" marL="13716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3pPr>
            <a:lvl4pPr indent="-304800" lvl="3" marL="18288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4pPr>
            <a:lvl5pPr indent="-304800" lvl="4" marL="22860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5pPr>
            <a:lvl6pPr indent="-304800" lvl="5" marL="27432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6pPr>
            <a:lvl7pPr indent="-304800" lvl="6" marL="32004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7pPr>
            <a:lvl8pPr indent="-304800" lvl="7" marL="3657600">
              <a:lnSpc>
                <a:spcPct val="115000"/>
              </a:lnSpc>
              <a:spcBef>
                <a:spcPts val="1600"/>
              </a:spcBef>
              <a:spcAft>
                <a:spcPts val="0"/>
              </a:spcAft>
              <a:buClr>
                <a:schemeClr val="accent3"/>
              </a:buClr>
              <a:buSzPts val="1200"/>
              <a:buFont typeface="Quicksand"/>
              <a:buChar char="○"/>
              <a:defRPr sz="1200">
                <a:solidFill>
                  <a:schemeClr val="accent3"/>
                </a:solidFill>
                <a:latin typeface="Quicksand"/>
                <a:ea typeface="Quicksand"/>
                <a:cs typeface="Quicksand"/>
                <a:sym typeface="Quicksand"/>
              </a:defRPr>
            </a:lvl8pPr>
            <a:lvl9pPr indent="-304800" lvl="8" marL="4114800">
              <a:lnSpc>
                <a:spcPct val="115000"/>
              </a:lnSpc>
              <a:spcBef>
                <a:spcPts val="1600"/>
              </a:spcBef>
              <a:spcAft>
                <a:spcPts val="1600"/>
              </a:spcAft>
              <a:buClr>
                <a:schemeClr val="accent3"/>
              </a:buClr>
              <a:buSzPts val="1200"/>
              <a:buFont typeface="Quicksand"/>
              <a:buChar char="■"/>
              <a:defRPr sz="1200">
                <a:solidFill>
                  <a:schemeClr val="accent3"/>
                </a:solidFill>
                <a:latin typeface="Quicksand"/>
                <a:ea typeface="Quicksand"/>
                <a:cs typeface="Quicksand"/>
                <a:sym typeface="Quicksa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54">
          <p15:clr>
            <a:srgbClr val="EA4335"/>
          </p15:clr>
        </p15:guide>
        <p15:guide id="3" pos="5306">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 name="Shape 123"/>
        <p:cNvGrpSpPr/>
        <p:nvPr/>
      </p:nvGrpSpPr>
      <p:grpSpPr>
        <a:xfrm>
          <a:off x="0" y="0"/>
          <a:ext cx="0" cy="0"/>
          <a:chOff x="0" y="0"/>
          <a:chExt cx="0" cy="0"/>
        </a:xfrm>
      </p:grpSpPr>
      <p:sp>
        <p:nvSpPr>
          <p:cNvPr id="124" name="Google Shape;124;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5" name="Google Shape;125;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7.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2.xml"/><Relationship Id="rId8" Type="http://schemas.openxmlformats.org/officeDocument/2006/relationships/slide" Target="/ppt/slides/slide33.xml"/><Relationship Id="rId11" Type="http://schemas.openxmlformats.org/officeDocument/2006/relationships/slide" Target="/ppt/slides/slide41.xml"/><Relationship Id="rId10" Type="http://schemas.openxmlformats.org/officeDocument/2006/relationships/slide" Target="/ppt/slides/slide3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xml"/><Relationship Id="rId3" Type="http://schemas.openxmlformats.org/officeDocument/2006/relationships/image" Target="../media/image9.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 Id="rId3" Type="http://schemas.openxmlformats.org/officeDocument/2006/relationships/image" Target="../media/image2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6.jpg"/><Relationship Id="rId4" Type="http://schemas.openxmlformats.org/officeDocument/2006/relationships/image" Target="../media/image1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LW7JWtjbS4CGux2S6NIVWo_f_-FnQL3Mfa8wrdXAE9A/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0.png"/><Relationship Id="rId4" Type="http://schemas.openxmlformats.org/officeDocument/2006/relationships/image" Target="../media/image19.png"/><Relationship Id="rId5" Type="http://schemas.openxmlformats.org/officeDocument/2006/relationships/image" Target="../media/image1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16.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 Id="rId3" Type="http://schemas.openxmlformats.org/officeDocument/2006/relationships/image" Target="../media/image13.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 Id="rId3" Type="http://schemas.openxmlformats.org/officeDocument/2006/relationships/image" Target="../media/image22.png"/><Relationship Id="rId4" Type="http://schemas.openxmlformats.org/officeDocument/2006/relationships/image" Target="../media/image2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 Id="rId3" Type="http://schemas.openxmlformats.org/officeDocument/2006/relationships/image" Target="../media/image21.png"/><Relationship Id="rId4" Type="http://schemas.openxmlformats.org/officeDocument/2006/relationships/image" Target="../media/image8.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image" Target="../media/image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image" Target="../media/image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image" Target="../media/image14.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hyperlink" Target="https://www.freepik.com/free-photo/blueberries_4215729.htm/?utm_source=slidesgo_template&amp;utm_medium=referral-link&amp;utm_campaign=sg_resources&amp;utm_content=freepik" TargetMode="External"/><Relationship Id="rId4" Type="http://schemas.openxmlformats.org/officeDocument/2006/relationships/hyperlink" Target="https://www.freepik.com/free-photo/man-with-smoke-torch-shore_4589690.htm/?utm_source=slidesgo_template&amp;utm_medium=referral-link&amp;utm_campaign=sg_resources&amp;utm_content=freepik" TargetMode="External"/><Relationship Id="rId9" Type="http://schemas.openxmlformats.org/officeDocument/2006/relationships/hyperlink" Target="https://www.freepik.com/free-photo/dim-sum-white-plate-with-garlic-floral-blue-background_5747652.htm/?utm_source=slidesgo_template&amp;utm_medium=referral-link&amp;utm_campaign=sg_resources&amp;utm_content=freepik" TargetMode="External"/><Relationship Id="rId5" Type="http://schemas.openxmlformats.org/officeDocument/2006/relationships/hyperlink" Target="https://www.freepik.com/free-photo/smiling-girl-front-arched-door-side-view_4932229.htm/?utm_source=slidesgo_template&amp;utm_medium=referral-link&amp;utm_campaign=sg_resources&amp;utm_content=freepik" TargetMode="External"/><Relationship Id="rId6" Type="http://schemas.openxmlformats.org/officeDocument/2006/relationships/hyperlink" Target="https://www.freepik.com/free-photo/container_4090408.htm/?utm_source=slidesgo_template&amp;utm_medium=referral-link&amp;utm_campaign=sg_resources&amp;utm_content=freepik" TargetMode="External"/><Relationship Id="rId7" Type="http://schemas.openxmlformats.org/officeDocument/2006/relationships/hyperlink" Target="https://www.freepik.com/free-photo/who-says-quote-sign-neon-lights_5454609.htm/?utm_source=slidesgo_template&amp;utm_medium=referral-link&amp;utm_campaign=sg_resources&amp;utm_content=freepik" TargetMode="External"/><Relationship Id="rId8" Type="http://schemas.openxmlformats.org/officeDocument/2006/relationships/hyperlink" Target="https://www.freepik.com/free-photo/cat-garden-front-door_1334839.htm/?utm_source=slidesgo_template&amp;utm_medium=referral-link&amp;utm_campaign=sg_resources&amp;utm_content=freepik" TargetMode="External"/><Relationship Id="rId11" Type="http://schemas.openxmlformats.org/officeDocument/2006/relationships/hyperlink" Target="https://www.freepik.com/free-photo/going-out-concept-with-girl-night_4344209.htm/?utm_source=slidesgo_template&amp;utm_medium=referral-link&amp;utm_campaign=sg_resources&amp;utm_content=freepik" TargetMode="External"/><Relationship Id="rId10" Type="http://schemas.openxmlformats.org/officeDocument/2006/relationships/hyperlink" Target="https://www.freepik.com/free-photo/black-model-posing_4552294.htm/?utm_source=slidesgo_template&amp;utm_medium=referral-link&amp;utm_campaign=sg_resources&amp;utm_content=freepik" TargetMode="External"/><Relationship Id="rId13" Type="http://schemas.openxmlformats.org/officeDocument/2006/relationships/hyperlink" Target="https://www.freepik.com/free-photo/lovely-view-venice_3356514.htm/?utm_source=slidesgo_template&amp;utm_medium=referral-link&amp;utm_campaign=sg_resources&amp;utm_content=freepik" TargetMode="External"/><Relationship Id="rId12" Type="http://schemas.openxmlformats.org/officeDocument/2006/relationships/hyperlink" Target="https://www.freepik.com/free-photo/moving-moment-blue-half-moon-siamese-betta-fish_6083996.htm/?utm_source=slidesgo_template&amp;utm_medium=referral-link&amp;utm_campaign=sg_resources&amp;utm_content=freepik" TargetMode="External"/><Relationship Id="rId15" Type="http://schemas.openxmlformats.org/officeDocument/2006/relationships/hyperlink" Target="https://www.freepik.com/free-photo/lifestyle-young-couple_4343349.htm/?utm_source=slidesgo_template&amp;utm_medium=referral-link&amp;utm_campaign=sg_resources&amp;utm_content=freepik" TargetMode="External"/><Relationship Id="rId14" Type="http://schemas.openxmlformats.org/officeDocument/2006/relationships/hyperlink" Target="https://www.freepik.com/free-photo/camping-night-by-lake_4957534.htm/?utm_source=slidesgo_template&amp;utm_medium=referral-link&amp;utm_campaign=sg_resources&amp;utm_content=freepik" TargetMode="External"/><Relationship Id="rId17" Type="http://schemas.openxmlformats.org/officeDocument/2006/relationships/hyperlink" Target="https://www.freepik.com/free-photo/going-out-concept-with-girl-night_4344209.htm/?utm_source=slidesgo_template&amp;utm_medium=referral-link&amp;utm_campaign=sg_resources&amp;utm_content=freepik" TargetMode="External"/><Relationship Id="rId16" Type="http://schemas.openxmlformats.org/officeDocument/2006/relationships/hyperlink" Target="https://www.freepik.com/free-photo/motion-blur-bridge-with-vehicles-night_5510835.htm/?utm_source=slidesgo_template&amp;utm_medium=referral-link&amp;utm_campaign=sg_resources&amp;utm_content=freepik" TargetMode="External"/><Relationship Id="rId19" Type="http://schemas.openxmlformats.org/officeDocument/2006/relationships/hyperlink" Target="https://www.freepik.com/free-photo/reflection-sky-idyllic-lake_4538192.htm/?utm_source=slidesgo_template&amp;utm_medium=referral-link&amp;utm_campaign=sg_resources&amp;utm_content=freepik" TargetMode="External"/><Relationship Id="rId18" Type="http://schemas.openxmlformats.org/officeDocument/2006/relationships/hyperlink" Target="https://www.freepik.com/free-photo/man-fast-food-restaurant-night_4344610.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fonts.google.com/specimen/Montserrat" TargetMode="External"/><Relationship Id="rId4" Type="http://schemas.openxmlformats.org/officeDocument/2006/relationships/hyperlink" Target="https://fonts.google.com/specimen/Quicksan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30" name="Shape 130"/>
        <p:cNvGrpSpPr/>
        <p:nvPr/>
      </p:nvGrpSpPr>
      <p:grpSpPr>
        <a:xfrm>
          <a:off x="0" y="0"/>
          <a:ext cx="0" cy="0"/>
          <a:chOff x="0" y="0"/>
          <a:chExt cx="0" cy="0"/>
        </a:xfrm>
      </p:grpSpPr>
      <p:sp>
        <p:nvSpPr>
          <p:cNvPr id="131" name="Google Shape;131;p29"/>
          <p:cNvSpPr txBox="1"/>
          <p:nvPr>
            <p:ph type="ctrTitle"/>
          </p:nvPr>
        </p:nvSpPr>
        <p:spPr>
          <a:xfrm>
            <a:off x="720000" y="3806975"/>
            <a:ext cx="7704000" cy="557100"/>
          </a:xfrm>
          <a:prstGeom prst="rect">
            <a:avLst/>
          </a:prstGeom>
        </p:spPr>
        <p:txBody>
          <a:bodyPr anchorCtr="0" anchor="b" bIns="91425" lIns="182875" spcFirstLastPara="1" rIns="91425" wrap="square" tIns="91425">
            <a:noAutofit/>
          </a:bodyPr>
          <a:lstStyle/>
          <a:p>
            <a:pPr indent="-192024" lvl="0" marL="18288" rtl="0" algn="l">
              <a:spcBef>
                <a:spcPts val="0"/>
              </a:spcBef>
              <a:spcAft>
                <a:spcPts val="0"/>
              </a:spcAft>
              <a:buNone/>
            </a:pPr>
            <a:r>
              <a:rPr lang="en">
                <a:solidFill>
                  <a:schemeClr val="accent1"/>
                </a:solidFill>
              </a:rPr>
              <a:t>#</a:t>
            </a:r>
            <a:r>
              <a:rPr lang="en">
                <a:solidFill>
                  <a:schemeClr val="accent1"/>
                </a:solidFill>
              </a:rPr>
              <a:t>COLOR OF THE YEAR </a:t>
            </a:r>
            <a:endParaRPr>
              <a:solidFill>
                <a:schemeClr val="accent1"/>
              </a:solidFill>
            </a:endParaRPr>
          </a:p>
        </p:txBody>
      </p:sp>
      <p:sp>
        <p:nvSpPr>
          <p:cNvPr id="132" name="Google Shape;132;p29"/>
          <p:cNvSpPr txBox="1"/>
          <p:nvPr>
            <p:ph idx="1" type="subTitle"/>
          </p:nvPr>
        </p:nvSpPr>
        <p:spPr>
          <a:xfrm>
            <a:off x="720000" y="4318550"/>
            <a:ext cx="7704000" cy="285000"/>
          </a:xfrm>
          <a:prstGeom prst="rect">
            <a:avLst/>
          </a:prstGeom>
        </p:spPr>
        <p:txBody>
          <a:bodyPr anchorCtr="0" anchor="t" bIns="91425" lIns="182875" spcFirstLastPara="1" rIns="91425" wrap="square" tIns="91425">
            <a:noAutofit/>
          </a:bodyPr>
          <a:lstStyle/>
          <a:p>
            <a:pPr indent="0" lvl="0" marL="0" rtl="0" algn="l">
              <a:spcBef>
                <a:spcPts val="0"/>
              </a:spcBef>
              <a:spcAft>
                <a:spcPts val="0"/>
              </a:spcAft>
              <a:buNone/>
            </a:pPr>
            <a:r>
              <a:rPr lang="en">
                <a:solidFill>
                  <a:schemeClr val="dk2"/>
                </a:solidFill>
              </a:rPr>
              <a:t>Here is where your presentation begins</a:t>
            </a:r>
            <a:endParaRPr>
              <a:solidFill>
                <a:schemeClr val="dk2"/>
              </a:solidFill>
            </a:endParaRPr>
          </a:p>
        </p:txBody>
      </p:sp>
      <p:pic>
        <p:nvPicPr>
          <p:cNvPr id="133" name="Google Shape;133;p29"/>
          <p:cNvPicPr preferRelativeResize="0"/>
          <p:nvPr/>
        </p:nvPicPr>
        <p:blipFill rotWithShape="1">
          <a:blip r:embed="rId3">
            <a:alphaModFix/>
          </a:blip>
          <a:srcRect b="51553" l="29085" r="4127" t="30397"/>
          <a:stretch/>
        </p:blipFill>
        <p:spPr>
          <a:xfrm>
            <a:off x="0" y="0"/>
            <a:ext cx="9144002" cy="3706773"/>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 name="Shape 137"/>
        <p:cNvGrpSpPr/>
        <p:nvPr/>
      </p:nvGrpSpPr>
      <p:grpSpPr>
        <a:xfrm>
          <a:off x="0" y="0"/>
          <a:ext cx="0" cy="0"/>
          <a:chOff x="0" y="0"/>
          <a:chExt cx="0" cy="0"/>
        </a:xfrm>
      </p:grpSpPr>
      <p:sp>
        <p:nvSpPr>
          <p:cNvPr id="138" name="Google Shape;138;p30"/>
          <p:cNvSpPr txBox="1"/>
          <p:nvPr>
            <p:ph type="title"/>
          </p:nvPr>
        </p:nvSpPr>
        <p:spPr>
          <a:xfrm>
            <a:off x="624748" y="350875"/>
            <a:ext cx="5947200" cy="9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solidFill>
                  <a:schemeClr val="accent1"/>
                </a:solidFill>
              </a:rPr>
              <a:t>ONTENTS OF THIS TEMPLATE</a:t>
            </a:r>
            <a:endParaRPr>
              <a:solidFill>
                <a:schemeClr val="accent1"/>
              </a:solidFill>
            </a:endParaRPr>
          </a:p>
        </p:txBody>
      </p:sp>
      <p:sp>
        <p:nvSpPr>
          <p:cNvPr id="139" name="Google Shape;139;p30"/>
          <p:cNvSpPr txBox="1"/>
          <p:nvPr>
            <p:ph idx="1" type="body"/>
          </p:nvPr>
        </p:nvSpPr>
        <p:spPr>
          <a:xfrm>
            <a:off x="720000" y="1304350"/>
            <a:ext cx="7536600" cy="3419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t>Here’s what you’ll find in this </a:t>
            </a:r>
            <a:r>
              <a:rPr lang="en">
                <a:uFill>
                  <a:noFill/>
                </a:uFill>
                <a:latin typeface="Quicksand Light"/>
                <a:ea typeface="Quicksand Light"/>
                <a:cs typeface="Quicksand Light"/>
                <a:sym typeface="Quicksand Light"/>
                <a:hlinkClick r:id="rId3"/>
              </a:rPr>
              <a:t>Slidesgo </a:t>
            </a:r>
            <a:r>
              <a:rPr lang="en"/>
              <a:t>template: </a:t>
            </a:r>
            <a:endParaRPr/>
          </a:p>
          <a:p>
            <a:pPr indent="0" lvl="0" marL="0" rtl="0" algn="l">
              <a:lnSpc>
                <a:spcPct val="100000"/>
              </a:lnSpc>
              <a:spcBef>
                <a:spcPts val="0"/>
              </a:spcBef>
              <a:spcAft>
                <a:spcPts val="0"/>
              </a:spcAft>
              <a:buNone/>
            </a:pPr>
            <a:r>
              <a:t/>
            </a:r>
            <a:endParaRPr/>
          </a:p>
          <a:p>
            <a:pPr indent="-304800" lvl="0" marL="457200" rtl="0" algn="l">
              <a:lnSpc>
                <a:spcPct val="100000"/>
              </a:lnSpc>
              <a:spcBef>
                <a:spcPts val="0"/>
              </a:spcBef>
              <a:spcAft>
                <a:spcPts val="0"/>
              </a:spcAft>
              <a:buSzPts val="1200"/>
              <a:buAutoNum type="arabicPeriod"/>
            </a:pPr>
            <a:r>
              <a:rPr lang="en"/>
              <a:t>A slide structure based on a multi-purpose presentation, which you can easily adapt to your needs. For more info on how to edit the template, please visit </a:t>
            </a:r>
            <a:r>
              <a:rPr lang="en">
                <a:uFill>
                  <a:noFill/>
                </a:uFill>
                <a:latin typeface="Quicksand Light"/>
                <a:ea typeface="Quicksand Light"/>
                <a:cs typeface="Quicksand Light"/>
                <a:sym typeface="Quicksand Light"/>
                <a:hlinkClick r:id="rId4"/>
              </a:rPr>
              <a:t>Slidesgo School</a:t>
            </a:r>
            <a:r>
              <a:rPr lang="en">
                <a:latin typeface="Quicksand Light"/>
                <a:ea typeface="Quicksand Light"/>
                <a:cs typeface="Quicksand Light"/>
                <a:sym typeface="Quicksand Light"/>
              </a:rPr>
              <a:t> </a:t>
            </a:r>
            <a:r>
              <a:rPr lang="en"/>
              <a:t>or read our </a:t>
            </a:r>
            <a:r>
              <a:rPr lang="en">
                <a:uFill>
                  <a:noFill/>
                </a:uFill>
                <a:latin typeface="Quicksand Light"/>
                <a:ea typeface="Quicksand Light"/>
                <a:cs typeface="Quicksand Light"/>
                <a:sym typeface="Quicksand Light"/>
                <a:hlinkClick r:id="rId5"/>
              </a:rPr>
              <a:t>FAQs</a:t>
            </a:r>
            <a:r>
              <a:rPr lang="en"/>
              <a:t>.</a:t>
            </a:r>
            <a:endParaRPr/>
          </a:p>
          <a:p>
            <a:pPr indent="-304800" lvl="0" marL="457200" rtl="0" algn="l">
              <a:lnSpc>
                <a:spcPct val="100000"/>
              </a:lnSpc>
              <a:spcBef>
                <a:spcPts val="0"/>
              </a:spcBef>
              <a:spcAft>
                <a:spcPts val="0"/>
              </a:spcAft>
              <a:buSzPts val="1200"/>
              <a:buAutoNum type="arabicPeriod"/>
            </a:pPr>
            <a:r>
              <a:rPr lang="en"/>
              <a:t>A </a:t>
            </a:r>
            <a:r>
              <a:rPr lang="en">
                <a:uFill>
                  <a:noFill/>
                </a:uFill>
                <a:latin typeface="Quicksand Light"/>
                <a:ea typeface="Quicksand Light"/>
                <a:cs typeface="Quicksand Light"/>
                <a:sym typeface="Quicksand Light"/>
                <a:hlinkClick action="ppaction://hlinksldjump" r:id="rId6"/>
              </a:rPr>
              <a:t>thanks </a:t>
            </a:r>
            <a:r>
              <a:rPr lang="en"/>
              <a:t>slide, which you must keep so that proper credits for our design are given.</a:t>
            </a:r>
            <a:endParaRPr/>
          </a:p>
          <a:p>
            <a:pPr indent="-304800" lvl="0" marL="457200" rtl="0" algn="l">
              <a:lnSpc>
                <a:spcPct val="100000"/>
              </a:lnSpc>
              <a:spcBef>
                <a:spcPts val="0"/>
              </a:spcBef>
              <a:spcAft>
                <a:spcPts val="0"/>
              </a:spcAft>
              <a:buSzPts val="1200"/>
              <a:buAutoNum type="arabicPeriod"/>
            </a:pPr>
            <a:r>
              <a:rPr lang="en"/>
              <a:t>A </a:t>
            </a:r>
            <a:r>
              <a:rPr lang="en">
                <a:uFill>
                  <a:noFill/>
                </a:uFill>
                <a:latin typeface="Quicksand Light"/>
                <a:ea typeface="Quicksand Light"/>
                <a:cs typeface="Quicksand Light"/>
                <a:sym typeface="Quicksand Light"/>
                <a:hlinkClick action="ppaction://hlinksldjump" r:id="rId7"/>
              </a:rPr>
              <a:t>resources </a:t>
            </a:r>
            <a:r>
              <a:rPr lang="en"/>
              <a:t>slide, where you’ll find links to all the elements used in the template.</a:t>
            </a:r>
            <a:endParaRPr/>
          </a:p>
          <a:p>
            <a:pPr indent="-304800" lvl="0" marL="457200" rtl="0" algn="l">
              <a:lnSpc>
                <a:spcPct val="100000"/>
              </a:lnSpc>
              <a:spcBef>
                <a:spcPts val="0"/>
              </a:spcBef>
              <a:spcAft>
                <a:spcPts val="0"/>
              </a:spcAft>
              <a:buSzPts val="1200"/>
              <a:buAutoNum type="arabicPeriod"/>
            </a:pPr>
            <a:r>
              <a:rPr lang="en">
                <a:uFill>
                  <a:noFill/>
                </a:uFill>
                <a:latin typeface="Quicksand Light"/>
                <a:ea typeface="Quicksand Light"/>
                <a:cs typeface="Quicksand Light"/>
                <a:sym typeface="Quicksand Light"/>
                <a:hlinkClick action="ppaction://hlinksldjump" r:id="rId8"/>
              </a:rPr>
              <a:t>Instructions for use</a:t>
            </a:r>
            <a:r>
              <a:rPr lang="en"/>
              <a:t>.</a:t>
            </a:r>
            <a:endParaRPr/>
          </a:p>
          <a:p>
            <a:pPr indent="-304800" lvl="0" marL="457200" rtl="0" algn="l">
              <a:lnSpc>
                <a:spcPct val="100000"/>
              </a:lnSpc>
              <a:spcBef>
                <a:spcPts val="0"/>
              </a:spcBef>
              <a:spcAft>
                <a:spcPts val="0"/>
              </a:spcAft>
              <a:buSzPts val="1200"/>
              <a:buAutoNum type="arabicPeriod"/>
            </a:pPr>
            <a:r>
              <a:rPr lang="en"/>
              <a:t>Final slides with: </a:t>
            </a:r>
            <a:endParaRPr/>
          </a:p>
          <a:p>
            <a:pPr indent="-304800" lvl="0" marL="914400" rtl="0" algn="l">
              <a:lnSpc>
                <a:spcPct val="100000"/>
              </a:lnSpc>
              <a:spcBef>
                <a:spcPts val="0"/>
              </a:spcBef>
              <a:spcAft>
                <a:spcPts val="0"/>
              </a:spcAft>
              <a:buClr>
                <a:schemeClr val="accent2"/>
              </a:buClr>
              <a:buSzPts val="1200"/>
              <a:buChar char="●"/>
            </a:pPr>
            <a:r>
              <a:rPr lang="en"/>
              <a:t>The</a:t>
            </a:r>
            <a:r>
              <a:rPr lang="en">
                <a:uFill>
                  <a:noFill/>
                </a:uFill>
                <a:latin typeface="Quicksand Light"/>
                <a:ea typeface="Quicksand Light"/>
                <a:cs typeface="Quicksand Light"/>
                <a:sym typeface="Quicksand Light"/>
                <a:hlinkClick action="ppaction://hlinksldjump" r:id="rId9"/>
              </a:rPr>
              <a:t> fonts and colors</a:t>
            </a:r>
            <a:r>
              <a:rPr lang="en"/>
              <a:t> used in the template.</a:t>
            </a:r>
            <a:endParaRPr/>
          </a:p>
          <a:p>
            <a:pPr indent="-304800" lvl="0" marL="914400" rtl="0" algn="l">
              <a:lnSpc>
                <a:spcPct val="100000"/>
              </a:lnSpc>
              <a:spcBef>
                <a:spcPts val="0"/>
              </a:spcBef>
              <a:spcAft>
                <a:spcPts val="0"/>
              </a:spcAft>
              <a:buClr>
                <a:schemeClr val="accent2"/>
              </a:buClr>
              <a:buSzPts val="1200"/>
              <a:buChar char="●"/>
            </a:pPr>
            <a:r>
              <a:rPr lang="en"/>
              <a:t>More</a:t>
            </a:r>
            <a:r>
              <a:rPr lang="en">
                <a:uFill>
                  <a:noFill/>
                </a:uFill>
                <a:latin typeface="Quicksand Light"/>
                <a:ea typeface="Quicksand Light"/>
                <a:cs typeface="Quicksand Light"/>
                <a:sym typeface="Quicksand Light"/>
                <a:hlinkClick action="ppaction://hlinksldjump" r:id="rId10"/>
              </a:rPr>
              <a:t> infographic resources</a:t>
            </a:r>
            <a:r>
              <a:rPr lang="en"/>
              <a:t>, whose size and color can be edited. </a:t>
            </a:r>
            <a:endParaRPr/>
          </a:p>
          <a:p>
            <a:pPr indent="-304800" lvl="0" marL="914400" rtl="0" algn="l">
              <a:lnSpc>
                <a:spcPct val="100000"/>
              </a:lnSpc>
              <a:spcBef>
                <a:spcPts val="0"/>
              </a:spcBef>
              <a:spcAft>
                <a:spcPts val="0"/>
              </a:spcAft>
              <a:buClr>
                <a:schemeClr val="accent2"/>
              </a:buClr>
              <a:buSzPts val="1200"/>
              <a:buChar char="●"/>
            </a:pPr>
            <a:r>
              <a:rPr lang="en"/>
              <a:t>Sets of </a:t>
            </a:r>
            <a:r>
              <a:rPr lang="en">
                <a:uFill>
                  <a:noFill/>
                </a:uFill>
                <a:latin typeface="Quicksand Light"/>
                <a:ea typeface="Quicksand Light"/>
                <a:cs typeface="Quicksand Light"/>
                <a:sym typeface="Quicksand Light"/>
                <a:hlinkClick action="ppaction://hlinksldjump" r:id="rId11"/>
              </a:rPr>
              <a:t>customizable icons</a:t>
            </a:r>
            <a:r>
              <a:rPr lang="en"/>
              <a:t> of the following themes: general, business, avatar, creative process, education, help &amp; support, medical, nature, performing arts, SEO &amp; marketing, and teamwork.</a:t>
            </a:r>
            <a:endParaRPr/>
          </a:p>
          <a:p>
            <a:pPr indent="0" lvl="0" marL="1371600" rtl="0" algn="l">
              <a:lnSpc>
                <a:spcPct val="100000"/>
              </a:lnSpc>
              <a:spcBef>
                <a:spcPts val="0"/>
              </a:spcBef>
              <a:spcAft>
                <a:spcPts val="0"/>
              </a:spcAft>
              <a:buNone/>
            </a:pPr>
            <a:r>
              <a:t/>
            </a:r>
            <a:endParaRPr/>
          </a:p>
          <a:p>
            <a:pPr indent="0" lvl="0" marL="0" rtl="0" algn="l">
              <a:lnSpc>
                <a:spcPct val="150000"/>
              </a:lnSpc>
              <a:spcBef>
                <a:spcPts val="0"/>
              </a:spcBef>
              <a:spcAft>
                <a:spcPts val="0"/>
              </a:spcAft>
              <a:buNone/>
            </a:pPr>
            <a:r>
              <a:rPr lang="en"/>
              <a:t>You can delete this slide when you’re done editing the presentation.</a:t>
            </a:r>
            <a:endParaRPr/>
          </a:p>
        </p:txBody>
      </p:sp>
      <p:grpSp>
        <p:nvGrpSpPr>
          <p:cNvPr id="140" name="Google Shape;140;p30"/>
          <p:cNvGrpSpPr/>
          <p:nvPr/>
        </p:nvGrpSpPr>
        <p:grpSpPr>
          <a:xfrm>
            <a:off x="0" y="0"/>
            <a:ext cx="180900" cy="5143505"/>
            <a:chOff x="0" y="0"/>
            <a:chExt cx="180900" cy="5143505"/>
          </a:xfrm>
        </p:grpSpPr>
        <p:sp>
          <p:nvSpPr>
            <p:cNvPr id="141" name="Google Shape;141;p30"/>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0"/>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0"/>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0"/>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0"/>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0"/>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0" name="Shape 150"/>
        <p:cNvGrpSpPr/>
        <p:nvPr/>
      </p:nvGrpSpPr>
      <p:grpSpPr>
        <a:xfrm>
          <a:off x="0" y="0"/>
          <a:ext cx="0" cy="0"/>
          <a:chOff x="0" y="0"/>
          <a:chExt cx="0" cy="0"/>
        </a:xfrm>
      </p:grpSpPr>
      <p:sp>
        <p:nvSpPr>
          <p:cNvPr id="151" name="Google Shape;151;p31"/>
          <p:cNvSpPr txBox="1"/>
          <p:nvPr>
            <p:ph type="title"/>
          </p:nvPr>
        </p:nvSpPr>
        <p:spPr>
          <a:xfrm rot="-198">
            <a:off x="708477" y="933091"/>
            <a:ext cx="5211600" cy="158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152" name="Google Shape;152;p31"/>
          <p:cNvSpPr txBox="1"/>
          <p:nvPr>
            <p:ph idx="1" type="subTitle"/>
          </p:nvPr>
        </p:nvSpPr>
        <p:spPr>
          <a:xfrm flipH="1">
            <a:off x="708483" y="2456605"/>
            <a:ext cx="3308400" cy="153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could be the part of the presentation where you can introduce yourself, write your email…</a:t>
            </a:r>
            <a:endParaRPr/>
          </a:p>
        </p:txBody>
      </p:sp>
      <p:cxnSp>
        <p:nvCxnSpPr>
          <p:cNvPr id="153" name="Google Shape;153;p31"/>
          <p:cNvCxnSpPr/>
          <p:nvPr/>
        </p:nvCxnSpPr>
        <p:spPr>
          <a:xfrm>
            <a:off x="708475" y="2612330"/>
            <a:ext cx="4573800" cy="0"/>
          </a:xfrm>
          <a:prstGeom prst="straightConnector1">
            <a:avLst/>
          </a:prstGeom>
          <a:noFill/>
          <a:ln cap="flat" cmpd="sng" w="28575">
            <a:solidFill>
              <a:schemeClr val="accent2"/>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 name="Shape 157"/>
        <p:cNvGrpSpPr/>
        <p:nvPr/>
      </p:nvGrpSpPr>
      <p:grpSpPr>
        <a:xfrm>
          <a:off x="0" y="0"/>
          <a:ext cx="0" cy="0"/>
          <a:chOff x="0" y="0"/>
          <a:chExt cx="0" cy="0"/>
        </a:xfrm>
      </p:grpSpPr>
      <p:sp>
        <p:nvSpPr>
          <p:cNvPr id="158" name="Google Shape;158;p32"/>
          <p:cNvSpPr txBox="1"/>
          <p:nvPr>
            <p:ph idx="14" type="title"/>
          </p:nvPr>
        </p:nvSpPr>
        <p:spPr>
          <a:xfrm>
            <a:off x="720078" y="480093"/>
            <a:ext cx="11325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59" name="Google Shape;159;p32"/>
          <p:cNvSpPr txBox="1"/>
          <p:nvPr>
            <p:ph idx="4294967295" type="title"/>
          </p:nvPr>
        </p:nvSpPr>
        <p:spPr>
          <a:xfrm>
            <a:off x="726376" y="472575"/>
            <a:ext cx="11961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800">
                <a:solidFill>
                  <a:schemeClr val="accent2"/>
                </a:solidFill>
              </a:rPr>
              <a:t>#</a:t>
            </a:r>
            <a:endParaRPr sz="4800">
              <a:solidFill>
                <a:schemeClr val="accent2"/>
              </a:solidFill>
            </a:endParaRPr>
          </a:p>
        </p:txBody>
      </p:sp>
      <p:sp>
        <p:nvSpPr>
          <p:cNvPr id="160" name="Google Shape;160;p32"/>
          <p:cNvSpPr txBox="1"/>
          <p:nvPr>
            <p:ph idx="2" type="subTitle"/>
          </p:nvPr>
        </p:nvSpPr>
        <p:spPr>
          <a:xfrm flipH="1">
            <a:off x="4850978" y="1498757"/>
            <a:ext cx="27840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third section</a:t>
            </a:r>
            <a:endParaRPr/>
          </a:p>
        </p:txBody>
      </p:sp>
      <p:sp>
        <p:nvSpPr>
          <p:cNvPr id="161" name="Google Shape;161;p32"/>
          <p:cNvSpPr txBox="1"/>
          <p:nvPr>
            <p:ph idx="1" type="subTitle"/>
          </p:nvPr>
        </p:nvSpPr>
        <p:spPr>
          <a:xfrm flipH="1">
            <a:off x="719999" y="1494570"/>
            <a:ext cx="26295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first section</a:t>
            </a:r>
            <a:endParaRPr/>
          </a:p>
        </p:txBody>
      </p:sp>
      <p:sp>
        <p:nvSpPr>
          <p:cNvPr id="162" name="Google Shape;162;p32"/>
          <p:cNvSpPr txBox="1"/>
          <p:nvPr>
            <p:ph idx="3" type="subTitle"/>
          </p:nvPr>
        </p:nvSpPr>
        <p:spPr>
          <a:xfrm flipH="1">
            <a:off x="719999" y="3767527"/>
            <a:ext cx="26295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second section</a:t>
            </a:r>
            <a:endParaRPr/>
          </a:p>
        </p:txBody>
      </p:sp>
      <p:sp>
        <p:nvSpPr>
          <p:cNvPr id="163" name="Google Shape;163;p32"/>
          <p:cNvSpPr txBox="1"/>
          <p:nvPr>
            <p:ph idx="4" type="subTitle"/>
          </p:nvPr>
        </p:nvSpPr>
        <p:spPr>
          <a:xfrm flipH="1">
            <a:off x="4850978" y="3761900"/>
            <a:ext cx="27840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fourth section</a:t>
            </a:r>
            <a:endParaRPr/>
          </a:p>
        </p:txBody>
      </p:sp>
      <p:sp>
        <p:nvSpPr>
          <p:cNvPr id="164" name="Google Shape;164;p32"/>
          <p:cNvSpPr txBox="1"/>
          <p:nvPr>
            <p:ph idx="6" type="subTitle"/>
          </p:nvPr>
        </p:nvSpPr>
        <p:spPr>
          <a:xfrm flipH="1">
            <a:off x="4850978" y="1041431"/>
            <a:ext cx="2892600" cy="56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THIRD SECTION</a:t>
            </a:r>
            <a:endParaRPr/>
          </a:p>
        </p:txBody>
      </p:sp>
      <p:sp>
        <p:nvSpPr>
          <p:cNvPr id="165" name="Google Shape;165;p32"/>
          <p:cNvSpPr txBox="1"/>
          <p:nvPr>
            <p:ph idx="7" type="subTitle"/>
          </p:nvPr>
        </p:nvSpPr>
        <p:spPr>
          <a:xfrm flipH="1">
            <a:off x="719999" y="3356888"/>
            <a:ext cx="33699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SECOND SECTION</a:t>
            </a:r>
            <a:endParaRPr/>
          </a:p>
        </p:txBody>
      </p:sp>
      <p:sp>
        <p:nvSpPr>
          <p:cNvPr id="166" name="Google Shape;166;p32"/>
          <p:cNvSpPr txBox="1"/>
          <p:nvPr>
            <p:ph idx="8" type="subTitle"/>
          </p:nvPr>
        </p:nvSpPr>
        <p:spPr>
          <a:xfrm flipH="1">
            <a:off x="4850978" y="3358638"/>
            <a:ext cx="30792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FOURTH SECTION</a:t>
            </a:r>
            <a:endParaRPr/>
          </a:p>
        </p:txBody>
      </p:sp>
      <p:sp>
        <p:nvSpPr>
          <p:cNvPr id="167" name="Google Shape;167;p32"/>
          <p:cNvSpPr txBox="1"/>
          <p:nvPr>
            <p:ph type="title"/>
          </p:nvPr>
        </p:nvSpPr>
        <p:spPr>
          <a:xfrm>
            <a:off x="726376" y="2723373"/>
            <a:ext cx="11961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168" name="Google Shape;168;p32"/>
          <p:cNvSpPr txBox="1"/>
          <p:nvPr>
            <p:ph idx="9" type="title"/>
          </p:nvPr>
        </p:nvSpPr>
        <p:spPr>
          <a:xfrm>
            <a:off x="4850978" y="465292"/>
            <a:ext cx="11325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169" name="Google Shape;169;p32"/>
          <p:cNvSpPr txBox="1"/>
          <p:nvPr>
            <p:ph idx="13" type="title"/>
          </p:nvPr>
        </p:nvSpPr>
        <p:spPr>
          <a:xfrm>
            <a:off x="4850978" y="2717086"/>
            <a:ext cx="14871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
        <p:nvSpPr>
          <p:cNvPr id="170" name="Google Shape;170;p32"/>
          <p:cNvSpPr txBox="1"/>
          <p:nvPr>
            <p:ph idx="5" type="subTitle"/>
          </p:nvPr>
        </p:nvSpPr>
        <p:spPr>
          <a:xfrm flipH="1">
            <a:off x="719999" y="1029867"/>
            <a:ext cx="3210600" cy="56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FIRST SECTION</a:t>
            </a:r>
            <a:endParaRPr/>
          </a:p>
        </p:txBody>
      </p:sp>
      <p:sp>
        <p:nvSpPr>
          <p:cNvPr id="171" name="Google Shape;171;p32"/>
          <p:cNvSpPr/>
          <p:nvPr/>
        </p:nvSpPr>
        <p:spPr>
          <a:xfrm>
            <a:off x="817704" y="2563213"/>
            <a:ext cx="2531867" cy="31876"/>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2"/>
          <p:cNvSpPr/>
          <p:nvPr/>
        </p:nvSpPr>
        <p:spPr>
          <a:xfrm>
            <a:off x="4850978" y="2563213"/>
            <a:ext cx="2531867" cy="31876"/>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 name="Shape 176"/>
        <p:cNvGrpSpPr/>
        <p:nvPr/>
      </p:nvGrpSpPr>
      <p:grpSpPr>
        <a:xfrm>
          <a:off x="0" y="0"/>
          <a:ext cx="0" cy="0"/>
          <a:chOff x="0" y="0"/>
          <a:chExt cx="0" cy="0"/>
        </a:xfrm>
      </p:grpSpPr>
      <p:sp>
        <p:nvSpPr>
          <p:cNvPr id="177" name="Google Shape;177;p33"/>
          <p:cNvSpPr txBox="1"/>
          <p:nvPr>
            <p:ph idx="1" type="subTitle"/>
          </p:nvPr>
        </p:nvSpPr>
        <p:spPr>
          <a:xfrm>
            <a:off x="720001" y="3417350"/>
            <a:ext cx="3735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178" name="Google Shape;178;p33"/>
          <p:cNvSpPr txBox="1"/>
          <p:nvPr>
            <p:ph idx="2" type="title"/>
          </p:nvPr>
        </p:nvSpPr>
        <p:spPr>
          <a:xfrm>
            <a:off x="720001" y="757825"/>
            <a:ext cx="3311400" cy="109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01</a:t>
            </a:r>
            <a:endParaRPr/>
          </a:p>
        </p:txBody>
      </p:sp>
      <p:sp>
        <p:nvSpPr>
          <p:cNvPr id="179" name="Google Shape;179;p33"/>
          <p:cNvSpPr txBox="1"/>
          <p:nvPr>
            <p:ph type="ctrTitle"/>
          </p:nvPr>
        </p:nvSpPr>
        <p:spPr>
          <a:xfrm>
            <a:off x="720001" y="2601725"/>
            <a:ext cx="4172400" cy="87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pic>
        <p:nvPicPr>
          <p:cNvPr id="180" name="Google Shape;180;p33"/>
          <p:cNvPicPr preferRelativeResize="0"/>
          <p:nvPr/>
        </p:nvPicPr>
        <p:blipFill rotWithShape="1">
          <a:blip r:embed="rId3">
            <a:alphaModFix/>
          </a:blip>
          <a:srcRect b="0" l="7898" r="7898" t="0"/>
          <a:stretch/>
        </p:blipFill>
        <p:spPr>
          <a:xfrm>
            <a:off x="4810525" y="233800"/>
            <a:ext cx="4052224" cy="4736153"/>
          </a:xfrm>
          <a:prstGeom prst="rect">
            <a:avLst/>
          </a:prstGeom>
          <a:noFill/>
          <a:ln>
            <a:noFill/>
          </a:ln>
        </p:spPr>
      </p:pic>
      <p:cxnSp>
        <p:nvCxnSpPr>
          <p:cNvPr id="181" name="Google Shape;181;p33"/>
          <p:cNvCxnSpPr/>
          <p:nvPr/>
        </p:nvCxnSpPr>
        <p:spPr>
          <a:xfrm>
            <a:off x="708475" y="2295450"/>
            <a:ext cx="3372300" cy="0"/>
          </a:xfrm>
          <a:prstGeom prst="straightConnector1">
            <a:avLst/>
          </a:prstGeom>
          <a:noFill/>
          <a:ln cap="flat" cmpd="sng" w="28575">
            <a:solidFill>
              <a:schemeClr val="accent2"/>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5" name="Shape 185"/>
        <p:cNvGrpSpPr/>
        <p:nvPr/>
      </p:nvGrpSpPr>
      <p:grpSpPr>
        <a:xfrm>
          <a:off x="0" y="0"/>
          <a:ext cx="0" cy="0"/>
          <a:chOff x="0" y="0"/>
          <a:chExt cx="0" cy="0"/>
        </a:xfrm>
      </p:grpSpPr>
      <p:sp>
        <p:nvSpPr>
          <p:cNvPr id="186" name="Google Shape;186;p34"/>
          <p:cNvSpPr txBox="1"/>
          <p:nvPr>
            <p:ph type="ctrTitle"/>
          </p:nvPr>
        </p:nvSpPr>
        <p:spPr>
          <a:xfrm flipH="1">
            <a:off x="4808700" y="1967975"/>
            <a:ext cx="36153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87" name="Google Shape;187;p34"/>
          <p:cNvSpPr txBox="1"/>
          <p:nvPr>
            <p:ph idx="1" type="subTitle"/>
          </p:nvPr>
        </p:nvSpPr>
        <p:spPr>
          <a:xfrm flipH="1" rot="-764">
            <a:off x="4376700" y="636425"/>
            <a:ext cx="4047300" cy="133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88" name="Google Shape;188;p34"/>
          <p:cNvSpPr/>
          <p:nvPr/>
        </p:nvSpPr>
        <p:spPr>
          <a:xfrm>
            <a:off x="4744917" y="507084"/>
            <a:ext cx="3779958" cy="31881"/>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solidFill>
                <a:schemeClr val="accent2"/>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 name="Shape 192"/>
        <p:cNvGrpSpPr/>
        <p:nvPr/>
      </p:nvGrpSpPr>
      <p:grpSpPr>
        <a:xfrm>
          <a:off x="0" y="0"/>
          <a:ext cx="0" cy="0"/>
          <a:chOff x="0" y="0"/>
          <a:chExt cx="0" cy="0"/>
        </a:xfrm>
      </p:grpSpPr>
      <p:pic>
        <p:nvPicPr>
          <p:cNvPr id="193" name="Google Shape;193;p35"/>
          <p:cNvPicPr preferRelativeResize="0"/>
          <p:nvPr/>
        </p:nvPicPr>
        <p:blipFill rotWithShape="1">
          <a:blip r:embed="rId3">
            <a:alphaModFix/>
          </a:blip>
          <a:srcRect b="0" l="34936" r="15521" t="0"/>
          <a:stretch/>
        </p:blipFill>
        <p:spPr>
          <a:xfrm>
            <a:off x="5306450" y="0"/>
            <a:ext cx="3839724" cy="5143507"/>
          </a:xfrm>
          <a:prstGeom prst="rect">
            <a:avLst/>
          </a:prstGeom>
          <a:noFill/>
          <a:ln>
            <a:noFill/>
          </a:ln>
        </p:spPr>
      </p:pic>
      <p:sp>
        <p:nvSpPr>
          <p:cNvPr id="194" name="Google Shape;194;p35"/>
          <p:cNvSpPr txBox="1"/>
          <p:nvPr>
            <p:ph type="title"/>
          </p:nvPr>
        </p:nvSpPr>
        <p:spPr>
          <a:xfrm>
            <a:off x="720006" y="350886"/>
            <a:ext cx="4246200" cy="9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195" name="Google Shape;195;p35"/>
          <p:cNvSpPr txBox="1"/>
          <p:nvPr>
            <p:ph idx="1" type="body"/>
          </p:nvPr>
        </p:nvSpPr>
        <p:spPr>
          <a:xfrm>
            <a:off x="720000" y="1304350"/>
            <a:ext cx="3949500" cy="341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2"/>
                </a:solidFill>
              </a:rPr>
              <a:t>Do you know what helps you make your point clear? Lists like this one:</a:t>
            </a:r>
            <a:br>
              <a:rPr lang="en">
                <a:solidFill>
                  <a:schemeClr val="dk2"/>
                </a:solidFill>
              </a:rPr>
            </a:br>
            <a:endParaRPr>
              <a:solidFill>
                <a:schemeClr val="dk2"/>
              </a:solidFill>
            </a:endParaRPr>
          </a:p>
          <a:p>
            <a:pPr indent="-317500" lvl="0" marL="457200" rtl="0" algn="l">
              <a:spcBef>
                <a:spcPts val="0"/>
              </a:spcBef>
              <a:spcAft>
                <a:spcPts val="0"/>
              </a:spcAft>
              <a:buSzPts val="1400"/>
              <a:buAutoNum type="arabicPeriod"/>
            </a:pPr>
            <a:r>
              <a:rPr lang="en">
                <a:solidFill>
                  <a:schemeClr val="dk2"/>
                </a:solidFill>
              </a:rPr>
              <a:t>They’re simple </a:t>
            </a:r>
            <a:endParaRPr>
              <a:solidFill>
                <a:schemeClr val="dk2"/>
              </a:solidFill>
            </a:endParaRPr>
          </a:p>
          <a:p>
            <a:pPr indent="-317500" lvl="0" marL="457200" rtl="0" algn="l">
              <a:spcBef>
                <a:spcPts val="0"/>
              </a:spcBef>
              <a:spcAft>
                <a:spcPts val="0"/>
              </a:spcAft>
              <a:buSzPts val="1400"/>
              <a:buAutoNum type="arabicPeriod"/>
            </a:pPr>
            <a:r>
              <a:rPr lang="en">
                <a:solidFill>
                  <a:schemeClr val="dk2"/>
                </a:solidFill>
              </a:rPr>
              <a:t>You can organize your ideas clearly</a:t>
            </a:r>
            <a:endParaRPr>
              <a:solidFill>
                <a:schemeClr val="dk2"/>
              </a:solidFill>
            </a:endParaRPr>
          </a:p>
          <a:p>
            <a:pPr indent="-317500" lvl="0" marL="457200" rtl="0" algn="l">
              <a:spcBef>
                <a:spcPts val="0"/>
              </a:spcBef>
              <a:spcAft>
                <a:spcPts val="0"/>
              </a:spcAft>
              <a:buSzPts val="1400"/>
              <a:buAutoNum type="arabicPeriod"/>
            </a:pPr>
            <a:r>
              <a:rPr lang="en">
                <a:solidFill>
                  <a:schemeClr val="dk2"/>
                </a:solidFill>
              </a:rPr>
              <a:t>You’ll never forget to buy milk!</a:t>
            </a:r>
            <a:endParaRPr>
              <a:solidFill>
                <a:schemeClr val="dk2"/>
              </a:solidFill>
            </a:endParaRPr>
          </a:p>
          <a:p>
            <a:pPr indent="0" lvl="0" marL="0" rtl="0" algn="l">
              <a:spcBef>
                <a:spcPts val="0"/>
              </a:spcBef>
              <a:spcAft>
                <a:spcPts val="0"/>
              </a:spcAft>
              <a:buClr>
                <a:schemeClr val="dk1"/>
              </a:buClr>
              <a:buSzPts val="1100"/>
              <a:buFont typeface="Arial"/>
              <a:buNone/>
            </a:pPr>
            <a:r>
              <a:t/>
            </a:r>
            <a:endParaRPr>
              <a:solidFill>
                <a:schemeClr val="dk2"/>
              </a:solidFill>
            </a:endParaRPr>
          </a:p>
          <a:p>
            <a:pPr indent="0" lvl="0" marL="0" rtl="0" algn="l">
              <a:spcBef>
                <a:spcPts val="0"/>
              </a:spcBef>
              <a:spcAft>
                <a:spcPts val="0"/>
              </a:spcAft>
              <a:buClr>
                <a:schemeClr val="dk1"/>
              </a:buClr>
              <a:buSzPts val="1100"/>
              <a:buFont typeface="Arial"/>
              <a:buNone/>
            </a:pPr>
            <a:r>
              <a:rPr lang="en">
                <a:solidFill>
                  <a:schemeClr val="dk2"/>
                </a:solidFill>
              </a:rPr>
              <a:t>And the most important thing: the audience won’t miss the point of your presentation</a:t>
            </a:r>
            <a:endParaRPr>
              <a:solidFill>
                <a:schemeClr val="dk2"/>
              </a:solidFill>
            </a:endParaRPr>
          </a:p>
        </p:txBody>
      </p:sp>
      <p:sp>
        <p:nvSpPr>
          <p:cNvPr id="196" name="Google Shape;196;p35"/>
          <p:cNvSpPr/>
          <p:nvPr/>
        </p:nvSpPr>
        <p:spPr>
          <a:xfrm>
            <a:off x="733035" y="1619909"/>
            <a:ext cx="3779958" cy="31881"/>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 name="Google Shape;197;p35"/>
          <p:cNvGrpSpPr/>
          <p:nvPr/>
        </p:nvGrpSpPr>
        <p:grpSpPr>
          <a:xfrm>
            <a:off x="0" y="0"/>
            <a:ext cx="180900" cy="5143505"/>
            <a:chOff x="0" y="0"/>
            <a:chExt cx="180900" cy="5143505"/>
          </a:xfrm>
        </p:grpSpPr>
        <p:grpSp>
          <p:nvGrpSpPr>
            <p:cNvPr id="198" name="Google Shape;198;p35"/>
            <p:cNvGrpSpPr/>
            <p:nvPr/>
          </p:nvGrpSpPr>
          <p:grpSpPr>
            <a:xfrm>
              <a:off x="0" y="0"/>
              <a:ext cx="180900" cy="1257061"/>
              <a:chOff x="0" y="0"/>
              <a:chExt cx="180900" cy="1257061"/>
            </a:xfrm>
          </p:grpSpPr>
          <p:sp>
            <p:nvSpPr>
              <p:cNvPr id="199" name="Google Shape;199;p35"/>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5"/>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5"/>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5"/>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5"/>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35"/>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 name="Shape 208"/>
        <p:cNvGrpSpPr/>
        <p:nvPr/>
      </p:nvGrpSpPr>
      <p:grpSpPr>
        <a:xfrm>
          <a:off x="0" y="0"/>
          <a:ext cx="0" cy="0"/>
          <a:chOff x="0" y="0"/>
          <a:chExt cx="0" cy="0"/>
        </a:xfrm>
      </p:grpSpPr>
      <p:sp>
        <p:nvSpPr>
          <p:cNvPr id="209" name="Google Shape;209;p36"/>
          <p:cNvSpPr txBox="1"/>
          <p:nvPr>
            <p:ph idx="4" type="title"/>
          </p:nvPr>
        </p:nvSpPr>
        <p:spPr>
          <a:xfrm>
            <a:off x="720000" y="351543"/>
            <a:ext cx="69252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HAVE TWO COLUMNS</a:t>
            </a:r>
            <a:endParaRPr/>
          </a:p>
        </p:txBody>
      </p:sp>
      <p:sp>
        <p:nvSpPr>
          <p:cNvPr id="210" name="Google Shape;210;p36"/>
          <p:cNvSpPr txBox="1"/>
          <p:nvPr>
            <p:ph idx="2" type="ctrTitle"/>
          </p:nvPr>
        </p:nvSpPr>
        <p:spPr>
          <a:xfrm flipH="1">
            <a:off x="5433759" y="1465264"/>
            <a:ext cx="1817700" cy="45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11" name="Google Shape;211;p36"/>
          <p:cNvSpPr txBox="1"/>
          <p:nvPr>
            <p:ph idx="3" type="subTitle"/>
          </p:nvPr>
        </p:nvSpPr>
        <p:spPr>
          <a:xfrm flipH="1">
            <a:off x="5433646" y="1893001"/>
            <a:ext cx="29904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212" name="Google Shape;212;p36"/>
          <p:cNvSpPr txBox="1"/>
          <p:nvPr>
            <p:ph type="ctrTitle"/>
          </p:nvPr>
        </p:nvSpPr>
        <p:spPr>
          <a:xfrm flipH="1">
            <a:off x="720000" y="1465281"/>
            <a:ext cx="1560600" cy="45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3" name="Google Shape;213;p36"/>
          <p:cNvSpPr txBox="1"/>
          <p:nvPr>
            <p:ph idx="1" type="subTitle"/>
          </p:nvPr>
        </p:nvSpPr>
        <p:spPr>
          <a:xfrm flipH="1">
            <a:off x="720000" y="1902650"/>
            <a:ext cx="30855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pic>
        <p:nvPicPr>
          <p:cNvPr id="214" name="Google Shape;214;p36"/>
          <p:cNvPicPr preferRelativeResize="0"/>
          <p:nvPr/>
        </p:nvPicPr>
        <p:blipFill rotWithShape="1">
          <a:blip r:embed="rId3">
            <a:alphaModFix/>
          </a:blip>
          <a:srcRect b="50130" l="0" r="21203" t="17999"/>
          <a:stretch/>
        </p:blipFill>
        <p:spPr>
          <a:xfrm>
            <a:off x="720000" y="2780776"/>
            <a:ext cx="2990305" cy="1815202"/>
          </a:xfrm>
          <a:prstGeom prst="rect">
            <a:avLst/>
          </a:prstGeom>
          <a:noFill/>
          <a:ln>
            <a:noFill/>
          </a:ln>
        </p:spPr>
      </p:pic>
      <p:pic>
        <p:nvPicPr>
          <p:cNvPr id="215" name="Google Shape;215;p36"/>
          <p:cNvPicPr preferRelativeResize="0"/>
          <p:nvPr/>
        </p:nvPicPr>
        <p:blipFill rotWithShape="1">
          <a:blip r:embed="rId4">
            <a:alphaModFix/>
          </a:blip>
          <a:srcRect b="2898" l="0" r="33430" t="36333"/>
          <a:stretch/>
        </p:blipFill>
        <p:spPr>
          <a:xfrm>
            <a:off x="5433695" y="2780776"/>
            <a:ext cx="2990303" cy="1815202"/>
          </a:xfrm>
          <a:prstGeom prst="rect">
            <a:avLst/>
          </a:prstGeom>
          <a:noFill/>
          <a:ln>
            <a:noFill/>
          </a:ln>
        </p:spPr>
      </p:pic>
      <p:sp>
        <p:nvSpPr>
          <p:cNvPr id="216" name="Google Shape;216;p36"/>
          <p:cNvSpPr/>
          <p:nvPr/>
        </p:nvSpPr>
        <p:spPr>
          <a:xfrm>
            <a:off x="725952" y="1194675"/>
            <a:ext cx="2990294" cy="31899"/>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6"/>
          <p:cNvSpPr/>
          <p:nvPr/>
        </p:nvSpPr>
        <p:spPr>
          <a:xfrm>
            <a:off x="5433702" y="1194675"/>
            <a:ext cx="2990294" cy="31899"/>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 name="Google Shape;218;p36"/>
          <p:cNvGrpSpPr/>
          <p:nvPr/>
        </p:nvGrpSpPr>
        <p:grpSpPr>
          <a:xfrm>
            <a:off x="0" y="0"/>
            <a:ext cx="180900" cy="5143505"/>
            <a:chOff x="0" y="0"/>
            <a:chExt cx="180900" cy="5143505"/>
          </a:xfrm>
        </p:grpSpPr>
        <p:grpSp>
          <p:nvGrpSpPr>
            <p:cNvPr id="219" name="Google Shape;219;p36"/>
            <p:cNvGrpSpPr/>
            <p:nvPr/>
          </p:nvGrpSpPr>
          <p:grpSpPr>
            <a:xfrm>
              <a:off x="0" y="0"/>
              <a:ext cx="180900" cy="1257061"/>
              <a:chOff x="0" y="0"/>
              <a:chExt cx="180900" cy="1257061"/>
            </a:xfrm>
          </p:grpSpPr>
          <p:sp>
            <p:nvSpPr>
              <p:cNvPr id="220" name="Google Shape;220;p36"/>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6"/>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6"/>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6"/>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6"/>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36"/>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 name="Shape 229"/>
        <p:cNvGrpSpPr/>
        <p:nvPr/>
      </p:nvGrpSpPr>
      <p:grpSpPr>
        <a:xfrm>
          <a:off x="0" y="0"/>
          <a:ext cx="0" cy="0"/>
          <a:chOff x="0" y="0"/>
          <a:chExt cx="0" cy="0"/>
        </a:xfrm>
      </p:grpSpPr>
      <p:sp>
        <p:nvSpPr>
          <p:cNvPr id="230" name="Google Shape;230;p37"/>
          <p:cNvSpPr txBox="1"/>
          <p:nvPr>
            <p:ph type="title"/>
          </p:nvPr>
        </p:nvSpPr>
        <p:spPr>
          <a:xfrm rot="-289">
            <a:off x="1003054" y="1208247"/>
            <a:ext cx="7137900" cy="272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 name="Shape 234"/>
        <p:cNvGrpSpPr/>
        <p:nvPr/>
      </p:nvGrpSpPr>
      <p:grpSpPr>
        <a:xfrm>
          <a:off x="0" y="0"/>
          <a:ext cx="0" cy="0"/>
          <a:chOff x="0" y="0"/>
          <a:chExt cx="0" cy="0"/>
        </a:xfrm>
      </p:grpSpPr>
      <p:sp>
        <p:nvSpPr>
          <p:cNvPr id="235" name="Google Shape;235;p38"/>
          <p:cNvSpPr txBox="1"/>
          <p:nvPr>
            <p:ph idx="6" type="title"/>
          </p:nvPr>
        </p:nvSpPr>
        <p:spPr>
          <a:xfrm>
            <a:off x="720000" y="358633"/>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THESE ARE THREE COLUMNS</a:t>
            </a:r>
            <a:endParaRPr/>
          </a:p>
        </p:txBody>
      </p:sp>
      <p:sp>
        <p:nvSpPr>
          <p:cNvPr id="236" name="Google Shape;236;p38"/>
          <p:cNvSpPr txBox="1"/>
          <p:nvPr>
            <p:ph idx="2" type="ctrTitle"/>
          </p:nvPr>
        </p:nvSpPr>
        <p:spPr>
          <a:xfrm flipH="1">
            <a:off x="6572700" y="2820475"/>
            <a:ext cx="1851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37" name="Google Shape;237;p38"/>
          <p:cNvSpPr txBox="1"/>
          <p:nvPr>
            <p:ph idx="3" type="subTitle"/>
          </p:nvPr>
        </p:nvSpPr>
        <p:spPr>
          <a:xfrm flipH="1">
            <a:off x="6572699" y="3419200"/>
            <a:ext cx="185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238" name="Google Shape;238;p38"/>
          <p:cNvSpPr txBox="1"/>
          <p:nvPr>
            <p:ph type="ctrTitle"/>
          </p:nvPr>
        </p:nvSpPr>
        <p:spPr>
          <a:xfrm flipH="1">
            <a:off x="720002" y="2820475"/>
            <a:ext cx="1851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39" name="Google Shape;239;p38"/>
          <p:cNvSpPr txBox="1"/>
          <p:nvPr>
            <p:ph idx="1" type="subTitle"/>
          </p:nvPr>
        </p:nvSpPr>
        <p:spPr>
          <a:xfrm flipH="1">
            <a:off x="719991" y="3419209"/>
            <a:ext cx="185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and a gas giant</a:t>
            </a:r>
            <a:endParaRPr/>
          </a:p>
        </p:txBody>
      </p:sp>
      <p:sp>
        <p:nvSpPr>
          <p:cNvPr id="240" name="Google Shape;240;p38"/>
          <p:cNvSpPr txBox="1"/>
          <p:nvPr>
            <p:ph idx="4" type="ctrTitle"/>
          </p:nvPr>
        </p:nvSpPr>
        <p:spPr>
          <a:xfrm flipH="1">
            <a:off x="3646352" y="2820475"/>
            <a:ext cx="1851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41" name="Google Shape;241;p38"/>
          <p:cNvSpPr txBox="1"/>
          <p:nvPr>
            <p:ph idx="5" type="subTitle"/>
          </p:nvPr>
        </p:nvSpPr>
        <p:spPr>
          <a:xfrm flipH="1">
            <a:off x="3646341" y="3419209"/>
            <a:ext cx="185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t>
            </a:r>
            <a:r>
              <a:rPr lang="en"/>
              <a:t>espite being red, mars is actually a cold place</a:t>
            </a:r>
            <a:endParaRPr/>
          </a:p>
        </p:txBody>
      </p:sp>
      <p:sp>
        <p:nvSpPr>
          <p:cNvPr id="242" name="Google Shape;242;p38"/>
          <p:cNvSpPr txBox="1"/>
          <p:nvPr>
            <p:ph type="ctrTitle"/>
          </p:nvPr>
        </p:nvSpPr>
        <p:spPr>
          <a:xfrm flipH="1">
            <a:off x="719998" y="1617750"/>
            <a:ext cx="1165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6000">
                <a:solidFill>
                  <a:schemeClr val="accent2"/>
                </a:solidFill>
              </a:rPr>
              <a:t>01</a:t>
            </a:r>
            <a:endParaRPr sz="6000">
              <a:solidFill>
                <a:schemeClr val="accent2"/>
              </a:solidFill>
            </a:endParaRPr>
          </a:p>
        </p:txBody>
      </p:sp>
      <p:sp>
        <p:nvSpPr>
          <p:cNvPr id="243" name="Google Shape;243;p38"/>
          <p:cNvSpPr txBox="1"/>
          <p:nvPr>
            <p:ph type="ctrTitle"/>
          </p:nvPr>
        </p:nvSpPr>
        <p:spPr>
          <a:xfrm flipH="1">
            <a:off x="3646350" y="1617750"/>
            <a:ext cx="1165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6000">
                <a:solidFill>
                  <a:schemeClr val="accent2"/>
                </a:solidFill>
              </a:rPr>
              <a:t>02</a:t>
            </a:r>
            <a:endParaRPr sz="6000">
              <a:solidFill>
                <a:schemeClr val="accent2"/>
              </a:solidFill>
            </a:endParaRPr>
          </a:p>
        </p:txBody>
      </p:sp>
      <p:sp>
        <p:nvSpPr>
          <p:cNvPr id="244" name="Google Shape;244;p38"/>
          <p:cNvSpPr txBox="1"/>
          <p:nvPr>
            <p:ph type="ctrTitle"/>
          </p:nvPr>
        </p:nvSpPr>
        <p:spPr>
          <a:xfrm flipH="1">
            <a:off x="6572689" y="1617750"/>
            <a:ext cx="1165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6000">
                <a:solidFill>
                  <a:schemeClr val="accent2"/>
                </a:solidFill>
              </a:rPr>
              <a:t>03</a:t>
            </a:r>
            <a:endParaRPr sz="6000">
              <a:solidFill>
                <a:schemeClr val="accent2"/>
              </a:solidFill>
            </a:endParaRPr>
          </a:p>
        </p:txBody>
      </p:sp>
      <p:grpSp>
        <p:nvGrpSpPr>
          <p:cNvPr id="245" name="Google Shape;245;p38"/>
          <p:cNvGrpSpPr/>
          <p:nvPr/>
        </p:nvGrpSpPr>
        <p:grpSpPr>
          <a:xfrm>
            <a:off x="0" y="0"/>
            <a:ext cx="180900" cy="5143505"/>
            <a:chOff x="0" y="0"/>
            <a:chExt cx="180900" cy="5143505"/>
          </a:xfrm>
        </p:grpSpPr>
        <p:grpSp>
          <p:nvGrpSpPr>
            <p:cNvPr id="246" name="Google Shape;246;p38"/>
            <p:cNvGrpSpPr/>
            <p:nvPr/>
          </p:nvGrpSpPr>
          <p:grpSpPr>
            <a:xfrm>
              <a:off x="0" y="0"/>
              <a:ext cx="180900" cy="1257061"/>
              <a:chOff x="0" y="0"/>
              <a:chExt cx="180900" cy="1257061"/>
            </a:xfrm>
          </p:grpSpPr>
          <p:sp>
            <p:nvSpPr>
              <p:cNvPr id="247" name="Google Shape;247;p38"/>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8"/>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8"/>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8"/>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8"/>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38"/>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 name="Google Shape;253;p38"/>
          <p:cNvSpPr/>
          <p:nvPr/>
        </p:nvSpPr>
        <p:spPr>
          <a:xfrm>
            <a:off x="719989" y="2584373"/>
            <a:ext cx="7703879" cy="37350"/>
          </a:xfrm>
          <a:custGeom>
            <a:rect b="b" l="l" r="r" t="t"/>
            <a:pathLst>
              <a:path extrusionOk="0" h="1029" w="122003">
                <a:moveTo>
                  <a:pt x="1" y="0"/>
                </a:moveTo>
                <a:lnTo>
                  <a:pt x="1" y="1028"/>
                </a:lnTo>
                <a:lnTo>
                  <a:pt x="122002" y="1028"/>
                </a:lnTo>
                <a:lnTo>
                  <a:pt x="122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39"/>
          <p:cNvSpPr txBox="1"/>
          <p:nvPr>
            <p:ph idx="8" type="title"/>
          </p:nvPr>
        </p:nvSpPr>
        <p:spPr>
          <a:xfrm>
            <a:off x="720000" y="361000"/>
            <a:ext cx="4085100" cy="108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ABOUT FOUR COLUMNS?</a:t>
            </a:r>
            <a:endParaRPr/>
          </a:p>
        </p:txBody>
      </p:sp>
      <p:sp>
        <p:nvSpPr>
          <p:cNvPr id="259" name="Google Shape;259;p39"/>
          <p:cNvSpPr txBox="1"/>
          <p:nvPr>
            <p:ph idx="1" type="subTitle"/>
          </p:nvPr>
        </p:nvSpPr>
        <p:spPr>
          <a:xfrm flipH="1">
            <a:off x="3836100" y="3577923"/>
            <a:ext cx="1815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it’s hot</a:t>
            </a:r>
            <a:endParaRPr/>
          </a:p>
        </p:txBody>
      </p:sp>
      <p:sp>
        <p:nvSpPr>
          <p:cNvPr id="260" name="Google Shape;260;p39"/>
          <p:cNvSpPr txBox="1"/>
          <p:nvPr>
            <p:ph idx="5" type="subTitle"/>
          </p:nvPr>
        </p:nvSpPr>
        <p:spPr>
          <a:xfrm flipH="1">
            <a:off x="1322200" y="3575102"/>
            <a:ext cx="1815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61" name="Google Shape;261;p39"/>
          <p:cNvSpPr txBox="1"/>
          <p:nvPr>
            <p:ph type="ctrTitle"/>
          </p:nvPr>
        </p:nvSpPr>
        <p:spPr>
          <a:xfrm flipH="1">
            <a:off x="3836100" y="3130300"/>
            <a:ext cx="181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62" name="Google Shape;262;p39"/>
          <p:cNvSpPr txBox="1"/>
          <p:nvPr>
            <p:ph idx="2" type="ctrTitle"/>
          </p:nvPr>
        </p:nvSpPr>
        <p:spPr>
          <a:xfrm flipH="1">
            <a:off x="3836100" y="1651700"/>
            <a:ext cx="181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63" name="Google Shape;263;p39"/>
          <p:cNvSpPr txBox="1"/>
          <p:nvPr>
            <p:ph idx="3" type="subTitle"/>
          </p:nvPr>
        </p:nvSpPr>
        <p:spPr>
          <a:xfrm flipH="1">
            <a:off x="3836100" y="2098575"/>
            <a:ext cx="1815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and a gas giant</a:t>
            </a:r>
            <a:endParaRPr/>
          </a:p>
        </p:txBody>
      </p:sp>
      <p:sp>
        <p:nvSpPr>
          <p:cNvPr id="264" name="Google Shape;264;p39"/>
          <p:cNvSpPr txBox="1"/>
          <p:nvPr>
            <p:ph idx="4" type="ctrTitle"/>
          </p:nvPr>
        </p:nvSpPr>
        <p:spPr>
          <a:xfrm flipH="1">
            <a:off x="1322192" y="3130300"/>
            <a:ext cx="181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65" name="Google Shape;265;p39"/>
          <p:cNvSpPr txBox="1"/>
          <p:nvPr>
            <p:ph idx="6" type="ctrTitle"/>
          </p:nvPr>
        </p:nvSpPr>
        <p:spPr>
          <a:xfrm flipH="1">
            <a:off x="1322207" y="1651700"/>
            <a:ext cx="181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66" name="Google Shape;266;p39"/>
          <p:cNvSpPr txBox="1"/>
          <p:nvPr>
            <p:ph idx="7" type="subTitle"/>
          </p:nvPr>
        </p:nvSpPr>
        <p:spPr>
          <a:xfrm flipH="1">
            <a:off x="1322150" y="2098575"/>
            <a:ext cx="1815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pic>
        <p:nvPicPr>
          <p:cNvPr id="267" name="Google Shape;267;p39"/>
          <p:cNvPicPr preferRelativeResize="0"/>
          <p:nvPr/>
        </p:nvPicPr>
        <p:blipFill rotWithShape="1">
          <a:blip r:embed="rId3">
            <a:alphaModFix/>
          </a:blip>
          <a:srcRect b="0" l="7891" r="7891" t="0"/>
          <a:stretch/>
        </p:blipFill>
        <p:spPr>
          <a:xfrm>
            <a:off x="6257924" y="-7175"/>
            <a:ext cx="2886072" cy="5143502"/>
          </a:xfrm>
          <a:prstGeom prst="rect">
            <a:avLst/>
          </a:prstGeom>
          <a:noFill/>
          <a:ln>
            <a:noFill/>
          </a:ln>
        </p:spPr>
      </p:pic>
      <p:grpSp>
        <p:nvGrpSpPr>
          <p:cNvPr id="268" name="Google Shape;268;p39"/>
          <p:cNvGrpSpPr/>
          <p:nvPr/>
        </p:nvGrpSpPr>
        <p:grpSpPr>
          <a:xfrm>
            <a:off x="854436" y="3361761"/>
            <a:ext cx="392044" cy="391627"/>
            <a:chOff x="1309875" y="1499912"/>
            <a:chExt cx="359015" cy="358633"/>
          </a:xfrm>
        </p:grpSpPr>
        <p:sp>
          <p:nvSpPr>
            <p:cNvPr id="269" name="Google Shape;269;p3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39"/>
          <p:cNvGrpSpPr/>
          <p:nvPr/>
        </p:nvGrpSpPr>
        <p:grpSpPr>
          <a:xfrm>
            <a:off x="827335" y="1878192"/>
            <a:ext cx="384074" cy="502163"/>
            <a:chOff x="1367060" y="2422129"/>
            <a:chExt cx="269261" cy="352050"/>
          </a:xfrm>
        </p:grpSpPr>
        <p:sp>
          <p:nvSpPr>
            <p:cNvPr id="279" name="Google Shape;279;p3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39"/>
          <p:cNvGrpSpPr/>
          <p:nvPr/>
        </p:nvGrpSpPr>
        <p:grpSpPr>
          <a:xfrm>
            <a:off x="3270182" y="1876732"/>
            <a:ext cx="499670" cy="499670"/>
            <a:chOff x="2639038" y="2894942"/>
            <a:chExt cx="355612" cy="355612"/>
          </a:xfrm>
        </p:grpSpPr>
        <p:sp>
          <p:nvSpPr>
            <p:cNvPr id="294" name="Google Shape;294;p3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 name="Google Shape;296;p39"/>
          <p:cNvSpPr/>
          <p:nvPr/>
        </p:nvSpPr>
        <p:spPr>
          <a:xfrm>
            <a:off x="3270171" y="3361747"/>
            <a:ext cx="499671" cy="499155"/>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 name="Google Shape;297;p39"/>
          <p:cNvGrpSpPr/>
          <p:nvPr/>
        </p:nvGrpSpPr>
        <p:grpSpPr>
          <a:xfrm>
            <a:off x="0" y="0"/>
            <a:ext cx="180900" cy="5143505"/>
            <a:chOff x="0" y="0"/>
            <a:chExt cx="180900" cy="5143505"/>
          </a:xfrm>
        </p:grpSpPr>
        <p:grpSp>
          <p:nvGrpSpPr>
            <p:cNvPr id="298" name="Google Shape;298;p39"/>
            <p:cNvGrpSpPr/>
            <p:nvPr/>
          </p:nvGrpSpPr>
          <p:grpSpPr>
            <a:xfrm>
              <a:off x="0" y="0"/>
              <a:ext cx="180900" cy="1257061"/>
              <a:chOff x="0" y="0"/>
              <a:chExt cx="180900" cy="1257061"/>
            </a:xfrm>
          </p:grpSpPr>
          <p:sp>
            <p:nvSpPr>
              <p:cNvPr id="299" name="Google Shape;299;p39"/>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9"/>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9"/>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9"/>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9"/>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 name="Google Shape;304;p39"/>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 name="Shape 308"/>
        <p:cNvGrpSpPr/>
        <p:nvPr/>
      </p:nvGrpSpPr>
      <p:grpSpPr>
        <a:xfrm>
          <a:off x="0" y="0"/>
          <a:ext cx="0" cy="0"/>
          <a:chOff x="0" y="0"/>
          <a:chExt cx="0" cy="0"/>
        </a:xfrm>
      </p:grpSpPr>
      <p:sp>
        <p:nvSpPr>
          <p:cNvPr id="309" name="Google Shape;309;p40"/>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310" name="Google Shape;310;p40"/>
          <p:cNvSpPr txBox="1"/>
          <p:nvPr>
            <p:ph idx="4294967295" type="subTitle"/>
          </p:nvPr>
        </p:nvSpPr>
        <p:spPr>
          <a:xfrm flipH="1">
            <a:off x="720038" y="2109796"/>
            <a:ext cx="20307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Venus has a beautiful name</a:t>
            </a:r>
            <a:endParaRPr sz="1400">
              <a:solidFill>
                <a:schemeClr val="dk2"/>
              </a:solidFill>
            </a:endParaRPr>
          </a:p>
        </p:txBody>
      </p:sp>
      <p:sp>
        <p:nvSpPr>
          <p:cNvPr id="311" name="Google Shape;311;p40"/>
          <p:cNvSpPr txBox="1"/>
          <p:nvPr>
            <p:ph idx="4294967295" type="subTitle"/>
          </p:nvPr>
        </p:nvSpPr>
        <p:spPr>
          <a:xfrm flipH="1">
            <a:off x="6401829" y="2109796"/>
            <a:ext cx="20307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Despite being red, Mars is a cold place</a:t>
            </a:r>
            <a:endParaRPr sz="1400">
              <a:solidFill>
                <a:schemeClr val="dk2"/>
              </a:solidFill>
            </a:endParaRPr>
          </a:p>
        </p:txBody>
      </p:sp>
      <p:sp>
        <p:nvSpPr>
          <p:cNvPr id="312" name="Google Shape;312;p40"/>
          <p:cNvSpPr txBox="1"/>
          <p:nvPr>
            <p:ph idx="4294967295" type="ctrTitle"/>
          </p:nvPr>
        </p:nvSpPr>
        <p:spPr>
          <a:xfrm flipH="1">
            <a:off x="1006385" y="1662180"/>
            <a:ext cx="1458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VENUS</a:t>
            </a:r>
            <a:endParaRPr sz="2200">
              <a:latin typeface="Nanum Pen Script"/>
              <a:ea typeface="Nanum Pen Script"/>
              <a:cs typeface="Nanum Pen Script"/>
              <a:sym typeface="Nanum Pen Script"/>
            </a:endParaRPr>
          </a:p>
        </p:txBody>
      </p:sp>
      <p:sp>
        <p:nvSpPr>
          <p:cNvPr id="313" name="Google Shape;313;p40"/>
          <p:cNvSpPr txBox="1"/>
          <p:nvPr>
            <p:ph idx="4294967295" type="ctrTitle"/>
          </p:nvPr>
        </p:nvSpPr>
        <p:spPr>
          <a:xfrm flipH="1">
            <a:off x="6636879" y="1647998"/>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MARS</a:t>
            </a:r>
            <a:endParaRPr sz="2200">
              <a:latin typeface="Nanum Pen Script"/>
              <a:ea typeface="Nanum Pen Script"/>
              <a:cs typeface="Nanum Pen Script"/>
              <a:sym typeface="Nanum Pen Script"/>
            </a:endParaRPr>
          </a:p>
        </p:txBody>
      </p:sp>
      <p:sp>
        <p:nvSpPr>
          <p:cNvPr id="314" name="Google Shape;314;p40"/>
          <p:cNvSpPr txBox="1"/>
          <p:nvPr>
            <p:ph idx="4294967295" type="ctrTitle"/>
          </p:nvPr>
        </p:nvSpPr>
        <p:spPr>
          <a:xfrm flipH="1">
            <a:off x="1080785" y="3159019"/>
            <a:ext cx="130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EARTH</a:t>
            </a:r>
            <a:endParaRPr sz="2200">
              <a:latin typeface="Nanum Pen Script"/>
              <a:ea typeface="Nanum Pen Script"/>
              <a:cs typeface="Nanum Pen Script"/>
              <a:sym typeface="Nanum Pen Script"/>
            </a:endParaRPr>
          </a:p>
        </p:txBody>
      </p:sp>
      <p:sp>
        <p:nvSpPr>
          <p:cNvPr id="315" name="Google Shape;315;p40"/>
          <p:cNvSpPr txBox="1"/>
          <p:nvPr>
            <p:ph idx="4294967295" type="subTitle"/>
          </p:nvPr>
        </p:nvSpPr>
        <p:spPr>
          <a:xfrm flipH="1">
            <a:off x="720000" y="3597695"/>
            <a:ext cx="20307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Earth is the planet we live on</a:t>
            </a:r>
            <a:endParaRPr sz="1400">
              <a:solidFill>
                <a:schemeClr val="dk2"/>
              </a:solidFill>
            </a:endParaRPr>
          </a:p>
        </p:txBody>
      </p:sp>
      <p:pic>
        <p:nvPicPr>
          <p:cNvPr id="316" name="Google Shape;316;p40" title="Gráfico">
            <a:hlinkClick r:id="rId3"/>
          </p:cNvPr>
          <p:cNvPicPr preferRelativeResize="0"/>
          <p:nvPr/>
        </p:nvPicPr>
        <p:blipFill rotWithShape="1">
          <a:blip r:embed="rId4">
            <a:alphaModFix/>
          </a:blip>
          <a:srcRect b="0" l="0" r="0" t="10031"/>
          <a:stretch/>
        </p:blipFill>
        <p:spPr>
          <a:xfrm>
            <a:off x="2892338" y="1366751"/>
            <a:ext cx="3367900" cy="3159626"/>
          </a:xfrm>
          <a:prstGeom prst="rect">
            <a:avLst/>
          </a:prstGeom>
          <a:noFill/>
          <a:ln>
            <a:noFill/>
          </a:ln>
        </p:spPr>
      </p:pic>
      <p:sp>
        <p:nvSpPr>
          <p:cNvPr id="317" name="Google Shape;317;p40"/>
          <p:cNvSpPr txBox="1"/>
          <p:nvPr>
            <p:ph idx="4294967295" type="subTitle"/>
          </p:nvPr>
        </p:nvSpPr>
        <p:spPr>
          <a:xfrm flipH="1">
            <a:off x="6401825" y="3597695"/>
            <a:ext cx="20307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Saturn is the ringed planet</a:t>
            </a:r>
            <a:endParaRPr sz="1400">
              <a:solidFill>
                <a:schemeClr val="dk2"/>
              </a:solidFill>
            </a:endParaRPr>
          </a:p>
        </p:txBody>
      </p:sp>
      <p:sp>
        <p:nvSpPr>
          <p:cNvPr id="318" name="Google Shape;318;p40"/>
          <p:cNvSpPr txBox="1"/>
          <p:nvPr>
            <p:ph idx="4294967295" type="ctrTitle"/>
          </p:nvPr>
        </p:nvSpPr>
        <p:spPr>
          <a:xfrm flipH="1">
            <a:off x="6636879" y="315901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SATURN</a:t>
            </a:r>
            <a:endParaRPr sz="2200"/>
          </a:p>
        </p:txBody>
      </p:sp>
      <p:sp>
        <p:nvSpPr>
          <p:cNvPr id="319" name="Google Shape;319;p40"/>
          <p:cNvSpPr/>
          <p:nvPr/>
        </p:nvSpPr>
        <p:spPr>
          <a:xfrm>
            <a:off x="1614335" y="1420038"/>
            <a:ext cx="242100" cy="242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0"/>
          <p:cNvSpPr/>
          <p:nvPr/>
        </p:nvSpPr>
        <p:spPr>
          <a:xfrm>
            <a:off x="1614335" y="2918095"/>
            <a:ext cx="242100" cy="242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0"/>
          <p:cNvSpPr/>
          <p:nvPr/>
        </p:nvSpPr>
        <p:spPr>
          <a:xfrm>
            <a:off x="7296129" y="1420038"/>
            <a:ext cx="242100" cy="242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0"/>
          <p:cNvSpPr/>
          <p:nvPr/>
        </p:nvSpPr>
        <p:spPr>
          <a:xfrm>
            <a:off x="7296129" y="2918095"/>
            <a:ext cx="242100" cy="242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 name="Google Shape;323;p40"/>
          <p:cNvGrpSpPr/>
          <p:nvPr/>
        </p:nvGrpSpPr>
        <p:grpSpPr>
          <a:xfrm>
            <a:off x="0" y="0"/>
            <a:ext cx="180900" cy="5143505"/>
            <a:chOff x="0" y="0"/>
            <a:chExt cx="180900" cy="5143505"/>
          </a:xfrm>
        </p:grpSpPr>
        <p:grpSp>
          <p:nvGrpSpPr>
            <p:cNvPr id="324" name="Google Shape;324;p40"/>
            <p:cNvGrpSpPr/>
            <p:nvPr/>
          </p:nvGrpSpPr>
          <p:grpSpPr>
            <a:xfrm>
              <a:off x="0" y="0"/>
              <a:ext cx="180900" cy="1257061"/>
              <a:chOff x="0" y="0"/>
              <a:chExt cx="180900" cy="1257061"/>
            </a:xfrm>
          </p:grpSpPr>
          <p:sp>
            <p:nvSpPr>
              <p:cNvPr id="325" name="Google Shape;325;p40"/>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0"/>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0"/>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0"/>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0"/>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 name="Google Shape;330;p40"/>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 name="Shape 334"/>
        <p:cNvGrpSpPr/>
        <p:nvPr/>
      </p:nvGrpSpPr>
      <p:grpSpPr>
        <a:xfrm>
          <a:off x="0" y="0"/>
          <a:ext cx="0" cy="0"/>
          <a:chOff x="0" y="0"/>
          <a:chExt cx="0" cy="0"/>
        </a:xfrm>
      </p:grpSpPr>
      <p:sp>
        <p:nvSpPr>
          <p:cNvPr id="335" name="Google Shape;335;p41"/>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AN INFOGRAPHIC HERE!</a:t>
            </a:r>
            <a:r>
              <a:rPr lang="en"/>
              <a:t> </a:t>
            </a:r>
            <a:endParaRPr/>
          </a:p>
        </p:txBody>
      </p:sp>
      <p:grpSp>
        <p:nvGrpSpPr>
          <p:cNvPr id="336" name="Google Shape;336;p41"/>
          <p:cNvGrpSpPr/>
          <p:nvPr/>
        </p:nvGrpSpPr>
        <p:grpSpPr>
          <a:xfrm>
            <a:off x="11217813" y="5054571"/>
            <a:ext cx="333809" cy="373277"/>
            <a:chOff x="861113" y="2885746"/>
            <a:chExt cx="333809" cy="373277"/>
          </a:xfrm>
        </p:grpSpPr>
        <p:sp>
          <p:nvSpPr>
            <p:cNvPr id="337" name="Google Shape;337;p4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 name="Google Shape;340;p41"/>
          <p:cNvSpPr txBox="1"/>
          <p:nvPr>
            <p:ph idx="4294967295" type="subTitle"/>
          </p:nvPr>
        </p:nvSpPr>
        <p:spPr>
          <a:xfrm flipH="1">
            <a:off x="719250" y="1910600"/>
            <a:ext cx="1994700" cy="875400"/>
          </a:xfrm>
          <a:prstGeom prst="rect">
            <a:avLst/>
          </a:prstGeom>
        </p:spPr>
        <p:txBody>
          <a:bodyPr anchorCtr="0" anchor="t" bIns="91425" lIns="91425" spcFirstLastPara="1" rIns="0" wrap="square" tIns="91425">
            <a:noAutofit/>
          </a:bodyPr>
          <a:lstStyle/>
          <a:p>
            <a:pPr indent="0" lvl="0" marL="0" rtl="0" algn="r">
              <a:lnSpc>
                <a:spcPct val="100000"/>
              </a:lnSpc>
              <a:spcBef>
                <a:spcPts val="0"/>
              </a:spcBef>
              <a:spcAft>
                <a:spcPts val="1600"/>
              </a:spcAft>
              <a:buNone/>
            </a:pPr>
            <a:r>
              <a:rPr lang="en" sz="1400">
                <a:solidFill>
                  <a:schemeClr val="dk2"/>
                </a:solidFill>
              </a:rPr>
              <a:t>Venus has a beautiful name and is terribly hot</a:t>
            </a:r>
            <a:endParaRPr sz="1400">
              <a:solidFill>
                <a:schemeClr val="dk2"/>
              </a:solidFill>
            </a:endParaRPr>
          </a:p>
        </p:txBody>
      </p:sp>
      <p:sp>
        <p:nvSpPr>
          <p:cNvPr id="341" name="Google Shape;341;p41"/>
          <p:cNvSpPr txBox="1"/>
          <p:nvPr>
            <p:ph idx="4294967295" type="subTitle"/>
          </p:nvPr>
        </p:nvSpPr>
        <p:spPr>
          <a:xfrm flipH="1">
            <a:off x="771055" y="3846175"/>
            <a:ext cx="1994700" cy="875400"/>
          </a:xfrm>
          <a:prstGeom prst="rect">
            <a:avLst/>
          </a:prstGeom>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None/>
            </a:pPr>
            <a:r>
              <a:rPr lang="en" sz="1400">
                <a:solidFill>
                  <a:schemeClr val="dk2"/>
                </a:solidFill>
              </a:rPr>
              <a:t>Mercury is the smallest planet in our Solar System</a:t>
            </a:r>
            <a:endParaRPr sz="1400">
              <a:solidFill>
                <a:schemeClr val="dk2"/>
              </a:solidFill>
            </a:endParaRPr>
          </a:p>
        </p:txBody>
      </p:sp>
      <p:sp>
        <p:nvSpPr>
          <p:cNvPr id="342" name="Google Shape;342;p41"/>
          <p:cNvSpPr txBox="1"/>
          <p:nvPr>
            <p:ph idx="4294967295" type="ctrTitle"/>
          </p:nvPr>
        </p:nvSpPr>
        <p:spPr>
          <a:xfrm flipH="1">
            <a:off x="719250" y="1527225"/>
            <a:ext cx="1994700" cy="5778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sz="2200"/>
              <a:t>VENUS</a:t>
            </a:r>
            <a:endParaRPr sz="2200">
              <a:latin typeface="Nanum Pen Script"/>
              <a:ea typeface="Nanum Pen Script"/>
              <a:cs typeface="Nanum Pen Script"/>
              <a:sym typeface="Nanum Pen Script"/>
            </a:endParaRPr>
          </a:p>
        </p:txBody>
      </p:sp>
      <p:sp>
        <p:nvSpPr>
          <p:cNvPr id="343" name="Google Shape;343;p41"/>
          <p:cNvSpPr txBox="1"/>
          <p:nvPr>
            <p:ph idx="4294967295" type="ctrTitle"/>
          </p:nvPr>
        </p:nvSpPr>
        <p:spPr>
          <a:xfrm flipH="1">
            <a:off x="6430050" y="2376400"/>
            <a:ext cx="1994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SATURN</a:t>
            </a:r>
            <a:endParaRPr sz="2200">
              <a:latin typeface="Nanum Pen Script"/>
              <a:ea typeface="Nanum Pen Script"/>
              <a:cs typeface="Nanum Pen Script"/>
              <a:sym typeface="Nanum Pen Script"/>
            </a:endParaRPr>
          </a:p>
        </p:txBody>
      </p:sp>
      <p:sp>
        <p:nvSpPr>
          <p:cNvPr id="344" name="Google Shape;344;p41"/>
          <p:cNvSpPr txBox="1"/>
          <p:nvPr>
            <p:ph idx="4294967295" type="subTitle"/>
          </p:nvPr>
        </p:nvSpPr>
        <p:spPr>
          <a:xfrm flipH="1">
            <a:off x="6430050" y="2759775"/>
            <a:ext cx="19947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Saturn is the ringed planet and a gas giant</a:t>
            </a:r>
            <a:endParaRPr sz="1400">
              <a:solidFill>
                <a:schemeClr val="dk2"/>
              </a:solidFill>
            </a:endParaRPr>
          </a:p>
        </p:txBody>
      </p:sp>
      <p:sp>
        <p:nvSpPr>
          <p:cNvPr id="345" name="Google Shape;345;p41"/>
          <p:cNvSpPr txBox="1"/>
          <p:nvPr>
            <p:ph idx="4294967295" type="ctrTitle"/>
          </p:nvPr>
        </p:nvSpPr>
        <p:spPr>
          <a:xfrm flipH="1">
            <a:off x="771055" y="3454200"/>
            <a:ext cx="1994700" cy="5778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sz="2200"/>
              <a:t>MERCURY</a:t>
            </a:r>
            <a:endParaRPr sz="2200">
              <a:latin typeface="Nanum Pen Script"/>
              <a:ea typeface="Nanum Pen Script"/>
              <a:cs typeface="Nanum Pen Script"/>
              <a:sym typeface="Nanum Pen Script"/>
            </a:endParaRPr>
          </a:p>
        </p:txBody>
      </p:sp>
      <p:grpSp>
        <p:nvGrpSpPr>
          <p:cNvPr id="346" name="Google Shape;346;p41"/>
          <p:cNvGrpSpPr/>
          <p:nvPr/>
        </p:nvGrpSpPr>
        <p:grpSpPr>
          <a:xfrm>
            <a:off x="3149207" y="1377488"/>
            <a:ext cx="2845586" cy="2774502"/>
            <a:chOff x="2679875" y="2361475"/>
            <a:chExt cx="780425" cy="760575"/>
          </a:xfrm>
        </p:grpSpPr>
        <p:sp>
          <p:nvSpPr>
            <p:cNvPr id="347" name="Google Shape;347;p4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 name="Google Shape;353;p41"/>
          <p:cNvSpPr txBox="1"/>
          <p:nvPr>
            <p:ph idx="4294967295" type="ctrTitle"/>
          </p:nvPr>
        </p:nvSpPr>
        <p:spPr>
          <a:xfrm flipH="1">
            <a:off x="3701519" y="2278200"/>
            <a:ext cx="575400" cy="577800"/>
          </a:xfrm>
          <a:prstGeom prst="rect">
            <a:avLst/>
          </a:prstGeom>
        </p:spPr>
        <p:txBody>
          <a:bodyPr anchorCtr="0" anchor="ctr" bIns="91425" lIns="91425" spcFirstLastPara="1" rIns="91425" wrap="square" tIns="91425">
            <a:noAutofit/>
          </a:bodyPr>
          <a:lstStyle/>
          <a:p>
            <a:pPr indent="0" lvl="0" marL="0" marR="0" rtl="0" algn="ctr">
              <a:spcBef>
                <a:spcPts val="0"/>
              </a:spcBef>
              <a:spcAft>
                <a:spcPts val="0"/>
              </a:spcAft>
              <a:buNone/>
            </a:pPr>
            <a:r>
              <a:rPr lang="en" sz="2200">
                <a:solidFill>
                  <a:schemeClr val="accent2"/>
                </a:solidFill>
              </a:rPr>
              <a:t>01</a:t>
            </a:r>
            <a:endParaRPr sz="2200">
              <a:solidFill>
                <a:schemeClr val="accent2"/>
              </a:solidFill>
              <a:latin typeface="Nanum Pen Script"/>
              <a:ea typeface="Nanum Pen Script"/>
              <a:cs typeface="Nanum Pen Script"/>
              <a:sym typeface="Nanum Pen Script"/>
            </a:endParaRPr>
          </a:p>
        </p:txBody>
      </p:sp>
      <p:sp>
        <p:nvSpPr>
          <p:cNvPr id="354" name="Google Shape;354;p41"/>
          <p:cNvSpPr txBox="1"/>
          <p:nvPr>
            <p:ph idx="4294967295" type="ctrTitle"/>
          </p:nvPr>
        </p:nvSpPr>
        <p:spPr>
          <a:xfrm flipH="1">
            <a:off x="4838973" y="2272864"/>
            <a:ext cx="575400" cy="577800"/>
          </a:xfrm>
          <a:prstGeom prst="rect">
            <a:avLst/>
          </a:prstGeom>
        </p:spPr>
        <p:txBody>
          <a:bodyPr anchorCtr="0" anchor="ctr" bIns="91425" lIns="91425" spcFirstLastPara="1" rIns="91425" wrap="square" tIns="91425">
            <a:noAutofit/>
          </a:bodyPr>
          <a:lstStyle/>
          <a:p>
            <a:pPr indent="0" lvl="0" marL="0" marR="0" rtl="0" algn="ctr">
              <a:spcBef>
                <a:spcPts val="0"/>
              </a:spcBef>
              <a:spcAft>
                <a:spcPts val="0"/>
              </a:spcAft>
              <a:buNone/>
            </a:pPr>
            <a:r>
              <a:rPr lang="en" sz="2200">
                <a:solidFill>
                  <a:schemeClr val="accent2"/>
                </a:solidFill>
              </a:rPr>
              <a:t>02</a:t>
            </a:r>
            <a:endParaRPr sz="2200">
              <a:solidFill>
                <a:schemeClr val="accent2"/>
              </a:solidFill>
              <a:latin typeface="Nanum Pen Script"/>
              <a:ea typeface="Nanum Pen Script"/>
              <a:cs typeface="Nanum Pen Script"/>
              <a:sym typeface="Nanum Pen Script"/>
            </a:endParaRPr>
          </a:p>
        </p:txBody>
      </p:sp>
      <p:sp>
        <p:nvSpPr>
          <p:cNvPr id="355" name="Google Shape;355;p41"/>
          <p:cNvSpPr txBox="1"/>
          <p:nvPr>
            <p:ph idx="4294967295" type="ctrTitle"/>
          </p:nvPr>
        </p:nvSpPr>
        <p:spPr>
          <a:xfrm flipH="1">
            <a:off x="4224843" y="3301839"/>
            <a:ext cx="575400" cy="577800"/>
          </a:xfrm>
          <a:prstGeom prst="rect">
            <a:avLst/>
          </a:prstGeom>
        </p:spPr>
        <p:txBody>
          <a:bodyPr anchorCtr="0" anchor="ctr" bIns="91425" lIns="91425" spcFirstLastPara="1" rIns="91425" wrap="square" tIns="91425">
            <a:noAutofit/>
          </a:bodyPr>
          <a:lstStyle/>
          <a:p>
            <a:pPr indent="0" lvl="0" marL="0" marR="0" rtl="0" algn="ctr">
              <a:spcBef>
                <a:spcPts val="0"/>
              </a:spcBef>
              <a:spcAft>
                <a:spcPts val="0"/>
              </a:spcAft>
              <a:buNone/>
            </a:pPr>
            <a:r>
              <a:rPr lang="en" sz="2200">
                <a:solidFill>
                  <a:schemeClr val="accent2"/>
                </a:solidFill>
              </a:rPr>
              <a:t>03</a:t>
            </a:r>
            <a:endParaRPr sz="2200">
              <a:solidFill>
                <a:schemeClr val="accent2"/>
              </a:solidFill>
              <a:latin typeface="Nanum Pen Script"/>
              <a:ea typeface="Nanum Pen Script"/>
              <a:cs typeface="Nanum Pen Script"/>
              <a:sym typeface="Nanum Pen Script"/>
            </a:endParaRPr>
          </a:p>
        </p:txBody>
      </p:sp>
      <p:sp>
        <p:nvSpPr>
          <p:cNvPr id="356" name="Google Shape;356;p41"/>
          <p:cNvSpPr txBox="1"/>
          <p:nvPr>
            <p:ph idx="4294967295" type="ctrTitle"/>
          </p:nvPr>
        </p:nvSpPr>
        <p:spPr>
          <a:xfrm flipH="1">
            <a:off x="771055" y="1045175"/>
            <a:ext cx="1994700" cy="5778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sz="3000">
                <a:solidFill>
                  <a:schemeClr val="accent2"/>
                </a:solidFill>
              </a:rPr>
              <a:t>01</a:t>
            </a:r>
            <a:endParaRPr sz="3000">
              <a:solidFill>
                <a:schemeClr val="accent2"/>
              </a:solidFill>
              <a:latin typeface="Nanum Pen Script"/>
              <a:ea typeface="Nanum Pen Script"/>
              <a:cs typeface="Nanum Pen Script"/>
              <a:sym typeface="Nanum Pen Script"/>
            </a:endParaRPr>
          </a:p>
        </p:txBody>
      </p:sp>
      <p:sp>
        <p:nvSpPr>
          <p:cNvPr id="357" name="Google Shape;357;p41"/>
          <p:cNvSpPr txBox="1"/>
          <p:nvPr>
            <p:ph idx="4294967295" type="ctrTitle"/>
          </p:nvPr>
        </p:nvSpPr>
        <p:spPr>
          <a:xfrm flipH="1">
            <a:off x="6415249" y="1894350"/>
            <a:ext cx="1994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accent2"/>
                </a:solidFill>
              </a:rPr>
              <a:t>03</a:t>
            </a:r>
            <a:endParaRPr sz="3000">
              <a:solidFill>
                <a:schemeClr val="accent2"/>
              </a:solidFill>
              <a:latin typeface="Nanum Pen Script"/>
              <a:ea typeface="Nanum Pen Script"/>
              <a:cs typeface="Nanum Pen Script"/>
              <a:sym typeface="Nanum Pen Script"/>
            </a:endParaRPr>
          </a:p>
        </p:txBody>
      </p:sp>
      <p:sp>
        <p:nvSpPr>
          <p:cNvPr id="358" name="Google Shape;358;p41"/>
          <p:cNvSpPr txBox="1"/>
          <p:nvPr>
            <p:ph idx="4294967295" type="ctrTitle"/>
          </p:nvPr>
        </p:nvSpPr>
        <p:spPr>
          <a:xfrm flipH="1">
            <a:off x="771055" y="2972150"/>
            <a:ext cx="1994700" cy="5778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sz="3000">
                <a:solidFill>
                  <a:schemeClr val="accent2"/>
                </a:solidFill>
              </a:rPr>
              <a:t>02</a:t>
            </a:r>
            <a:endParaRPr sz="3000">
              <a:solidFill>
                <a:schemeClr val="accent2"/>
              </a:solidFill>
              <a:latin typeface="Nanum Pen Script"/>
              <a:ea typeface="Nanum Pen Script"/>
              <a:cs typeface="Nanum Pen Script"/>
              <a:sym typeface="Nanum Pen Script"/>
            </a:endParaRPr>
          </a:p>
        </p:txBody>
      </p:sp>
      <p:grpSp>
        <p:nvGrpSpPr>
          <p:cNvPr id="359" name="Google Shape;359;p41"/>
          <p:cNvGrpSpPr/>
          <p:nvPr/>
        </p:nvGrpSpPr>
        <p:grpSpPr>
          <a:xfrm>
            <a:off x="0" y="0"/>
            <a:ext cx="180900" cy="5143505"/>
            <a:chOff x="0" y="0"/>
            <a:chExt cx="180900" cy="5143505"/>
          </a:xfrm>
        </p:grpSpPr>
        <p:grpSp>
          <p:nvGrpSpPr>
            <p:cNvPr id="360" name="Google Shape;360;p41"/>
            <p:cNvGrpSpPr/>
            <p:nvPr/>
          </p:nvGrpSpPr>
          <p:grpSpPr>
            <a:xfrm>
              <a:off x="0" y="0"/>
              <a:ext cx="180900" cy="1257061"/>
              <a:chOff x="0" y="0"/>
              <a:chExt cx="180900" cy="1257061"/>
            </a:xfrm>
          </p:grpSpPr>
          <p:sp>
            <p:nvSpPr>
              <p:cNvPr id="361" name="Google Shape;361;p41"/>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1"/>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1"/>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1"/>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1"/>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 name="Google Shape;366;p41"/>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 name="Shape 370"/>
        <p:cNvGrpSpPr/>
        <p:nvPr/>
      </p:nvGrpSpPr>
      <p:grpSpPr>
        <a:xfrm>
          <a:off x="0" y="0"/>
          <a:ext cx="0" cy="0"/>
          <a:chOff x="0" y="0"/>
          <a:chExt cx="0" cy="0"/>
        </a:xfrm>
      </p:grpSpPr>
      <p:sp>
        <p:nvSpPr>
          <p:cNvPr id="371" name="Google Shape;371;p42"/>
          <p:cNvSpPr txBox="1"/>
          <p:nvPr>
            <p:ph type="ctrTitle"/>
          </p:nvPr>
        </p:nvSpPr>
        <p:spPr>
          <a:xfrm flipH="1">
            <a:off x="724549" y="365406"/>
            <a:ext cx="3045300" cy="132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372" name="Google Shape;372;p42"/>
          <p:cNvSpPr txBox="1"/>
          <p:nvPr>
            <p:ph idx="1" type="subTitle"/>
          </p:nvPr>
        </p:nvSpPr>
        <p:spPr>
          <a:xfrm flipH="1">
            <a:off x="724700" y="2531250"/>
            <a:ext cx="3045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pic>
        <p:nvPicPr>
          <p:cNvPr id="373" name="Google Shape;373;p42"/>
          <p:cNvPicPr preferRelativeResize="0"/>
          <p:nvPr/>
        </p:nvPicPr>
        <p:blipFill rotWithShape="1">
          <a:blip r:embed="rId3">
            <a:alphaModFix/>
          </a:blip>
          <a:srcRect b="35925" l="21220" r="40301" t="6803"/>
          <a:stretch/>
        </p:blipFill>
        <p:spPr>
          <a:xfrm>
            <a:off x="4349919" y="540000"/>
            <a:ext cx="1777278" cy="1755444"/>
          </a:xfrm>
          <a:prstGeom prst="rect">
            <a:avLst/>
          </a:prstGeom>
          <a:noFill/>
          <a:ln>
            <a:noFill/>
          </a:ln>
        </p:spPr>
      </p:pic>
      <p:cxnSp>
        <p:nvCxnSpPr>
          <p:cNvPr id="374" name="Google Shape;374;p42"/>
          <p:cNvCxnSpPr/>
          <p:nvPr/>
        </p:nvCxnSpPr>
        <p:spPr>
          <a:xfrm>
            <a:off x="708475" y="2295450"/>
            <a:ext cx="2734800" cy="0"/>
          </a:xfrm>
          <a:prstGeom prst="straightConnector1">
            <a:avLst/>
          </a:prstGeom>
          <a:noFill/>
          <a:ln cap="flat" cmpd="sng" w="28575">
            <a:solidFill>
              <a:schemeClr val="accent2"/>
            </a:solidFill>
            <a:prstDash val="solid"/>
            <a:round/>
            <a:headEnd len="med" w="med" type="none"/>
            <a:tailEnd len="med" w="med" type="none"/>
          </a:ln>
        </p:spPr>
      </p:cxnSp>
      <p:pic>
        <p:nvPicPr>
          <p:cNvPr id="375" name="Google Shape;375;p42"/>
          <p:cNvPicPr preferRelativeResize="0"/>
          <p:nvPr/>
        </p:nvPicPr>
        <p:blipFill rotWithShape="1">
          <a:blip r:embed="rId4">
            <a:alphaModFix/>
          </a:blip>
          <a:srcRect b="-60" l="15063" r="23601" t="24922"/>
          <a:stretch/>
        </p:blipFill>
        <p:spPr>
          <a:xfrm>
            <a:off x="6220375" y="540000"/>
            <a:ext cx="2203628" cy="4065506"/>
          </a:xfrm>
          <a:prstGeom prst="rect">
            <a:avLst/>
          </a:prstGeom>
          <a:noFill/>
          <a:ln>
            <a:noFill/>
          </a:ln>
        </p:spPr>
      </p:pic>
      <p:pic>
        <p:nvPicPr>
          <p:cNvPr id="376" name="Google Shape;376;p42"/>
          <p:cNvPicPr preferRelativeResize="0"/>
          <p:nvPr/>
        </p:nvPicPr>
        <p:blipFill rotWithShape="1">
          <a:blip r:embed="rId5">
            <a:alphaModFix/>
          </a:blip>
          <a:srcRect b="0" l="11253" r="24255" t="0"/>
          <a:stretch/>
        </p:blipFill>
        <p:spPr>
          <a:xfrm>
            <a:off x="4349925" y="2400300"/>
            <a:ext cx="1777278" cy="2205207"/>
          </a:xfrm>
          <a:prstGeom prst="rect">
            <a:avLst/>
          </a:prstGeom>
          <a:noFill/>
          <a:ln>
            <a:noFill/>
          </a:ln>
        </p:spPr>
      </p:pic>
      <p:grpSp>
        <p:nvGrpSpPr>
          <p:cNvPr id="377" name="Google Shape;377;p42"/>
          <p:cNvGrpSpPr/>
          <p:nvPr/>
        </p:nvGrpSpPr>
        <p:grpSpPr>
          <a:xfrm>
            <a:off x="0" y="0"/>
            <a:ext cx="180900" cy="5143505"/>
            <a:chOff x="0" y="0"/>
            <a:chExt cx="180900" cy="5143505"/>
          </a:xfrm>
        </p:grpSpPr>
        <p:grpSp>
          <p:nvGrpSpPr>
            <p:cNvPr id="378" name="Google Shape;378;p42"/>
            <p:cNvGrpSpPr/>
            <p:nvPr/>
          </p:nvGrpSpPr>
          <p:grpSpPr>
            <a:xfrm>
              <a:off x="0" y="0"/>
              <a:ext cx="180900" cy="1257061"/>
              <a:chOff x="0" y="0"/>
              <a:chExt cx="180900" cy="1257061"/>
            </a:xfrm>
          </p:grpSpPr>
          <p:sp>
            <p:nvSpPr>
              <p:cNvPr id="379" name="Google Shape;379;p42"/>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2"/>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2"/>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2"/>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2"/>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42"/>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 name="Shape 388"/>
        <p:cNvGrpSpPr/>
        <p:nvPr/>
      </p:nvGrpSpPr>
      <p:grpSpPr>
        <a:xfrm>
          <a:off x="0" y="0"/>
          <a:ext cx="0" cy="0"/>
          <a:chOff x="0" y="0"/>
          <a:chExt cx="0" cy="0"/>
        </a:xfrm>
      </p:grpSpPr>
      <p:graphicFrame>
        <p:nvGraphicFramePr>
          <p:cNvPr id="389" name="Google Shape;389;p43"/>
          <p:cNvGraphicFramePr/>
          <p:nvPr/>
        </p:nvGraphicFramePr>
        <p:xfrm>
          <a:off x="714293" y="1110604"/>
          <a:ext cx="3000000" cy="3000000"/>
        </p:xfrm>
        <a:graphic>
          <a:graphicData uri="http://schemas.openxmlformats.org/drawingml/2006/table">
            <a:tbl>
              <a:tblPr>
                <a:noFill/>
                <a:tableStyleId>{BD39BE5C-03FD-4848-9283-D72EF678D4F0}</a:tableStyleId>
              </a:tblPr>
              <a:tblGrid>
                <a:gridCol w="1945875"/>
                <a:gridCol w="1941075"/>
                <a:gridCol w="1941075"/>
                <a:gridCol w="1881675"/>
              </a:tblGrid>
              <a:tr h="1017850">
                <a:tc>
                  <a:txBody>
                    <a:bodyPr/>
                    <a:lstStyle/>
                    <a:p>
                      <a:pPr indent="0" lvl="0" marL="0" rtl="0" algn="l">
                        <a:spcBef>
                          <a:spcPts val="0"/>
                        </a:spcBef>
                        <a:spcAft>
                          <a:spcPts val="0"/>
                        </a:spcAft>
                        <a:buNone/>
                      </a:pPr>
                      <a:r>
                        <a:t/>
                      </a:r>
                      <a:endParaRPr/>
                    </a:p>
                  </a:txBody>
                  <a:tcPr marT="91425" marB="91425" marR="91425" marL="91425">
                    <a:lnL cap="flat" cmpd="sng" w="9525">
                      <a:solidFill>
                        <a:srgbClr val="595959">
                          <a:alpha val="0"/>
                        </a:srgbClr>
                      </a:solidFill>
                      <a:prstDash val="solid"/>
                      <a:round/>
                      <a:headEnd len="sm" w="sm" type="none"/>
                      <a:tailEnd len="sm" w="sm" type="none"/>
                    </a:lnL>
                    <a:lnR cap="flat" cmpd="sng" w="19050">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19050">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Clr>
                          <a:srgbClr val="07271B"/>
                        </a:buClr>
                        <a:buSzPts val="1100"/>
                        <a:buFont typeface="Arial"/>
                        <a:buNone/>
                      </a:pPr>
                      <a:r>
                        <a:rPr lang="en" sz="1800">
                          <a:solidFill>
                            <a:schemeClr val="dk1"/>
                          </a:solidFill>
                          <a:latin typeface="Montserrat SemiBold"/>
                          <a:ea typeface="Montserrat SemiBold"/>
                          <a:cs typeface="Montserrat SemiBold"/>
                          <a:sym typeface="Montserrat SemiBold"/>
                        </a:rPr>
                        <a:t>MASS</a:t>
                      </a:r>
                      <a:endParaRPr sz="1800">
                        <a:solidFill>
                          <a:schemeClr val="dk1"/>
                        </a:solidFill>
                        <a:latin typeface="Montserrat SemiBold"/>
                        <a:ea typeface="Montserrat SemiBold"/>
                        <a:cs typeface="Montserrat SemiBold"/>
                        <a:sym typeface="Montserrat SemiBold"/>
                      </a:endParaRPr>
                    </a:p>
                    <a:p>
                      <a:pPr indent="0" lvl="0" marL="0" rtl="0" algn="ctr">
                        <a:spcBef>
                          <a:spcPts val="0"/>
                        </a:spcBef>
                        <a:spcAft>
                          <a:spcPts val="0"/>
                        </a:spcAft>
                        <a:buNone/>
                      </a:pPr>
                      <a:r>
                        <a:rPr lang="en" sz="1600">
                          <a:solidFill>
                            <a:schemeClr val="dk1"/>
                          </a:solidFill>
                          <a:latin typeface="Montserrat SemiBold"/>
                          <a:ea typeface="Montserrat SemiBold"/>
                          <a:cs typeface="Montserrat SemiBold"/>
                          <a:sym typeface="Montserrat SemiBold"/>
                        </a:rPr>
                        <a:t>(EARTHS)</a:t>
                      </a:r>
                      <a:endParaRPr sz="1600">
                        <a:solidFill>
                          <a:schemeClr val="dk1"/>
                        </a:solidFill>
                        <a:latin typeface="Montserrat SemiBold"/>
                        <a:ea typeface="Montserrat SemiBold"/>
                        <a:cs typeface="Montserrat SemiBold"/>
                        <a:sym typeface="Montserrat SemiBold"/>
                      </a:endParaRPr>
                    </a:p>
                  </a:txBody>
                  <a:tcPr marT="91425" marB="91425" marR="91425" marL="91425" anchor="b">
                    <a:lnL cap="flat" cmpd="sng" w="19050">
                      <a:solidFill>
                        <a:srgbClr val="595959">
                          <a:alpha val="0"/>
                        </a:srgbClr>
                      </a:solidFill>
                      <a:prstDash val="solid"/>
                      <a:round/>
                      <a:headEnd len="sm" w="sm" type="none"/>
                      <a:tailEnd len="sm" w="sm" type="none"/>
                    </a:lnL>
                    <a:lnR cap="flat" cmpd="sng" w="19050">
                      <a:solidFill>
                        <a:srgbClr val="595959">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rgbClr val="07271B"/>
                        </a:buClr>
                        <a:buSzPts val="1100"/>
                        <a:buFont typeface="Arial"/>
                        <a:buNone/>
                      </a:pPr>
                      <a:r>
                        <a:rPr lang="en" sz="1800">
                          <a:solidFill>
                            <a:schemeClr val="dk1"/>
                          </a:solidFill>
                          <a:latin typeface="Montserrat SemiBold"/>
                          <a:ea typeface="Montserrat SemiBold"/>
                          <a:cs typeface="Montserrat SemiBold"/>
                          <a:sym typeface="Montserrat SemiBold"/>
                        </a:rPr>
                        <a:t>DIAMETER</a:t>
                      </a:r>
                      <a:endParaRPr sz="1800">
                        <a:solidFill>
                          <a:schemeClr val="dk1"/>
                        </a:solidFill>
                        <a:latin typeface="Montserrat SemiBold"/>
                        <a:ea typeface="Montserrat SemiBold"/>
                        <a:cs typeface="Montserrat SemiBold"/>
                        <a:sym typeface="Montserrat SemiBold"/>
                      </a:endParaRPr>
                    </a:p>
                    <a:p>
                      <a:pPr indent="0" lvl="0" marL="0" rtl="0" algn="ctr">
                        <a:spcBef>
                          <a:spcPts val="0"/>
                        </a:spcBef>
                        <a:spcAft>
                          <a:spcPts val="0"/>
                        </a:spcAft>
                        <a:buNone/>
                      </a:pPr>
                      <a:r>
                        <a:rPr lang="en" sz="1600">
                          <a:solidFill>
                            <a:schemeClr val="dk1"/>
                          </a:solidFill>
                          <a:latin typeface="Montserrat SemiBold"/>
                          <a:ea typeface="Montserrat SemiBold"/>
                          <a:cs typeface="Montserrat SemiBold"/>
                          <a:sym typeface="Montserrat SemiBold"/>
                        </a:rPr>
                        <a:t>(EARTHS)</a:t>
                      </a:r>
                      <a:endParaRPr sz="1600">
                        <a:solidFill>
                          <a:schemeClr val="dk1"/>
                        </a:solidFill>
                        <a:latin typeface="Montserrat SemiBold"/>
                        <a:ea typeface="Montserrat SemiBold"/>
                        <a:cs typeface="Montserrat SemiBold"/>
                        <a:sym typeface="Montserrat SemiBold"/>
                      </a:endParaRPr>
                    </a:p>
                  </a:txBody>
                  <a:tcPr marT="91425" marB="91425" marR="91425" marL="91425" anchor="b">
                    <a:lnL cap="flat" cmpd="sng" w="19050">
                      <a:solidFill>
                        <a:srgbClr val="595959">
                          <a:alpha val="0"/>
                        </a:srgbClr>
                      </a:solidFill>
                      <a:prstDash val="solid"/>
                      <a:round/>
                      <a:headEnd len="sm" w="sm" type="none"/>
                      <a:tailEnd len="sm" w="sm" type="none"/>
                    </a:lnL>
                    <a:lnR cap="flat" cmpd="sng" w="19050">
                      <a:solidFill>
                        <a:srgbClr val="595959">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rgbClr val="07271B"/>
                        </a:buClr>
                        <a:buSzPts val="1100"/>
                        <a:buFont typeface="Arial"/>
                        <a:buNone/>
                      </a:pPr>
                      <a:r>
                        <a:rPr lang="en" sz="1800">
                          <a:solidFill>
                            <a:schemeClr val="dk1"/>
                          </a:solidFill>
                          <a:latin typeface="Montserrat SemiBold"/>
                          <a:ea typeface="Montserrat SemiBold"/>
                          <a:cs typeface="Montserrat SemiBold"/>
                          <a:sym typeface="Montserrat SemiBold"/>
                        </a:rPr>
                        <a:t>GRAVITY</a:t>
                      </a:r>
                      <a:endParaRPr sz="1800">
                        <a:solidFill>
                          <a:schemeClr val="dk1"/>
                        </a:solidFill>
                        <a:latin typeface="Montserrat SemiBold"/>
                        <a:ea typeface="Montserrat SemiBold"/>
                        <a:cs typeface="Montserrat SemiBold"/>
                        <a:sym typeface="Montserrat SemiBold"/>
                      </a:endParaRPr>
                    </a:p>
                    <a:p>
                      <a:pPr indent="0" lvl="0" marL="0" rtl="0" algn="ctr">
                        <a:spcBef>
                          <a:spcPts val="0"/>
                        </a:spcBef>
                        <a:spcAft>
                          <a:spcPts val="0"/>
                        </a:spcAft>
                        <a:buNone/>
                      </a:pPr>
                      <a:r>
                        <a:rPr lang="en" sz="1600">
                          <a:solidFill>
                            <a:schemeClr val="dk1"/>
                          </a:solidFill>
                          <a:latin typeface="Montserrat SemiBold"/>
                          <a:ea typeface="Montserrat SemiBold"/>
                          <a:cs typeface="Montserrat SemiBold"/>
                          <a:sym typeface="Montserrat SemiBold"/>
                        </a:rPr>
                        <a:t>(EARTHS)</a:t>
                      </a:r>
                      <a:endParaRPr sz="1600">
                        <a:solidFill>
                          <a:schemeClr val="dk1"/>
                        </a:solidFill>
                        <a:latin typeface="Montserrat SemiBold"/>
                        <a:ea typeface="Montserrat SemiBold"/>
                        <a:cs typeface="Montserrat SemiBold"/>
                        <a:sym typeface="Montserrat SemiBold"/>
                      </a:endParaRPr>
                    </a:p>
                  </a:txBody>
                  <a:tcPr marT="91425" marB="91425" marR="91425" marL="91425" anchor="b">
                    <a:lnL cap="flat" cmpd="sng" w="19050">
                      <a:solidFill>
                        <a:srgbClr val="595959">
                          <a:alpha val="0"/>
                        </a:srgbClr>
                      </a:solidFill>
                      <a:prstDash val="solid"/>
                      <a:round/>
                      <a:headEnd len="sm" w="sm" type="none"/>
                      <a:tailEnd len="sm" w="sm" type="none"/>
                    </a:lnL>
                    <a:lnR cap="flat" cmpd="sng" w="19050">
                      <a:solidFill>
                        <a:srgbClr val="595959">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818525">
                <a:tc>
                  <a:txBody>
                    <a:bodyPr/>
                    <a:lstStyle/>
                    <a:p>
                      <a:pPr indent="0" lvl="0" marL="0" rtl="0" algn="l">
                        <a:spcBef>
                          <a:spcPts val="0"/>
                        </a:spcBef>
                        <a:spcAft>
                          <a:spcPts val="0"/>
                        </a:spcAft>
                        <a:buNone/>
                      </a:pPr>
                      <a:r>
                        <a:rPr lang="en" sz="1800">
                          <a:solidFill>
                            <a:schemeClr val="dk1"/>
                          </a:solidFill>
                          <a:latin typeface="Montserrat SemiBold"/>
                          <a:ea typeface="Montserrat SemiBold"/>
                          <a:cs typeface="Montserrat SemiBold"/>
                          <a:sym typeface="Montserrat SemiBold"/>
                        </a:rPr>
                        <a:t>MARS</a:t>
                      </a:r>
                      <a:endParaRPr sz="1800">
                        <a:solidFill>
                          <a:schemeClr val="dk1"/>
                        </a:solidFill>
                        <a:latin typeface="Montserrat SemiBold"/>
                        <a:ea typeface="Montserrat SemiBold"/>
                        <a:cs typeface="Montserrat SemiBold"/>
                        <a:sym typeface="Montserrat SemiBold"/>
                      </a:endParaRPr>
                    </a:p>
                  </a:txBody>
                  <a:tcPr marT="91425" marB="91425" marR="81625" marL="91425" anchor="ctr">
                    <a:lnL cap="flat" cmpd="sng" w="19050">
                      <a:solidFill>
                        <a:srgbClr val="595959">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100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355</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370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818525">
                <a:tc>
                  <a:txBody>
                    <a:bodyPr/>
                    <a:lstStyle/>
                    <a:p>
                      <a:pPr indent="0" lvl="0" marL="0" marR="0" rtl="0" algn="l">
                        <a:spcBef>
                          <a:spcPts val="0"/>
                        </a:spcBef>
                        <a:spcAft>
                          <a:spcPts val="0"/>
                        </a:spcAft>
                        <a:buNone/>
                      </a:pPr>
                      <a:r>
                        <a:rPr lang="en" sz="1800">
                          <a:solidFill>
                            <a:schemeClr val="dk1"/>
                          </a:solidFill>
                          <a:latin typeface="Montserrat SemiBold"/>
                          <a:ea typeface="Montserrat SemiBold"/>
                          <a:cs typeface="Montserrat SemiBold"/>
                          <a:sym typeface="Montserrat SemiBold"/>
                        </a:rPr>
                        <a:t>MERCURY</a:t>
                      </a:r>
                      <a:endParaRPr sz="1800">
                        <a:solidFill>
                          <a:schemeClr val="dk1"/>
                        </a:solidFill>
                        <a:latin typeface="Montserrat SemiBold"/>
                        <a:ea typeface="Montserrat SemiBold"/>
                        <a:cs typeface="Montserrat SemiBold"/>
                        <a:sym typeface="Montserrat SemiBold"/>
                      </a:endParaRPr>
                    </a:p>
                  </a:txBody>
                  <a:tcPr marT="91425" marB="91425" marR="91425" marL="91425" anchor="ctr">
                    <a:lnL cap="flat" cmpd="sng" w="19050">
                      <a:solidFill>
                        <a:srgbClr val="595959">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490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150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890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818525">
                <a:tc>
                  <a:txBody>
                    <a:bodyPr/>
                    <a:lstStyle/>
                    <a:p>
                      <a:pPr indent="0" lvl="0" marL="0" marR="0" rtl="0" algn="l">
                        <a:spcBef>
                          <a:spcPts val="0"/>
                        </a:spcBef>
                        <a:spcAft>
                          <a:spcPts val="0"/>
                        </a:spcAft>
                        <a:buNone/>
                      </a:pPr>
                      <a:r>
                        <a:rPr lang="en" sz="1800">
                          <a:solidFill>
                            <a:schemeClr val="dk1"/>
                          </a:solidFill>
                          <a:latin typeface="Montserrat SemiBold"/>
                          <a:ea typeface="Montserrat SemiBold"/>
                          <a:cs typeface="Montserrat SemiBold"/>
                          <a:sym typeface="Montserrat SemiBold"/>
                        </a:rPr>
                        <a:t>VENUS</a:t>
                      </a:r>
                      <a:endParaRPr sz="1800">
                        <a:solidFill>
                          <a:schemeClr val="dk1"/>
                        </a:solidFill>
                        <a:latin typeface="Montserrat SemiBold"/>
                        <a:ea typeface="Montserrat SemiBold"/>
                        <a:cs typeface="Montserrat SemiBold"/>
                        <a:sym typeface="Montserrat SemiBold"/>
                      </a:endParaRPr>
                    </a:p>
                  </a:txBody>
                  <a:tcPr marT="91425" marB="91425" marR="91425" marL="91425" anchor="ctr">
                    <a:lnL cap="flat" cmpd="sng" w="19050">
                      <a:solidFill>
                        <a:srgbClr val="595959">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595959">
                          <a:alpha val="0"/>
                        </a:srgbClr>
                      </a:solidFill>
                      <a:prstDash val="solid"/>
                      <a:round/>
                      <a:headEnd len="sm" w="sm" type="none"/>
                      <a:tailEnd len="sm" w="sm" type="none"/>
                    </a:lnT>
                    <a:lnB cap="flat" cmpd="sng" w="19050">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1,000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260</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245</a:t>
                      </a:r>
                      <a:endParaRPr>
                        <a:solidFill>
                          <a:schemeClr val="dk2"/>
                        </a:solidFill>
                        <a:latin typeface="Quicksand"/>
                        <a:ea typeface="Quicksand"/>
                        <a:cs typeface="Quicksand"/>
                        <a:sym typeface="Quicksand"/>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bl>
          </a:graphicData>
        </a:graphic>
      </p:graphicFrame>
      <p:sp>
        <p:nvSpPr>
          <p:cNvPr id="390" name="Google Shape;390;p43"/>
          <p:cNvSpPr txBox="1"/>
          <p:nvPr>
            <p:ph type="title"/>
          </p:nvPr>
        </p:nvSpPr>
        <p:spPr>
          <a:xfrm>
            <a:off x="719950" y="347125"/>
            <a:ext cx="62181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THIS IS A TABLE</a:t>
            </a:r>
            <a:endParaRPr sz="2800"/>
          </a:p>
        </p:txBody>
      </p:sp>
      <p:cxnSp>
        <p:nvCxnSpPr>
          <p:cNvPr id="391" name="Google Shape;391;p43"/>
          <p:cNvCxnSpPr/>
          <p:nvPr/>
        </p:nvCxnSpPr>
        <p:spPr>
          <a:xfrm>
            <a:off x="714375" y="2946975"/>
            <a:ext cx="7709700" cy="0"/>
          </a:xfrm>
          <a:prstGeom prst="straightConnector1">
            <a:avLst/>
          </a:prstGeom>
          <a:noFill/>
          <a:ln cap="flat" cmpd="sng" w="28575">
            <a:solidFill>
              <a:schemeClr val="accent2"/>
            </a:solidFill>
            <a:prstDash val="solid"/>
            <a:round/>
            <a:headEnd len="med" w="med" type="none"/>
            <a:tailEnd len="med" w="med" type="none"/>
          </a:ln>
        </p:spPr>
      </p:cxnSp>
      <p:cxnSp>
        <p:nvCxnSpPr>
          <p:cNvPr id="392" name="Google Shape;392;p43"/>
          <p:cNvCxnSpPr/>
          <p:nvPr/>
        </p:nvCxnSpPr>
        <p:spPr>
          <a:xfrm>
            <a:off x="714375" y="3765500"/>
            <a:ext cx="7709700" cy="0"/>
          </a:xfrm>
          <a:prstGeom prst="straightConnector1">
            <a:avLst/>
          </a:prstGeom>
          <a:noFill/>
          <a:ln cap="flat" cmpd="sng" w="28575">
            <a:solidFill>
              <a:schemeClr val="accent2"/>
            </a:solidFill>
            <a:prstDash val="solid"/>
            <a:round/>
            <a:headEnd len="med" w="med" type="none"/>
            <a:tailEnd len="med" w="med" type="none"/>
          </a:ln>
        </p:spPr>
      </p:cxnSp>
      <p:grpSp>
        <p:nvGrpSpPr>
          <p:cNvPr id="393" name="Google Shape;393;p43"/>
          <p:cNvGrpSpPr/>
          <p:nvPr/>
        </p:nvGrpSpPr>
        <p:grpSpPr>
          <a:xfrm>
            <a:off x="0" y="0"/>
            <a:ext cx="180900" cy="5143505"/>
            <a:chOff x="0" y="0"/>
            <a:chExt cx="180900" cy="5143505"/>
          </a:xfrm>
        </p:grpSpPr>
        <p:grpSp>
          <p:nvGrpSpPr>
            <p:cNvPr id="394" name="Google Shape;394;p43"/>
            <p:cNvGrpSpPr/>
            <p:nvPr/>
          </p:nvGrpSpPr>
          <p:grpSpPr>
            <a:xfrm>
              <a:off x="0" y="0"/>
              <a:ext cx="180900" cy="1257061"/>
              <a:chOff x="0" y="0"/>
              <a:chExt cx="180900" cy="1257061"/>
            </a:xfrm>
          </p:grpSpPr>
          <p:sp>
            <p:nvSpPr>
              <p:cNvPr id="395" name="Google Shape;395;p43"/>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3"/>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3"/>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3"/>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3"/>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 name="Google Shape;400;p43"/>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sp>
        <p:nvSpPr>
          <p:cNvPr id="405" name="Google Shape;405;p44"/>
          <p:cNvSpPr txBox="1"/>
          <p:nvPr>
            <p:ph idx="15" type="title"/>
          </p:nvPr>
        </p:nvSpPr>
        <p:spPr>
          <a:xfrm>
            <a:off x="719989" y="361310"/>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REVIEW CONCEPTS</a:t>
            </a:r>
            <a:endParaRPr/>
          </a:p>
        </p:txBody>
      </p:sp>
      <p:sp>
        <p:nvSpPr>
          <p:cNvPr id="406" name="Google Shape;406;p44"/>
          <p:cNvSpPr txBox="1"/>
          <p:nvPr>
            <p:ph type="ctrTitle"/>
          </p:nvPr>
        </p:nvSpPr>
        <p:spPr>
          <a:xfrm flipH="1">
            <a:off x="719989" y="1662797"/>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07" name="Google Shape;407;p44"/>
          <p:cNvSpPr txBox="1"/>
          <p:nvPr>
            <p:ph idx="1" type="subTitle"/>
          </p:nvPr>
        </p:nvSpPr>
        <p:spPr>
          <a:xfrm flipH="1">
            <a:off x="720000" y="2090425"/>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408" name="Google Shape;408;p44"/>
          <p:cNvSpPr txBox="1"/>
          <p:nvPr>
            <p:ph idx="2" type="ctrTitle"/>
          </p:nvPr>
        </p:nvSpPr>
        <p:spPr>
          <a:xfrm flipH="1">
            <a:off x="720002" y="3341275"/>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9" name="Google Shape;409;p44"/>
          <p:cNvSpPr txBox="1"/>
          <p:nvPr>
            <p:ph idx="3" type="subTitle"/>
          </p:nvPr>
        </p:nvSpPr>
        <p:spPr>
          <a:xfrm flipH="1">
            <a:off x="720000" y="3771250"/>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quite hot</a:t>
            </a:r>
            <a:endParaRPr/>
          </a:p>
        </p:txBody>
      </p:sp>
      <p:sp>
        <p:nvSpPr>
          <p:cNvPr id="410" name="Google Shape;410;p44"/>
          <p:cNvSpPr txBox="1"/>
          <p:nvPr>
            <p:ph idx="4" type="ctrTitle"/>
          </p:nvPr>
        </p:nvSpPr>
        <p:spPr>
          <a:xfrm flipH="1">
            <a:off x="6600000" y="1662800"/>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411" name="Google Shape;411;p44"/>
          <p:cNvSpPr txBox="1"/>
          <p:nvPr>
            <p:ph idx="5" type="subTitle"/>
          </p:nvPr>
        </p:nvSpPr>
        <p:spPr>
          <a:xfrm flipH="1">
            <a:off x="6600000" y="2090425"/>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and a gas giant</a:t>
            </a:r>
            <a:endParaRPr/>
          </a:p>
        </p:txBody>
      </p:sp>
      <p:sp>
        <p:nvSpPr>
          <p:cNvPr id="412" name="Google Shape;412;p44"/>
          <p:cNvSpPr txBox="1"/>
          <p:nvPr>
            <p:ph idx="6" type="ctrTitle"/>
          </p:nvPr>
        </p:nvSpPr>
        <p:spPr>
          <a:xfrm flipH="1">
            <a:off x="3710000" y="3341275"/>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13" name="Google Shape;413;p44"/>
          <p:cNvSpPr txBox="1"/>
          <p:nvPr>
            <p:ph idx="7" type="subTitle"/>
          </p:nvPr>
        </p:nvSpPr>
        <p:spPr>
          <a:xfrm flipH="1">
            <a:off x="3710000" y="3771250"/>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t>
            </a:r>
            <a:endParaRPr/>
          </a:p>
        </p:txBody>
      </p:sp>
      <p:sp>
        <p:nvSpPr>
          <p:cNvPr id="414" name="Google Shape;414;p44"/>
          <p:cNvSpPr txBox="1"/>
          <p:nvPr>
            <p:ph idx="8" type="ctrTitle"/>
          </p:nvPr>
        </p:nvSpPr>
        <p:spPr>
          <a:xfrm flipH="1">
            <a:off x="6600000" y="3341275"/>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415" name="Google Shape;415;p44"/>
          <p:cNvSpPr txBox="1"/>
          <p:nvPr>
            <p:ph idx="9" type="subTitle"/>
          </p:nvPr>
        </p:nvSpPr>
        <p:spPr>
          <a:xfrm flipH="1">
            <a:off x="6600000" y="3771250"/>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416" name="Google Shape;416;p44"/>
          <p:cNvSpPr txBox="1"/>
          <p:nvPr>
            <p:ph idx="13" type="ctrTitle"/>
          </p:nvPr>
        </p:nvSpPr>
        <p:spPr>
          <a:xfrm flipH="1">
            <a:off x="3710000" y="1662800"/>
            <a:ext cx="1824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17" name="Google Shape;417;p44"/>
          <p:cNvSpPr txBox="1"/>
          <p:nvPr>
            <p:ph idx="14" type="subTitle"/>
          </p:nvPr>
        </p:nvSpPr>
        <p:spPr>
          <a:xfrm flipH="1">
            <a:off x="3710000" y="2090425"/>
            <a:ext cx="1824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grpSp>
        <p:nvGrpSpPr>
          <p:cNvPr id="418" name="Google Shape;418;p44"/>
          <p:cNvGrpSpPr/>
          <p:nvPr/>
        </p:nvGrpSpPr>
        <p:grpSpPr>
          <a:xfrm>
            <a:off x="836002" y="1356130"/>
            <a:ext cx="330613" cy="358379"/>
            <a:chOff x="3110102" y="1499880"/>
            <a:chExt cx="330613" cy="358379"/>
          </a:xfrm>
        </p:grpSpPr>
        <p:sp>
          <p:nvSpPr>
            <p:cNvPr id="419" name="Google Shape;419;p4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44"/>
          <p:cNvGrpSpPr/>
          <p:nvPr/>
        </p:nvGrpSpPr>
        <p:grpSpPr>
          <a:xfrm>
            <a:off x="3832576" y="1359589"/>
            <a:ext cx="255649" cy="351445"/>
            <a:chOff x="2274743" y="2422352"/>
            <a:chExt cx="255649" cy="351445"/>
          </a:xfrm>
        </p:grpSpPr>
        <p:sp>
          <p:nvSpPr>
            <p:cNvPr id="427" name="Google Shape;427;p4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44"/>
          <p:cNvGrpSpPr/>
          <p:nvPr/>
        </p:nvGrpSpPr>
        <p:grpSpPr>
          <a:xfrm>
            <a:off x="836002" y="3038775"/>
            <a:ext cx="341204" cy="359301"/>
            <a:chOff x="862283" y="4274771"/>
            <a:chExt cx="341204" cy="359301"/>
          </a:xfrm>
        </p:grpSpPr>
        <p:sp>
          <p:nvSpPr>
            <p:cNvPr id="431" name="Google Shape;431;p4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44"/>
          <p:cNvGrpSpPr/>
          <p:nvPr/>
        </p:nvGrpSpPr>
        <p:grpSpPr>
          <a:xfrm>
            <a:off x="6700002" y="2985093"/>
            <a:ext cx="396131" cy="355612"/>
            <a:chOff x="1865381" y="4277506"/>
            <a:chExt cx="396131" cy="355612"/>
          </a:xfrm>
        </p:grpSpPr>
        <p:sp>
          <p:nvSpPr>
            <p:cNvPr id="435" name="Google Shape;435;p4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44"/>
          <p:cNvSpPr/>
          <p:nvPr/>
        </p:nvSpPr>
        <p:spPr>
          <a:xfrm>
            <a:off x="6700002" y="13560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 name="Google Shape;442;p44"/>
          <p:cNvGrpSpPr/>
          <p:nvPr/>
        </p:nvGrpSpPr>
        <p:grpSpPr>
          <a:xfrm>
            <a:off x="3832576" y="2984523"/>
            <a:ext cx="356343" cy="356757"/>
            <a:chOff x="1323901" y="3807173"/>
            <a:chExt cx="356343" cy="356757"/>
          </a:xfrm>
        </p:grpSpPr>
        <p:sp>
          <p:nvSpPr>
            <p:cNvPr id="443" name="Google Shape;443;p4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44"/>
          <p:cNvGrpSpPr/>
          <p:nvPr/>
        </p:nvGrpSpPr>
        <p:grpSpPr>
          <a:xfrm>
            <a:off x="0" y="0"/>
            <a:ext cx="180900" cy="1257061"/>
            <a:chOff x="0" y="0"/>
            <a:chExt cx="180900" cy="1257061"/>
          </a:xfrm>
        </p:grpSpPr>
        <p:sp>
          <p:nvSpPr>
            <p:cNvPr id="468" name="Google Shape;468;p44"/>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4"/>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4"/>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4"/>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4"/>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 name="Google Shape;473;p44"/>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45"/>
          <p:cNvSpPr txBox="1"/>
          <p:nvPr>
            <p:ph type="title"/>
          </p:nvPr>
        </p:nvSpPr>
        <p:spPr>
          <a:xfrm>
            <a:off x="719950" y="347125"/>
            <a:ext cx="62181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THIS IS A MAP</a:t>
            </a:r>
            <a:endParaRPr sz="2800"/>
          </a:p>
        </p:txBody>
      </p:sp>
      <p:grpSp>
        <p:nvGrpSpPr>
          <p:cNvPr id="479" name="Google Shape;479;p45"/>
          <p:cNvGrpSpPr/>
          <p:nvPr/>
        </p:nvGrpSpPr>
        <p:grpSpPr>
          <a:xfrm>
            <a:off x="717584" y="1221461"/>
            <a:ext cx="6349342" cy="3382526"/>
            <a:chOff x="233350" y="949250"/>
            <a:chExt cx="7137300" cy="3802300"/>
          </a:xfrm>
        </p:grpSpPr>
        <p:sp>
          <p:nvSpPr>
            <p:cNvPr id="480" name="Google Shape;480;p4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45"/>
          <p:cNvSpPr txBox="1"/>
          <p:nvPr>
            <p:ph idx="4294967295" type="subTitle"/>
          </p:nvPr>
        </p:nvSpPr>
        <p:spPr>
          <a:xfrm flipH="1">
            <a:off x="6829200" y="2018475"/>
            <a:ext cx="1594800" cy="11916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600"/>
              </a:spcAft>
              <a:buNone/>
            </a:pPr>
            <a:r>
              <a:rPr lang="en" sz="1600">
                <a:solidFill>
                  <a:schemeClr val="dk2"/>
                </a:solidFill>
              </a:rPr>
              <a:t>And this is the text that goes with the map</a:t>
            </a:r>
            <a:endParaRPr sz="1600">
              <a:solidFill>
                <a:schemeClr val="dk2"/>
              </a:solidFill>
            </a:endParaRPr>
          </a:p>
        </p:txBody>
      </p:sp>
      <p:grpSp>
        <p:nvGrpSpPr>
          <p:cNvPr id="532" name="Google Shape;532;p45"/>
          <p:cNvGrpSpPr/>
          <p:nvPr/>
        </p:nvGrpSpPr>
        <p:grpSpPr>
          <a:xfrm>
            <a:off x="0" y="0"/>
            <a:ext cx="180900" cy="5143505"/>
            <a:chOff x="0" y="0"/>
            <a:chExt cx="180900" cy="5143505"/>
          </a:xfrm>
        </p:grpSpPr>
        <p:grpSp>
          <p:nvGrpSpPr>
            <p:cNvPr id="533" name="Google Shape;533;p45"/>
            <p:cNvGrpSpPr/>
            <p:nvPr/>
          </p:nvGrpSpPr>
          <p:grpSpPr>
            <a:xfrm>
              <a:off x="0" y="0"/>
              <a:ext cx="180900" cy="1257061"/>
              <a:chOff x="0" y="0"/>
              <a:chExt cx="180900" cy="1257061"/>
            </a:xfrm>
          </p:grpSpPr>
          <p:sp>
            <p:nvSpPr>
              <p:cNvPr id="534" name="Google Shape;534;p45"/>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5"/>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5"/>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5"/>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 name="Google Shape;539;p45"/>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 name="Shape 543"/>
        <p:cNvGrpSpPr/>
        <p:nvPr/>
      </p:nvGrpSpPr>
      <p:grpSpPr>
        <a:xfrm>
          <a:off x="0" y="0"/>
          <a:ext cx="0" cy="0"/>
          <a:chOff x="0" y="0"/>
          <a:chExt cx="0" cy="0"/>
        </a:xfrm>
      </p:grpSpPr>
      <p:sp>
        <p:nvSpPr>
          <p:cNvPr id="544" name="Google Shape;544;p46"/>
          <p:cNvSpPr txBox="1"/>
          <p:nvPr>
            <p:ph type="ctrTitle"/>
          </p:nvPr>
        </p:nvSpPr>
        <p:spPr>
          <a:xfrm flipH="1">
            <a:off x="4251590" y="2601725"/>
            <a:ext cx="4172400" cy="876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COMPANY</a:t>
            </a:r>
            <a:endParaRPr/>
          </a:p>
        </p:txBody>
      </p:sp>
      <p:sp>
        <p:nvSpPr>
          <p:cNvPr id="545" name="Google Shape;545;p46"/>
          <p:cNvSpPr txBox="1"/>
          <p:nvPr>
            <p:ph idx="1" type="subTitle"/>
          </p:nvPr>
        </p:nvSpPr>
        <p:spPr>
          <a:xfrm flipH="1">
            <a:off x="4688390" y="3417350"/>
            <a:ext cx="3735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
        <p:nvSpPr>
          <p:cNvPr id="546" name="Google Shape;546;p46"/>
          <p:cNvSpPr txBox="1"/>
          <p:nvPr>
            <p:ph idx="2" type="title"/>
          </p:nvPr>
        </p:nvSpPr>
        <p:spPr>
          <a:xfrm flipH="1">
            <a:off x="6027590" y="757825"/>
            <a:ext cx="2396400" cy="109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t>
            </a:r>
            <a:r>
              <a:rPr lang="en"/>
              <a:t>2</a:t>
            </a:r>
            <a:endParaRPr/>
          </a:p>
        </p:txBody>
      </p:sp>
      <p:cxnSp>
        <p:nvCxnSpPr>
          <p:cNvPr id="547" name="Google Shape;547;p46"/>
          <p:cNvCxnSpPr/>
          <p:nvPr/>
        </p:nvCxnSpPr>
        <p:spPr>
          <a:xfrm>
            <a:off x="5051700" y="2295450"/>
            <a:ext cx="3372300" cy="0"/>
          </a:xfrm>
          <a:prstGeom prst="straightConnector1">
            <a:avLst/>
          </a:prstGeom>
          <a:noFill/>
          <a:ln cap="flat" cmpd="sng" w="28575">
            <a:solidFill>
              <a:schemeClr val="accent2"/>
            </a:solidFill>
            <a:prstDash val="solid"/>
            <a:round/>
            <a:headEnd len="med" w="med" type="none"/>
            <a:tailEnd len="med" w="med" type="none"/>
          </a:ln>
        </p:spPr>
      </p:cxnSp>
      <p:pic>
        <p:nvPicPr>
          <p:cNvPr id="548" name="Google Shape;548;p46"/>
          <p:cNvPicPr preferRelativeResize="0"/>
          <p:nvPr/>
        </p:nvPicPr>
        <p:blipFill rotWithShape="1">
          <a:blip r:embed="rId3">
            <a:alphaModFix/>
          </a:blip>
          <a:srcRect b="12384" l="33052" r="21590" t="12376"/>
          <a:stretch/>
        </p:blipFill>
        <p:spPr>
          <a:xfrm>
            <a:off x="0" y="0"/>
            <a:ext cx="4672307" cy="5143493"/>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47"/>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ADD ALL YOUR DATA HERE</a:t>
            </a:r>
            <a:endParaRPr/>
          </a:p>
        </p:txBody>
      </p:sp>
      <p:grpSp>
        <p:nvGrpSpPr>
          <p:cNvPr id="554" name="Google Shape;554;p47"/>
          <p:cNvGrpSpPr/>
          <p:nvPr/>
        </p:nvGrpSpPr>
        <p:grpSpPr>
          <a:xfrm>
            <a:off x="4131925" y="1888875"/>
            <a:ext cx="1656900" cy="312101"/>
            <a:chOff x="4131925" y="1888875"/>
            <a:chExt cx="1656900" cy="312101"/>
          </a:xfrm>
        </p:grpSpPr>
        <p:sp>
          <p:nvSpPr>
            <p:cNvPr id="555" name="Google Shape;555;p47"/>
            <p:cNvSpPr/>
            <p:nvPr/>
          </p:nvSpPr>
          <p:spPr>
            <a:xfrm>
              <a:off x="4131925" y="2043176"/>
              <a:ext cx="1656900" cy="15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7"/>
            <p:cNvSpPr/>
            <p:nvPr/>
          </p:nvSpPr>
          <p:spPr>
            <a:xfrm>
              <a:off x="4131925" y="1888875"/>
              <a:ext cx="1277100" cy="157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47"/>
          <p:cNvGrpSpPr/>
          <p:nvPr/>
        </p:nvGrpSpPr>
        <p:grpSpPr>
          <a:xfrm>
            <a:off x="4131934" y="2705592"/>
            <a:ext cx="1656905" cy="315386"/>
            <a:chOff x="4131934" y="2705592"/>
            <a:chExt cx="1656905" cy="315386"/>
          </a:xfrm>
        </p:grpSpPr>
        <p:sp>
          <p:nvSpPr>
            <p:cNvPr id="558" name="Google Shape;558;p47"/>
            <p:cNvSpPr/>
            <p:nvPr/>
          </p:nvSpPr>
          <p:spPr>
            <a:xfrm>
              <a:off x="4131934" y="2863178"/>
              <a:ext cx="1408200" cy="15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7"/>
            <p:cNvSpPr/>
            <p:nvPr/>
          </p:nvSpPr>
          <p:spPr>
            <a:xfrm>
              <a:off x="4131938" y="2705592"/>
              <a:ext cx="1656900" cy="157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47"/>
          <p:cNvGrpSpPr/>
          <p:nvPr/>
        </p:nvGrpSpPr>
        <p:grpSpPr>
          <a:xfrm>
            <a:off x="4131932" y="3586564"/>
            <a:ext cx="1656907" cy="315386"/>
            <a:chOff x="4131932" y="3586564"/>
            <a:chExt cx="1656907" cy="315386"/>
          </a:xfrm>
        </p:grpSpPr>
        <p:sp>
          <p:nvSpPr>
            <p:cNvPr id="561" name="Google Shape;561;p47"/>
            <p:cNvSpPr/>
            <p:nvPr/>
          </p:nvSpPr>
          <p:spPr>
            <a:xfrm>
              <a:off x="4131932" y="3744150"/>
              <a:ext cx="1041000" cy="15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7"/>
            <p:cNvSpPr/>
            <p:nvPr/>
          </p:nvSpPr>
          <p:spPr>
            <a:xfrm>
              <a:off x="4131939" y="3586564"/>
              <a:ext cx="1656900" cy="157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 name="Google Shape;563;p47"/>
          <p:cNvSpPr txBox="1"/>
          <p:nvPr/>
        </p:nvSpPr>
        <p:spPr>
          <a:xfrm>
            <a:off x="2022286" y="2129874"/>
            <a:ext cx="6771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70%</a:t>
            </a:r>
            <a:endParaRPr>
              <a:solidFill>
                <a:schemeClr val="dk2"/>
              </a:solidFill>
              <a:latin typeface="Quicksand"/>
              <a:ea typeface="Quicksand"/>
              <a:cs typeface="Quicksand"/>
              <a:sym typeface="Quicksand"/>
            </a:endParaRPr>
          </a:p>
        </p:txBody>
      </p:sp>
      <p:sp>
        <p:nvSpPr>
          <p:cNvPr id="564" name="Google Shape;564;p47"/>
          <p:cNvSpPr txBox="1"/>
          <p:nvPr/>
        </p:nvSpPr>
        <p:spPr>
          <a:xfrm>
            <a:off x="948887" y="4389912"/>
            <a:ext cx="10281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Quicksand"/>
                <a:ea typeface="Quicksand"/>
                <a:cs typeface="Quicksand"/>
                <a:sym typeface="Quicksand"/>
              </a:rPr>
              <a:t>Women</a:t>
            </a:r>
            <a:endParaRPr>
              <a:solidFill>
                <a:schemeClr val="dk2"/>
              </a:solidFill>
              <a:latin typeface="Quicksand"/>
              <a:ea typeface="Quicksand"/>
              <a:cs typeface="Quicksand"/>
              <a:sym typeface="Quicksand"/>
            </a:endParaRPr>
          </a:p>
        </p:txBody>
      </p:sp>
      <p:sp>
        <p:nvSpPr>
          <p:cNvPr id="565" name="Google Shape;565;p47"/>
          <p:cNvSpPr txBox="1"/>
          <p:nvPr/>
        </p:nvSpPr>
        <p:spPr>
          <a:xfrm>
            <a:off x="2020956" y="4389912"/>
            <a:ext cx="6816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Quicksand"/>
                <a:ea typeface="Quicksand"/>
                <a:cs typeface="Quicksand"/>
                <a:sym typeface="Quicksand"/>
              </a:rPr>
              <a:t>Men</a:t>
            </a:r>
            <a:endParaRPr>
              <a:solidFill>
                <a:schemeClr val="dk2"/>
              </a:solidFill>
              <a:latin typeface="Quicksand"/>
              <a:ea typeface="Quicksand"/>
              <a:cs typeface="Quicksand"/>
              <a:sym typeface="Quicksand"/>
            </a:endParaRPr>
          </a:p>
        </p:txBody>
      </p:sp>
      <p:sp>
        <p:nvSpPr>
          <p:cNvPr id="566" name="Google Shape;566;p47"/>
          <p:cNvSpPr/>
          <p:nvPr/>
        </p:nvSpPr>
        <p:spPr>
          <a:xfrm>
            <a:off x="1908118" y="4462055"/>
            <a:ext cx="121500" cy="121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7"/>
          <p:cNvSpPr/>
          <p:nvPr/>
        </p:nvSpPr>
        <p:spPr>
          <a:xfrm>
            <a:off x="807725" y="4500662"/>
            <a:ext cx="97200" cy="97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 name="Google Shape;568;p47"/>
          <p:cNvGrpSpPr/>
          <p:nvPr/>
        </p:nvGrpSpPr>
        <p:grpSpPr>
          <a:xfrm>
            <a:off x="583824" y="1489119"/>
            <a:ext cx="1602900" cy="1602900"/>
            <a:chOff x="583824" y="1489119"/>
            <a:chExt cx="1602900" cy="1602900"/>
          </a:xfrm>
        </p:grpSpPr>
        <p:sp>
          <p:nvSpPr>
            <p:cNvPr id="569" name="Google Shape;569;p47"/>
            <p:cNvSpPr/>
            <p:nvPr/>
          </p:nvSpPr>
          <p:spPr>
            <a:xfrm>
              <a:off x="816591" y="1721901"/>
              <a:ext cx="1137300" cy="1137300"/>
            </a:xfrm>
            <a:prstGeom prst="donut">
              <a:avLst>
                <a:gd fmla="val 25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7"/>
            <p:cNvSpPr/>
            <p:nvPr/>
          </p:nvSpPr>
          <p:spPr>
            <a:xfrm rot="-2985659">
              <a:off x="816602" y="1721896"/>
              <a:ext cx="1137346" cy="1137346"/>
            </a:xfrm>
            <a:prstGeom prst="blockArc">
              <a:avLst>
                <a:gd fmla="val 2905092" name="adj1"/>
                <a:gd fmla="val 0" name="adj2"/>
                <a:gd fmla="val 25000"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 name="Google Shape;571;p47"/>
          <p:cNvGrpSpPr/>
          <p:nvPr/>
        </p:nvGrpSpPr>
        <p:grpSpPr>
          <a:xfrm>
            <a:off x="645961" y="2817686"/>
            <a:ext cx="1478700" cy="1478700"/>
            <a:chOff x="645961" y="2817686"/>
            <a:chExt cx="1478700" cy="1478700"/>
          </a:xfrm>
        </p:grpSpPr>
        <p:sp>
          <p:nvSpPr>
            <p:cNvPr id="572" name="Google Shape;572;p47"/>
            <p:cNvSpPr/>
            <p:nvPr/>
          </p:nvSpPr>
          <p:spPr>
            <a:xfrm rot="5400000">
              <a:off x="816848" y="2988374"/>
              <a:ext cx="1137300" cy="1137300"/>
            </a:xfrm>
            <a:prstGeom prst="donut">
              <a:avLst>
                <a:gd fmla="val 25000" name="adj"/>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7"/>
            <p:cNvSpPr/>
            <p:nvPr/>
          </p:nvSpPr>
          <p:spPr>
            <a:xfrm rot="-4088715">
              <a:off x="816749" y="2988473"/>
              <a:ext cx="1137124" cy="1137124"/>
            </a:xfrm>
            <a:prstGeom prst="blockArc">
              <a:avLst>
                <a:gd fmla="val 8754715" name="adj1"/>
                <a:gd fmla="val 0" name="adj2"/>
                <a:gd fmla="val 25000"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47"/>
          <p:cNvSpPr txBox="1"/>
          <p:nvPr/>
        </p:nvSpPr>
        <p:spPr>
          <a:xfrm>
            <a:off x="2022286" y="3399109"/>
            <a:ext cx="6771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Quicksand"/>
                <a:ea typeface="Quicksand"/>
                <a:cs typeface="Quicksand"/>
                <a:sym typeface="Quicksand"/>
              </a:rPr>
              <a:t>30%</a:t>
            </a:r>
            <a:endParaRPr>
              <a:solidFill>
                <a:schemeClr val="dk2"/>
              </a:solidFill>
              <a:latin typeface="Quicksand"/>
              <a:ea typeface="Quicksand"/>
              <a:cs typeface="Quicksand"/>
              <a:sym typeface="Quicksand"/>
            </a:endParaRPr>
          </a:p>
        </p:txBody>
      </p:sp>
      <p:sp>
        <p:nvSpPr>
          <p:cNvPr id="575" name="Google Shape;575;p47"/>
          <p:cNvSpPr txBox="1"/>
          <p:nvPr/>
        </p:nvSpPr>
        <p:spPr>
          <a:xfrm>
            <a:off x="717338" y="1168143"/>
            <a:ext cx="1409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Montserrat SemiBold"/>
                <a:ea typeface="Montserrat SemiBold"/>
                <a:cs typeface="Montserrat SemiBold"/>
                <a:sym typeface="Montserrat SemiBold"/>
              </a:rPr>
              <a:t>MERCURY</a:t>
            </a:r>
            <a:endParaRPr sz="1800">
              <a:solidFill>
                <a:schemeClr val="dk1"/>
              </a:solidFill>
              <a:latin typeface="Montserrat SemiBold"/>
              <a:ea typeface="Montserrat SemiBold"/>
              <a:cs typeface="Montserrat SemiBold"/>
              <a:sym typeface="Montserrat SemiBold"/>
            </a:endParaRPr>
          </a:p>
        </p:txBody>
      </p:sp>
      <p:sp>
        <p:nvSpPr>
          <p:cNvPr id="576" name="Google Shape;576;p47"/>
          <p:cNvSpPr txBox="1"/>
          <p:nvPr/>
        </p:nvSpPr>
        <p:spPr>
          <a:xfrm>
            <a:off x="3438232" y="1168143"/>
            <a:ext cx="1409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Montserrat SemiBold"/>
                <a:ea typeface="Montserrat SemiBold"/>
                <a:cs typeface="Montserrat SemiBold"/>
                <a:sym typeface="Montserrat SemiBold"/>
              </a:rPr>
              <a:t>VENUS</a:t>
            </a:r>
            <a:endParaRPr sz="1800">
              <a:solidFill>
                <a:schemeClr val="dk1"/>
              </a:solidFill>
              <a:latin typeface="Montserrat SemiBold"/>
              <a:ea typeface="Montserrat SemiBold"/>
              <a:cs typeface="Montserrat SemiBold"/>
              <a:sym typeface="Montserrat SemiBold"/>
            </a:endParaRPr>
          </a:p>
        </p:txBody>
      </p:sp>
      <p:cxnSp>
        <p:nvCxnSpPr>
          <p:cNvPr id="577" name="Google Shape;577;p47"/>
          <p:cNvCxnSpPr/>
          <p:nvPr/>
        </p:nvCxnSpPr>
        <p:spPr>
          <a:xfrm>
            <a:off x="3107450" y="1599475"/>
            <a:ext cx="0" cy="2621400"/>
          </a:xfrm>
          <a:prstGeom prst="straightConnector1">
            <a:avLst/>
          </a:prstGeom>
          <a:noFill/>
          <a:ln cap="flat" cmpd="sng" w="19050">
            <a:solidFill>
              <a:schemeClr val="dk1"/>
            </a:solidFill>
            <a:prstDash val="solid"/>
            <a:round/>
            <a:headEnd len="med" w="med" type="none"/>
            <a:tailEnd len="med" w="med" type="none"/>
          </a:ln>
        </p:spPr>
      </p:cxnSp>
      <p:grpSp>
        <p:nvGrpSpPr>
          <p:cNvPr id="578" name="Google Shape;578;p47"/>
          <p:cNvGrpSpPr/>
          <p:nvPr/>
        </p:nvGrpSpPr>
        <p:grpSpPr>
          <a:xfrm>
            <a:off x="3527708" y="2705606"/>
            <a:ext cx="330231" cy="359015"/>
            <a:chOff x="2667058" y="1500293"/>
            <a:chExt cx="330231" cy="359015"/>
          </a:xfrm>
        </p:grpSpPr>
        <p:sp>
          <p:nvSpPr>
            <p:cNvPr id="579" name="Google Shape;579;p47"/>
            <p:cNvSpPr/>
            <p:nvPr/>
          </p:nvSpPr>
          <p:spPr>
            <a:xfrm>
              <a:off x="2944239" y="1581714"/>
              <a:ext cx="32" cy="32"/>
            </a:xfrm>
            <a:custGeom>
              <a:rect b="b" l="l" r="r" t="t"/>
              <a:pathLst>
                <a:path extrusionOk="0" h="1" w="1">
                  <a:moveTo>
                    <a:pt x="1" y="0"/>
                  </a:move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7"/>
            <p:cNvSpPr/>
            <p:nvPr/>
          </p:nvSpPr>
          <p:spPr>
            <a:xfrm>
              <a:off x="2925696" y="1563140"/>
              <a:ext cx="32" cy="32"/>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7"/>
            <p:cNvSpPr/>
            <p:nvPr/>
          </p:nvSpPr>
          <p:spPr>
            <a:xfrm>
              <a:off x="2953717" y="1594563"/>
              <a:ext cx="32" cy="32"/>
            </a:xfrm>
            <a:custGeom>
              <a:rect b="b" l="l" r="r" t="t"/>
              <a:pathLst>
                <a:path extrusionOk="0" h="1" w="1">
                  <a:moveTo>
                    <a:pt x="1" y="1"/>
                  </a:move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7"/>
            <p:cNvSpPr/>
            <p:nvPr/>
          </p:nvSpPr>
          <p:spPr>
            <a:xfrm>
              <a:off x="2953717" y="1594182"/>
              <a:ext cx="32" cy="413"/>
            </a:xfrm>
            <a:custGeom>
              <a:rect b="b" l="l" r="r" t="t"/>
              <a:pathLst>
                <a:path extrusionOk="0" h="13" w="1">
                  <a:moveTo>
                    <a:pt x="1" y="1"/>
                  </a:moveTo>
                  <a:cubicBezTo>
                    <a:pt x="1" y="1"/>
                    <a:pt x="1" y="1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7"/>
            <p:cNvSpPr/>
            <p:nvPr/>
          </p:nvSpPr>
          <p:spPr>
            <a:xfrm>
              <a:off x="2925696" y="1563140"/>
              <a:ext cx="32" cy="32"/>
            </a:xfrm>
            <a:custGeom>
              <a:rect b="b" l="l" r="r" t="t"/>
              <a:pathLst>
                <a:path extrusionOk="0" h="1" w="1">
                  <a:moveTo>
                    <a:pt x="0" y="1"/>
                  </a:move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7"/>
            <p:cNvSpPr/>
            <p:nvPr/>
          </p:nvSpPr>
          <p:spPr>
            <a:xfrm>
              <a:off x="2925696" y="1563140"/>
              <a:ext cx="32" cy="32"/>
            </a:xfrm>
            <a:custGeom>
              <a:rect b="b" l="l" r="r" t="t"/>
              <a:pathLst>
                <a:path extrusionOk="0" h="1" w="1">
                  <a:moveTo>
                    <a:pt x="0" y="1"/>
                  </a:move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7"/>
            <p:cNvSpPr/>
            <p:nvPr/>
          </p:nvSpPr>
          <p:spPr>
            <a:xfrm>
              <a:off x="2953717" y="1594182"/>
              <a:ext cx="32" cy="32"/>
            </a:xfrm>
            <a:custGeom>
              <a:rect b="b" l="l" r="r" t="t"/>
              <a:pathLst>
                <a:path extrusionOk="0" h="1" w="1">
                  <a:moveTo>
                    <a:pt x="1" y="1"/>
                  </a:move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7"/>
            <p:cNvSpPr/>
            <p:nvPr/>
          </p:nvSpPr>
          <p:spPr>
            <a:xfrm>
              <a:off x="2953717" y="1594182"/>
              <a:ext cx="32" cy="32"/>
            </a:xfrm>
            <a:custGeom>
              <a:rect b="b" l="l" r="r" t="t"/>
              <a:pathLst>
                <a:path extrusionOk="0" h="1" w="1">
                  <a:moveTo>
                    <a:pt x="1" y="1"/>
                  </a:move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7"/>
            <p:cNvSpPr/>
            <p:nvPr/>
          </p:nvSpPr>
          <p:spPr>
            <a:xfrm>
              <a:off x="2923788" y="1576403"/>
              <a:ext cx="32" cy="32"/>
            </a:xfrm>
            <a:custGeom>
              <a:rect b="b" l="l" r="r" t="t"/>
              <a:pathLst>
                <a:path extrusionOk="0" h="1" w="1">
                  <a:moveTo>
                    <a:pt x="1" y="0"/>
                  </a:move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7"/>
            <p:cNvSpPr/>
            <p:nvPr/>
          </p:nvSpPr>
          <p:spPr>
            <a:xfrm>
              <a:off x="2953717" y="1594182"/>
              <a:ext cx="32" cy="32"/>
            </a:xfrm>
            <a:custGeom>
              <a:rect b="b" l="l" r="r" t="t"/>
              <a:pathLst>
                <a:path extrusionOk="0" h="1" w="1">
                  <a:moveTo>
                    <a:pt x="1" y="1"/>
                  </a:move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7"/>
            <p:cNvSpPr/>
            <p:nvPr/>
          </p:nvSpPr>
          <p:spPr>
            <a:xfrm>
              <a:off x="2953717" y="1594182"/>
              <a:ext cx="32" cy="32"/>
            </a:xfrm>
            <a:custGeom>
              <a:rect b="b" l="l" r="r" t="t"/>
              <a:pathLst>
                <a:path extrusionOk="0" h="1" w="1">
                  <a:moveTo>
                    <a:pt x="1" y="1"/>
                  </a:move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7"/>
            <p:cNvSpPr/>
            <p:nvPr/>
          </p:nvSpPr>
          <p:spPr>
            <a:xfrm>
              <a:off x="2923438" y="1576784"/>
              <a:ext cx="0" cy="32"/>
            </a:xfrm>
            <a:custGeom>
              <a:rect b="b" l="l" r="r" t="t"/>
              <a:pathLst>
                <a:path extrusionOk="0" h="1" w="0">
                  <a:moveTo>
                    <a:pt x="0" y="0"/>
                  </a:move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47"/>
          <p:cNvGrpSpPr/>
          <p:nvPr/>
        </p:nvGrpSpPr>
        <p:grpSpPr>
          <a:xfrm>
            <a:off x="3539437" y="1874308"/>
            <a:ext cx="306759" cy="351445"/>
            <a:chOff x="859262" y="3353920"/>
            <a:chExt cx="306759" cy="351445"/>
          </a:xfrm>
        </p:grpSpPr>
        <p:sp>
          <p:nvSpPr>
            <p:cNvPr id="598" name="Google Shape;598;p4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 name="Google Shape;603;p47"/>
          <p:cNvGrpSpPr/>
          <p:nvPr/>
        </p:nvGrpSpPr>
        <p:grpSpPr>
          <a:xfrm>
            <a:off x="3527696" y="3586546"/>
            <a:ext cx="278739" cy="339073"/>
            <a:chOff x="1768821" y="3361108"/>
            <a:chExt cx="278739" cy="339073"/>
          </a:xfrm>
        </p:grpSpPr>
        <p:sp>
          <p:nvSpPr>
            <p:cNvPr id="604" name="Google Shape;604;p4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47"/>
          <p:cNvSpPr txBox="1"/>
          <p:nvPr/>
        </p:nvSpPr>
        <p:spPr>
          <a:xfrm>
            <a:off x="6656823" y="1765863"/>
            <a:ext cx="1760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SemiBold"/>
                <a:ea typeface="Montserrat SemiBold"/>
                <a:cs typeface="Montserrat SemiBold"/>
                <a:sym typeface="Montserrat SemiBold"/>
              </a:rPr>
              <a:t>Saturn is the ringed one and a gas giant</a:t>
            </a:r>
            <a:endParaRPr>
              <a:solidFill>
                <a:schemeClr val="dk1"/>
              </a:solidFill>
              <a:latin typeface="Montserrat SemiBold"/>
              <a:ea typeface="Montserrat SemiBold"/>
              <a:cs typeface="Montserrat SemiBold"/>
              <a:sym typeface="Montserrat SemiBold"/>
            </a:endParaRPr>
          </a:p>
        </p:txBody>
      </p:sp>
      <p:cxnSp>
        <p:nvCxnSpPr>
          <p:cNvPr id="616" name="Google Shape;616;p47"/>
          <p:cNvCxnSpPr/>
          <p:nvPr/>
        </p:nvCxnSpPr>
        <p:spPr>
          <a:xfrm>
            <a:off x="6332925" y="1599475"/>
            <a:ext cx="0" cy="2621400"/>
          </a:xfrm>
          <a:prstGeom prst="straightConnector1">
            <a:avLst/>
          </a:prstGeom>
          <a:noFill/>
          <a:ln cap="flat" cmpd="sng" w="19050">
            <a:solidFill>
              <a:schemeClr val="dk1"/>
            </a:solidFill>
            <a:prstDash val="solid"/>
            <a:round/>
            <a:headEnd len="med" w="med" type="none"/>
            <a:tailEnd len="med" w="med" type="none"/>
          </a:ln>
        </p:spPr>
      </p:cxnSp>
      <p:sp>
        <p:nvSpPr>
          <p:cNvPr id="617" name="Google Shape;617;p47"/>
          <p:cNvSpPr txBox="1"/>
          <p:nvPr/>
        </p:nvSpPr>
        <p:spPr>
          <a:xfrm>
            <a:off x="6656832" y="1194614"/>
            <a:ext cx="1409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accent2"/>
                </a:solidFill>
                <a:latin typeface="Montserrat SemiBold"/>
                <a:ea typeface="Montserrat SemiBold"/>
                <a:cs typeface="Montserrat SemiBold"/>
                <a:sym typeface="Montserrat SemiBold"/>
              </a:rPr>
              <a:t>01</a:t>
            </a:r>
            <a:endParaRPr sz="3000">
              <a:solidFill>
                <a:schemeClr val="accent2"/>
              </a:solidFill>
              <a:latin typeface="Montserrat SemiBold"/>
              <a:ea typeface="Montserrat SemiBold"/>
              <a:cs typeface="Montserrat SemiBold"/>
              <a:sym typeface="Montserrat SemiBold"/>
            </a:endParaRPr>
          </a:p>
        </p:txBody>
      </p:sp>
      <p:sp>
        <p:nvSpPr>
          <p:cNvPr id="618" name="Google Shape;618;p47"/>
          <p:cNvSpPr txBox="1"/>
          <p:nvPr/>
        </p:nvSpPr>
        <p:spPr>
          <a:xfrm>
            <a:off x="6656823" y="3430788"/>
            <a:ext cx="1760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SemiBold"/>
                <a:ea typeface="Montserrat SemiBold"/>
                <a:cs typeface="Montserrat SemiBold"/>
                <a:sym typeface="Montserrat SemiBold"/>
              </a:rPr>
              <a:t>Neptune is the farthest planet from the Sun</a:t>
            </a:r>
            <a:endParaRPr>
              <a:solidFill>
                <a:schemeClr val="dk1"/>
              </a:solidFill>
              <a:latin typeface="Montserrat SemiBold"/>
              <a:ea typeface="Montserrat SemiBold"/>
              <a:cs typeface="Montserrat SemiBold"/>
              <a:sym typeface="Montserrat SemiBold"/>
            </a:endParaRPr>
          </a:p>
        </p:txBody>
      </p:sp>
      <p:sp>
        <p:nvSpPr>
          <p:cNvPr id="619" name="Google Shape;619;p47"/>
          <p:cNvSpPr txBox="1"/>
          <p:nvPr/>
        </p:nvSpPr>
        <p:spPr>
          <a:xfrm>
            <a:off x="6656832" y="2859539"/>
            <a:ext cx="1409100" cy="365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accent2"/>
                </a:solidFill>
                <a:latin typeface="Montserrat SemiBold"/>
                <a:ea typeface="Montserrat SemiBold"/>
                <a:cs typeface="Montserrat SemiBold"/>
                <a:sym typeface="Montserrat SemiBold"/>
              </a:rPr>
              <a:t>02</a:t>
            </a:r>
            <a:endParaRPr sz="3000">
              <a:solidFill>
                <a:schemeClr val="accent2"/>
              </a:solidFill>
              <a:latin typeface="Montserrat SemiBold"/>
              <a:ea typeface="Montserrat SemiBold"/>
              <a:cs typeface="Montserrat SemiBold"/>
              <a:sym typeface="Montserrat SemiBold"/>
            </a:endParaRPr>
          </a:p>
        </p:txBody>
      </p:sp>
      <p:grpSp>
        <p:nvGrpSpPr>
          <p:cNvPr id="620" name="Google Shape;620;p47"/>
          <p:cNvGrpSpPr/>
          <p:nvPr/>
        </p:nvGrpSpPr>
        <p:grpSpPr>
          <a:xfrm>
            <a:off x="0" y="0"/>
            <a:ext cx="180900" cy="5143505"/>
            <a:chOff x="0" y="0"/>
            <a:chExt cx="180900" cy="5143505"/>
          </a:xfrm>
        </p:grpSpPr>
        <p:grpSp>
          <p:nvGrpSpPr>
            <p:cNvPr id="621" name="Google Shape;621;p47"/>
            <p:cNvGrpSpPr/>
            <p:nvPr/>
          </p:nvGrpSpPr>
          <p:grpSpPr>
            <a:xfrm>
              <a:off x="0" y="0"/>
              <a:ext cx="180900" cy="1257061"/>
              <a:chOff x="0" y="0"/>
              <a:chExt cx="180900" cy="1257061"/>
            </a:xfrm>
          </p:grpSpPr>
          <p:sp>
            <p:nvSpPr>
              <p:cNvPr id="622" name="Google Shape;622;p47"/>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7"/>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7"/>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7"/>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7"/>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 name="Google Shape;627;p47"/>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48"/>
          <p:cNvSpPr txBox="1"/>
          <p:nvPr>
            <p:ph type="title"/>
          </p:nvPr>
        </p:nvSpPr>
        <p:spPr>
          <a:xfrm>
            <a:off x="719950" y="347125"/>
            <a:ext cx="62181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A TIMELINE ALWAYS WORKS</a:t>
            </a:r>
            <a:endParaRPr sz="2800"/>
          </a:p>
        </p:txBody>
      </p:sp>
      <p:cxnSp>
        <p:nvCxnSpPr>
          <p:cNvPr id="633" name="Google Shape;633;p48"/>
          <p:cNvCxnSpPr/>
          <p:nvPr/>
        </p:nvCxnSpPr>
        <p:spPr>
          <a:xfrm rot="10800000">
            <a:off x="719950" y="2769950"/>
            <a:ext cx="7689600" cy="0"/>
          </a:xfrm>
          <a:prstGeom prst="straightConnector1">
            <a:avLst/>
          </a:prstGeom>
          <a:noFill/>
          <a:ln cap="flat" cmpd="sng" w="19050">
            <a:solidFill>
              <a:schemeClr val="dk1"/>
            </a:solidFill>
            <a:prstDash val="solid"/>
            <a:round/>
            <a:headEnd len="med" w="med" type="none"/>
            <a:tailEnd len="med" w="med" type="none"/>
          </a:ln>
        </p:spPr>
      </p:cxnSp>
      <p:sp>
        <p:nvSpPr>
          <p:cNvPr id="634" name="Google Shape;634;p48"/>
          <p:cNvSpPr txBox="1"/>
          <p:nvPr>
            <p:ph idx="4294967295" type="subTitle"/>
          </p:nvPr>
        </p:nvSpPr>
        <p:spPr>
          <a:xfrm flipH="1">
            <a:off x="1290942" y="3565635"/>
            <a:ext cx="20307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Mercury is the closest planet to the Sun</a:t>
            </a:r>
            <a:endParaRPr sz="1400">
              <a:solidFill>
                <a:schemeClr val="dk2"/>
              </a:solidFill>
            </a:endParaRPr>
          </a:p>
        </p:txBody>
      </p:sp>
      <p:sp>
        <p:nvSpPr>
          <p:cNvPr id="635" name="Google Shape;635;p48"/>
          <p:cNvSpPr txBox="1"/>
          <p:nvPr>
            <p:ph idx="4294967295" type="ctrTitle"/>
          </p:nvPr>
        </p:nvSpPr>
        <p:spPr>
          <a:xfrm flipH="1">
            <a:off x="1291001" y="3193300"/>
            <a:ext cx="1815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MERCURY</a:t>
            </a:r>
            <a:endParaRPr sz="2200">
              <a:latin typeface="Nanum Pen Script"/>
              <a:ea typeface="Nanum Pen Script"/>
              <a:cs typeface="Nanum Pen Script"/>
              <a:sym typeface="Nanum Pen Script"/>
            </a:endParaRPr>
          </a:p>
        </p:txBody>
      </p:sp>
      <p:sp>
        <p:nvSpPr>
          <p:cNvPr id="636" name="Google Shape;636;p48"/>
          <p:cNvSpPr txBox="1"/>
          <p:nvPr>
            <p:ph idx="4294967295" type="subTitle"/>
          </p:nvPr>
        </p:nvSpPr>
        <p:spPr>
          <a:xfrm flipH="1">
            <a:off x="5584292" y="3565635"/>
            <a:ext cx="20307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Saturn is the ringed one and a gas giant</a:t>
            </a:r>
            <a:endParaRPr sz="1400">
              <a:solidFill>
                <a:schemeClr val="dk2"/>
              </a:solidFill>
            </a:endParaRPr>
          </a:p>
        </p:txBody>
      </p:sp>
      <p:sp>
        <p:nvSpPr>
          <p:cNvPr id="637" name="Google Shape;637;p48"/>
          <p:cNvSpPr txBox="1"/>
          <p:nvPr>
            <p:ph idx="4294967295" type="ctrTitle"/>
          </p:nvPr>
        </p:nvSpPr>
        <p:spPr>
          <a:xfrm flipH="1">
            <a:off x="5584292" y="3193310"/>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SATURN</a:t>
            </a:r>
            <a:endParaRPr sz="2200">
              <a:latin typeface="Nanum Pen Script"/>
              <a:ea typeface="Nanum Pen Script"/>
              <a:cs typeface="Nanum Pen Script"/>
              <a:sym typeface="Nanum Pen Script"/>
            </a:endParaRPr>
          </a:p>
        </p:txBody>
      </p:sp>
      <p:sp>
        <p:nvSpPr>
          <p:cNvPr id="638" name="Google Shape;638;p48"/>
          <p:cNvSpPr txBox="1"/>
          <p:nvPr>
            <p:ph idx="4294967295" type="subTitle"/>
          </p:nvPr>
        </p:nvSpPr>
        <p:spPr>
          <a:xfrm flipH="1">
            <a:off x="5707601" y="1719025"/>
            <a:ext cx="22698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2"/>
                </a:solidFill>
              </a:rPr>
              <a:t>Neptune is the farthest planet from the Sun</a:t>
            </a:r>
            <a:endParaRPr sz="1400">
              <a:solidFill>
                <a:schemeClr val="dk2"/>
              </a:solidFill>
            </a:endParaRPr>
          </a:p>
        </p:txBody>
      </p:sp>
      <p:sp>
        <p:nvSpPr>
          <p:cNvPr id="639" name="Google Shape;639;p48"/>
          <p:cNvSpPr txBox="1"/>
          <p:nvPr>
            <p:ph idx="4294967295" type="ctrTitle"/>
          </p:nvPr>
        </p:nvSpPr>
        <p:spPr>
          <a:xfrm flipH="1">
            <a:off x="6162401" y="1349875"/>
            <a:ext cx="1815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NEPTUNE</a:t>
            </a:r>
            <a:endParaRPr sz="2200">
              <a:latin typeface="Nanum Pen Script"/>
              <a:ea typeface="Nanum Pen Script"/>
              <a:cs typeface="Nanum Pen Script"/>
              <a:sym typeface="Nanum Pen Script"/>
            </a:endParaRPr>
          </a:p>
        </p:txBody>
      </p:sp>
      <p:sp>
        <p:nvSpPr>
          <p:cNvPr id="640" name="Google Shape;640;p48"/>
          <p:cNvSpPr txBox="1"/>
          <p:nvPr>
            <p:ph idx="4294967295" type="subTitle"/>
          </p:nvPr>
        </p:nvSpPr>
        <p:spPr>
          <a:xfrm flipH="1">
            <a:off x="1653342" y="1719014"/>
            <a:ext cx="20307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2"/>
                </a:solidFill>
              </a:rPr>
              <a:t>Despite being red, Mars is a cold place</a:t>
            </a:r>
            <a:endParaRPr sz="1400">
              <a:solidFill>
                <a:schemeClr val="dk2"/>
              </a:solidFill>
            </a:endParaRPr>
          </a:p>
        </p:txBody>
      </p:sp>
      <p:sp>
        <p:nvSpPr>
          <p:cNvPr id="641" name="Google Shape;641;p48"/>
          <p:cNvSpPr txBox="1"/>
          <p:nvPr>
            <p:ph idx="4294967295" type="ctrTitle"/>
          </p:nvPr>
        </p:nvSpPr>
        <p:spPr>
          <a:xfrm flipH="1">
            <a:off x="2123442" y="1349885"/>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MARS</a:t>
            </a:r>
            <a:endParaRPr sz="2200">
              <a:latin typeface="Nanum Pen Script"/>
              <a:ea typeface="Nanum Pen Script"/>
              <a:cs typeface="Nanum Pen Script"/>
              <a:sym typeface="Nanum Pen Script"/>
            </a:endParaRPr>
          </a:p>
        </p:txBody>
      </p:sp>
      <p:sp>
        <p:nvSpPr>
          <p:cNvPr id="642" name="Google Shape;642;p48"/>
          <p:cNvSpPr/>
          <p:nvPr/>
        </p:nvSpPr>
        <p:spPr>
          <a:xfrm>
            <a:off x="1290945" y="2648952"/>
            <a:ext cx="246425" cy="241926"/>
          </a:xfrm>
          <a:custGeom>
            <a:rect b="b" l="l" r="r" t="t"/>
            <a:pathLst>
              <a:path extrusionOk="0" h="2097" w="2136">
                <a:moveTo>
                  <a:pt x="1068" y="1"/>
                </a:moveTo>
                <a:cubicBezTo>
                  <a:pt x="475" y="1"/>
                  <a:pt x="0" y="475"/>
                  <a:pt x="0" y="1029"/>
                </a:cubicBezTo>
                <a:cubicBezTo>
                  <a:pt x="0" y="1622"/>
                  <a:pt x="475" y="2096"/>
                  <a:pt x="1068" y="2096"/>
                </a:cubicBezTo>
                <a:cubicBezTo>
                  <a:pt x="1661" y="2096"/>
                  <a:pt x="2135" y="1622"/>
                  <a:pt x="2135" y="1029"/>
                </a:cubicBezTo>
                <a:cubicBezTo>
                  <a:pt x="2135" y="475"/>
                  <a:pt x="1661" y="1"/>
                  <a:pt x="1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8"/>
          <p:cNvSpPr/>
          <p:nvPr/>
        </p:nvSpPr>
        <p:spPr>
          <a:xfrm>
            <a:off x="3437620" y="2648952"/>
            <a:ext cx="246425" cy="241926"/>
          </a:xfrm>
          <a:custGeom>
            <a:rect b="b" l="l" r="r" t="t"/>
            <a:pathLst>
              <a:path extrusionOk="0" h="2097" w="2136">
                <a:moveTo>
                  <a:pt x="1068" y="1"/>
                </a:moveTo>
                <a:cubicBezTo>
                  <a:pt x="475" y="1"/>
                  <a:pt x="0" y="475"/>
                  <a:pt x="0" y="1029"/>
                </a:cubicBezTo>
                <a:cubicBezTo>
                  <a:pt x="0" y="1622"/>
                  <a:pt x="475" y="2096"/>
                  <a:pt x="1068" y="2096"/>
                </a:cubicBezTo>
                <a:cubicBezTo>
                  <a:pt x="1661" y="2096"/>
                  <a:pt x="2135" y="1622"/>
                  <a:pt x="2135" y="1029"/>
                </a:cubicBezTo>
                <a:cubicBezTo>
                  <a:pt x="2135" y="475"/>
                  <a:pt x="1661" y="1"/>
                  <a:pt x="10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8"/>
          <p:cNvSpPr/>
          <p:nvPr/>
        </p:nvSpPr>
        <p:spPr>
          <a:xfrm>
            <a:off x="5584295" y="2648952"/>
            <a:ext cx="246425" cy="241926"/>
          </a:xfrm>
          <a:custGeom>
            <a:rect b="b" l="l" r="r" t="t"/>
            <a:pathLst>
              <a:path extrusionOk="0" h="2097" w="2136">
                <a:moveTo>
                  <a:pt x="1068" y="1"/>
                </a:moveTo>
                <a:cubicBezTo>
                  <a:pt x="475" y="1"/>
                  <a:pt x="0" y="475"/>
                  <a:pt x="0" y="1029"/>
                </a:cubicBezTo>
                <a:cubicBezTo>
                  <a:pt x="0" y="1622"/>
                  <a:pt x="475" y="2096"/>
                  <a:pt x="1068" y="2096"/>
                </a:cubicBezTo>
                <a:cubicBezTo>
                  <a:pt x="1661" y="2096"/>
                  <a:pt x="2135" y="1622"/>
                  <a:pt x="2135" y="1029"/>
                </a:cubicBezTo>
                <a:cubicBezTo>
                  <a:pt x="2135" y="475"/>
                  <a:pt x="1661" y="1"/>
                  <a:pt x="1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8"/>
          <p:cNvSpPr/>
          <p:nvPr/>
        </p:nvSpPr>
        <p:spPr>
          <a:xfrm>
            <a:off x="7730970" y="2648952"/>
            <a:ext cx="246425" cy="241926"/>
          </a:xfrm>
          <a:custGeom>
            <a:rect b="b" l="l" r="r" t="t"/>
            <a:pathLst>
              <a:path extrusionOk="0" h="2097" w="2136">
                <a:moveTo>
                  <a:pt x="1068" y="1"/>
                </a:moveTo>
                <a:cubicBezTo>
                  <a:pt x="475" y="1"/>
                  <a:pt x="0" y="475"/>
                  <a:pt x="0" y="1029"/>
                </a:cubicBezTo>
                <a:cubicBezTo>
                  <a:pt x="0" y="1622"/>
                  <a:pt x="475" y="2096"/>
                  <a:pt x="1068" y="2096"/>
                </a:cubicBezTo>
                <a:cubicBezTo>
                  <a:pt x="1661" y="2096"/>
                  <a:pt x="2135" y="1622"/>
                  <a:pt x="2135" y="1029"/>
                </a:cubicBezTo>
                <a:cubicBezTo>
                  <a:pt x="2135" y="475"/>
                  <a:pt x="1661" y="1"/>
                  <a:pt x="1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48"/>
          <p:cNvGrpSpPr/>
          <p:nvPr/>
        </p:nvGrpSpPr>
        <p:grpSpPr>
          <a:xfrm>
            <a:off x="0" y="0"/>
            <a:ext cx="180900" cy="5143505"/>
            <a:chOff x="0" y="0"/>
            <a:chExt cx="180900" cy="5143505"/>
          </a:xfrm>
        </p:grpSpPr>
        <p:grpSp>
          <p:nvGrpSpPr>
            <p:cNvPr id="647" name="Google Shape;647;p48"/>
            <p:cNvGrpSpPr/>
            <p:nvPr/>
          </p:nvGrpSpPr>
          <p:grpSpPr>
            <a:xfrm>
              <a:off x="0" y="0"/>
              <a:ext cx="180900" cy="1257061"/>
              <a:chOff x="0" y="0"/>
              <a:chExt cx="180900" cy="1257061"/>
            </a:xfrm>
          </p:grpSpPr>
          <p:sp>
            <p:nvSpPr>
              <p:cNvPr id="648" name="Google Shape;648;p48"/>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8"/>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8"/>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8"/>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8"/>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 name="Google Shape;653;p48"/>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57" name="Shape 657"/>
        <p:cNvGrpSpPr/>
        <p:nvPr/>
      </p:nvGrpSpPr>
      <p:grpSpPr>
        <a:xfrm>
          <a:off x="0" y="0"/>
          <a:ext cx="0" cy="0"/>
          <a:chOff x="0" y="0"/>
          <a:chExt cx="0" cy="0"/>
        </a:xfrm>
      </p:grpSpPr>
      <p:sp>
        <p:nvSpPr>
          <p:cNvPr id="658" name="Google Shape;658;p49"/>
          <p:cNvSpPr txBox="1"/>
          <p:nvPr>
            <p:ph type="title"/>
          </p:nvPr>
        </p:nvSpPr>
        <p:spPr>
          <a:xfrm rot="-949">
            <a:off x="655075" y="600960"/>
            <a:ext cx="4345500" cy="98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A Picture Is Worth a Thousand Words</a:t>
            </a:r>
            <a:endParaRPr>
              <a:solidFill>
                <a:srgbClr val="FFFFFF"/>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 name="Shape 662"/>
        <p:cNvGrpSpPr/>
        <p:nvPr/>
      </p:nvGrpSpPr>
      <p:grpSpPr>
        <a:xfrm>
          <a:off x="0" y="0"/>
          <a:ext cx="0" cy="0"/>
          <a:chOff x="0" y="0"/>
          <a:chExt cx="0" cy="0"/>
        </a:xfrm>
      </p:grpSpPr>
      <p:sp>
        <p:nvSpPr>
          <p:cNvPr id="663" name="Google Shape;663;p50"/>
          <p:cNvSpPr txBox="1"/>
          <p:nvPr>
            <p:ph type="title"/>
          </p:nvPr>
        </p:nvSpPr>
        <p:spPr>
          <a:xfrm>
            <a:off x="719950" y="347125"/>
            <a:ext cx="62181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MAYBE YOU NEED ANOTHER TIMELINE</a:t>
            </a:r>
            <a:endParaRPr sz="2800"/>
          </a:p>
        </p:txBody>
      </p:sp>
      <p:cxnSp>
        <p:nvCxnSpPr>
          <p:cNvPr id="664" name="Google Shape;664;p50"/>
          <p:cNvCxnSpPr/>
          <p:nvPr/>
        </p:nvCxnSpPr>
        <p:spPr>
          <a:xfrm>
            <a:off x="721500" y="3082475"/>
            <a:ext cx="7701000" cy="0"/>
          </a:xfrm>
          <a:prstGeom prst="straightConnector1">
            <a:avLst/>
          </a:prstGeom>
          <a:noFill/>
          <a:ln cap="flat" cmpd="sng" w="19050">
            <a:solidFill>
              <a:schemeClr val="dk1"/>
            </a:solidFill>
            <a:prstDash val="solid"/>
            <a:round/>
            <a:headEnd len="med" w="med" type="none"/>
            <a:tailEnd len="med" w="med" type="none"/>
          </a:ln>
        </p:spPr>
      </p:cxnSp>
      <p:cxnSp>
        <p:nvCxnSpPr>
          <p:cNvPr id="665" name="Google Shape;665;p50"/>
          <p:cNvCxnSpPr>
            <a:stCxn id="666" idx="0"/>
          </p:cNvCxnSpPr>
          <p:nvPr/>
        </p:nvCxnSpPr>
        <p:spPr>
          <a:xfrm rot="10800000">
            <a:off x="2330981" y="2445785"/>
            <a:ext cx="0" cy="362100"/>
          </a:xfrm>
          <a:prstGeom prst="straightConnector1">
            <a:avLst/>
          </a:prstGeom>
          <a:noFill/>
          <a:ln cap="flat" cmpd="sng" w="19050">
            <a:solidFill>
              <a:schemeClr val="dk1"/>
            </a:solidFill>
            <a:prstDash val="solid"/>
            <a:round/>
            <a:headEnd len="med" w="med" type="none"/>
            <a:tailEnd len="med" w="med" type="none"/>
          </a:ln>
        </p:spPr>
      </p:cxnSp>
      <p:sp>
        <p:nvSpPr>
          <p:cNvPr id="667" name="Google Shape;667;p50"/>
          <p:cNvSpPr/>
          <p:nvPr/>
        </p:nvSpPr>
        <p:spPr>
          <a:xfrm>
            <a:off x="1962276" y="2713667"/>
            <a:ext cx="737400" cy="7377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 name="Google Shape;668;p50"/>
          <p:cNvCxnSpPr/>
          <p:nvPr/>
        </p:nvCxnSpPr>
        <p:spPr>
          <a:xfrm>
            <a:off x="3824224" y="3356663"/>
            <a:ext cx="0" cy="326100"/>
          </a:xfrm>
          <a:prstGeom prst="straightConnector1">
            <a:avLst/>
          </a:prstGeom>
          <a:noFill/>
          <a:ln cap="flat" cmpd="sng" w="19050">
            <a:solidFill>
              <a:schemeClr val="dk1"/>
            </a:solidFill>
            <a:prstDash val="solid"/>
            <a:round/>
            <a:headEnd len="med" w="med" type="none"/>
            <a:tailEnd len="med" w="med" type="none"/>
          </a:ln>
        </p:spPr>
      </p:cxnSp>
      <p:sp>
        <p:nvSpPr>
          <p:cNvPr id="669" name="Google Shape;669;p50"/>
          <p:cNvSpPr/>
          <p:nvPr/>
        </p:nvSpPr>
        <p:spPr>
          <a:xfrm>
            <a:off x="3455827" y="2713343"/>
            <a:ext cx="738000" cy="7380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0" name="Google Shape;670;p50"/>
          <p:cNvCxnSpPr>
            <a:stCxn id="671" idx="0"/>
          </p:cNvCxnSpPr>
          <p:nvPr/>
        </p:nvCxnSpPr>
        <p:spPr>
          <a:xfrm rot="10800000">
            <a:off x="5319110" y="2445785"/>
            <a:ext cx="0" cy="362100"/>
          </a:xfrm>
          <a:prstGeom prst="straightConnector1">
            <a:avLst/>
          </a:prstGeom>
          <a:noFill/>
          <a:ln cap="flat" cmpd="sng" w="19050">
            <a:solidFill>
              <a:schemeClr val="dk1"/>
            </a:solidFill>
            <a:prstDash val="solid"/>
            <a:round/>
            <a:headEnd len="med" w="med" type="none"/>
            <a:tailEnd len="med" w="med" type="none"/>
          </a:ln>
        </p:spPr>
      </p:cxnSp>
      <p:sp>
        <p:nvSpPr>
          <p:cNvPr id="672" name="Google Shape;672;p50"/>
          <p:cNvSpPr/>
          <p:nvPr/>
        </p:nvSpPr>
        <p:spPr>
          <a:xfrm>
            <a:off x="4950405" y="2713667"/>
            <a:ext cx="737400" cy="7377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 name="Google Shape;673;p50"/>
          <p:cNvCxnSpPr/>
          <p:nvPr/>
        </p:nvCxnSpPr>
        <p:spPr>
          <a:xfrm>
            <a:off x="6813294" y="3357086"/>
            <a:ext cx="0" cy="325500"/>
          </a:xfrm>
          <a:prstGeom prst="straightConnector1">
            <a:avLst/>
          </a:prstGeom>
          <a:noFill/>
          <a:ln cap="flat" cmpd="sng" w="19050">
            <a:solidFill>
              <a:schemeClr val="dk1"/>
            </a:solidFill>
            <a:prstDash val="solid"/>
            <a:round/>
            <a:headEnd len="med" w="med" type="none"/>
            <a:tailEnd len="med" w="med" type="none"/>
          </a:ln>
        </p:spPr>
      </p:cxnSp>
      <p:sp>
        <p:nvSpPr>
          <p:cNvPr id="674" name="Google Shape;674;p50"/>
          <p:cNvSpPr/>
          <p:nvPr/>
        </p:nvSpPr>
        <p:spPr>
          <a:xfrm>
            <a:off x="6444422" y="2713667"/>
            <a:ext cx="737400" cy="7377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0"/>
          <p:cNvSpPr/>
          <p:nvPr/>
        </p:nvSpPr>
        <p:spPr>
          <a:xfrm>
            <a:off x="2056481" y="2807885"/>
            <a:ext cx="549000" cy="549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3550018" y="2807546"/>
            <a:ext cx="549900" cy="549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5044610" y="2807885"/>
            <a:ext cx="549000" cy="549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6538627" y="2807885"/>
            <a:ext cx="549000" cy="549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txBox="1"/>
          <p:nvPr>
            <p:ph idx="4294967295" type="subTitle"/>
          </p:nvPr>
        </p:nvSpPr>
        <p:spPr>
          <a:xfrm flipH="1">
            <a:off x="2541411" y="4065900"/>
            <a:ext cx="25671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It’s the biggest planet in our Solar System</a:t>
            </a:r>
            <a:endParaRPr sz="1400">
              <a:solidFill>
                <a:schemeClr val="dk2"/>
              </a:solidFill>
            </a:endParaRPr>
          </a:p>
        </p:txBody>
      </p:sp>
      <p:sp>
        <p:nvSpPr>
          <p:cNvPr id="678" name="Google Shape;678;p50"/>
          <p:cNvSpPr txBox="1"/>
          <p:nvPr>
            <p:ph idx="4294967295" type="ctrTitle"/>
          </p:nvPr>
        </p:nvSpPr>
        <p:spPr>
          <a:xfrm flipH="1">
            <a:off x="2541410" y="3708625"/>
            <a:ext cx="2567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JUPITER</a:t>
            </a:r>
            <a:endParaRPr sz="2200">
              <a:latin typeface="Nanum Pen Script"/>
              <a:ea typeface="Nanum Pen Script"/>
              <a:cs typeface="Nanum Pen Script"/>
              <a:sym typeface="Nanum Pen Script"/>
            </a:endParaRPr>
          </a:p>
        </p:txBody>
      </p:sp>
      <p:sp>
        <p:nvSpPr>
          <p:cNvPr id="679" name="Google Shape;679;p50"/>
          <p:cNvSpPr txBox="1"/>
          <p:nvPr>
            <p:ph idx="4294967295" type="subTitle"/>
          </p:nvPr>
        </p:nvSpPr>
        <p:spPr>
          <a:xfrm flipH="1">
            <a:off x="5529774" y="4065900"/>
            <a:ext cx="25671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Neptune is the farthest planet from the Sun</a:t>
            </a:r>
            <a:endParaRPr sz="1400">
              <a:solidFill>
                <a:schemeClr val="dk2"/>
              </a:solidFill>
            </a:endParaRPr>
          </a:p>
        </p:txBody>
      </p:sp>
      <p:sp>
        <p:nvSpPr>
          <p:cNvPr id="680" name="Google Shape;680;p50"/>
          <p:cNvSpPr txBox="1"/>
          <p:nvPr>
            <p:ph idx="4294967295" type="ctrTitle"/>
          </p:nvPr>
        </p:nvSpPr>
        <p:spPr>
          <a:xfrm flipH="1">
            <a:off x="5529725" y="3708625"/>
            <a:ext cx="2567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NEPTUNE</a:t>
            </a:r>
            <a:endParaRPr sz="2200">
              <a:latin typeface="Nanum Pen Script"/>
              <a:ea typeface="Nanum Pen Script"/>
              <a:cs typeface="Nanum Pen Script"/>
              <a:sym typeface="Nanum Pen Script"/>
            </a:endParaRPr>
          </a:p>
        </p:txBody>
      </p:sp>
      <p:sp>
        <p:nvSpPr>
          <p:cNvPr id="681" name="Google Shape;681;p50"/>
          <p:cNvSpPr txBox="1"/>
          <p:nvPr>
            <p:ph idx="4294967295" type="subTitle"/>
          </p:nvPr>
        </p:nvSpPr>
        <p:spPr>
          <a:xfrm flipH="1">
            <a:off x="4035550" y="1417975"/>
            <a:ext cx="2567100" cy="634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Venus has a beautiful name, but it’s hot</a:t>
            </a:r>
            <a:endParaRPr sz="1400">
              <a:solidFill>
                <a:schemeClr val="dk2"/>
              </a:solidFill>
            </a:endParaRPr>
          </a:p>
        </p:txBody>
      </p:sp>
      <p:sp>
        <p:nvSpPr>
          <p:cNvPr id="682" name="Google Shape;682;p50"/>
          <p:cNvSpPr txBox="1"/>
          <p:nvPr>
            <p:ph idx="4294967295" type="ctrTitle"/>
          </p:nvPr>
        </p:nvSpPr>
        <p:spPr>
          <a:xfrm flipH="1">
            <a:off x="4035550" y="1819200"/>
            <a:ext cx="2567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VENUS</a:t>
            </a:r>
            <a:endParaRPr sz="2200">
              <a:latin typeface="Nanum Pen Script"/>
              <a:ea typeface="Nanum Pen Script"/>
              <a:cs typeface="Nanum Pen Script"/>
              <a:sym typeface="Nanum Pen Script"/>
            </a:endParaRPr>
          </a:p>
        </p:txBody>
      </p:sp>
      <p:sp>
        <p:nvSpPr>
          <p:cNvPr id="683" name="Google Shape;683;p50"/>
          <p:cNvSpPr txBox="1"/>
          <p:nvPr>
            <p:ph idx="4294967295" type="subTitle"/>
          </p:nvPr>
        </p:nvSpPr>
        <p:spPr>
          <a:xfrm flipH="1">
            <a:off x="1045449" y="1417975"/>
            <a:ext cx="2567100" cy="634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dk2"/>
                </a:solidFill>
              </a:rPr>
              <a:t>Despite being red, Mars is a cold place</a:t>
            </a:r>
            <a:endParaRPr sz="1400">
              <a:solidFill>
                <a:schemeClr val="dk2"/>
              </a:solidFill>
            </a:endParaRPr>
          </a:p>
        </p:txBody>
      </p:sp>
      <p:sp>
        <p:nvSpPr>
          <p:cNvPr id="684" name="Google Shape;684;p50"/>
          <p:cNvSpPr txBox="1"/>
          <p:nvPr>
            <p:ph idx="4294967295" type="ctrTitle"/>
          </p:nvPr>
        </p:nvSpPr>
        <p:spPr>
          <a:xfrm flipH="1">
            <a:off x="1045447" y="1819200"/>
            <a:ext cx="2567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MARS</a:t>
            </a:r>
            <a:endParaRPr sz="2200">
              <a:latin typeface="Nanum Pen Script"/>
              <a:ea typeface="Nanum Pen Script"/>
              <a:cs typeface="Nanum Pen Script"/>
              <a:sym typeface="Nanum Pen Script"/>
            </a:endParaRPr>
          </a:p>
        </p:txBody>
      </p:sp>
      <p:sp>
        <p:nvSpPr>
          <p:cNvPr id="685" name="Google Shape;685;p50"/>
          <p:cNvSpPr txBox="1"/>
          <p:nvPr>
            <p:ph idx="4294967295" type="ctrTitle"/>
          </p:nvPr>
        </p:nvSpPr>
        <p:spPr>
          <a:xfrm flipH="1">
            <a:off x="2056475" y="2778875"/>
            <a:ext cx="573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01</a:t>
            </a:r>
            <a:endParaRPr sz="2200">
              <a:solidFill>
                <a:schemeClr val="lt1"/>
              </a:solidFill>
              <a:latin typeface="Nanum Pen Script"/>
              <a:ea typeface="Nanum Pen Script"/>
              <a:cs typeface="Nanum Pen Script"/>
              <a:sym typeface="Nanum Pen Script"/>
            </a:endParaRPr>
          </a:p>
        </p:txBody>
      </p:sp>
      <p:sp>
        <p:nvSpPr>
          <p:cNvPr id="686" name="Google Shape;686;p50"/>
          <p:cNvSpPr txBox="1"/>
          <p:nvPr>
            <p:ph idx="4294967295" type="ctrTitle"/>
          </p:nvPr>
        </p:nvSpPr>
        <p:spPr>
          <a:xfrm flipH="1">
            <a:off x="3456428" y="2778875"/>
            <a:ext cx="73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02</a:t>
            </a:r>
            <a:endParaRPr sz="2200">
              <a:solidFill>
                <a:schemeClr val="lt1"/>
              </a:solidFill>
              <a:latin typeface="Nanum Pen Script"/>
              <a:ea typeface="Nanum Pen Script"/>
              <a:cs typeface="Nanum Pen Script"/>
              <a:sym typeface="Nanum Pen Script"/>
            </a:endParaRPr>
          </a:p>
        </p:txBody>
      </p:sp>
      <p:sp>
        <p:nvSpPr>
          <p:cNvPr id="687" name="Google Shape;687;p50"/>
          <p:cNvSpPr txBox="1"/>
          <p:nvPr>
            <p:ph idx="4294967295" type="ctrTitle"/>
          </p:nvPr>
        </p:nvSpPr>
        <p:spPr>
          <a:xfrm flipH="1">
            <a:off x="4955020" y="2778875"/>
            <a:ext cx="73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03</a:t>
            </a:r>
            <a:endParaRPr sz="2200">
              <a:solidFill>
                <a:schemeClr val="lt1"/>
              </a:solidFill>
              <a:latin typeface="Nanum Pen Script"/>
              <a:ea typeface="Nanum Pen Script"/>
              <a:cs typeface="Nanum Pen Script"/>
              <a:sym typeface="Nanum Pen Script"/>
            </a:endParaRPr>
          </a:p>
        </p:txBody>
      </p:sp>
      <p:sp>
        <p:nvSpPr>
          <p:cNvPr id="688" name="Google Shape;688;p50"/>
          <p:cNvSpPr txBox="1"/>
          <p:nvPr>
            <p:ph idx="4294967295" type="ctrTitle"/>
          </p:nvPr>
        </p:nvSpPr>
        <p:spPr>
          <a:xfrm flipH="1">
            <a:off x="6453620" y="2778875"/>
            <a:ext cx="73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04</a:t>
            </a:r>
            <a:endParaRPr sz="2200">
              <a:solidFill>
                <a:schemeClr val="lt1"/>
              </a:solidFill>
              <a:latin typeface="Nanum Pen Script"/>
              <a:ea typeface="Nanum Pen Script"/>
              <a:cs typeface="Nanum Pen Script"/>
              <a:sym typeface="Nanum Pen Script"/>
            </a:endParaRPr>
          </a:p>
        </p:txBody>
      </p:sp>
      <p:grpSp>
        <p:nvGrpSpPr>
          <p:cNvPr id="689" name="Google Shape;689;p50"/>
          <p:cNvGrpSpPr/>
          <p:nvPr/>
        </p:nvGrpSpPr>
        <p:grpSpPr>
          <a:xfrm>
            <a:off x="0" y="0"/>
            <a:ext cx="180900" cy="5143505"/>
            <a:chOff x="0" y="0"/>
            <a:chExt cx="180900" cy="5143505"/>
          </a:xfrm>
        </p:grpSpPr>
        <p:grpSp>
          <p:nvGrpSpPr>
            <p:cNvPr id="690" name="Google Shape;690;p50"/>
            <p:cNvGrpSpPr/>
            <p:nvPr/>
          </p:nvGrpSpPr>
          <p:grpSpPr>
            <a:xfrm>
              <a:off x="0" y="0"/>
              <a:ext cx="180900" cy="1257061"/>
              <a:chOff x="0" y="0"/>
              <a:chExt cx="180900" cy="1257061"/>
            </a:xfrm>
          </p:grpSpPr>
          <p:sp>
            <p:nvSpPr>
              <p:cNvPr id="691" name="Google Shape;691;p50"/>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0"/>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 name="Google Shape;696;p50"/>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51"/>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DIAGRAM</a:t>
            </a:r>
            <a:endParaRPr/>
          </a:p>
        </p:txBody>
      </p:sp>
      <p:cxnSp>
        <p:nvCxnSpPr>
          <p:cNvPr id="702" name="Google Shape;702;p51"/>
          <p:cNvCxnSpPr/>
          <p:nvPr/>
        </p:nvCxnSpPr>
        <p:spPr>
          <a:xfrm flipH="1" rot="10800000">
            <a:off x="5833967" y="3437644"/>
            <a:ext cx="1002900" cy="9330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703" name="Google Shape;703;p51"/>
          <p:cNvCxnSpPr/>
          <p:nvPr/>
        </p:nvCxnSpPr>
        <p:spPr>
          <a:xfrm flipH="1" rot="-5400000">
            <a:off x="6097500" y="1889000"/>
            <a:ext cx="880200" cy="395700"/>
          </a:xfrm>
          <a:prstGeom prst="bentConnector3">
            <a:avLst>
              <a:gd fmla="val 99813" name="adj1"/>
            </a:avLst>
          </a:prstGeom>
          <a:noFill/>
          <a:ln cap="flat" cmpd="sng" w="19050">
            <a:solidFill>
              <a:schemeClr val="dk1"/>
            </a:solidFill>
            <a:prstDash val="solid"/>
            <a:round/>
            <a:headEnd len="med" w="med" type="none"/>
            <a:tailEnd len="med" w="med" type="none"/>
          </a:ln>
        </p:spPr>
      </p:cxnSp>
      <p:cxnSp>
        <p:nvCxnSpPr>
          <p:cNvPr id="704" name="Google Shape;704;p51"/>
          <p:cNvCxnSpPr/>
          <p:nvPr/>
        </p:nvCxnSpPr>
        <p:spPr>
          <a:xfrm>
            <a:off x="5816500" y="1649950"/>
            <a:ext cx="942000" cy="6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705" name="Google Shape;705;p51"/>
          <p:cNvCxnSpPr/>
          <p:nvPr/>
        </p:nvCxnSpPr>
        <p:spPr>
          <a:xfrm flipH="1" rot="10800000">
            <a:off x="2280600" y="1798248"/>
            <a:ext cx="1090200" cy="12531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706" name="Google Shape;706;p51"/>
          <p:cNvCxnSpPr/>
          <p:nvPr/>
        </p:nvCxnSpPr>
        <p:spPr>
          <a:xfrm>
            <a:off x="2282880" y="3049814"/>
            <a:ext cx="1079700" cy="1163700"/>
          </a:xfrm>
          <a:prstGeom prst="bentConnector3">
            <a:avLst>
              <a:gd fmla="val 50263" name="adj1"/>
            </a:avLst>
          </a:prstGeom>
          <a:noFill/>
          <a:ln cap="flat" cmpd="sng" w="19050">
            <a:solidFill>
              <a:schemeClr val="dk1"/>
            </a:solidFill>
            <a:prstDash val="solid"/>
            <a:round/>
            <a:headEnd len="med" w="med" type="none"/>
            <a:tailEnd len="med" w="med" type="none"/>
          </a:ln>
        </p:spPr>
      </p:cxnSp>
      <p:sp>
        <p:nvSpPr>
          <p:cNvPr id="707" name="Google Shape;707;p51"/>
          <p:cNvSpPr/>
          <p:nvPr/>
        </p:nvSpPr>
        <p:spPr>
          <a:xfrm>
            <a:off x="6724251" y="2398893"/>
            <a:ext cx="246511" cy="228863"/>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1"/>
          <p:cNvSpPr/>
          <p:nvPr/>
        </p:nvSpPr>
        <p:spPr>
          <a:xfrm>
            <a:off x="3173747" y="1562100"/>
            <a:ext cx="518546" cy="502596"/>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1"/>
          <p:cNvSpPr/>
          <p:nvPr/>
        </p:nvSpPr>
        <p:spPr>
          <a:xfrm>
            <a:off x="6724238" y="1510768"/>
            <a:ext cx="246540" cy="229033"/>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1"/>
          <p:cNvSpPr/>
          <p:nvPr/>
        </p:nvSpPr>
        <p:spPr>
          <a:xfrm>
            <a:off x="6729187" y="3308094"/>
            <a:ext cx="246540" cy="229012"/>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1"/>
          <p:cNvSpPr/>
          <p:nvPr/>
        </p:nvSpPr>
        <p:spPr>
          <a:xfrm>
            <a:off x="3173730" y="3976029"/>
            <a:ext cx="518580" cy="502596"/>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1"/>
          <p:cNvSpPr txBox="1"/>
          <p:nvPr>
            <p:ph idx="4294967295" type="subTitle"/>
          </p:nvPr>
        </p:nvSpPr>
        <p:spPr>
          <a:xfrm flipH="1">
            <a:off x="719992" y="2813000"/>
            <a:ext cx="15606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Despite being red, Mars is a cold place</a:t>
            </a:r>
            <a:endParaRPr sz="1400">
              <a:solidFill>
                <a:schemeClr val="dk2"/>
              </a:solidFill>
            </a:endParaRPr>
          </a:p>
        </p:txBody>
      </p:sp>
      <p:sp>
        <p:nvSpPr>
          <p:cNvPr id="713" name="Google Shape;713;p51"/>
          <p:cNvSpPr txBox="1"/>
          <p:nvPr>
            <p:ph idx="4294967295" type="ctrTitle"/>
          </p:nvPr>
        </p:nvSpPr>
        <p:spPr>
          <a:xfrm flipH="1">
            <a:off x="719992" y="2455735"/>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MARS</a:t>
            </a:r>
            <a:endParaRPr sz="2200">
              <a:latin typeface="Nanum Pen Script"/>
              <a:ea typeface="Nanum Pen Script"/>
              <a:cs typeface="Nanum Pen Script"/>
              <a:sym typeface="Nanum Pen Script"/>
            </a:endParaRPr>
          </a:p>
        </p:txBody>
      </p:sp>
      <p:sp>
        <p:nvSpPr>
          <p:cNvPr id="714" name="Google Shape;714;p51"/>
          <p:cNvSpPr txBox="1"/>
          <p:nvPr>
            <p:ph idx="4294967295" type="subTitle"/>
          </p:nvPr>
        </p:nvSpPr>
        <p:spPr>
          <a:xfrm flipH="1">
            <a:off x="3685030" y="1674938"/>
            <a:ext cx="2062500" cy="634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Mercury is the closest planet to the Sun</a:t>
            </a:r>
            <a:endParaRPr sz="1400">
              <a:solidFill>
                <a:schemeClr val="dk2"/>
              </a:solidFill>
            </a:endParaRPr>
          </a:p>
        </p:txBody>
      </p:sp>
      <p:sp>
        <p:nvSpPr>
          <p:cNvPr id="715" name="Google Shape;715;p51"/>
          <p:cNvSpPr txBox="1"/>
          <p:nvPr>
            <p:ph idx="4294967295" type="ctrTitle"/>
          </p:nvPr>
        </p:nvSpPr>
        <p:spPr>
          <a:xfrm flipH="1">
            <a:off x="3684755" y="1317675"/>
            <a:ext cx="1816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MERCURY</a:t>
            </a:r>
            <a:endParaRPr sz="2200">
              <a:latin typeface="Nanum Pen Script"/>
              <a:ea typeface="Nanum Pen Script"/>
              <a:cs typeface="Nanum Pen Script"/>
              <a:sym typeface="Nanum Pen Script"/>
            </a:endParaRPr>
          </a:p>
        </p:txBody>
      </p:sp>
      <p:sp>
        <p:nvSpPr>
          <p:cNvPr id="716" name="Google Shape;716;p51"/>
          <p:cNvSpPr txBox="1"/>
          <p:nvPr>
            <p:ph idx="4294967295" type="subTitle"/>
          </p:nvPr>
        </p:nvSpPr>
        <p:spPr>
          <a:xfrm flipH="1">
            <a:off x="3713060" y="4088874"/>
            <a:ext cx="2062500" cy="634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2"/>
                </a:solidFill>
              </a:rPr>
              <a:t>Venus has a beautiful name, but it’s quite hot</a:t>
            </a:r>
            <a:endParaRPr sz="1400">
              <a:solidFill>
                <a:schemeClr val="dk2"/>
              </a:solidFill>
            </a:endParaRPr>
          </a:p>
        </p:txBody>
      </p:sp>
      <p:sp>
        <p:nvSpPr>
          <p:cNvPr id="717" name="Google Shape;717;p51"/>
          <p:cNvSpPr txBox="1"/>
          <p:nvPr>
            <p:ph idx="4294967295" type="ctrTitle"/>
          </p:nvPr>
        </p:nvSpPr>
        <p:spPr>
          <a:xfrm flipH="1">
            <a:off x="3712808" y="3731585"/>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VENUS</a:t>
            </a:r>
            <a:endParaRPr sz="2200">
              <a:latin typeface="Nanum Pen Script"/>
              <a:ea typeface="Nanum Pen Script"/>
              <a:cs typeface="Nanum Pen Script"/>
              <a:sym typeface="Nanum Pen Script"/>
            </a:endParaRPr>
          </a:p>
        </p:txBody>
      </p:sp>
      <p:sp>
        <p:nvSpPr>
          <p:cNvPr id="718" name="Google Shape;718;p51"/>
          <p:cNvSpPr txBox="1"/>
          <p:nvPr>
            <p:ph idx="4294967295" type="ctrTitle"/>
          </p:nvPr>
        </p:nvSpPr>
        <p:spPr>
          <a:xfrm flipH="1">
            <a:off x="6981803" y="1336398"/>
            <a:ext cx="1560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JUPITER</a:t>
            </a:r>
            <a:endParaRPr sz="2200">
              <a:latin typeface="Nanum Pen Script"/>
              <a:ea typeface="Nanum Pen Script"/>
              <a:cs typeface="Nanum Pen Script"/>
              <a:sym typeface="Nanum Pen Script"/>
            </a:endParaRPr>
          </a:p>
        </p:txBody>
      </p:sp>
      <p:sp>
        <p:nvSpPr>
          <p:cNvPr id="719" name="Google Shape;719;p51"/>
          <p:cNvSpPr txBox="1"/>
          <p:nvPr>
            <p:ph idx="4294967295" type="ctrTitle"/>
          </p:nvPr>
        </p:nvSpPr>
        <p:spPr>
          <a:xfrm flipH="1">
            <a:off x="6981803" y="2227885"/>
            <a:ext cx="1560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SATURN</a:t>
            </a:r>
            <a:endParaRPr sz="2200">
              <a:latin typeface="Nanum Pen Script"/>
              <a:ea typeface="Nanum Pen Script"/>
              <a:cs typeface="Nanum Pen Script"/>
              <a:sym typeface="Nanum Pen Script"/>
            </a:endParaRPr>
          </a:p>
        </p:txBody>
      </p:sp>
      <p:sp>
        <p:nvSpPr>
          <p:cNvPr id="720" name="Google Shape;720;p51"/>
          <p:cNvSpPr txBox="1"/>
          <p:nvPr>
            <p:ph idx="4294967295" type="ctrTitle"/>
          </p:nvPr>
        </p:nvSpPr>
        <p:spPr>
          <a:xfrm flipH="1">
            <a:off x="6967788" y="3153448"/>
            <a:ext cx="1560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EARTH</a:t>
            </a:r>
            <a:endParaRPr sz="2200">
              <a:latin typeface="Nanum Pen Script"/>
              <a:ea typeface="Nanum Pen Script"/>
              <a:cs typeface="Nanum Pen Script"/>
              <a:sym typeface="Nanum Pen Script"/>
            </a:endParaRPr>
          </a:p>
        </p:txBody>
      </p:sp>
      <p:sp>
        <p:nvSpPr>
          <p:cNvPr id="721" name="Google Shape;721;p51"/>
          <p:cNvSpPr txBox="1"/>
          <p:nvPr>
            <p:ph idx="4294967295" type="ctrTitle"/>
          </p:nvPr>
        </p:nvSpPr>
        <p:spPr>
          <a:xfrm flipH="1">
            <a:off x="6967788" y="4079023"/>
            <a:ext cx="1560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PLUTO</a:t>
            </a:r>
            <a:endParaRPr sz="2200">
              <a:latin typeface="Nanum Pen Script"/>
              <a:ea typeface="Nanum Pen Script"/>
              <a:cs typeface="Nanum Pen Script"/>
              <a:sym typeface="Nanum Pen Script"/>
            </a:endParaRPr>
          </a:p>
        </p:txBody>
      </p:sp>
      <p:grpSp>
        <p:nvGrpSpPr>
          <p:cNvPr id="722" name="Google Shape;722;p51"/>
          <p:cNvGrpSpPr/>
          <p:nvPr/>
        </p:nvGrpSpPr>
        <p:grpSpPr>
          <a:xfrm>
            <a:off x="0" y="0"/>
            <a:ext cx="180900" cy="5143505"/>
            <a:chOff x="0" y="0"/>
            <a:chExt cx="180900" cy="5143505"/>
          </a:xfrm>
        </p:grpSpPr>
        <p:grpSp>
          <p:nvGrpSpPr>
            <p:cNvPr id="723" name="Google Shape;723;p51"/>
            <p:cNvGrpSpPr/>
            <p:nvPr/>
          </p:nvGrpSpPr>
          <p:grpSpPr>
            <a:xfrm>
              <a:off x="0" y="0"/>
              <a:ext cx="180900" cy="1257061"/>
              <a:chOff x="0" y="0"/>
              <a:chExt cx="180900" cy="1257061"/>
            </a:xfrm>
          </p:grpSpPr>
          <p:sp>
            <p:nvSpPr>
              <p:cNvPr id="724" name="Google Shape;724;p51"/>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1"/>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1"/>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1"/>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51"/>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30" name="Google Shape;730;p51"/>
          <p:cNvCxnSpPr/>
          <p:nvPr/>
        </p:nvCxnSpPr>
        <p:spPr>
          <a:xfrm>
            <a:off x="5822025" y="4371725"/>
            <a:ext cx="1059000" cy="0"/>
          </a:xfrm>
          <a:prstGeom prst="straightConnector1">
            <a:avLst/>
          </a:prstGeom>
          <a:noFill/>
          <a:ln cap="flat" cmpd="sng" w="19050">
            <a:solidFill>
              <a:schemeClr val="dk1"/>
            </a:solidFill>
            <a:prstDash val="solid"/>
            <a:round/>
            <a:headEnd len="med" w="med" type="none"/>
            <a:tailEnd len="med" w="med" type="none"/>
          </a:ln>
        </p:spPr>
      </p:cxnSp>
      <p:sp>
        <p:nvSpPr>
          <p:cNvPr id="731" name="Google Shape;731;p51"/>
          <p:cNvSpPr/>
          <p:nvPr/>
        </p:nvSpPr>
        <p:spPr>
          <a:xfrm>
            <a:off x="6738814" y="4256957"/>
            <a:ext cx="246540" cy="229523"/>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1"/>
          <p:cNvSpPr/>
          <p:nvPr/>
        </p:nvSpPr>
        <p:spPr>
          <a:xfrm>
            <a:off x="3373759" y="1626639"/>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 name="Google Shape;733;p51"/>
          <p:cNvGrpSpPr/>
          <p:nvPr/>
        </p:nvGrpSpPr>
        <p:grpSpPr>
          <a:xfrm>
            <a:off x="3309748" y="4051039"/>
            <a:ext cx="246552" cy="352558"/>
            <a:chOff x="2708723" y="2421239"/>
            <a:chExt cx="246552" cy="352558"/>
          </a:xfrm>
        </p:grpSpPr>
        <p:sp>
          <p:nvSpPr>
            <p:cNvPr id="734" name="Google Shape;734;p5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52"/>
          <p:cNvSpPr txBox="1"/>
          <p:nvPr>
            <p:ph type="title"/>
          </p:nvPr>
        </p:nvSpPr>
        <p:spPr>
          <a:xfrm>
            <a:off x="717356" y="350029"/>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MILESTONES</a:t>
            </a:r>
            <a:endParaRPr sz="3000"/>
          </a:p>
        </p:txBody>
      </p:sp>
      <p:sp>
        <p:nvSpPr>
          <p:cNvPr id="741" name="Google Shape;741;p52"/>
          <p:cNvSpPr txBox="1"/>
          <p:nvPr/>
        </p:nvSpPr>
        <p:spPr>
          <a:xfrm flipH="1">
            <a:off x="1925381" y="1431100"/>
            <a:ext cx="1422000" cy="52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Montserrat SemiBold"/>
                <a:ea typeface="Montserrat SemiBold"/>
                <a:cs typeface="Montserrat SemiBold"/>
                <a:sym typeface="Montserrat SemiBold"/>
              </a:rPr>
              <a:t>JANUARY</a:t>
            </a:r>
            <a:endParaRPr sz="1600">
              <a:solidFill>
                <a:schemeClr val="dk1"/>
              </a:solidFill>
              <a:latin typeface="Montserrat SemiBold"/>
              <a:ea typeface="Montserrat SemiBold"/>
              <a:cs typeface="Montserrat SemiBold"/>
              <a:sym typeface="Montserrat SemiBold"/>
            </a:endParaRPr>
          </a:p>
        </p:txBody>
      </p:sp>
      <p:sp>
        <p:nvSpPr>
          <p:cNvPr id="742" name="Google Shape;742;p52"/>
          <p:cNvSpPr txBox="1"/>
          <p:nvPr/>
        </p:nvSpPr>
        <p:spPr>
          <a:xfrm flipH="1">
            <a:off x="3617658" y="1431100"/>
            <a:ext cx="1422000" cy="52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Montserrat SemiBold"/>
                <a:ea typeface="Montserrat SemiBold"/>
                <a:cs typeface="Montserrat SemiBold"/>
                <a:sym typeface="Montserrat SemiBold"/>
              </a:rPr>
              <a:t>FEBRUARY</a:t>
            </a:r>
            <a:endParaRPr sz="1600">
              <a:solidFill>
                <a:schemeClr val="dk1"/>
              </a:solidFill>
              <a:latin typeface="Montserrat SemiBold"/>
              <a:ea typeface="Montserrat SemiBold"/>
              <a:cs typeface="Montserrat SemiBold"/>
              <a:sym typeface="Montserrat SemiBold"/>
            </a:endParaRPr>
          </a:p>
        </p:txBody>
      </p:sp>
      <p:sp>
        <p:nvSpPr>
          <p:cNvPr id="743" name="Google Shape;743;p52"/>
          <p:cNvSpPr txBox="1"/>
          <p:nvPr/>
        </p:nvSpPr>
        <p:spPr>
          <a:xfrm flipH="1">
            <a:off x="5309936" y="1431100"/>
            <a:ext cx="1422000" cy="52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Montserrat SemiBold"/>
                <a:ea typeface="Montserrat SemiBold"/>
                <a:cs typeface="Montserrat SemiBold"/>
                <a:sym typeface="Montserrat SemiBold"/>
              </a:rPr>
              <a:t>MARCH</a:t>
            </a:r>
            <a:endParaRPr sz="1600">
              <a:solidFill>
                <a:schemeClr val="dk1"/>
              </a:solidFill>
              <a:latin typeface="Montserrat SemiBold"/>
              <a:ea typeface="Montserrat SemiBold"/>
              <a:cs typeface="Montserrat SemiBold"/>
              <a:sym typeface="Montserrat SemiBold"/>
            </a:endParaRPr>
          </a:p>
        </p:txBody>
      </p:sp>
      <p:sp>
        <p:nvSpPr>
          <p:cNvPr id="744" name="Google Shape;744;p52"/>
          <p:cNvSpPr txBox="1"/>
          <p:nvPr/>
        </p:nvSpPr>
        <p:spPr>
          <a:xfrm flipH="1">
            <a:off x="7002250" y="1431100"/>
            <a:ext cx="1422000" cy="52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Montserrat SemiBold"/>
                <a:ea typeface="Montserrat SemiBold"/>
                <a:cs typeface="Montserrat SemiBold"/>
                <a:sym typeface="Montserrat SemiBold"/>
              </a:rPr>
              <a:t>APRIL</a:t>
            </a:r>
            <a:endParaRPr sz="1600">
              <a:solidFill>
                <a:schemeClr val="dk1"/>
              </a:solidFill>
              <a:latin typeface="Montserrat SemiBold"/>
              <a:ea typeface="Montserrat SemiBold"/>
              <a:cs typeface="Montserrat SemiBold"/>
              <a:sym typeface="Montserrat SemiBold"/>
            </a:endParaRPr>
          </a:p>
        </p:txBody>
      </p:sp>
      <p:sp>
        <p:nvSpPr>
          <p:cNvPr id="745" name="Google Shape;745;p52"/>
          <p:cNvSpPr txBox="1"/>
          <p:nvPr/>
        </p:nvSpPr>
        <p:spPr>
          <a:xfrm flipH="1">
            <a:off x="720130" y="2106200"/>
            <a:ext cx="1105200" cy="518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2"/>
                </a:solidFill>
                <a:latin typeface="Quicksand Light"/>
                <a:ea typeface="Quicksand Light"/>
                <a:cs typeface="Quicksand Light"/>
                <a:sym typeface="Quicksand Light"/>
              </a:rPr>
              <a:t>PHASE 1</a:t>
            </a:r>
            <a:endParaRPr sz="1800">
              <a:solidFill>
                <a:schemeClr val="dk2"/>
              </a:solidFill>
              <a:latin typeface="Quicksand Light"/>
              <a:ea typeface="Quicksand Light"/>
              <a:cs typeface="Quicksand Light"/>
              <a:sym typeface="Quicksand Light"/>
            </a:endParaRPr>
          </a:p>
        </p:txBody>
      </p:sp>
      <p:sp>
        <p:nvSpPr>
          <p:cNvPr id="746" name="Google Shape;746;p52"/>
          <p:cNvSpPr txBox="1"/>
          <p:nvPr/>
        </p:nvSpPr>
        <p:spPr>
          <a:xfrm flipH="1">
            <a:off x="720149" y="3005119"/>
            <a:ext cx="1105200" cy="4437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800">
                <a:solidFill>
                  <a:schemeClr val="dk2"/>
                </a:solidFill>
                <a:latin typeface="Quicksand Light"/>
                <a:ea typeface="Quicksand Light"/>
                <a:cs typeface="Quicksand Light"/>
                <a:sym typeface="Quicksand Light"/>
              </a:rPr>
              <a:t>PHASE 2</a:t>
            </a:r>
            <a:endParaRPr sz="1800">
              <a:solidFill>
                <a:schemeClr val="dk2"/>
              </a:solidFill>
              <a:latin typeface="Quicksand Light"/>
              <a:ea typeface="Quicksand Light"/>
              <a:cs typeface="Quicksand Light"/>
              <a:sym typeface="Quicksand Light"/>
            </a:endParaRPr>
          </a:p>
        </p:txBody>
      </p:sp>
      <p:sp>
        <p:nvSpPr>
          <p:cNvPr id="747" name="Google Shape;747;p52"/>
          <p:cNvSpPr txBox="1"/>
          <p:nvPr/>
        </p:nvSpPr>
        <p:spPr>
          <a:xfrm flipH="1">
            <a:off x="720150" y="3965300"/>
            <a:ext cx="1105200" cy="4437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800">
                <a:solidFill>
                  <a:schemeClr val="dk2"/>
                </a:solidFill>
                <a:latin typeface="Quicksand Light"/>
                <a:ea typeface="Quicksand Light"/>
                <a:cs typeface="Quicksand Light"/>
                <a:sym typeface="Quicksand Light"/>
              </a:rPr>
              <a:t>PHASE 3</a:t>
            </a:r>
            <a:endParaRPr sz="1800">
              <a:solidFill>
                <a:schemeClr val="dk2"/>
              </a:solidFill>
              <a:latin typeface="Quicksand Light"/>
              <a:ea typeface="Quicksand Light"/>
              <a:cs typeface="Quicksand Light"/>
              <a:sym typeface="Quicksand Light"/>
            </a:endParaRPr>
          </a:p>
        </p:txBody>
      </p:sp>
      <p:grpSp>
        <p:nvGrpSpPr>
          <p:cNvPr id="748" name="Google Shape;748;p52"/>
          <p:cNvGrpSpPr/>
          <p:nvPr/>
        </p:nvGrpSpPr>
        <p:grpSpPr>
          <a:xfrm>
            <a:off x="1925352" y="2264300"/>
            <a:ext cx="6498985" cy="2026500"/>
            <a:chOff x="1925287" y="2264300"/>
            <a:chExt cx="6554700" cy="2026500"/>
          </a:xfrm>
        </p:grpSpPr>
        <p:cxnSp>
          <p:nvCxnSpPr>
            <p:cNvPr id="749" name="Google Shape;749;p52"/>
            <p:cNvCxnSpPr/>
            <p:nvPr/>
          </p:nvCxnSpPr>
          <p:spPr>
            <a:xfrm rot="10800000">
              <a:off x="2036651" y="3240125"/>
              <a:ext cx="6350400" cy="0"/>
            </a:xfrm>
            <a:prstGeom prst="straightConnector1">
              <a:avLst/>
            </a:prstGeom>
            <a:noFill/>
            <a:ln cap="flat" cmpd="sng" w="19050">
              <a:solidFill>
                <a:schemeClr val="dk1"/>
              </a:solidFill>
              <a:prstDash val="solid"/>
              <a:round/>
              <a:headEnd len="med" w="med" type="none"/>
              <a:tailEnd len="med" w="med" type="none"/>
            </a:ln>
          </p:spPr>
        </p:cxnSp>
        <p:cxnSp>
          <p:nvCxnSpPr>
            <p:cNvPr id="750" name="Google Shape;750;p52"/>
            <p:cNvCxnSpPr/>
            <p:nvPr/>
          </p:nvCxnSpPr>
          <p:spPr>
            <a:xfrm rot="10800000">
              <a:off x="2036700" y="2365250"/>
              <a:ext cx="6387300" cy="0"/>
            </a:xfrm>
            <a:prstGeom prst="straightConnector1">
              <a:avLst/>
            </a:prstGeom>
            <a:noFill/>
            <a:ln cap="flat" cmpd="sng" w="19050">
              <a:solidFill>
                <a:schemeClr val="dk1"/>
              </a:solidFill>
              <a:prstDash val="solid"/>
              <a:round/>
              <a:headEnd len="med" w="med" type="none"/>
              <a:tailEnd len="med" w="med" type="none"/>
            </a:ln>
          </p:spPr>
        </p:cxnSp>
        <p:cxnSp>
          <p:nvCxnSpPr>
            <p:cNvPr id="751" name="Google Shape;751;p52"/>
            <p:cNvCxnSpPr/>
            <p:nvPr/>
          </p:nvCxnSpPr>
          <p:spPr>
            <a:xfrm rot="10800000">
              <a:off x="2036700" y="4187150"/>
              <a:ext cx="6387300" cy="0"/>
            </a:xfrm>
            <a:prstGeom prst="straightConnector1">
              <a:avLst/>
            </a:prstGeom>
            <a:noFill/>
            <a:ln cap="flat" cmpd="sng" w="19050">
              <a:solidFill>
                <a:schemeClr val="dk1"/>
              </a:solidFill>
              <a:prstDash val="solid"/>
              <a:round/>
              <a:headEnd len="med" w="med" type="none"/>
              <a:tailEnd len="med" w="med" type="none"/>
            </a:ln>
          </p:spPr>
        </p:cxnSp>
        <p:sp>
          <p:nvSpPr>
            <p:cNvPr id="752" name="Google Shape;752;p52"/>
            <p:cNvSpPr/>
            <p:nvPr/>
          </p:nvSpPr>
          <p:spPr>
            <a:xfrm>
              <a:off x="1925287" y="2264300"/>
              <a:ext cx="1434300" cy="207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2"/>
            <p:cNvSpPr/>
            <p:nvPr/>
          </p:nvSpPr>
          <p:spPr>
            <a:xfrm>
              <a:off x="5338863" y="4083500"/>
              <a:ext cx="1434300" cy="207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2"/>
            <p:cNvSpPr/>
            <p:nvPr/>
          </p:nvSpPr>
          <p:spPr>
            <a:xfrm>
              <a:off x="1925287" y="3136475"/>
              <a:ext cx="1434300" cy="207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2"/>
            <p:cNvSpPr/>
            <p:nvPr/>
          </p:nvSpPr>
          <p:spPr>
            <a:xfrm>
              <a:off x="3632076" y="4083500"/>
              <a:ext cx="1434300" cy="207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2"/>
            <p:cNvSpPr/>
            <p:nvPr/>
          </p:nvSpPr>
          <p:spPr>
            <a:xfrm>
              <a:off x="5338863" y="2267400"/>
              <a:ext cx="1434300" cy="207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2"/>
            <p:cNvSpPr/>
            <p:nvPr/>
          </p:nvSpPr>
          <p:spPr>
            <a:xfrm>
              <a:off x="7045687" y="3136475"/>
              <a:ext cx="1434300" cy="207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52"/>
          <p:cNvGrpSpPr/>
          <p:nvPr/>
        </p:nvGrpSpPr>
        <p:grpSpPr>
          <a:xfrm>
            <a:off x="0" y="0"/>
            <a:ext cx="180900" cy="5143505"/>
            <a:chOff x="0" y="0"/>
            <a:chExt cx="180900" cy="5143505"/>
          </a:xfrm>
        </p:grpSpPr>
        <p:grpSp>
          <p:nvGrpSpPr>
            <p:cNvPr id="759" name="Google Shape;759;p52"/>
            <p:cNvGrpSpPr/>
            <p:nvPr/>
          </p:nvGrpSpPr>
          <p:grpSpPr>
            <a:xfrm>
              <a:off x="0" y="0"/>
              <a:ext cx="180900" cy="1257061"/>
              <a:chOff x="0" y="0"/>
              <a:chExt cx="180900" cy="1257061"/>
            </a:xfrm>
          </p:grpSpPr>
          <p:sp>
            <p:nvSpPr>
              <p:cNvPr id="760" name="Google Shape;760;p52"/>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2"/>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2"/>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2"/>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2"/>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 name="Google Shape;765;p52"/>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 name="Shape 769"/>
        <p:cNvGrpSpPr/>
        <p:nvPr/>
      </p:nvGrpSpPr>
      <p:grpSpPr>
        <a:xfrm>
          <a:off x="0" y="0"/>
          <a:ext cx="0" cy="0"/>
          <a:chOff x="0" y="0"/>
          <a:chExt cx="0" cy="0"/>
        </a:xfrm>
      </p:grpSpPr>
      <p:sp>
        <p:nvSpPr>
          <p:cNvPr id="770" name="Google Shape;770;p53"/>
          <p:cNvSpPr txBox="1"/>
          <p:nvPr>
            <p:ph type="title"/>
          </p:nvPr>
        </p:nvSpPr>
        <p:spPr>
          <a:xfrm>
            <a:off x="1258350" y="1106763"/>
            <a:ext cx="6627300" cy="154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771" name="Google Shape;771;p53"/>
          <p:cNvSpPr txBox="1"/>
          <p:nvPr>
            <p:ph idx="1" type="subTitle"/>
          </p:nvPr>
        </p:nvSpPr>
        <p:spPr>
          <a:xfrm flipH="1">
            <a:off x="2937750" y="2942331"/>
            <a:ext cx="3268500" cy="109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cxnSp>
        <p:nvCxnSpPr>
          <p:cNvPr id="772" name="Google Shape;772;p53"/>
          <p:cNvCxnSpPr/>
          <p:nvPr/>
        </p:nvCxnSpPr>
        <p:spPr>
          <a:xfrm>
            <a:off x="1878200" y="2827163"/>
            <a:ext cx="5521800" cy="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54"/>
          <p:cNvSpPr txBox="1"/>
          <p:nvPr>
            <p:ph type="title"/>
          </p:nvPr>
        </p:nvSpPr>
        <p:spPr>
          <a:xfrm>
            <a:off x="4270749" y="456600"/>
            <a:ext cx="3830100" cy="9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333,000.000</a:t>
            </a:r>
            <a:endParaRPr/>
          </a:p>
        </p:txBody>
      </p:sp>
      <p:sp>
        <p:nvSpPr>
          <p:cNvPr id="778" name="Google Shape;778;p54"/>
          <p:cNvSpPr txBox="1"/>
          <p:nvPr>
            <p:ph idx="1" type="subTitle"/>
          </p:nvPr>
        </p:nvSpPr>
        <p:spPr>
          <a:xfrm flipH="1">
            <a:off x="4270749" y="1266105"/>
            <a:ext cx="2614800" cy="41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earths is the Sun’s mass</a:t>
            </a:r>
            <a:endParaRPr/>
          </a:p>
        </p:txBody>
      </p:sp>
      <p:sp>
        <p:nvSpPr>
          <p:cNvPr id="779" name="Google Shape;779;p54"/>
          <p:cNvSpPr txBox="1"/>
          <p:nvPr>
            <p:ph idx="2" type="title"/>
          </p:nvPr>
        </p:nvSpPr>
        <p:spPr>
          <a:xfrm>
            <a:off x="4636867" y="2032183"/>
            <a:ext cx="3891900" cy="82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24h 37m 23s</a:t>
            </a:r>
            <a:endParaRPr/>
          </a:p>
        </p:txBody>
      </p:sp>
      <p:sp>
        <p:nvSpPr>
          <p:cNvPr id="780" name="Google Shape;780;p54"/>
          <p:cNvSpPr txBox="1"/>
          <p:nvPr>
            <p:ph idx="3" type="subTitle"/>
          </p:nvPr>
        </p:nvSpPr>
        <p:spPr>
          <a:xfrm flipH="1">
            <a:off x="5913967" y="2684949"/>
            <a:ext cx="2614800" cy="487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is Jupiter’s rotation period</a:t>
            </a:r>
            <a:endParaRPr/>
          </a:p>
        </p:txBody>
      </p:sp>
      <p:sp>
        <p:nvSpPr>
          <p:cNvPr id="781" name="Google Shape;781;p54"/>
          <p:cNvSpPr txBox="1"/>
          <p:nvPr>
            <p:ph idx="4" type="title"/>
          </p:nvPr>
        </p:nvSpPr>
        <p:spPr>
          <a:xfrm>
            <a:off x="4262091" y="3303421"/>
            <a:ext cx="3684600" cy="9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782" name="Google Shape;782;p54"/>
          <p:cNvSpPr txBox="1"/>
          <p:nvPr>
            <p:ph idx="5" type="subTitle"/>
          </p:nvPr>
        </p:nvSpPr>
        <p:spPr>
          <a:xfrm flipH="1">
            <a:off x="4262167" y="4095096"/>
            <a:ext cx="2969100" cy="5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the distance between the Earth and the Moon</a:t>
            </a:r>
            <a:endParaRPr/>
          </a:p>
        </p:txBody>
      </p:sp>
      <p:pic>
        <p:nvPicPr>
          <p:cNvPr id="783" name="Google Shape;783;p54"/>
          <p:cNvPicPr preferRelativeResize="0"/>
          <p:nvPr/>
        </p:nvPicPr>
        <p:blipFill rotWithShape="1">
          <a:blip r:embed="rId3">
            <a:alphaModFix/>
          </a:blip>
          <a:srcRect b="3288" l="0" r="0" t="3288"/>
          <a:stretch/>
        </p:blipFill>
        <p:spPr>
          <a:xfrm>
            <a:off x="305300" y="228600"/>
            <a:ext cx="3716575" cy="2304243"/>
          </a:xfrm>
          <a:prstGeom prst="rect">
            <a:avLst/>
          </a:prstGeom>
          <a:noFill/>
          <a:ln>
            <a:noFill/>
          </a:ln>
        </p:spPr>
      </p:pic>
      <p:pic>
        <p:nvPicPr>
          <p:cNvPr id="784" name="Google Shape;784;p54"/>
          <p:cNvPicPr preferRelativeResize="0"/>
          <p:nvPr/>
        </p:nvPicPr>
        <p:blipFill rotWithShape="1">
          <a:blip r:embed="rId4">
            <a:alphaModFix/>
          </a:blip>
          <a:srcRect b="-307" l="0" r="0" t="50711"/>
          <a:stretch/>
        </p:blipFill>
        <p:spPr>
          <a:xfrm>
            <a:off x="305300" y="2584650"/>
            <a:ext cx="3716578" cy="2304242"/>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 name="Shape 788"/>
        <p:cNvGrpSpPr/>
        <p:nvPr/>
      </p:nvGrpSpPr>
      <p:grpSpPr>
        <a:xfrm>
          <a:off x="0" y="0"/>
          <a:ext cx="0" cy="0"/>
          <a:chOff x="0" y="0"/>
          <a:chExt cx="0" cy="0"/>
        </a:xfrm>
      </p:grpSpPr>
      <p:sp>
        <p:nvSpPr>
          <p:cNvPr id="789" name="Google Shape;789;p55"/>
          <p:cNvSpPr txBox="1"/>
          <p:nvPr>
            <p:ph idx="4" type="title"/>
          </p:nvPr>
        </p:nvSpPr>
        <p:spPr>
          <a:xfrm>
            <a:off x="719993" y="346299"/>
            <a:ext cx="70242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sz="3000"/>
          </a:p>
        </p:txBody>
      </p:sp>
      <p:sp>
        <p:nvSpPr>
          <p:cNvPr id="790" name="Google Shape;790;p55"/>
          <p:cNvSpPr txBox="1"/>
          <p:nvPr>
            <p:ph type="ctrTitle"/>
          </p:nvPr>
        </p:nvSpPr>
        <p:spPr>
          <a:xfrm flipH="1">
            <a:off x="2738824" y="1525265"/>
            <a:ext cx="2470800" cy="4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DAISY O’DONNELL</a:t>
            </a:r>
            <a:endParaRPr/>
          </a:p>
        </p:txBody>
      </p:sp>
      <p:sp>
        <p:nvSpPr>
          <p:cNvPr id="791" name="Google Shape;791;p55"/>
          <p:cNvSpPr txBox="1"/>
          <p:nvPr>
            <p:ph idx="2" type="ctrTitle"/>
          </p:nvPr>
        </p:nvSpPr>
        <p:spPr>
          <a:xfrm flipH="1">
            <a:off x="4553049" y="3523834"/>
            <a:ext cx="1853100" cy="45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TIMMY JIMMY</a:t>
            </a:r>
            <a:endParaRPr/>
          </a:p>
        </p:txBody>
      </p:sp>
      <p:sp>
        <p:nvSpPr>
          <p:cNvPr id="792" name="Google Shape;792;p55"/>
          <p:cNvSpPr txBox="1"/>
          <p:nvPr>
            <p:ph idx="1" type="subTitle"/>
          </p:nvPr>
        </p:nvSpPr>
        <p:spPr>
          <a:xfrm flipH="1">
            <a:off x="2738824" y="2130098"/>
            <a:ext cx="2165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with your own</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793" name="Google Shape;793;p55"/>
          <p:cNvSpPr txBox="1"/>
          <p:nvPr>
            <p:ph idx="3" type="subTitle"/>
          </p:nvPr>
        </p:nvSpPr>
        <p:spPr>
          <a:xfrm flipH="1">
            <a:off x="4240449" y="4138262"/>
            <a:ext cx="21657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You can replace the image with your own</a:t>
            </a:r>
            <a:endParaRPr sz="1400"/>
          </a:p>
        </p:txBody>
      </p:sp>
      <p:cxnSp>
        <p:nvCxnSpPr>
          <p:cNvPr id="794" name="Google Shape;794;p55"/>
          <p:cNvCxnSpPr/>
          <p:nvPr/>
        </p:nvCxnSpPr>
        <p:spPr>
          <a:xfrm>
            <a:off x="2880350" y="2057400"/>
            <a:ext cx="2269800" cy="0"/>
          </a:xfrm>
          <a:prstGeom prst="straightConnector1">
            <a:avLst/>
          </a:prstGeom>
          <a:noFill/>
          <a:ln cap="flat" cmpd="sng" w="19050">
            <a:solidFill>
              <a:schemeClr val="accent2"/>
            </a:solidFill>
            <a:prstDash val="solid"/>
            <a:round/>
            <a:headEnd len="med" w="med" type="none"/>
            <a:tailEnd len="med" w="med" type="none"/>
          </a:ln>
        </p:spPr>
      </p:cxnSp>
      <p:cxnSp>
        <p:nvCxnSpPr>
          <p:cNvPr id="795" name="Google Shape;795;p55"/>
          <p:cNvCxnSpPr/>
          <p:nvPr/>
        </p:nvCxnSpPr>
        <p:spPr>
          <a:xfrm>
            <a:off x="4035850" y="4080937"/>
            <a:ext cx="2269800" cy="0"/>
          </a:xfrm>
          <a:prstGeom prst="straightConnector1">
            <a:avLst/>
          </a:prstGeom>
          <a:noFill/>
          <a:ln cap="flat" cmpd="sng" w="19050">
            <a:solidFill>
              <a:schemeClr val="accent2"/>
            </a:solidFill>
            <a:prstDash val="solid"/>
            <a:round/>
            <a:headEnd len="med" w="med" type="none"/>
            <a:tailEnd len="med" w="med" type="none"/>
          </a:ln>
        </p:spPr>
      </p:cxnSp>
      <p:pic>
        <p:nvPicPr>
          <p:cNvPr id="796" name="Google Shape;796;p55"/>
          <p:cNvPicPr preferRelativeResize="0"/>
          <p:nvPr/>
        </p:nvPicPr>
        <p:blipFill rotWithShape="1">
          <a:blip r:embed="rId3">
            <a:alphaModFix/>
          </a:blip>
          <a:srcRect b="0" l="8170" r="29219" t="26524"/>
          <a:stretch/>
        </p:blipFill>
        <p:spPr>
          <a:xfrm>
            <a:off x="720000" y="1221175"/>
            <a:ext cx="1921428" cy="3382327"/>
          </a:xfrm>
          <a:prstGeom prst="rect">
            <a:avLst/>
          </a:prstGeom>
          <a:noFill/>
          <a:ln>
            <a:noFill/>
          </a:ln>
        </p:spPr>
      </p:pic>
      <p:pic>
        <p:nvPicPr>
          <p:cNvPr id="797" name="Google Shape;797;p55"/>
          <p:cNvPicPr preferRelativeResize="0"/>
          <p:nvPr/>
        </p:nvPicPr>
        <p:blipFill rotWithShape="1">
          <a:blip r:embed="rId4">
            <a:alphaModFix/>
          </a:blip>
          <a:srcRect b="6224" l="12681" r="12674" t="6233"/>
          <a:stretch/>
        </p:blipFill>
        <p:spPr>
          <a:xfrm>
            <a:off x="6502575" y="1221175"/>
            <a:ext cx="1921430" cy="3382330"/>
          </a:xfrm>
          <a:prstGeom prst="rect">
            <a:avLst/>
          </a:prstGeom>
          <a:noFill/>
          <a:ln>
            <a:noFill/>
          </a:ln>
        </p:spPr>
      </p:pic>
      <p:grpSp>
        <p:nvGrpSpPr>
          <p:cNvPr id="798" name="Google Shape;798;p55"/>
          <p:cNvGrpSpPr/>
          <p:nvPr/>
        </p:nvGrpSpPr>
        <p:grpSpPr>
          <a:xfrm>
            <a:off x="0" y="0"/>
            <a:ext cx="180900" cy="5143505"/>
            <a:chOff x="0" y="0"/>
            <a:chExt cx="180900" cy="5143505"/>
          </a:xfrm>
        </p:grpSpPr>
        <p:sp>
          <p:nvSpPr>
            <p:cNvPr id="799" name="Google Shape;799;p55"/>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5"/>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5"/>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sp>
        <p:nvSpPr>
          <p:cNvPr id="809" name="Google Shape;809;p56"/>
          <p:cNvSpPr txBox="1"/>
          <p:nvPr>
            <p:ph idx="1" type="subTitle"/>
          </p:nvPr>
        </p:nvSpPr>
        <p:spPr>
          <a:xfrm flipH="1">
            <a:off x="720007" y="2209995"/>
            <a:ext cx="20811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2"/>
                </a:solidFill>
              </a:rPr>
              <a:t>You can replace the image on the screen with your own work. Just delete this one and add yours</a:t>
            </a:r>
            <a:endParaRPr>
              <a:solidFill>
                <a:schemeClr val="dk2"/>
              </a:solidFill>
            </a:endParaRPr>
          </a:p>
        </p:txBody>
      </p:sp>
      <p:sp>
        <p:nvSpPr>
          <p:cNvPr id="810" name="Google Shape;810;p56"/>
          <p:cNvSpPr txBox="1"/>
          <p:nvPr>
            <p:ph type="ctrTitle"/>
          </p:nvPr>
        </p:nvSpPr>
        <p:spPr>
          <a:xfrm flipH="1">
            <a:off x="720000" y="353750"/>
            <a:ext cx="3086100" cy="106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811" name="Google Shape;811;p56"/>
          <p:cNvGrpSpPr/>
          <p:nvPr/>
        </p:nvGrpSpPr>
        <p:grpSpPr>
          <a:xfrm>
            <a:off x="3901388" y="1011595"/>
            <a:ext cx="4330109" cy="3177120"/>
            <a:chOff x="4093851" y="1061006"/>
            <a:chExt cx="4330109" cy="3177120"/>
          </a:xfrm>
        </p:grpSpPr>
        <p:sp>
          <p:nvSpPr>
            <p:cNvPr id="812" name="Google Shape;812;p56"/>
            <p:cNvSpPr/>
            <p:nvPr/>
          </p:nvSpPr>
          <p:spPr>
            <a:xfrm rot="-5400000">
              <a:off x="4935333" y="219523"/>
              <a:ext cx="2647144" cy="4330109"/>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rot="-5400000">
              <a:off x="5132903" y="381862"/>
              <a:ext cx="2252005" cy="392479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rot="-5400000">
              <a:off x="6230659" y="1109084"/>
              <a:ext cx="56493" cy="52841"/>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5629205" y="3708149"/>
              <a:ext cx="1259400" cy="444300"/>
            </a:xfrm>
            <a:prstGeom prst="trapezoid">
              <a:avLst>
                <a:gd fmla="val 25000"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5180405" y="4157125"/>
              <a:ext cx="2157000" cy="810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56"/>
          <p:cNvGrpSpPr/>
          <p:nvPr/>
        </p:nvGrpSpPr>
        <p:grpSpPr>
          <a:xfrm>
            <a:off x="0" y="0"/>
            <a:ext cx="180900" cy="5143505"/>
            <a:chOff x="0" y="0"/>
            <a:chExt cx="180900" cy="5143505"/>
          </a:xfrm>
        </p:grpSpPr>
        <p:sp>
          <p:nvSpPr>
            <p:cNvPr id="818" name="Google Shape;818;p56"/>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6"/>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6"/>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24" name="Google Shape;824;p56"/>
          <p:cNvPicPr preferRelativeResize="0"/>
          <p:nvPr/>
        </p:nvPicPr>
        <p:blipFill rotWithShape="1">
          <a:blip r:embed="rId3">
            <a:alphaModFix/>
          </a:blip>
          <a:srcRect b="0" l="1181" r="1191" t="0"/>
          <a:stretch/>
        </p:blipFill>
        <p:spPr>
          <a:xfrm>
            <a:off x="4108050" y="1172575"/>
            <a:ext cx="3916800" cy="2256600"/>
          </a:xfrm>
          <a:prstGeom prst="roundRect">
            <a:avLst>
              <a:gd fmla="val 1547" name="adj"/>
            </a:avLst>
          </a:prstGeom>
          <a:noFill/>
          <a:ln cap="flat" cmpd="sng" w="19050">
            <a:solidFill>
              <a:schemeClr val="accent2"/>
            </a:solidFill>
            <a:prstDash val="solid"/>
            <a:round/>
            <a:headEnd len="sm" w="sm" type="none"/>
            <a:tailEnd len="sm" w="sm" type="none"/>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grpSp>
        <p:nvGrpSpPr>
          <p:cNvPr id="829" name="Google Shape;829;p57"/>
          <p:cNvGrpSpPr/>
          <p:nvPr/>
        </p:nvGrpSpPr>
        <p:grpSpPr>
          <a:xfrm>
            <a:off x="4529237" y="677656"/>
            <a:ext cx="3090173" cy="3794941"/>
            <a:chOff x="4529237" y="677656"/>
            <a:chExt cx="3090173" cy="3794941"/>
          </a:xfrm>
        </p:grpSpPr>
        <p:sp>
          <p:nvSpPr>
            <p:cNvPr id="830" name="Google Shape;830;p57"/>
            <p:cNvSpPr/>
            <p:nvPr/>
          </p:nvSpPr>
          <p:spPr>
            <a:xfrm>
              <a:off x="4529237" y="677656"/>
              <a:ext cx="3090173" cy="3794941"/>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7"/>
            <p:cNvSpPr/>
            <p:nvPr/>
          </p:nvSpPr>
          <p:spPr>
            <a:xfrm>
              <a:off x="4757979" y="877018"/>
              <a:ext cx="2619549" cy="3211317"/>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7"/>
            <p:cNvSpPr/>
            <p:nvPr/>
          </p:nvSpPr>
          <p:spPr>
            <a:xfrm>
              <a:off x="6043720" y="744723"/>
              <a:ext cx="65947" cy="52953"/>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7"/>
            <p:cNvSpPr/>
            <p:nvPr/>
          </p:nvSpPr>
          <p:spPr>
            <a:xfrm>
              <a:off x="5894025" y="4167574"/>
              <a:ext cx="310725" cy="24550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 name="Google Shape;834;p57"/>
          <p:cNvSpPr txBox="1"/>
          <p:nvPr>
            <p:ph idx="1" type="subTitle"/>
          </p:nvPr>
        </p:nvSpPr>
        <p:spPr>
          <a:xfrm flipH="1">
            <a:off x="720000" y="2209995"/>
            <a:ext cx="20811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sp>
        <p:nvSpPr>
          <p:cNvPr id="835" name="Google Shape;835;p57"/>
          <p:cNvSpPr txBox="1"/>
          <p:nvPr>
            <p:ph type="ctrTitle"/>
          </p:nvPr>
        </p:nvSpPr>
        <p:spPr>
          <a:xfrm flipH="1">
            <a:off x="720000" y="353750"/>
            <a:ext cx="3116100" cy="106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APP</a:t>
            </a:r>
            <a:endParaRPr/>
          </a:p>
        </p:txBody>
      </p:sp>
      <p:pic>
        <p:nvPicPr>
          <p:cNvPr id="836" name="Google Shape;836;p57"/>
          <p:cNvPicPr preferRelativeResize="0"/>
          <p:nvPr/>
        </p:nvPicPr>
        <p:blipFill rotWithShape="1">
          <a:blip r:embed="rId3">
            <a:alphaModFix/>
          </a:blip>
          <a:srcRect b="0" l="4021" r="50123" t="0"/>
          <a:stretch/>
        </p:blipFill>
        <p:spPr>
          <a:xfrm>
            <a:off x="4763418" y="856501"/>
            <a:ext cx="2633700" cy="3230700"/>
          </a:xfrm>
          <a:prstGeom prst="roundRect">
            <a:avLst>
              <a:gd fmla="val 1278" name="adj"/>
            </a:avLst>
          </a:prstGeom>
          <a:noFill/>
          <a:ln cap="flat" cmpd="sng" w="19050">
            <a:solidFill>
              <a:schemeClr val="accent2"/>
            </a:solidFill>
            <a:prstDash val="solid"/>
            <a:round/>
            <a:headEnd len="sm" w="sm" type="none"/>
            <a:tailEnd len="sm" w="sm" type="none"/>
          </a:ln>
        </p:spPr>
      </p:pic>
      <p:grpSp>
        <p:nvGrpSpPr>
          <p:cNvPr id="837" name="Google Shape;837;p57"/>
          <p:cNvGrpSpPr/>
          <p:nvPr/>
        </p:nvGrpSpPr>
        <p:grpSpPr>
          <a:xfrm>
            <a:off x="0" y="0"/>
            <a:ext cx="180900" cy="5143505"/>
            <a:chOff x="0" y="0"/>
            <a:chExt cx="180900" cy="5143505"/>
          </a:xfrm>
        </p:grpSpPr>
        <p:sp>
          <p:nvSpPr>
            <p:cNvPr id="838" name="Google Shape;838;p57"/>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7"/>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7"/>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7"/>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7"/>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7"/>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7" name="Shape 847"/>
        <p:cNvGrpSpPr/>
        <p:nvPr/>
      </p:nvGrpSpPr>
      <p:grpSpPr>
        <a:xfrm>
          <a:off x="0" y="0"/>
          <a:ext cx="0" cy="0"/>
          <a:chOff x="0" y="0"/>
          <a:chExt cx="0" cy="0"/>
        </a:xfrm>
      </p:grpSpPr>
      <p:sp>
        <p:nvSpPr>
          <p:cNvPr id="848" name="Google Shape;848;p58"/>
          <p:cNvSpPr txBox="1"/>
          <p:nvPr>
            <p:ph type="ctrTitle"/>
          </p:nvPr>
        </p:nvSpPr>
        <p:spPr>
          <a:xfrm flipH="1">
            <a:off x="720000" y="353750"/>
            <a:ext cx="3116100" cy="106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849" name="Google Shape;849;p58"/>
          <p:cNvSpPr txBox="1"/>
          <p:nvPr>
            <p:ph idx="1" type="subTitle"/>
          </p:nvPr>
        </p:nvSpPr>
        <p:spPr>
          <a:xfrm flipH="1">
            <a:off x="720000" y="2209995"/>
            <a:ext cx="20811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grpSp>
        <p:nvGrpSpPr>
          <p:cNvPr id="850" name="Google Shape;850;p58"/>
          <p:cNvGrpSpPr/>
          <p:nvPr/>
        </p:nvGrpSpPr>
        <p:grpSpPr>
          <a:xfrm>
            <a:off x="5088916" y="1013003"/>
            <a:ext cx="1960759" cy="3592586"/>
            <a:chOff x="927519" y="2635663"/>
            <a:chExt cx="977739" cy="1791456"/>
          </a:xfrm>
        </p:grpSpPr>
        <p:grpSp>
          <p:nvGrpSpPr>
            <p:cNvPr id="851" name="Google Shape;851;p58"/>
            <p:cNvGrpSpPr/>
            <p:nvPr/>
          </p:nvGrpSpPr>
          <p:grpSpPr>
            <a:xfrm>
              <a:off x="927519" y="2635663"/>
              <a:ext cx="977739" cy="1791456"/>
              <a:chOff x="6437979" y="2247508"/>
              <a:chExt cx="949630" cy="1739954"/>
            </a:xfrm>
          </p:grpSpPr>
          <p:sp>
            <p:nvSpPr>
              <p:cNvPr id="852" name="Google Shape;852;p58"/>
              <p:cNvSpPr/>
              <p:nvPr/>
            </p:nvSpPr>
            <p:spPr>
              <a:xfrm>
                <a:off x="6437979" y="2247508"/>
                <a:ext cx="94963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8"/>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8"/>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8"/>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8"/>
              <p:cNvSpPr/>
              <p:nvPr/>
            </p:nvSpPr>
            <p:spPr>
              <a:xfrm>
                <a:off x="6793747"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 name="Google Shape;857;p58"/>
            <p:cNvSpPr/>
            <p:nvPr/>
          </p:nvSpPr>
          <p:spPr>
            <a:xfrm>
              <a:off x="1630548" y="4282811"/>
              <a:ext cx="56173" cy="83150"/>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FFFFFF"/>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58" name="Google Shape;858;p58"/>
          <p:cNvPicPr preferRelativeResize="0"/>
          <p:nvPr/>
        </p:nvPicPr>
        <p:blipFill rotWithShape="1">
          <a:blip r:embed="rId3">
            <a:alphaModFix/>
          </a:blip>
          <a:srcRect b="28078" l="35711" r="42513" t="5067"/>
          <a:stretch/>
        </p:blipFill>
        <p:spPr>
          <a:xfrm>
            <a:off x="5192125" y="1204150"/>
            <a:ext cx="1742100" cy="3008700"/>
          </a:xfrm>
          <a:prstGeom prst="roundRect">
            <a:avLst>
              <a:gd fmla="val 1917" name="adj"/>
            </a:avLst>
          </a:prstGeom>
          <a:noFill/>
          <a:ln cap="flat" cmpd="sng" w="19050">
            <a:solidFill>
              <a:schemeClr val="accent2"/>
            </a:solidFill>
            <a:prstDash val="solid"/>
            <a:round/>
            <a:headEnd len="sm" w="sm" type="none"/>
            <a:tailEnd len="sm" w="sm" type="none"/>
          </a:ln>
        </p:spPr>
      </p:pic>
      <p:sp>
        <p:nvSpPr>
          <p:cNvPr id="859" name="Google Shape;859;p58"/>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8"/>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8"/>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8"/>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8"/>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8"/>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 name="Shape 868"/>
        <p:cNvGrpSpPr/>
        <p:nvPr/>
      </p:nvGrpSpPr>
      <p:grpSpPr>
        <a:xfrm>
          <a:off x="0" y="0"/>
          <a:ext cx="0" cy="0"/>
          <a:chOff x="0" y="0"/>
          <a:chExt cx="0" cy="0"/>
        </a:xfrm>
      </p:grpSpPr>
      <p:pic>
        <p:nvPicPr>
          <p:cNvPr id="869" name="Google Shape;869;p59"/>
          <p:cNvPicPr preferRelativeResize="0"/>
          <p:nvPr/>
        </p:nvPicPr>
        <p:blipFill rotWithShape="1">
          <a:blip r:embed="rId3">
            <a:alphaModFix/>
          </a:blip>
          <a:srcRect b="581" l="32820" r="32820" t="15208"/>
          <a:stretch/>
        </p:blipFill>
        <p:spPr>
          <a:xfrm>
            <a:off x="5433700" y="0"/>
            <a:ext cx="3730404" cy="5143506"/>
          </a:xfrm>
          <a:prstGeom prst="rect">
            <a:avLst/>
          </a:prstGeom>
          <a:noFill/>
          <a:ln>
            <a:noFill/>
          </a:ln>
        </p:spPr>
      </p:pic>
      <p:sp>
        <p:nvSpPr>
          <p:cNvPr id="870" name="Google Shape;870;p59"/>
          <p:cNvSpPr txBox="1"/>
          <p:nvPr>
            <p:ph idx="4294967295" type="subTitle"/>
          </p:nvPr>
        </p:nvSpPr>
        <p:spPr>
          <a:xfrm>
            <a:off x="720001" y="1771760"/>
            <a:ext cx="3375300" cy="1431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600">
                <a:solidFill>
                  <a:schemeClr val="dk2"/>
                </a:solidFill>
              </a:rPr>
              <a:t>Does anyone have any questions?</a:t>
            </a:r>
            <a:endParaRPr sz="1600">
              <a:solidFill>
                <a:schemeClr val="dk2"/>
              </a:solidFill>
            </a:endParaRPr>
          </a:p>
          <a:p>
            <a:pPr indent="0" lvl="0" marL="0" rtl="0" algn="l">
              <a:lnSpc>
                <a:spcPct val="100000"/>
              </a:lnSpc>
              <a:spcBef>
                <a:spcPts val="0"/>
              </a:spcBef>
              <a:spcAft>
                <a:spcPts val="0"/>
              </a:spcAft>
              <a:buNone/>
            </a:pPr>
            <a:r>
              <a:t/>
            </a:r>
            <a:endParaRPr sz="1600">
              <a:solidFill>
                <a:schemeClr val="dk2"/>
              </a:solidFill>
            </a:endParaRPr>
          </a:p>
          <a:p>
            <a:pPr indent="0" lvl="0" marL="0" rtl="0" algn="l">
              <a:lnSpc>
                <a:spcPct val="100000"/>
              </a:lnSpc>
              <a:spcBef>
                <a:spcPts val="0"/>
              </a:spcBef>
              <a:spcAft>
                <a:spcPts val="0"/>
              </a:spcAft>
              <a:buNone/>
            </a:pPr>
            <a:r>
              <a:rPr lang="en" sz="1600">
                <a:solidFill>
                  <a:schemeClr val="dk2"/>
                </a:solidFill>
              </a:rPr>
              <a:t>youremail@freepik.com </a:t>
            </a:r>
            <a:endParaRPr sz="1600">
              <a:solidFill>
                <a:schemeClr val="dk2"/>
              </a:solidFill>
            </a:endParaRPr>
          </a:p>
          <a:p>
            <a:pPr indent="0" lvl="0" marL="0" rtl="0" algn="l">
              <a:lnSpc>
                <a:spcPct val="100000"/>
              </a:lnSpc>
              <a:spcBef>
                <a:spcPts val="0"/>
              </a:spcBef>
              <a:spcAft>
                <a:spcPts val="0"/>
              </a:spcAft>
              <a:buNone/>
            </a:pPr>
            <a:r>
              <a:rPr lang="en" sz="1600">
                <a:solidFill>
                  <a:schemeClr val="dk2"/>
                </a:solidFill>
              </a:rPr>
              <a:t>+91  620 421 838 </a:t>
            </a:r>
            <a:endParaRPr sz="1600">
              <a:solidFill>
                <a:schemeClr val="dk2"/>
              </a:solidFill>
            </a:endParaRPr>
          </a:p>
          <a:p>
            <a:pPr indent="0" lvl="0" marL="0" rtl="0" algn="l">
              <a:lnSpc>
                <a:spcPct val="100000"/>
              </a:lnSpc>
              <a:spcBef>
                <a:spcPts val="0"/>
              </a:spcBef>
              <a:spcAft>
                <a:spcPts val="0"/>
              </a:spcAft>
              <a:buNone/>
            </a:pPr>
            <a:r>
              <a:rPr lang="en" sz="1600">
                <a:solidFill>
                  <a:schemeClr val="dk2"/>
                </a:solidFill>
              </a:rPr>
              <a:t>yourcompany.com</a:t>
            </a:r>
            <a:endParaRPr sz="1600">
              <a:solidFill>
                <a:schemeClr val="dk2"/>
              </a:solidFill>
            </a:endParaRPr>
          </a:p>
          <a:p>
            <a:pPr indent="0" lvl="0" marL="0" rtl="0" algn="l">
              <a:lnSpc>
                <a:spcPct val="100000"/>
              </a:lnSpc>
              <a:spcBef>
                <a:spcPts val="0"/>
              </a:spcBef>
              <a:spcAft>
                <a:spcPts val="1600"/>
              </a:spcAft>
              <a:buNone/>
            </a:pPr>
            <a:r>
              <a:t/>
            </a:r>
            <a:endParaRPr sz="1600">
              <a:solidFill>
                <a:schemeClr val="dk2"/>
              </a:solidFill>
            </a:endParaRPr>
          </a:p>
        </p:txBody>
      </p:sp>
      <p:sp>
        <p:nvSpPr>
          <p:cNvPr id="871" name="Google Shape;871;p59"/>
          <p:cNvSpPr txBox="1"/>
          <p:nvPr/>
        </p:nvSpPr>
        <p:spPr>
          <a:xfrm>
            <a:off x="730714" y="4327250"/>
            <a:ext cx="28776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200">
                <a:solidFill>
                  <a:schemeClr val="dk2"/>
                </a:solidFill>
                <a:latin typeface="Quicksand Light"/>
                <a:ea typeface="Quicksand Light"/>
                <a:cs typeface="Quicksand Light"/>
                <a:sym typeface="Quicksand Light"/>
              </a:rPr>
              <a:t>Please keep this slide for attribution.</a:t>
            </a:r>
            <a:endParaRPr sz="1200">
              <a:solidFill>
                <a:schemeClr val="dk2"/>
              </a:solidFill>
              <a:latin typeface="Quicksand Light"/>
              <a:ea typeface="Quicksand Light"/>
              <a:cs typeface="Quicksand Light"/>
              <a:sym typeface="Quicksand Light"/>
            </a:endParaRPr>
          </a:p>
        </p:txBody>
      </p:sp>
      <p:cxnSp>
        <p:nvCxnSpPr>
          <p:cNvPr id="872" name="Google Shape;872;p59"/>
          <p:cNvCxnSpPr/>
          <p:nvPr/>
        </p:nvCxnSpPr>
        <p:spPr>
          <a:xfrm>
            <a:off x="714375" y="1634125"/>
            <a:ext cx="4229100" cy="0"/>
          </a:xfrm>
          <a:prstGeom prst="straightConnector1">
            <a:avLst/>
          </a:prstGeom>
          <a:noFill/>
          <a:ln cap="flat" cmpd="sng" w="28575">
            <a:solidFill>
              <a:schemeClr val="accent2"/>
            </a:solidFill>
            <a:prstDash val="solid"/>
            <a:round/>
            <a:headEnd len="med" w="med" type="none"/>
            <a:tailEnd len="med" w="med" type="none"/>
          </a:ln>
        </p:spPr>
      </p:cxnSp>
      <p:sp>
        <p:nvSpPr>
          <p:cNvPr id="873" name="Google Shape;873;p59"/>
          <p:cNvSpPr txBox="1"/>
          <p:nvPr>
            <p:ph type="title"/>
          </p:nvPr>
        </p:nvSpPr>
        <p:spPr>
          <a:xfrm rot="-198">
            <a:off x="730725" y="210673"/>
            <a:ext cx="5211600" cy="12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874" name="Google Shape;874;p59"/>
          <p:cNvGrpSpPr/>
          <p:nvPr/>
        </p:nvGrpSpPr>
        <p:grpSpPr>
          <a:xfrm>
            <a:off x="0" y="0"/>
            <a:ext cx="180900" cy="5143505"/>
            <a:chOff x="0" y="0"/>
            <a:chExt cx="180900" cy="5143505"/>
          </a:xfrm>
        </p:grpSpPr>
        <p:sp>
          <p:nvSpPr>
            <p:cNvPr id="875" name="Google Shape;875;p59"/>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9"/>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9"/>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9"/>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9"/>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9"/>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sp>
        <p:nvSpPr>
          <p:cNvPr id="885" name="Google Shape;885;p60"/>
          <p:cNvSpPr txBox="1"/>
          <p:nvPr>
            <p:ph type="title"/>
          </p:nvPr>
        </p:nvSpPr>
        <p:spPr>
          <a:xfrm>
            <a:off x="719997" y="340050"/>
            <a:ext cx="7028400" cy="63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86" name="Google Shape;886;p60"/>
          <p:cNvSpPr txBox="1"/>
          <p:nvPr>
            <p:ph idx="1" type="body"/>
          </p:nvPr>
        </p:nvSpPr>
        <p:spPr>
          <a:xfrm>
            <a:off x="729700" y="1233000"/>
            <a:ext cx="38736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solidFill>
                  <a:schemeClr val="dk2"/>
                </a:solidFill>
              </a:rPr>
              <a:t>Did you like the resources on this template? Get them for free at our other websites.</a:t>
            </a:r>
            <a:endParaRPr>
              <a:solidFill>
                <a:schemeClr val="dk2"/>
              </a:solidFill>
            </a:endParaRPr>
          </a:p>
          <a:p>
            <a:pPr indent="0" lvl="0" marL="0" rtl="0" algn="l">
              <a:spcBef>
                <a:spcPts val="300"/>
              </a:spcBef>
              <a:spcAft>
                <a:spcPts val="0"/>
              </a:spcAft>
              <a:buNone/>
            </a:pPr>
            <a:r>
              <a:t/>
            </a:r>
            <a:endParaRPr>
              <a:solidFill>
                <a:schemeClr val="dk2"/>
              </a:solidFill>
            </a:endParaRPr>
          </a:p>
          <a:p>
            <a:pPr indent="-215900" lvl="0" marL="241300" rtl="0" algn="l">
              <a:spcBef>
                <a:spcPts val="0"/>
              </a:spcBef>
              <a:spcAft>
                <a:spcPts val="0"/>
              </a:spcAft>
              <a:buClr>
                <a:schemeClr val="dk2"/>
              </a:buClr>
              <a:buSzPts val="1400"/>
              <a:buFont typeface="Quicksand Light"/>
              <a:buChar char="●"/>
            </a:pPr>
            <a:r>
              <a:rPr lang="en">
                <a:solidFill>
                  <a:schemeClr val="dk2"/>
                </a:solidFill>
                <a:uFill>
                  <a:noFill/>
                </a:uFill>
                <a:hlinkClick r:id="rId3">
                  <a:extLst>
                    <a:ext uri="{A12FA001-AC4F-418D-AE19-62706E023703}">
                      <ahyp:hlinkClr val="tx"/>
                    </a:ext>
                  </a:extLst>
                </a:hlinkClick>
              </a:rPr>
              <a:t>Blueberries</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4">
                  <a:extLst>
                    <a:ext uri="{A12FA001-AC4F-418D-AE19-62706E023703}">
                      <ahyp:hlinkClr val="tx"/>
                    </a:ext>
                  </a:extLst>
                </a:hlinkClick>
              </a:rPr>
              <a:t>Man with smoke torch on shore</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5">
                  <a:extLst>
                    <a:ext uri="{A12FA001-AC4F-418D-AE19-62706E023703}">
                      <ahyp:hlinkClr val="tx"/>
                    </a:ext>
                  </a:extLst>
                </a:hlinkClick>
              </a:rPr>
              <a:t>Smiling girl in front of arched door side view</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6">
                  <a:extLst>
                    <a:ext uri="{A12FA001-AC4F-418D-AE19-62706E023703}">
                      <ahyp:hlinkClr val="tx"/>
                    </a:ext>
                  </a:extLst>
                </a:hlinkClick>
              </a:rPr>
              <a:t>Container</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7">
                  <a:extLst>
                    <a:ext uri="{A12FA001-AC4F-418D-AE19-62706E023703}">
                      <ahyp:hlinkClr val="tx"/>
                    </a:ext>
                  </a:extLst>
                </a:hlinkClick>
              </a:rPr>
              <a:t>Who says? quote sign in neon lights</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8">
                  <a:extLst>
                    <a:ext uri="{A12FA001-AC4F-418D-AE19-62706E023703}">
                      <ahyp:hlinkClr val="tx"/>
                    </a:ext>
                  </a:extLst>
                </a:hlinkClick>
              </a:rPr>
              <a:t>Cat in garden in front of door</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9">
                  <a:extLst>
                    <a:ext uri="{A12FA001-AC4F-418D-AE19-62706E023703}">
                      <ahyp:hlinkClr val="tx"/>
                    </a:ext>
                  </a:extLst>
                </a:hlinkClick>
              </a:rPr>
              <a:t>Dim sum in a white plate with garlic on a floral blue background</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10">
                  <a:extLst>
                    <a:ext uri="{A12FA001-AC4F-418D-AE19-62706E023703}">
                      <ahyp:hlinkClr val="tx"/>
                    </a:ext>
                  </a:extLst>
                </a:hlinkClick>
              </a:rPr>
              <a:t>Black model posing</a:t>
            </a:r>
            <a:endParaRPr>
              <a:solidFill>
                <a:schemeClr val="dk2"/>
              </a:solidFill>
            </a:endParaRPr>
          </a:p>
          <a:p>
            <a:pPr indent="-215900" lvl="0" marL="241300" rtl="0" algn="l">
              <a:spcBef>
                <a:spcPts val="0"/>
              </a:spcBef>
              <a:spcAft>
                <a:spcPts val="0"/>
              </a:spcAft>
              <a:buClr>
                <a:schemeClr val="dk2"/>
              </a:buClr>
              <a:buSzPts val="1400"/>
              <a:buChar char="●"/>
            </a:pPr>
            <a:r>
              <a:rPr lang="en">
                <a:solidFill>
                  <a:schemeClr val="dk2"/>
                </a:solidFill>
                <a:uFill>
                  <a:noFill/>
                </a:uFill>
                <a:hlinkClick r:id="rId11">
                  <a:extLst>
                    <a:ext uri="{A12FA001-AC4F-418D-AE19-62706E023703}">
                      <ahyp:hlinkClr val="tx"/>
                    </a:ext>
                  </a:extLst>
                </a:hlinkClick>
              </a:rPr>
              <a:t>Going out concept with girl at night</a:t>
            </a:r>
            <a:endParaRPr>
              <a:solidFill>
                <a:schemeClr val="dk2"/>
              </a:solidFill>
            </a:endParaRPr>
          </a:p>
        </p:txBody>
      </p:sp>
      <p:sp>
        <p:nvSpPr>
          <p:cNvPr id="887" name="Google Shape;887;p60"/>
          <p:cNvSpPr txBox="1"/>
          <p:nvPr>
            <p:ph idx="2" type="body"/>
          </p:nvPr>
        </p:nvSpPr>
        <p:spPr>
          <a:xfrm>
            <a:off x="4935304" y="1204425"/>
            <a:ext cx="3488700" cy="3416400"/>
          </a:xfrm>
          <a:prstGeom prst="rect">
            <a:avLst/>
          </a:prstGeom>
        </p:spPr>
        <p:txBody>
          <a:bodyPr anchorCtr="0" anchor="t" bIns="91425" lIns="91425" spcFirstLastPara="1" rIns="91425" wrap="square" tIns="91425">
            <a:noAutofit/>
          </a:bodyPr>
          <a:lstStyle/>
          <a:p>
            <a:pPr indent="-215900" lvl="0" marL="241300" rtl="0" algn="l">
              <a:spcBef>
                <a:spcPts val="0"/>
              </a:spcBef>
              <a:spcAft>
                <a:spcPts val="0"/>
              </a:spcAft>
              <a:buClr>
                <a:schemeClr val="dk2"/>
              </a:buClr>
              <a:buSzPts val="1400"/>
              <a:buChar char="●"/>
            </a:pPr>
            <a:r>
              <a:rPr lang="en" sz="1400">
                <a:solidFill>
                  <a:schemeClr val="dk2"/>
                </a:solidFill>
                <a:uFill>
                  <a:noFill/>
                </a:uFill>
                <a:hlinkClick r:id="rId12">
                  <a:extLst>
                    <a:ext uri="{A12FA001-AC4F-418D-AE19-62706E023703}">
                      <ahyp:hlinkClr val="tx"/>
                    </a:ext>
                  </a:extLst>
                </a:hlinkClick>
              </a:rPr>
              <a:t>The moving moment of blue half moon siamese betta fish</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3">
                  <a:extLst>
                    <a:ext uri="{A12FA001-AC4F-418D-AE19-62706E023703}">
                      <ahyp:hlinkClr val="tx"/>
                    </a:ext>
                  </a:extLst>
                </a:hlinkClick>
              </a:rPr>
              <a:t>Lovely view of venice</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4">
                  <a:extLst>
                    <a:ext uri="{A12FA001-AC4F-418D-AE19-62706E023703}">
                      <ahyp:hlinkClr val="tx"/>
                    </a:ext>
                  </a:extLst>
                </a:hlinkClick>
              </a:rPr>
              <a:t>Camping at night by the lake</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5">
                  <a:extLst>
                    <a:ext uri="{A12FA001-AC4F-418D-AE19-62706E023703}">
                      <ahyp:hlinkClr val="tx"/>
                    </a:ext>
                  </a:extLst>
                </a:hlinkClick>
              </a:rPr>
              <a:t>Lifestyle of young couple</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6">
                  <a:extLst>
                    <a:ext uri="{A12FA001-AC4F-418D-AE19-62706E023703}">
                      <ahyp:hlinkClr val="tx"/>
                    </a:ext>
                  </a:extLst>
                </a:hlinkClick>
              </a:rPr>
              <a:t>Motion blur bridge with vehicles at night</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7">
                  <a:extLst>
                    <a:ext uri="{A12FA001-AC4F-418D-AE19-62706E023703}">
                      <ahyp:hlinkClr val="tx"/>
                    </a:ext>
                  </a:extLst>
                </a:hlinkClick>
              </a:rPr>
              <a:t>Going out concept with girl at night</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8">
                  <a:extLst>
                    <a:ext uri="{A12FA001-AC4F-418D-AE19-62706E023703}">
                      <ahyp:hlinkClr val="tx"/>
                    </a:ext>
                  </a:extLst>
                </a:hlinkClick>
              </a:rPr>
              <a:t>Man in fast food restaurant at night</a:t>
            </a:r>
            <a:endParaRPr sz="1400">
              <a:solidFill>
                <a:schemeClr val="dk2"/>
              </a:solidFill>
            </a:endParaRPr>
          </a:p>
          <a:p>
            <a:pPr indent="-215900" lvl="0" marL="241300" rtl="0" algn="l">
              <a:spcBef>
                <a:spcPts val="0"/>
              </a:spcBef>
              <a:spcAft>
                <a:spcPts val="0"/>
              </a:spcAft>
              <a:buClr>
                <a:schemeClr val="dk2"/>
              </a:buClr>
              <a:buSzPts val="1400"/>
              <a:buChar char="●"/>
            </a:pPr>
            <a:r>
              <a:rPr lang="en" sz="1400">
                <a:solidFill>
                  <a:schemeClr val="dk2"/>
                </a:solidFill>
                <a:uFill>
                  <a:noFill/>
                </a:uFill>
                <a:hlinkClick r:id="rId19">
                  <a:extLst>
                    <a:ext uri="{A12FA001-AC4F-418D-AE19-62706E023703}">
                      <ahyp:hlinkClr val="tx"/>
                    </a:ext>
                  </a:extLst>
                </a:hlinkClick>
              </a:rPr>
              <a:t>Reflection of sky over the idyllic lake</a:t>
            </a:r>
            <a:endParaRPr sz="1400">
              <a:solidFill>
                <a:schemeClr val="dk2"/>
              </a:solidFill>
            </a:endParaRPr>
          </a:p>
        </p:txBody>
      </p:sp>
      <p:grpSp>
        <p:nvGrpSpPr>
          <p:cNvPr id="888" name="Google Shape;888;p60"/>
          <p:cNvGrpSpPr/>
          <p:nvPr/>
        </p:nvGrpSpPr>
        <p:grpSpPr>
          <a:xfrm>
            <a:off x="0" y="0"/>
            <a:ext cx="180900" cy="5143505"/>
            <a:chOff x="0" y="0"/>
            <a:chExt cx="180900" cy="5143505"/>
          </a:xfrm>
        </p:grpSpPr>
        <p:sp>
          <p:nvSpPr>
            <p:cNvPr id="889" name="Google Shape;889;p60"/>
            <p:cNvSpPr/>
            <p:nvPr/>
          </p:nvSpPr>
          <p:spPr>
            <a:xfrm>
              <a:off x="0" y="180754"/>
              <a:ext cx="180900" cy="54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0"/>
            <p:cNvSpPr/>
            <p:nvPr/>
          </p:nvSpPr>
          <p:spPr>
            <a:xfrm>
              <a:off x="0" y="718988"/>
              <a:ext cx="180900" cy="18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0"/>
            <p:cNvSpPr/>
            <p:nvPr/>
          </p:nvSpPr>
          <p:spPr>
            <a:xfrm>
              <a:off x="0" y="900049"/>
              <a:ext cx="180900" cy="180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0"/>
            <p:cNvSpPr/>
            <p:nvPr/>
          </p:nvSpPr>
          <p:spPr>
            <a:xfrm>
              <a:off x="0" y="1076161"/>
              <a:ext cx="180900" cy="18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0"/>
            <p:cNvSpPr/>
            <p:nvPr/>
          </p:nvSpPr>
          <p:spPr>
            <a:xfrm>
              <a:off x="0" y="0"/>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0"/>
            <p:cNvSpPr/>
            <p:nvPr/>
          </p:nvSpPr>
          <p:spPr>
            <a:xfrm>
              <a:off x="0" y="4962605"/>
              <a:ext cx="180900" cy="18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8" name="Shape 898"/>
        <p:cNvGrpSpPr/>
        <p:nvPr/>
      </p:nvGrpSpPr>
      <p:grpSpPr>
        <a:xfrm>
          <a:off x="0" y="0"/>
          <a:ext cx="0" cy="0"/>
          <a:chOff x="0" y="0"/>
          <a:chExt cx="0" cy="0"/>
        </a:xfrm>
      </p:grpSpPr>
      <p:sp>
        <p:nvSpPr>
          <p:cNvPr id="899" name="Google Shape;899;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900" name="Google Shape;900;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01" name="Google Shape;901;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5" name="Shape 905"/>
        <p:cNvGrpSpPr/>
        <p:nvPr/>
      </p:nvGrpSpPr>
      <p:grpSpPr>
        <a:xfrm>
          <a:off x="0" y="0"/>
          <a:ext cx="0" cy="0"/>
          <a:chOff x="0" y="0"/>
          <a:chExt cx="0" cy="0"/>
        </a:xfrm>
      </p:grpSpPr>
      <p:sp>
        <p:nvSpPr>
          <p:cNvPr id="906" name="Google Shape;906;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907" name="Google Shape;907;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08" name="Google Shape;908;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Montserrat</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https://fonts.google.com/specimen/Montserrat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Quicksand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b="1"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https://fonts.google.com/specimen/Quicksand</a:t>
            </a:r>
            <a:r>
              <a:rPr b="1" lang="en">
                <a:solidFill>
                  <a:srgbClr val="FFFFFF"/>
                </a:solidFill>
                <a:latin typeface="Arial"/>
                <a:ea typeface="Arial"/>
                <a:cs typeface="Arial"/>
                <a:sym typeface="Arial"/>
              </a:rPr>
              <a:t>)</a:t>
            </a:r>
            <a:endParaRPr b="1">
              <a:solidFill>
                <a:srgbClr val="FFFFFF"/>
              </a:solidFill>
              <a:latin typeface="Arial"/>
              <a:ea typeface="Arial"/>
              <a:cs typeface="Arial"/>
              <a:sym typeface="Arial"/>
            </a:endParaRPr>
          </a:p>
          <a:p>
            <a:pPr indent="0" lvl="0" marL="0" rtl="0" algn="l">
              <a:spcBef>
                <a:spcPts val="0"/>
              </a:spcBef>
              <a:spcAft>
                <a:spcPts val="0"/>
              </a:spcAft>
              <a:buClr>
                <a:schemeClr val="dk1"/>
              </a:buClr>
              <a:buSzPts val="1100"/>
              <a:buFont typeface="Arial"/>
              <a:buNone/>
            </a:pPr>
            <a:r>
              <a:t/>
            </a:r>
            <a:endParaRPr b="1">
              <a:solidFill>
                <a:schemeClr val="lt1"/>
              </a:solidFill>
              <a:latin typeface="Arial"/>
              <a:ea typeface="Arial"/>
              <a:cs typeface="Arial"/>
              <a:sym typeface="Arial"/>
            </a:endParaRPr>
          </a:p>
        </p:txBody>
      </p:sp>
      <p:grpSp>
        <p:nvGrpSpPr>
          <p:cNvPr id="909" name="Google Shape;909;p62"/>
          <p:cNvGrpSpPr/>
          <p:nvPr/>
        </p:nvGrpSpPr>
        <p:grpSpPr>
          <a:xfrm>
            <a:off x="2573825" y="3498875"/>
            <a:ext cx="3996350" cy="754200"/>
            <a:chOff x="2573825" y="3498875"/>
            <a:chExt cx="3996350" cy="754200"/>
          </a:xfrm>
        </p:grpSpPr>
        <p:grpSp>
          <p:nvGrpSpPr>
            <p:cNvPr id="910" name="Google Shape;910;p62"/>
            <p:cNvGrpSpPr/>
            <p:nvPr/>
          </p:nvGrpSpPr>
          <p:grpSpPr>
            <a:xfrm>
              <a:off x="2573825" y="3498875"/>
              <a:ext cx="1853225" cy="754200"/>
              <a:chOff x="2052655" y="3498875"/>
              <a:chExt cx="1853225" cy="754200"/>
            </a:xfrm>
          </p:grpSpPr>
          <p:sp>
            <p:nvSpPr>
              <p:cNvPr id="911" name="Google Shape;911;p62"/>
              <p:cNvSpPr/>
              <p:nvPr/>
            </p:nvSpPr>
            <p:spPr>
              <a:xfrm>
                <a:off x="3114480" y="3498875"/>
                <a:ext cx="791400" cy="754200"/>
              </a:xfrm>
              <a:prstGeom prst="roundRect">
                <a:avLst>
                  <a:gd fmla="val 16667" name="adj"/>
                </a:avLst>
              </a:prstGeom>
              <a:solidFill>
                <a:srgbClr val="0F4C8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2"/>
              <p:cNvSpPr/>
              <p:nvPr/>
            </p:nvSpPr>
            <p:spPr>
              <a:xfrm>
                <a:off x="2052655" y="3498875"/>
                <a:ext cx="791400" cy="754200"/>
              </a:xfrm>
              <a:prstGeom prst="roundRect">
                <a:avLst>
                  <a:gd fmla="val 16667" name="adj"/>
                </a:avLst>
              </a:prstGeom>
              <a:solidFill>
                <a:srgbClr val="0724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#0f4c81</a:t>
                </a:r>
                <a:endParaRPr sz="1000">
                  <a:solidFill>
                    <a:srgbClr val="FFFFFF"/>
                  </a:solidFill>
                </a:endParaRPr>
              </a:p>
            </p:txBody>
          </p:sp>
          <p:sp>
            <p:nvSpPr>
              <p:cNvPr id="914" name="Google Shape;914;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#07243d</a:t>
                </a:r>
                <a:endParaRPr sz="1000">
                  <a:solidFill>
                    <a:srgbClr val="FFFFFF"/>
                  </a:solidFill>
                </a:endParaRPr>
              </a:p>
            </p:txBody>
          </p:sp>
        </p:grpSp>
        <p:grpSp>
          <p:nvGrpSpPr>
            <p:cNvPr id="915" name="Google Shape;915;p62"/>
            <p:cNvGrpSpPr/>
            <p:nvPr/>
          </p:nvGrpSpPr>
          <p:grpSpPr>
            <a:xfrm>
              <a:off x="4716950" y="3498875"/>
              <a:ext cx="1853225" cy="754200"/>
              <a:chOff x="2052655" y="3498875"/>
              <a:chExt cx="1853225" cy="754200"/>
            </a:xfrm>
          </p:grpSpPr>
          <p:sp>
            <p:nvSpPr>
              <p:cNvPr id="916" name="Google Shape;916;p62"/>
              <p:cNvSpPr/>
              <p:nvPr/>
            </p:nvSpPr>
            <p:spPr>
              <a:xfrm>
                <a:off x="3114480" y="3498875"/>
                <a:ext cx="791400" cy="754200"/>
              </a:xfrm>
              <a:prstGeom prst="roundRect">
                <a:avLst>
                  <a:gd fmla="val 16667" name="adj"/>
                </a:avLst>
              </a:prstGeom>
              <a:solidFill>
                <a:srgbClr val="3F709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2"/>
              <p:cNvSpPr/>
              <p:nvPr/>
            </p:nvSpPr>
            <p:spPr>
              <a:xfrm>
                <a:off x="2052655" y="3498875"/>
                <a:ext cx="791400" cy="754200"/>
              </a:xfrm>
              <a:prstGeom prst="roundRect">
                <a:avLst>
                  <a:gd fmla="val 16667" name="adj"/>
                </a:avLst>
              </a:prstGeom>
              <a:solidFill>
                <a:srgbClr val="A8A8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#3f709a</a:t>
                </a:r>
                <a:endParaRPr sz="1000">
                  <a:solidFill>
                    <a:srgbClr val="FFFFFF"/>
                  </a:solidFill>
                </a:endParaRPr>
              </a:p>
            </p:txBody>
          </p:sp>
          <p:sp>
            <p:nvSpPr>
              <p:cNvPr id="919" name="Google Shape;919;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#a8a8b2</a:t>
                </a:r>
                <a:endParaRPr sz="1000">
                  <a:solidFill>
                    <a:srgbClr val="FFFFFF"/>
                  </a:solidFil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3" name="Shape 923"/>
        <p:cNvGrpSpPr/>
        <p:nvPr/>
      </p:nvGrpSpPr>
      <p:grpSpPr>
        <a:xfrm>
          <a:off x="0" y="0"/>
          <a:ext cx="0" cy="0"/>
          <a:chOff x="0" y="0"/>
          <a:chExt cx="0" cy="0"/>
        </a:xfrm>
      </p:grpSpPr>
      <p:sp>
        <p:nvSpPr>
          <p:cNvPr id="924" name="Google Shape;92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925" name="Google Shape;925;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926" name="Google Shape;926;p63"/>
          <p:cNvGrpSpPr/>
          <p:nvPr/>
        </p:nvGrpSpPr>
        <p:grpSpPr>
          <a:xfrm>
            <a:off x="5156078" y="3085736"/>
            <a:ext cx="474294" cy="551291"/>
            <a:chOff x="4727025" y="1332775"/>
            <a:chExt cx="59900" cy="69625"/>
          </a:xfrm>
        </p:grpSpPr>
        <p:sp>
          <p:nvSpPr>
            <p:cNvPr id="927" name="Google Shape;927;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63"/>
          <p:cNvGrpSpPr/>
          <p:nvPr/>
        </p:nvGrpSpPr>
        <p:grpSpPr>
          <a:xfrm>
            <a:off x="5769734" y="2314340"/>
            <a:ext cx="555653" cy="557031"/>
            <a:chOff x="4820425" y="1329900"/>
            <a:chExt cx="70175" cy="70350"/>
          </a:xfrm>
        </p:grpSpPr>
        <p:sp>
          <p:nvSpPr>
            <p:cNvPr id="930" name="Google Shape;930;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63"/>
          <p:cNvGrpSpPr/>
          <p:nvPr/>
        </p:nvGrpSpPr>
        <p:grpSpPr>
          <a:xfrm>
            <a:off x="6396103" y="2318845"/>
            <a:ext cx="582574" cy="533871"/>
            <a:chOff x="4903200" y="1331525"/>
            <a:chExt cx="73575" cy="67425"/>
          </a:xfrm>
        </p:grpSpPr>
        <p:sp>
          <p:nvSpPr>
            <p:cNvPr id="935" name="Google Shape;935;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63"/>
          <p:cNvGrpSpPr/>
          <p:nvPr/>
        </p:nvGrpSpPr>
        <p:grpSpPr>
          <a:xfrm>
            <a:off x="5755581" y="3078709"/>
            <a:ext cx="583960" cy="565345"/>
            <a:chOff x="4815575" y="1416800"/>
            <a:chExt cx="73750" cy="71400"/>
          </a:xfrm>
        </p:grpSpPr>
        <p:sp>
          <p:nvSpPr>
            <p:cNvPr id="938" name="Google Shape;938;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63"/>
          <p:cNvGrpSpPr/>
          <p:nvPr/>
        </p:nvGrpSpPr>
        <p:grpSpPr>
          <a:xfrm>
            <a:off x="6390362" y="3108896"/>
            <a:ext cx="589898" cy="504970"/>
            <a:chOff x="4902475" y="1418875"/>
            <a:chExt cx="74500" cy="63775"/>
          </a:xfrm>
        </p:grpSpPr>
        <p:sp>
          <p:nvSpPr>
            <p:cNvPr id="942" name="Google Shape;942;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63"/>
          <p:cNvGrpSpPr/>
          <p:nvPr/>
        </p:nvGrpSpPr>
        <p:grpSpPr>
          <a:xfrm>
            <a:off x="5765577" y="3826000"/>
            <a:ext cx="563967" cy="567127"/>
            <a:chOff x="4818100" y="1507675"/>
            <a:chExt cx="71225" cy="71625"/>
          </a:xfrm>
        </p:grpSpPr>
        <p:sp>
          <p:nvSpPr>
            <p:cNvPr id="945" name="Google Shape;945;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63"/>
          <p:cNvGrpSpPr/>
          <p:nvPr/>
        </p:nvGrpSpPr>
        <p:grpSpPr>
          <a:xfrm>
            <a:off x="5079075" y="3829461"/>
            <a:ext cx="628301" cy="588505"/>
            <a:chOff x="4721450" y="1509475"/>
            <a:chExt cx="79350" cy="74325"/>
          </a:xfrm>
        </p:grpSpPr>
        <p:sp>
          <p:nvSpPr>
            <p:cNvPr id="950" name="Google Shape;950;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63"/>
          <p:cNvGrpSpPr/>
          <p:nvPr/>
        </p:nvGrpSpPr>
        <p:grpSpPr>
          <a:xfrm>
            <a:off x="6424608" y="3814027"/>
            <a:ext cx="557038" cy="562772"/>
            <a:chOff x="4906800" y="1507500"/>
            <a:chExt cx="70350" cy="71075"/>
          </a:xfrm>
        </p:grpSpPr>
        <p:sp>
          <p:nvSpPr>
            <p:cNvPr id="955" name="Google Shape;955;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3"/>
          <p:cNvGrpSpPr/>
          <p:nvPr/>
        </p:nvGrpSpPr>
        <p:grpSpPr>
          <a:xfrm>
            <a:off x="4462216" y="2340963"/>
            <a:ext cx="517934" cy="517934"/>
            <a:chOff x="3736598" y="2170606"/>
            <a:chExt cx="404889" cy="404889"/>
          </a:xfrm>
        </p:grpSpPr>
        <p:sp>
          <p:nvSpPr>
            <p:cNvPr id="961" name="Google Shape;961;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3"/>
          <p:cNvGrpSpPr/>
          <p:nvPr/>
        </p:nvGrpSpPr>
        <p:grpSpPr>
          <a:xfrm>
            <a:off x="3729277" y="2341061"/>
            <a:ext cx="586986" cy="517740"/>
            <a:chOff x="3161917" y="2170682"/>
            <a:chExt cx="458870" cy="404737"/>
          </a:xfrm>
        </p:grpSpPr>
        <p:sp>
          <p:nvSpPr>
            <p:cNvPr id="966" name="Google Shape;966;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63"/>
          <p:cNvGrpSpPr/>
          <p:nvPr/>
        </p:nvGrpSpPr>
        <p:grpSpPr>
          <a:xfrm>
            <a:off x="3752299" y="3102400"/>
            <a:ext cx="540943" cy="517963"/>
            <a:chOff x="3179914" y="2889488"/>
            <a:chExt cx="422876" cy="404911"/>
          </a:xfrm>
        </p:grpSpPr>
        <p:sp>
          <p:nvSpPr>
            <p:cNvPr id="970" name="Google Shape;970;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63"/>
          <p:cNvGrpSpPr/>
          <p:nvPr/>
        </p:nvGrpSpPr>
        <p:grpSpPr>
          <a:xfrm>
            <a:off x="4453093" y="3102358"/>
            <a:ext cx="536180" cy="518047"/>
            <a:chOff x="3729467" y="2889422"/>
            <a:chExt cx="419153" cy="404977"/>
          </a:xfrm>
        </p:grpSpPr>
        <p:sp>
          <p:nvSpPr>
            <p:cNvPr id="977" name="Google Shape;977;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63"/>
          <p:cNvGrpSpPr/>
          <p:nvPr/>
        </p:nvGrpSpPr>
        <p:grpSpPr>
          <a:xfrm>
            <a:off x="1990126" y="3445787"/>
            <a:ext cx="965351" cy="134611"/>
            <a:chOff x="4411970" y="2962952"/>
            <a:chExt cx="706544" cy="104212"/>
          </a:xfrm>
        </p:grpSpPr>
        <p:sp>
          <p:nvSpPr>
            <p:cNvPr id="985" name="Google Shape;985;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63"/>
          <p:cNvGrpSpPr/>
          <p:nvPr/>
        </p:nvGrpSpPr>
        <p:grpSpPr>
          <a:xfrm>
            <a:off x="1990126" y="3041077"/>
            <a:ext cx="960158" cy="289172"/>
            <a:chOff x="4411970" y="2726085"/>
            <a:chExt cx="643107" cy="193659"/>
          </a:xfrm>
        </p:grpSpPr>
        <p:sp>
          <p:nvSpPr>
            <p:cNvPr id="990" name="Google Shape;990;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63"/>
          <p:cNvGrpSpPr/>
          <p:nvPr/>
        </p:nvGrpSpPr>
        <p:grpSpPr>
          <a:xfrm>
            <a:off x="998624" y="3295400"/>
            <a:ext cx="811503" cy="252584"/>
            <a:chOff x="4411970" y="4340222"/>
            <a:chExt cx="779467" cy="242683"/>
          </a:xfrm>
        </p:grpSpPr>
        <p:sp>
          <p:nvSpPr>
            <p:cNvPr id="994" name="Google Shape;994;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63"/>
          <p:cNvGrpSpPr/>
          <p:nvPr/>
        </p:nvGrpSpPr>
        <p:grpSpPr>
          <a:xfrm>
            <a:off x="1990126" y="2709308"/>
            <a:ext cx="965160" cy="216230"/>
            <a:chOff x="4411970" y="2468674"/>
            <a:chExt cx="747317" cy="167425"/>
          </a:xfrm>
        </p:grpSpPr>
        <p:sp>
          <p:nvSpPr>
            <p:cNvPr id="998" name="Google Shape;998;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6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63"/>
          <p:cNvGrpSpPr/>
          <p:nvPr/>
        </p:nvGrpSpPr>
        <p:grpSpPr>
          <a:xfrm>
            <a:off x="997692" y="2334687"/>
            <a:ext cx="1959041" cy="208784"/>
            <a:chOff x="6336019" y="3733725"/>
            <a:chExt cx="2566206" cy="351310"/>
          </a:xfrm>
        </p:grpSpPr>
        <p:sp>
          <p:nvSpPr>
            <p:cNvPr id="1002" name="Google Shape;1002;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63"/>
          <p:cNvGrpSpPr/>
          <p:nvPr/>
        </p:nvGrpSpPr>
        <p:grpSpPr>
          <a:xfrm>
            <a:off x="1990126" y="3950602"/>
            <a:ext cx="946551" cy="153200"/>
            <a:chOff x="4404545" y="3301592"/>
            <a:chExt cx="782403" cy="129272"/>
          </a:xfrm>
        </p:grpSpPr>
        <p:sp>
          <p:nvSpPr>
            <p:cNvPr id="1007" name="Google Shape;1007;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63"/>
          <p:cNvGrpSpPr/>
          <p:nvPr/>
        </p:nvGrpSpPr>
        <p:grpSpPr>
          <a:xfrm>
            <a:off x="1990126" y="3695937"/>
            <a:ext cx="962257" cy="139127"/>
            <a:chOff x="4411970" y="3131459"/>
            <a:chExt cx="710520" cy="117397"/>
          </a:xfrm>
        </p:grpSpPr>
        <p:sp>
          <p:nvSpPr>
            <p:cNvPr id="1010" name="Google Shape;1010;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12" name="Google Shape;1012;p6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63"/>
          <p:cNvGrpSpPr/>
          <p:nvPr/>
        </p:nvGrpSpPr>
        <p:grpSpPr>
          <a:xfrm>
            <a:off x="990271" y="3621603"/>
            <a:ext cx="823838" cy="458988"/>
            <a:chOff x="4411970" y="1801825"/>
            <a:chExt cx="734586" cy="409262"/>
          </a:xfrm>
        </p:grpSpPr>
        <p:sp>
          <p:nvSpPr>
            <p:cNvPr id="1014" name="Google Shape;1014;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63"/>
          <p:cNvGrpSpPr/>
          <p:nvPr/>
        </p:nvGrpSpPr>
        <p:grpSpPr>
          <a:xfrm>
            <a:off x="3095243" y="2339173"/>
            <a:ext cx="521514" cy="521514"/>
            <a:chOff x="5681300" y="2527788"/>
            <a:chExt cx="805800" cy="805800"/>
          </a:xfrm>
        </p:grpSpPr>
        <p:sp>
          <p:nvSpPr>
            <p:cNvPr id="1017" name="Google Shape;1017;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63"/>
          <p:cNvGrpSpPr/>
          <p:nvPr/>
        </p:nvGrpSpPr>
        <p:grpSpPr>
          <a:xfrm>
            <a:off x="3089483" y="3094865"/>
            <a:ext cx="533033" cy="533033"/>
            <a:chOff x="4049800" y="640400"/>
            <a:chExt cx="858900" cy="858900"/>
          </a:xfrm>
        </p:grpSpPr>
        <p:sp>
          <p:nvSpPr>
            <p:cNvPr id="1020" name="Google Shape;1020;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63"/>
          <p:cNvGrpSpPr/>
          <p:nvPr/>
        </p:nvGrpSpPr>
        <p:grpSpPr>
          <a:xfrm>
            <a:off x="3014966" y="3772543"/>
            <a:ext cx="682068" cy="682068"/>
            <a:chOff x="5080188" y="927900"/>
            <a:chExt cx="961200" cy="961200"/>
          </a:xfrm>
        </p:grpSpPr>
        <p:sp>
          <p:nvSpPr>
            <p:cNvPr id="1023" name="Google Shape;1023;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63"/>
          <p:cNvGrpSpPr/>
          <p:nvPr/>
        </p:nvGrpSpPr>
        <p:grpSpPr>
          <a:xfrm>
            <a:off x="4478465" y="3869234"/>
            <a:ext cx="505650" cy="504006"/>
            <a:chOff x="6039282" y="1042577"/>
            <a:chExt cx="734315" cy="731929"/>
          </a:xfrm>
        </p:grpSpPr>
        <p:sp>
          <p:nvSpPr>
            <p:cNvPr id="1032" name="Google Shape;1032;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63"/>
          <p:cNvGrpSpPr/>
          <p:nvPr/>
        </p:nvGrpSpPr>
        <p:grpSpPr>
          <a:xfrm>
            <a:off x="5091067" y="2298862"/>
            <a:ext cx="567744" cy="602136"/>
            <a:chOff x="1825800" y="1651625"/>
            <a:chExt cx="539989" cy="571775"/>
          </a:xfrm>
        </p:grpSpPr>
        <p:sp>
          <p:nvSpPr>
            <p:cNvPr id="1054" name="Google Shape;1054;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63"/>
          <p:cNvGrpSpPr/>
          <p:nvPr/>
        </p:nvGrpSpPr>
        <p:grpSpPr>
          <a:xfrm>
            <a:off x="3765995" y="3855579"/>
            <a:ext cx="508123" cy="507955"/>
            <a:chOff x="1897577" y="2802432"/>
            <a:chExt cx="492176" cy="492014"/>
          </a:xfrm>
        </p:grpSpPr>
        <p:sp>
          <p:nvSpPr>
            <p:cNvPr id="1059" name="Google Shape;1059;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63"/>
          <p:cNvGrpSpPr/>
          <p:nvPr/>
        </p:nvGrpSpPr>
        <p:grpSpPr>
          <a:xfrm>
            <a:off x="997525" y="4169123"/>
            <a:ext cx="809227" cy="200842"/>
            <a:chOff x="2013045" y="4813233"/>
            <a:chExt cx="921986" cy="228854"/>
          </a:xfrm>
        </p:grpSpPr>
        <p:sp>
          <p:nvSpPr>
            <p:cNvPr id="1072" name="Google Shape;1072;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63"/>
          <p:cNvGrpSpPr/>
          <p:nvPr/>
        </p:nvGrpSpPr>
        <p:grpSpPr>
          <a:xfrm>
            <a:off x="1005985" y="2656004"/>
            <a:ext cx="792421" cy="269941"/>
            <a:chOff x="1046767" y="4756633"/>
            <a:chExt cx="859646" cy="292841"/>
          </a:xfrm>
        </p:grpSpPr>
        <p:sp>
          <p:nvSpPr>
            <p:cNvPr id="1075" name="Google Shape;1075;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 name="Google Shape;1078;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 name="Google Shape;1082;p63"/>
          <p:cNvGrpSpPr/>
          <p:nvPr/>
        </p:nvGrpSpPr>
        <p:grpSpPr>
          <a:xfrm>
            <a:off x="7141841" y="2550562"/>
            <a:ext cx="166473" cy="141497"/>
            <a:chOff x="4660325" y="1866850"/>
            <a:chExt cx="68350" cy="58100"/>
          </a:xfrm>
        </p:grpSpPr>
        <p:sp>
          <p:nvSpPr>
            <p:cNvPr id="1083" name="Google Shape;1083;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63"/>
          <p:cNvGrpSpPr/>
          <p:nvPr/>
        </p:nvGrpSpPr>
        <p:grpSpPr>
          <a:xfrm>
            <a:off x="7451186" y="2576286"/>
            <a:ext cx="162515" cy="90049"/>
            <a:chOff x="4791775" y="1877500"/>
            <a:chExt cx="66725" cy="36975"/>
          </a:xfrm>
        </p:grpSpPr>
        <p:sp>
          <p:nvSpPr>
            <p:cNvPr id="1086" name="Google Shape;1086;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63"/>
          <p:cNvGrpSpPr/>
          <p:nvPr/>
        </p:nvGrpSpPr>
        <p:grpSpPr>
          <a:xfrm>
            <a:off x="7772899" y="2576286"/>
            <a:ext cx="144979" cy="90049"/>
            <a:chOff x="4923925" y="1877500"/>
            <a:chExt cx="59525" cy="36975"/>
          </a:xfrm>
        </p:grpSpPr>
        <p:sp>
          <p:nvSpPr>
            <p:cNvPr id="1089" name="Google Shape;1089;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63"/>
          <p:cNvGrpSpPr/>
          <p:nvPr/>
        </p:nvGrpSpPr>
        <p:grpSpPr>
          <a:xfrm>
            <a:off x="8067390" y="2558477"/>
            <a:ext cx="141447" cy="125667"/>
            <a:chOff x="5058450" y="1870100"/>
            <a:chExt cx="58075" cy="51600"/>
          </a:xfrm>
        </p:grpSpPr>
        <p:sp>
          <p:nvSpPr>
            <p:cNvPr id="1092" name="Google Shape;1092;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63"/>
          <p:cNvGrpSpPr/>
          <p:nvPr/>
        </p:nvGrpSpPr>
        <p:grpSpPr>
          <a:xfrm>
            <a:off x="7481905" y="2980885"/>
            <a:ext cx="101077" cy="107645"/>
            <a:chOff x="4811425" y="2065025"/>
            <a:chExt cx="41500" cy="44200"/>
          </a:xfrm>
        </p:grpSpPr>
        <p:sp>
          <p:nvSpPr>
            <p:cNvPr id="1095" name="Google Shape;1095;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63"/>
          <p:cNvGrpSpPr/>
          <p:nvPr/>
        </p:nvGrpSpPr>
        <p:grpSpPr>
          <a:xfrm>
            <a:off x="7774342" y="2981098"/>
            <a:ext cx="120867" cy="107218"/>
            <a:chOff x="4929875" y="2065025"/>
            <a:chExt cx="49625" cy="44025"/>
          </a:xfrm>
        </p:grpSpPr>
        <p:sp>
          <p:nvSpPr>
            <p:cNvPr id="1098" name="Google Shape;1098;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63"/>
          <p:cNvGrpSpPr/>
          <p:nvPr/>
        </p:nvGrpSpPr>
        <p:grpSpPr>
          <a:xfrm>
            <a:off x="8103011" y="2984112"/>
            <a:ext cx="70206" cy="101191"/>
            <a:chOff x="5083925" y="2066350"/>
            <a:chExt cx="28825" cy="41550"/>
          </a:xfrm>
        </p:grpSpPr>
        <p:sp>
          <p:nvSpPr>
            <p:cNvPr id="1101" name="Google Shape;1101;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63"/>
          <p:cNvGrpSpPr/>
          <p:nvPr/>
        </p:nvGrpSpPr>
        <p:grpSpPr>
          <a:xfrm>
            <a:off x="7134565" y="2999759"/>
            <a:ext cx="181026" cy="69896"/>
            <a:chOff x="4659775" y="2072775"/>
            <a:chExt cx="74325" cy="28700"/>
          </a:xfrm>
        </p:grpSpPr>
        <p:sp>
          <p:nvSpPr>
            <p:cNvPr id="1104" name="Google Shape;1104;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63"/>
          <p:cNvGrpSpPr/>
          <p:nvPr/>
        </p:nvGrpSpPr>
        <p:grpSpPr>
          <a:xfrm>
            <a:off x="8054421" y="2790324"/>
            <a:ext cx="167387" cy="89197"/>
            <a:chOff x="4662475" y="1976500"/>
            <a:chExt cx="68725" cy="36625"/>
          </a:xfrm>
        </p:grpSpPr>
        <p:sp>
          <p:nvSpPr>
            <p:cNvPr id="1108" name="Google Shape;1108;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3"/>
          <p:cNvGrpSpPr/>
          <p:nvPr/>
        </p:nvGrpSpPr>
        <p:grpSpPr>
          <a:xfrm>
            <a:off x="7751326" y="2793764"/>
            <a:ext cx="166899" cy="82317"/>
            <a:chOff x="4920150" y="1977875"/>
            <a:chExt cx="68525" cy="33800"/>
          </a:xfrm>
        </p:grpSpPr>
        <p:sp>
          <p:nvSpPr>
            <p:cNvPr id="1112" name="Google Shape;111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63"/>
          <p:cNvGrpSpPr/>
          <p:nvPr/>
        </p:nvGrpSpPr>
        <p:grpSpPr>
          <a:xfrm>
            <a:off x="7162483" y="3197682"/>
            <a:ext cx="125190" cy="127859"/>
            <a:chOff x="4676550" y="2160575"/>
            <a:chExt cx="51400" cy="52500"/>
          </a:xfrm>
        </p:grpSpPr>
        <p:sp>
          <p:nvSpPr>
            <p:cNvPr id="1116" name="Google Shape;1116;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63"/>
          <p:cNvGrpSpPr/>
          <p:nvPr/>
        </p:nvGrpSpPr>
        <p:grpSpPr>
          <a:xfrm>
            <a:off x="7459741" y="3204714"/>
            <a:ext cx="145405" cy="113794"/>
            <a:chOff x="4768325" y="2163475"/>
            <a:chExt cx="59700" cy="46725"/>
          </a:xfrm>
        </p:grpSpPr>
        <p:sp>
          <p:nvSpPr>
            <p:cNvPr id="1120" name="Google Shape;1120;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63"/>
          <p:cNvGrpSpPr/>
          <p:nvPr/>
        </p:nvGrpSpPr>
        <p:grpSpPr>
          <a:xfrm>
            <a:off x="7476059" y="3459808"/>
            <a:ext cx="112768" cy="106853"/>
            <a:chOff x="4768575" y="2253950"/>
            <a:chExt cx="46300" cy="43875"/>
          </a:xfrm>
        </p:grpSpPr>
        <p:sp>
          <p:nvSpPr>
            <p:cNvPr id="1129" name="Google Shape;112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63"/>
          <p:cNvGrpSpPr/>
          <p:nvPr/>
        </p:nvGrpSpPr>
        <p:grpSpPr>
          <a:xfrm>
            <a:off x="7775682" y="3948834"/>
            <a:ext cx="118187" cy="146246"/>
            <a:chOff x="4960900" y="2433225"/>
            <a:chExt cx="48525" cy="60050"/>
          </a:xfrm>
        </p:grpSpPr>
        <p:sp>
          <p:nvSpPr>
            <p:cNvPr id="1132" name="Google Shape;113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63"/>
          <p:cNvGrpSpPr/>
          <p:nvPr/>
        </p:nvGrpSpPr>
        <p:grpSpPr>
          <a:xfrm>
            <a:off x="7464247" y="4212895"/>
            <a:ext cx="136394" cy="143810"/>
            <a:chOff x="4854075" y="2527625"/>
            <a:chExt cx="56000" cy="59050"/>
          </a:xfrm>
        </p:grpSpPr>
        <p:sp>
          <p:nvSpPr>
            <p:cNvPr id="1135" name="Google Shape;113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 name="Google Shape;1140;p63"/>
          <p:cNvGrpSpPr/>
          <p:nvPr/>
        </p:nvGrpSpPr>
        <p:grpSpPr>
          <a:xfrm>
            <a:off x="8088458" y="3676639"/>
            <a:ext cx="99312" cy="160797"/>
            <a:chOff x="5059700" y="2334775"/>
            <a:chExt cx="40775" cy="66025"/>
          </a:xfrm>
        </p:grpSpPr>
        <p:sp>
          <p:nvSpPr>
            <p:cNvPr id="1141" name="Google Shape;114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63"/>
          <p:cNvGrpSpPr/>
          <p:nvPr/>
        </p:nvGrpSpPr>
        <p:grpSpPr>
          <a:xfrm>
            <a:off x="8045622" y="3941771"/>
            <a:ext cx="184984" cy="160371"/>
            <a:chOff x="5037700" y="2430325"/>
            <a:chExt cx="75950" cy="65850"/>
          </a:xfrm>
        </p:grpSpPr>
        <p:sp>
          <p:nvSpPr>
            <p:cNvPr id="1151" name="Google Shape;1151;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63"/>
          <p:cNvGrpSpPr/>
          <p:nvPr/>
        </p:nvGrpSpPr>
        <p:grpSpPr>
          <a:xfrm>
            <a:off x="7465128" y="3708223"/>
            <a:ext cx="173014" cy="97629"/>
            <a:chOff x="4756975" y="2341800"/>
            <a:chExt cx="91975" cy="51925"/>
          </a:xfrm>
        </p:grpSpPr>
        <p:sp>
          <p:nvSpPr>
            <p:cNvPr id="1154" name="Google Shape;1154;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63"/>
          <p:cNvGrpSpPr/>
          <p:nvPr/>
        </p:nvGrpSpPr>
        <p:grpSpPr>
          <a:xfrm>
            <a:off x="7732065" y="4196920"/>
            <a:ext cx="212497" cy="175761"/>
            <a:chOff x="4943575" y="2516350"/>
            <a:chExt cx="98675" cy="81700"/>
          </a:xfrm>
        </p:grpSpPr>
        <p:sp>
          <p:nvSpPr>
            <p:cNvPr id="1175" name="Google Shape;1175;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 name="Google Shape;1253;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0" name="Shape 1260"/>
        <p:cNvGrpSpPr/>
        <p:nvPr/>
      </p:nvGrpSpPr>
      <p:grpSpPr>
        <a:xfrm>
          <a:off x="0" y="0"/>
          <a:ext cx="0" cy="0"/>
          <a:chOff x="0" y="0"/>
          <a:chExt cx="0" cy="0"/>
        </a:xfrm>
      </p:grpSpPr>
      <p:grpSp>
        <p:nvGrpSpPr>
          <p:cNvPr id="1261" name="Google Shape;1261;p64"/>
          <p:cNvGrpSpPr/>
          <p:nvPr/>
        </p:nvGrpSpPr>
        <p:grpSpPr>
          <a:xfrm>
            <a:off x="3642951" y="1176740"/>
            <a:ext cx="2078182" cy="1366558"/>
            <a:chOff x="235800" y="830650"/>
            <a:chExt cx="6978450" cy="4588844"/>
          </a:xfrm>
        </p:grpSpPr>
        <p:sp>
          <p:nvSpPr>
            <p:cNvPr id="1262" name="Google Shape;1262;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64"/>
          <p:cNvGrpSpPr/>
          <p:nvPr/>
        </p:nvGrpSpPr>
        <p:grpSpPr>
          <a:xfrm>
            <a:off x="738454" y="3007842"/>
            <a:ext cx="2622876" cy="1333540"/>
            <a:chOff x="238125" y="1038125"/>
            <a:chExt cx="7146800" cy="3633625"/>
          </a:xfrm>
        </p:grpSpPr>
        <p:sp>
          <p:nvSpPr>
            <p:cNvPr id="1269" name="Google Shape;1269;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64"/>
          <p:cNvGrpSpPr/>
          <p:nvPr/>
        </p:nvGrpSpPr>
        <p:grpSpPr>
          <a:xfrm>
            <a:off x="5961311" y="1231136"/>
            <a:ext cx="2435960" cy="1297725"/>
            <a:chOff x="233350" y="949250"/>
            <a:chExt cx="7137300" cy="3802300"/>
          </a:xfrm>
        </p:grpSpPr>
        <p:sp>
          <p:nvSpPr>
            <p:cNvPr id="2842" name="Google Shape;2842;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3" name="Google Shape;2893;p64"/>
          <p:cNvGrpSpPr/>
          <p:nvPr/>
        </p:nvGrpSpPr>
        <p:grpSpPr>
          <a:xfrm>
            <a:off x="7714435" y="3194726"/>
            <a:ext cx="104231" cy="320340"/>
            <a:chOff x="7564426" y="3224343"/>
            <a:chExt cx="119985" cy="368801"/>
          </a:xfrm>
        </p:grpSpPr>
        <p:sp>
          <p:nvSpPr>
            <p:cNvPr id="2894" name="Google Shape;2894;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64"/>
          <p:cNvGrpSpPr/>
          <p:nvPr/>
        </p:nvGrpSpPr>
        <p:grpSpPr>
          <a:xfrm>
            <a:off x="7413923" y="3188827"/>
            <a:ext cx="189489" cy="332132"/>
            <a:chOff x="8370831" y="3202002"/>
            <a:chExt cx="218129" cy="382376"/>
          </a:xfrm>
        </p:grpSpPr>
        <p:sp>
          <p:nvSpPr>
            <p:cNvPr id="2897" name="Google Shape;2897;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64"/>
          <p:cNvGrpSpPr/>
          <p:nvPr/>
        </p:nvGrpSpPr>
        <p:grpSpPr>
          <a:xfrm>
            <a:off x="8137312" y="3599959"/>
            <a:ext cx="309429" cy="267000"/>
            <a:chOff x="6742064" y="3750480"/>
            <a:chExt cx="399315" cy="344560"/>
          </a:xfrm>
        </p:grpSpPr>
        <p:sp>
          <p:nvSpPr>
            <p:cNvPr id="2900" name="Google Shape;2900;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64"/>
          <p:cNvGrpSpPr/>
          <p:nvPr/>
        </p:nvGrpSpPr>
        <p:grpSpPr>
          <a:xfrm>
            <a:off x="7676331" y="3951006"/>
            <a:ext cx="180437" cy="281608"/>
            <a:chOff x="7248525" y="3739696"/>
            <a:chExt cx="230531" cy="359790"/>
          </a:xfrm>
        </p:grpSpPr>
        <p:sp>
          <p:nvSpPr>
            <p:cNvPr id="2903" name="Google Shape;2903;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64"/>
          <p:cNvGrpSpPr/>
          <p:nvPr/>
        </p:nvGrpSpPr>
        <p:grpSpPr>
          <a:xfrm>
            <a:off x="7922251" y="3594231"/>
            <a:ext cx="162896" cy="278710"/>
            <a:chOff x="7601242" y="3729267"/>
            <a:chExt cx="222566" cy="380803"/>
          </a:xfrm>
        </p:grpSpPr>
        <p:sp>
          <p:nvSpPr>
            <p:cNvPr id="2906" name="Google Shape;2906;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8" name="Google Shape;2908;p6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9" name="Google Shape;2909;p64"/>
          <p:cNvGrpSpPr/>
          <p:nvPr/>
        </p:nvGrpSpPr>
        <p:grpSpPr>
          <a:xfrm>
            <a:off x="7411896" y="3595371"/>
            <a:ext cx="193543" cy="275990"/>
            <a:chOff x="8304647" y="3738687"/>
            <a:chExt cx="225076" cy="320956"/>
          </a:xfrm>
        </p:grpSpPr>
        <p:sp>
          <p:nvSpPr>
            <p:cNvPr id="2910" name="Google Shape;2910;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64"/>
          <p:cNvGrpSpPr/>
          <p:nvPr/>
        </p:nvGrpSpPr>
        <p:grpSpPr>
          <a:xfrm>
            <a:off x="7684389" y="3595371"/>
            <a:ext cx="178492" cy="275990"/>
            <a:chOff x="8615101" y="3738687"/>
            <a:chExt cx="207573" cy="320956"/>
          </a:xfrm>
        </p:grpSpPr>
        <p:sp>
          <p:nvSpPr>
            <p:cNvPr id="2914" name="Google Shape;2914;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6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8" name="Google Shape;2918;p64"/>
          <p:cNvGrpSpPr/>
          <p:nvPr/>
        </p:nvGrpSpPr>
        <p:grpSpPr>
          <a:xfrm>
            <a:off x="7909920" y="3998032"/>
            <a:ext cx="187557" cy="187557"/>
            <a:chOff x="8565775" y="671075"/>
            <a:chExt cx="441000" cy="441000"/>
          </a:xfrm>
        </p:grpSpPr>
        <p:sp>
          <p:nvSpPr>
            <p:cNvPr id="2919" name="Google Shape;2919;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1" name="Google Shape;2921;p6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3" name="Google Shape;2923;p64"/>
          <p:cNvGrpSpPr/>
          <p:nvPr/>
        </p:nvGrpSpPr>
        <p:grpSpPr>
          <a:xfrm>
            <a:off x="6064392" y="3070557"/>
            <a:ext cx="587865" cy="517731"/>
            <a:chOff x="6000718" y="3070557"/>
            <a:chExt cx="587865" cy="517731"/>
          </a:xfrm>
        </p:grpSpPr>
        <p:sp>
          <p:nvSpPr>
            <p:cNvPr id="2924" name="Google Shape;2924;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64"/>
          <p:cNvGrpSpPr/>
          <p:nvPr/>
        </p:nvGrpSpPr>
        <p:grpSpPr>
          <a:xfrm>
            <a:off x="6079197" y="3714217"/>
            <a:ext cx="557665" cy="516387"/>
            <a:chOff x="6015523" y="3714217"/>
            <a:chExt cx="557665" cy="516387"/>
          </a:xfrm>
        </p:grpSpPr>
        <p:grpSp>
          <p:nvGrpSpPr>
            <p:cNvPr id="2935" name="Google Shape;2935;p64"/>
            <p:cNvGrpSpPr/>
            <p:nvPr/>
          </p:nvGrpSpPr>
          <p:grpSpPr>
            <a:xfrm>
              <a:off x="6036094" y="3716980"/>
              <a:ext cx="529822" cy="510480"/>
              <a:chOff x="3148311" y="-545634"/>
              <a:chExt cx="1006118" cy="969572"/>
            </a:xfrm>
          </p:grpSpPr>
          <p:sp>
            <p:nvSpPr>
              <p:cNvPr id="2936" name="Google Shape;2936;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6" name="Google Shape;2946;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64"/>
          <p:cNvGrpSpPr/>
          <p:nvPr/>
        </p:nvGrpSpPr>
        <p:grpSpPr>
          <a:xfrm>
            <a:off x="6707979" y="3073628"/>
            <a:ext cx="576302" cy="511871"/>
            <a:chOff x="6644304" y="3073628"/>
            <a:chExt cx="576302" cy="511871"/>
          </a:xfrm>
        </p:grpSpPr>
        <p:grpSp>
          <p:nvGrpSpPr>
            <p:cNvPr id="2948" name="Google Shape;2948;p64"/>
            <p:cNvGrpSpPr/>
            <p:nvPr/>
          </p:nvGrpSpPr>
          <p:grpSpPr>
            <a:xfrm>
              <a:off x="6712169" y="3073651"/>
              <a:ext cx="481611" cy="506713"/>
              <a:chOff x="1833536" y="-546641"/>
              <a:chExt cx="914567" cy="962419"/>
            </a:xfrm>
          </p:grpSpPr>
          <p:grpSp>
            <p:nvGrpSpPr>
              <p:cNvPr id="2949" name="Google Shape;2949;p64"/>
              <p:cNvGrpSpPr/>
              <p:nvPr/>
            </p:nvGrpSpPr>
            <p:grpSpPr>
              <a:xfrm>
                <a:off x="1833536" y="-524249"/>
                <a:ext cx="914567" cy="940027"/>
                <a:chOff x="1833536" y="-524249"/>
                <a:chExt cx="914567" cy="940027"/>
              </a:xfrm>
            </p:grpSpPr>
            <p:sp>
              <p:nvSpPr>
                <p:cNvPr id="2950" name="Google Shape;2950;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5" name="Google Shape;2955;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9" name="Google Shape;2959;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64"/>
          <p:cNvGrpSpPr/>
          <p:nvPr/>
        </p:nvGrpSpPr>
        <p:grpSpPr>
          <a:xfrm>
            <a:off x="6715725" y="3714143"/>
            <a:ext cx="560636" cy="516497"/>
            <a:chOff x="6652051" y="3714143"/>
            <a:chExt cx="560636" cy="516497"/>
          </a:xfrm>
        </p:grpSpPr>
        <p:grpSp>
          <p:nvGrpSpPr>
            <p:cNvPr id="2961" name="Google Shape;2961;p64"/>
            <p:cNvGrpSpPr/>
            <p:nvPr/>
          </p:nvGrpSpPr>
          <p:grpSpPr>
            <a:xfrm>
              <a:off x="6669657" y="3716715"/>
              <a:ext cx="466768" cy="464314"/>
              <a:chOff x="3139766" y="765669"/>
              <a:chExt cx="886380" cy="881888"/>
            </a:xfrm>
          </p:grpSpPr>
          <p:grpSp>
            <p:nvGrpSpPr>
              <p:cNvPr id="2962" name="Google Shape;2962;p64"/>
              <p:cNvGrpSpPr/>
              <p:nvPr/>
            </p:nvGrpSpPr>
            <p:grpSpPr>
              <a:xfrm>
                <a:off x="3139766" y="765669"/>
                <a:ext cx="886380" cy="881888"/>
                <a:chOff x="3139766" y="765669"/>
                <a:chExt cx="886380" cy="881888"/>
              </a:xfrm>
            </p:grpSpPr>
            <p:sp>
              <p:nvSpPr>
                <p:cNvPr id="2963" name="Google Shape;2963;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2" name="Google Shape;2972;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6" name="Google Shape;2976;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64"/>
          <p:cNvGrpSpPr/>
          <p:nvPr/>
        </p:nvGrpSpPr>
        <p:grpSpPr>
          <a:xfrm>
            <a:off x="625184" y="1201451"/>
            <a:ext cx="2665073" cy="1317140"/>
            <a:chOff x="793334" y="1192826"/>
            <a:chExt cx="2665073" cy="1317140"/>
          </a:xfrm>
        </p:grpSpPr>
        <p:sp>
          <p:nvSpPr>
            <p:cNvPr id="2978" name="Google Shape;2978;p6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4"/>
          <p:cNvGrpSpPr/>
          <p:nvPr/>
        </p:nvGrpSpPr>
        <p:grpSpPr>
          <a:xfrm>
            <a:off x="3597785" y="3065882"/>
            <a:ext cx="2241344" cy="1330656"/>
            <a:chOff x="3597785" y="3065882"/>
            <a:chExt cx="2241344" cy="1330656"/>
          </a:xfrm>
        </p:grpSpPr>
        <p:grpSp>
          <p:nvGrpSpPr>
            <p:cNvPr id="6946" name="Google Shape;6946;p64"/>
            <p:cNvGrpSpPr/>
            <p:nvPr/>
          </p:nvGrpSpPr>
          <p:grpSpPr>
            <a:xfrm>
              <a:off x="5296908" y="3937355"/>
              <a:ext cx="143198" cy="32380"/>
              <a:chOff x="5296908" y="3937355"/>
              <a:chExt cx="143198" cy="32380"/>
            </a:xfrm>
          </p:grpSpPr>
          <p:sp>
            <p:nvSpPr>
              <p:cNvPr id="6947" name="Google Shape;6947;p6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8" name="Google Shape;6948;p64"/>
              <p:cNvGrpSpPr/>
              <p:nvPr/>
            </p:nvGrpSpPr>
            <p:grpSpPr>
              <a:xfrm>
                <a:off x="5402331" y="3937355"/>
                <a:ext cx="37776" cy="32380"/>
                <a:chOff x="5402331" y="3937355"/>
                <a:chExt cx="37776" cy="32380"/>
              </a:xfrm>
            </p:grpSpPr>
            <p:sp>
              <p:nvSpPr>
                <p:cNvPr id="6949" name="Google Shape;6949;p6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4"/>
              <p:cNvGrpSpPr/>
              <p:nvPr/>
            </p:nvGrpSpPr>
            <p:grpSpPr>
              <a:xfrm>
                <a:off x="5296908" y="3937355"/>
                <a:ext cx="37783" cy="32380"/>
                <a:chOff x="5296908" y="3937355"/>
                <a:chExt cx="37783" cy="32380"/>
              </a:xfrm>
            </p:grpSpPr>
            <p:sp>
              <p:nvSpPr>
                <p:cNvPr id="6952" name="Google Shape;6952;p6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4" name="Google Shape;6954;p64"/>
            <p:cNvGrpSpPr/>
            <p:nvPr/>
          </p:nvGrpSpPr>
          <p:grpSpPr>
            <a:xfrm>
              <a:off x="4724163" y="3119631"/>
              <a:ext cx="120838" cy="84218"/>
              <a:chOff x="4724163" y="3119631"/>
              <a:chExt cx="120838" cy="84218"/>
            </a:xfrm>
          </p:grpSpPr>
          <p:grpSp>
            <p:nvGrpSpPr>
              <p:cNvPr id="6955" name="Google Shape;6955;p64"/>
              <p:cNvGrpSpPr/>
              <p:nvPr/>
            </p:nvGrpSpPr>
            <p:grpSpPr>
              <a:xfrm>
                <a:off x="4746712" y="3132773"/>
                <a:ext cx="86869" cy="56424"/>
                <a:chOff x="4746712" y="3132773"/>
                <a:chExt cx="86869" cy="56424"/>
              </a:xfrm>
            </p:grpSpPr>
            <p:sp>
              <p:nvSpPr>
                <p:cNvPr id="6956" name="Google Shape;6956;p6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4"/>
              <p:cNvGrpSpPr/>
              <p:nvPr/>
            </p:nvGrpSpPr>
            <p:grpSpPr>
              <a:xfrm>
                <a:off x="4773634" y="3143336"/>
                <a:ext cx="37776" cy="32451"/>
                <a:chOff x="4773634" y="3143336"/>
                <a:chExt cx="37776" cy="32451"/>
              </a:xfrm>
            </p:grpSpPr>
            <p:sp>
              <p:nvSpPr>
                <p:cNvPr id="6959" name="Google Shape;6959;p6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4"/>
              <p:cNvGrpSpPr/>
              <p:nvPr/>
            </p:nvGrpSpPr>
            <p:grpSpPr>
              <a:xfrm>
                <a:off x="4724163" y="3131248"/>
                <a:ext cx="37776" cy="32459"/>
                <a:chOff x="4724163" y="3131248"/>
                <a:chExt cx="37776" cy="32459"/>
              </a:xfrm>
            </p:grpSpPr>
            <p:sp>
              <p:nvSpPr>
                <p:cNvPr id="6962" name="Google Shape;6962;p6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64"/>
              <p:cNvGrpSpPr/>
              <p:nvPr/>
            </p:nvGrpSpPr>
            <p:grpSpPr>
              <a:xfrm>
                <a:off x="4755081" y="3176054"/>
                <a:ext cx="32357" cy="27795"/>
                <a:chOff x="4755081" y="3176054"/>
                <a:chExt cx="32357" cy="27795"/>
              </a:xfrm>
            </p:grpSpPr>
            <p:sp>
              <p:nvSpPr>
                <p:cNvPr id="6965" name="Google Shape;6965;p6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4"/>
              <p:cNvGrpSpPr/>
              <p:nvPr/>
            </p:nvGrpSpPr>
            <p:grpSpPr>
              <a:xfrm>
                <a:off x="4812550" y="3119631"/>
                <a:ext cx="32451" cy="27803"/>
                <a:chOff x="4812550" y="3119631"/>
                <a:chExt cx="32451" cy="27803"/>
              </a:xfrm>
            </p:grpSpPr>
            <p:sp>
              <p:nvSpPr>
                <p:cNvPr id="6968" name="Google Shape;6968;p6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0" name="Google Shape;6970;p64"/>
            <p:cNvGrpSpPr/>
            <p:nvPr/>
          </p:nvGrpSpPr>
          <p:grpSpPr>
            <a:xfrm>
              <a:off x="5382826" y="4027197"/>
              <a:ext cx="268967" cy="250422"/>
              <a:chOff x="5382826" y="4027197"/>
              <a:chExt cx="268967" cy="250422"/>
            </a:xfrm>
          </p:grpSpPr>
          <p:grpSp>
            <p:nvGrpSpPr>
              <p:cNvPr id="6971" name="Google Shape;6971;p64"/>
              <p:cNvGrpSpPr/>
              <p:nvPr/>
            </p:nvGrpSpPr>
            <p:grpSpPr>
              <a:xfrm>
                <a:off x="5405280" y="4042510"/>
                <a:ext cx="237570" cy="218647"/>
                <a:chOff x="5405280" y="4042510"/>
                <a:chExt cx="237570" cy="218647"/>
              </a:xfrm>
            </p:grpSpPr>
            <p:sp>
              <p:nvSpPr>
                <p:cNvPr id="6972" name="Google Shape;6972;p6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64"/>
              <p:cNvGrpSpPr/>
              <p:nvPr/>
            </p:nvGrpSpPr>
            <p:grpSpPr>
              <a:xfrm>
                <a:off x="5382826" y="4125549"/>
                <a:ext cx="37776" cy="32380"/>
                <a:chOff x="5382826" y="4125549"/>
                <a:chExt cx="37776" cy="32380"/>
              </a:xfrm>
            </p:grpSpPr>
            <p:sp>
              <p:nvSpPr>
                <p:cNvPr id="6979" name="Google Shape;6979;p6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64"/>
              <p:cNvGrpSpPr/>
              <p:nvPr/>
            </p:nvGrpSpPr>
            <p:grpSpPr>
              <a:xfrm>
                <a:off x="5475680" y="4195587"/>
                <a:ext cx="37783" cy="32364"/>
                <a:chOff x="5475680" y="4195587"/>
                <a:chExt cx="37783" cy="32364"/>
              </a:xfrm>
            </p:grpSpPr>
            <p:sp>
              <p:nvSpPr>
                <p:cNvPr id="6982" name="Google Shape;6982;p6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4"/>
              <p:cNvGrpSpPr/>
              <p:nvPr/>
            </p:nvGrpSpPr>
            <p:grpSpPr>
              <a:xfrm>
                <a:off x="5532575" y="4027197"/>
                <a:ext cx="33308" cy="32262"/>
                <a:chOff x="5532575" y="4027197"/>
                <a:chExt cx="33308" cy="32262"/>
              </a:xfrm>
            </p:grpSpPr>
            <p:sp>
              <p:nvSpPr>
                <p:cNvPr id="6985" name="Google Shape;6985;p6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64"/>
              <p:cNvGrpSpPr/>
              <p:nvPr/>
            </p:nvGrpSpPr>
            <p:grpSpPr>
              <a:xfrm>
                <a:off x="5590706" y="4245348"/>
                <a:ext cx="33497" cy="32270"/>
                <a:chOff x="5590706" y="4245348"/>
                <a:chExt cx="33497" cy="32270"/>
              </a:xfrm>
            </p:grpSpPr>
            <p:sp>
              <p:nvSpPr>
                <p:cNvPr id="6988" name="Google Shape;6988;p6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4"/>
              <p:cNvGrpSpPr/>
              <p:nvPr/>
            </p:nvGrpSpPr>
            <p:grpSpPr>
              <a:xfrm>
                <a:off x="5618681" y="4109677"/>
                <a:ext cx="33112" cy="32357"/>
                <a:chOff x="5618681" y="4109677"/>
                <a:chExt cx="33112" cy="32357"/>
              </a:xfrm>
            </p:grpSpPr>
            <p:sp>
              <p:nvSpPr>
                <p:cNvPr id="6991" name="Google Shape;6991;p6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4"/>
              <p:cNvGrpSpPr/>
              <p:nvPr/>
            </p:nvGrpSpPr>
            <p:grpSpPr>
              <a:xfrm>
                <a:off x="5479298" y="4128262"/>
                <a:ext cx="31405" cy="26906"/>
                <a:chOff x="5479298" y="4128262"/>
                <a:chExt cx="31405" cy="26906"/>
              </a:xfrm>
            </p:grpSpPr>
            <p:sp>
              <p:nvSpPr>
                <p:cNvPr id="6994" name="Google Shape;6994;p6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4"/>
              <p:cNvGrpSpPr/>
              <p:nvPr/>
            </p:nvGrpSpPr>
            <p:grpSpPr>
              <a:xfrm>
                <a:off x="5582903" y="4180116"/>
                <a:ext cx="31499" cy="26898"/>
                <a:chOff x="5582903" y="4180116"/>
                <a:chExt cx="31499" cy="26898"/>
              </a:xfrm>
            </p:grpSpPr>
            <p:sp>
              <p:nvSpPr>
                <p:cNvPr id="6997" name="Google Shape;6997;p6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9" name="Google Shape;6999;p64"/>
            <p:cNvGrpSpPr/>
            <p:nvPr/>
          </p:nvGrpSpPr>
          <p:grpSpPr>
            <a:xfrm>
              <a:off x="3977681" y="3230323"/>
              <a:ext cx="94584" cy="84085"/>
              <a:chOff x="3977681" y="3230323"/>
              <a:chExt cx="94584" cy="84085"/>
            </a:xfrm>
          </p:grpSpPr>
          <p:grpSp>
            <p:nvGrpSpPr>
              <p:cNvPr id="7000" name="Google Shape;7000;p64"/>
              <p:cNvGrpSpPr/>
              <p:nvPr/>
            </p:nvGrpSpPr>
            <p:grpSpPr>
              <a:xfrm>
                <a:off x="4000135" y="3243041"/>
                <a:ext cx="59570" cy="57186"/>
                <a:chOff x="4000135" y="3243041"/>
                <a:chExt cx="59570" cy="57186"/>
              </a:xfrm>
            </p:grpSpPr>
            <p:sp>
              <p:nvSpPr>
                <p:cNvPr id="7001" name="Google Shape;7001;p6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4"/>
              <p:cNvGrpSpPr/>
              <p:nvPr/>
            </p:nvGrpSpPr>
            <p:grpSpPr>
              <a:xfrm>
                <a:off x="3977681" y="3245872"/>
                <a:ext cx="37783" cy="32380"/>
                <a:chOff x="3977681" y="3245872"/>
                <a:chExt cx="37783" cy="32380"/>
              </a:xfrm>
            </p:grpSpPr>
            <p:sp>
              <p:nvSpPr>
                <p:cNvPr id="7005" name="Google Shape;7005;p6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64"/>
              <p:cNvGrpSpPr/>
              <p:nvPr/>
            </p:nvGrpSpPr>
            <p:grpSpPr>
              <a:xfrm>
                <a:off x="4040860" y="3262672"/>
                <a:ext cx="31405" cy="27001"/>
                <a:chOff x="4040860" y="3262672"/>
                <a:chExt cx="31405" cy="27001"/>
              </a:xfrm>
            </p:grpSpPr>
            <p:sp>
              <p:nvSpPr>
                <p:cNvPr id="7008" name="Google Shape;7008;p6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64"/>
              <p:cNvGrpSpPr/>
              <p:nvPr/>
            </p:nvGrpSpPr>
            <p:grpSpPr>
              <a:xfrm>
                <a:off x="4021072" y="3230323"/>
                <a:ext cx="31397" cy="26906"/>
                <a:chOff x="4021072" y="3230323"/>
                <a:chExt cx="31397" cy="26906"/>
              </a:xfrm>
            </p:grpSpPr>
            <p:sp>
              <p:nvSpPr>
                <p:cNvPr id="7011" name="Google Shape;7011;p6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64"/>
              <p:cNvGrpSpPr/>
              <p:nvPr/>
            </p:nvGrpSpPr>
            <p:grpSpPr>
              <a:xfrm>
                <a:off x="4001472" y="3287462"/>
                <a:ext cx="31499" cy="26945"/>
                <a:chOff x="4001472" y="3287462"/>
                <a:chExt cx="31499" cy="26945"/>
              </a:xfrm>
            </p:grpSpPr>
            <p:sp>
              <p:nvSpPr>
                <p:cNvPr id="7014" name="Google Shape;7014;p6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6" name="Google Shape;7016;p64"/>
            <p:cNvGrpSpPr/>
            <p:nvPr/>
          </p:nvGrpSpPr>
          <p:grpSpPr>
            <a:xfrm>
              <a:off x="4084715" y="3258865"/>
              <a:ext cx="184961" cy="137268"/>
              <a:chOff x="4084715" y="3258865"/>
              <a:chExt cx="184961" cy="137268"/>
            </a:xfrm>
          </p:grpSpPr>
          <p:grpSp>
            <p:nvGrpSpPr>
              <p:cNvPr id="7017" name="Google Shape;7017;p64"/>
              <p:cNvGrpSpPr/>
              <p:nvPr/>
            </p:nvGrpSpPr>
            <p:grpSpPr>
              <a:xfrm>
                <a:off x="4107453" y="3271583"/>
                <a:ext cx="153470" cy="110275"/>
                <a:chOff x="4107453" y="3271583"/>
                <a:chExt cx="153470" cy="110275"/>
              </a:xfrm>
            </p:grpSpPr>
            <p:sp>
              <p:nvSpPr>
                <p:cNvPr id="7018" name="Google Shape;7018;p6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4"/>
              <p:cNvGrpSpPr/>
              <p:nvPr/>
            </p:nvGrpSpPr>
            <p:grpSpPr>
              <a:xfrm>
                <a:off x="4136947" y="3258865"/>
                <a:ext cx="31499" cy="27001"/>
                <a:chOff x="4136947" y="3258865"/>
                <a:chExt cx="31499" cy="27001"/>
              </a:xfrm>
            </p:grpSpPr>
            <p:sp>
              <p:nvSpPr>
                <p:cNvPr id="7023" name="Google Shape;7023;p6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4"/>
              <p:cNvGrpSpPr/>
              <p:nvPr/>
            </p:nvGrpSpPr>
            <p:grpSpPr>
              <a:xfrm>
                <a:off x="4084715" y="3266478"/>
                <a:ext cx="31468" cy="26898"/>
                <a:chOff x="4084715" y="3266478"/>
                <a:chExt cx="31468" cy="26898"/>
              </a:xfrm>
            </p:grpSpPr>
            <p:sp>
              <p:nvSpPr>
                <p:cNvPr id="7026" name="Google Shape;7026;p6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4"/>
              <p:cNvGrpSpPr/>
              <p:nvPr/>
            </p:nvGrpSpPr>
            <p:grpSpPr>
              <a:xfrm>
                <a:off x="4159213" y="3279849"/>
                <a:ext cx="31405" cy="26945"/>
                <a:chOff x="4159213" y="3279849"/>
                <a:chExt cx="31405" cy="26945"/>
              </a:xfrm>
            </p:grpSpPr>
            <p:sp>
              <p:nvSpPr>
                <p:cNvPr id="7029" name="Google Shape;7029;p6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4"/>
              <p:cNvGrpSpPr/>
              <p:nvPr/>
            </p:nvGrpSpPr>
            <p:grpSpPr>
              <a:xfrm>
                <a:off x="4201550" y="3266502"/>
                <a:ext cx="31405" cy="26883"/>
                <a:chOff x="4201550" y="3266502"/>
                <a:chExt cx="31405" cy="26883"/>
              </a:xfrm>
            </p:grpSpPr>
            <p:sp>
              <p:nvSpPr>
                <p:cNvPr id="7032" name="Google Shape;7032;p6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4"/>
              <p:cNvGrpSpPr/>
              <p:nvPr/>
            </p:nvGrpSpPr>
            <p:grpSpPr>
              <a:xfrm>
                <a:off x="4201550" y="3338278"/>
                <a:ext cx="31405" cy="26930"/>
                <a:chOff x="4201550" y="3338278"/>
                <a:chExt cx="31405" cy="26930"/>
              </a:xfrm>
            </p:grpSpPr>
            <p:sp>
              <p:nvSpPr>
                <p:cNvPr id="7035" name="Google Shape;7035;p6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4"/>
              <p:cNvGrpSpPr/>
              <p:nvPr/>
            </p:nvGrpSpPr>
            <p:grpSpPr>
              <a:xfrm>
                <a:off x="4238272" y="3369132"/>
                <a:ext cx="31405" cy="27001"/>
                <a:chOff x="4238272" y="3369132"/>
                <a:chExt cx="31405" cy="27001"/>
              </a:xfrm>
            </p:grpSpPr>
            <p:sp>
              <p:nvSpPr>
                <p:cNvPr id="7038" name="Google Shape;7038;p6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0" name="Google Shape;7040;p64"/>
            <p:cNvGrpSpPr/>
            <p:nvPr/>
          </p:nvGrpSpPr>
          <p:grpSpPr>
            <a:xfrm>
              <a:off x="4068639" y="3200169"/>
              <a:ext cx="77643" cy="37272"/>
              <a:chOff x="4068639" y="3200169"/>
              <a:chExt cx="77643" cy="37272"/>
            </a:xfrm>
          </p:grpSpPr>
          <p:sp>
            <p:nvSpPr>
              <p:cNvPr id="7041" name="Google Shape;7041;p6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2" name="Google Shape;7042;p64"/>
              <p:cNvGrpSpPr/>
              <p:nvPr/>
            </p:nvGrpSpPr>
            <p:grpSpPr>
              <a:xfrm>
                <a:off x="4114878" y="3200169"/>
                <a:ext cx="31405" cy="26993"/>
                <a:chOff x="4114878" y="3200169"/>
                <a:chExt cx="31405" cy="26993"/>
              </a:xfrm>
            </p:grpSpPr>
            <p:sp>
              <p:nvSpPr>
                <p:cNvPr id="7043" name="Google Shape;7043;p6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4"/>
              <p:cNvGrpSpPr/>
              <p:nvPr/>
            </p:nvGrpSpPr>
            <p:grpSpPr>
              <a:xfrm>
                <a:off x="4068639" y="3210535"/>
                <a:ext cx="31499" cy="26906"/>
                <a:chOff x="4068639" y="3210535"/>
                <a:chExt cx="31499" cy="26906"/>
              </a:xfrm>
            </p:grpSpPr>
            <p:sp>
              <p:nvSpPr>
                <p:cNvPr id="7046" name="Google Shape;7046;p6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8" name="Google Shape;7048;p64"/>
            <p:cNvGrpSpPr/>
            <p:nvPr/>
          </p:nvGrpSpPr>
          <p:grpSpPr>
            <a:xfrm>
              <a:off x="3869702" y="3066935"/>
              <a:ext cx="382664" cy="190294"/>
              <a:chOff x="3869702" y="3066935"/>
              <a:chExt cx="382664" cy="190294"/>
            </a:xfrm>
          </p:grpSpPr>
          <p:grpSp>
            <p:nvGrpSpPr>
              <p:cNvPr id="7049" name="Google Shape;7049;p64"/>
              <p:cNvGrpSpPr/>
              <p:nvPr/>
            </p:nvGrpSpPr>
            <p:grpSpPr>
              <a:xfrm>
                <a:off x="3888633" y="3082351"/>
                <a:ext cx="351172" cy="160698"/>
                <a:chOff x="3888633" y="3082351"/>
                <a:chExt cx="351172" cy="160698"/>
              </a:xfrm>
            </p:grpSpPr>
            <p:sp>
              <p:nvSpPr>
                <p:cNvPr id="7050" name="Google Shape;7050;p6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4"/>
              <p:cNvGrpSpPr/>
              <p:nvPr/>
            </p:nvGrpSpPr>
            <p:grpSpPr>
              <a:xfrm>
                <a:off x="4143703" y="3066935"/>
                <a:ext cx="37783" cy="32357"/>
                <a:chOff x="4143703" y="3066935"/>
                <a:chExt cx="37783" cy="32357"/>
              </a:xfrm>
            </p:grpSpPr>
            <p:sp>
              <p:nvSpPr>
                <p:cNvPr id="7057" name="Google Shape;7057;p6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64"/>
              <p:cNvGrpSpPr/>
              <p:nvPr/>
            </p:nvGrpSpPr>
            <p:grpSpPr>
              <a:xfrm>
                <a:off x="4044565" y="3103563"/>
                <a:ext cx="37783" cy="32451"/>
                <a:chOff x="4044565" y="3103563"/>
                <a:chExt cx="37783" cy="32451"/>
              </a:xfrm>
            </p:grpSpPr>
            <p:sp>
              <p:nvSpPr>
                <p:cNvPr id="7060" name="Google Shape;7060;p6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4"/>
              <p:cNvGrpSpPr/>
              <p:nvPr/>
            </p:nvGrpSpPr>
            <p:grpSpPr>
              <a:xfrm>
                <a:off x="4017454" y="3188237"/>
                <a:ext cx="37776" cy="32357"/>
                <a:chOff x="4017454" y="3188237"/>
                <a:chExt cx="37776" cy="32357"/>
              </a:xfrm>
            </p:grpSpPr>
            <p:sp>
              <p:nvSpPr>
                <p:cNvPr id="7063" name="Google Shape;7063;p6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64"/>
              <p:cNvGrpSpPr/>
              <p:nvPr/>
            </p:nvGrpSpPr>
            <p:grpSpPr>
              <a:xfrm>
                <a:off x="3921548" y="3157509"/>
                <a:ext cx="37783" cy="32357"/>
                <a:chOff x="3921548" y="3157509"/>
                <a:chExt cx="37783" cy="32357"/>
              </a:xfrm>
            </p:grpSpPr>
            <p:sp>
              <p:nvSpPr>
                <p:cNvPr id="7066" name="Google Shape;7066;p6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64"/>
              <p:cNvGrpSpPr/>
              <p:nvPr/>
            </p:nvGrpSpPr>
            <p:grpSpPr>
              <a:xfrm>
                <a:off x="3939056" y="3211620"/>
                <a:ext cx="37783" cy="32380"/>
                <a:chOff x="3939056" y="3211620"/>
                <a:chExt cx="37783" cy="32380"/>
              </a:xfrm>
            </p:grpSpPr>
            <p:sp>
              <p:nvSpPr>
                <p:cNvPr id="7069" name="Google Shape;7069;p6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64"/>
              <p:cNvGrpSpPr/>
              <p:nvPr/>
            </p:nvGrpSpPr>
            <p:grpSpPr>
              <a:xfrm>
                <a:off x="4176240" y="3136965"/>
                <a:ext cx="31405" cy="26930"/>
                <a:chOff x="4176240" y="3136965"/>
                <a:chExt cx="31405" cy="26930"/>
              </a:xfrm>
            </p:grpSpPr>
            <p:sp>
              <p:nvSpPr>
                <p:cNvPr id="7072" name="Google Shape;7072;p6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4"/>
              <p:cNvGrpSpPr/>
              <p:nvPr/>
            </p:nvGrpSpPr>
            <p:grpSpPr>
              <a:xfrm>
                <a:off x="4133148" y="3152593"/>
                <a:ext cx="31499" cy="27001"/>
                <a:chOff x="4133148" y="3152593"/>
                <a:chExt cx="31499" cy="27001"/>
              </a:xfrm>
            </p:grpSpPr>
            <p:sp>
              <p:nvSpPr>
                <p:cNvPr id="7075" name="Google Shape;7075;p6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4"/>
              <p:cNvGrpSpPr/>
              <p:nvPr/>
            </p:nvGrpSpPr>
            <p:grpSpPr>
              <a:xfrm>
                <a:off x="4220866" y="3073534"/>
                <a:ext cx="31499" cy="26898"/>
                <a:chOff x="4220866" y="3073534"/>
                <a:chExt cx="31499" cy="26898"/>
              </a:xfrm>
            </p:grpSpPr>
            <p:sp>
              <p:nvSpPr>
                <p:cNvPr id="7078" name="Google Shape;7078;p6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4"/>
              <p:cNvGrpSpPr/>
              <p:nvPr/>
            </p:nvGrpSpPr>
            <p:grpSpPr>
              <a:xfrm>
                <a:off x="3869702" y="3230323"/>
                <a:ext cx="31499" cy="26906"/>
                <a:chOff x="3869702" y="3230323"/>
                <a:chExt cx="31499" cy="26906"/>
              </a:xfrm>
            </p:grpSpPr>
            <p:sp>
              <p:nvSpPr>
                <p:cNvPr id="7081" name="Google Shape;7081;p6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3" name="Google Shape;7083;p64"/>
            <p:cNvGrpSpPr/>
            <p:nvPr/>
          </p:nvGrpSpPr>
          <p:grpSpPr>
            <a:xfrm>
              <a:off x="4271383" y="3065882"/>
              <a:ext cx="304556" cy="341663"/>
              <a:chOff x="4271383" y="3065882"/>
              <a:chExt cx="304556" cy="341663"/>
            </a:xfrm>
          </p:grpSpPr>
          <p:grpSp>
            <p:nvGrpSpPr>
              <p:cNvPr id="7084" name="Google Shape;7084;p64"/>
              <p:cNvGrpSpPr/>
              <p:nvPr/>
            </p:nvGrpSpPr>
            <p:grpSpPr>
              <a:xfrm>
                <a:off x="4293838" y="3078639"/>
                <a:ext cx="269353" cy="311973"/>
                <a:chOff x="4293838" y="3078639"/>
                <a:chExt cx="269353" cy="311973"/>
              </a:xfrm>
            </p:grpSpPr>
            <p:sp>
              <p:nvSpPr>
                <p:cNvPr id="7085" name="Google Shape;7085;p6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64"/>
              <p:cNvGrpSpPr/>
              <p:nvPr/>
            </p:nvGrpSpPr>
            <p:grpSpPr>
              <a:xfrm>
                <a:off x="4538164" y="3342061"/>
                <a:ext cx="37776" cy="32380"/>
                <a:chOff x="4538164" y="3342061"/>
                <a:chExt cx="37776" cy="32380"/>
              </a:xfrm>
            </p:grpSpPr>
            <p:sp>
              <p:nvSpPr>
                <p:cNvPr id="7103" name="Google Shape;7103;p6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4"/>
              <p:cNvGrpSpPr/>
              <p:nvPr/>
            </p:nvGrpSpPr>
            <p:grpSpPr>
              <a:xfrm>
                <a:off x="4271383" y="3194742"/>
                <a:ext cx="37783" cy="32420"/>
                <a:chOff x="4271383" y="3194742"/>
                <a:chExt cx="37783" cy="32420"/>
              </a:xfrm>
            </p:grpSpPr>
            <p:sp>
              <p:nvSpPr>
                <p:cNvPr id="7106" name="Google Shape;7106;p6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64"/>
              <p:cNvGrpSpPr/>
              <p:nvPr/>
            </p:nvGrpSpPr>
            <p:grpSpPr>
              <a:xfrm>
                <a:off x="4284416" y="3084058"/>
                <a:ext cx="37783" cy="32357"/>
                <a:chOff x="4284416" y="3084058"/>
                <a:chExt cx="37783" cy="32357"/>
              </a:xfrm>
            </p:grpSpPr>
            <p:sp>
              <p:nvSpPr>
                <p:cNvPr id="7109" name="Google Shape;7109;p6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4"/>
              <p:cNvGrpSpPr/>
              <p:nvPr/>
            </p:nvGrpSpPr>
            <p:grpSpPr>
              <a:xfrm>
                <a:off x="4478697" y="3297561"/>
                <a:ext cx="37776" cy="32451"/>
                <a:chOff x="4478697" y="3297561"/>
                <a:chExt cx="37776" cy="32451"/>
              </a:xfrm>
            </p:grpSpPr>
            <p:sp>
              <p:nvSpPr>
                <p:cNvPr id="7112" name="Google Shape;7112;p6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64"/>
              <p:cNvGrpSpPr/>
              <p:nvPr/>
            </p:nvGrpSpPr>
            <p:grpSpPr>
              <a:xfrm>
                <a:off x="4411813" y="3331711"/>
                <a:ext cx="37776" cy="32451"/>
                <a:chOff x="4411813" y="3331711"/>
                <a:chExt cx="37776" cy="32451"/>
              </a:xfrm>
            </p:grpSpPr>
            <p:sp>
              <p:nvSpPr>
                <p:cNvPr id="7115" name="Google Shape;7115;p6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64"/>
              <p:cNvGrpSpPr/>
              <p:nvPr/>
            </p:nvGrpSpPr>
            <p:grpSpPr>
              <a:xfrm>
                <a:off x="4337984" y="3375188"/>
                <a:ext cx="37776" cy="32357"/>
                <a:chOff x="4337984" y="3375188"/>
                <a:chExt cx="37776" cy="32357"/>
              </a:xfrm>
            </p:grpSpPr>
            <p:sp>
              <p:nvSpPr>
                <p:cNvPr id="7118" name="Google Shape;7118;p6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4"/>
              <p:cNvGrpSpPr/>
              <p:nvPr/>
            </p:nvGrpSpPr>
            <p:grpSpPr>
              <a:xfrm>
                <a:off x="4494867" y="3090530"/>
                <a:ext cx="37878" cy="32451"/>
                <a:chOff x="4494867" y="3090530"/>
                <a:chExt cx="37878" cy="32451"/>
              </a:xfrm>
            </p:grpSpPr>
            <p:sp>
              <p:nvSpPr>
                <p:cNvPr id="7121" name="Google Shape;7121;p6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64"/>
              <p:cNvGrpSpPr/>
              <p:nvPr/>
            </p:nvGrpSpPr>
            <p:grpSpPr>
              <a:xfrm>
                <a:off x="4525124" y="3207774"/>
                <a:ext cx="37783" cy="32420"/>
                <a:chOff x="4525124" y="3207774"/>
                <a:chExt cx="37783" cy="32420"/>
              </a:xfrm>
            </p:grpSpPr>
            <p:sp>
              <p:nvSpPr>
                <p:cNvPr id="7124" name="Google Shape;7124;p6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64"/>
              <p:cNvGrpSpPr/>
              <p:nvPr/>
            </p:nvGrpSpPr>
            <p:grpSpPr>
              <a:xfrm>
                <a:off x="4440544" y="3176479"/>
                <a:ext cx="31499" cy="26898"/>
                <a:chOff x="4440544" y="3176479"/>
                <a:chExt cx="31499" cy="26898"/>
              </a:xfrm>
            </p:grpSpPr>
            <p:sp>
              <p:nvSpPr>
                <p:cNvPr id="7127" name="Google Shape;7127;p6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64"/>
              <p:cNvGrpSpPr/>
              <p:nvPr/>
            </p:nvGrpSpPr>
            <p:grpSpPr>
              <a:xfrm>
                <a:off x="4350545" y="3156400"/>
                <a:ext cx="31405" cy="27001"/>
                <a:chOff x="4350545" y="3156400"/>
                <a:chExt cx="31405" cy="27001"/>
              </a:xfrm>
            </p:grpSpPr>
            <p:sp>
              <p:nvSpPr>
                <p:cNvPr id="7130" name="Google Shape;7130;p6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64"/>
              <p:cNvGrpSpPr/>
              <p:nvPr/>
            </p:nvGrpSpPr>
            <p:grpSpPr>
              <a:xfrm>
                <a:off x="4376703" y="3255058"/>
                <a:ext cx="31405" cy="27001"/>
                <a:chOff x="4376703" y="3255058"/>
                <a:chExt cx="31405" cy="27001"/>
              </a:xfrm>
            </p:grpSpPr>
            <p:sp>
              <p:nvSpPr>
                <p:cNvPr id="7133" name="Google Shape;7133;p6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4"/>
              <p:cNvGrpSpPr/>
              <p:nvPr/>
            </p:nvGrpSpPr>
            <p:grpSpPr>
              <a:xfrm>
                <a:off x="4331322" y="3283656"/>
                <a:ext cx="31405" cy="26945"/>
                <a:chOff x="4331322" y="3283656"/>
                <a:chExt cx="31405" cy="26945"/>
              </a:xfrm>
            </p:grpSpPr>
            <p:sp>
              <p:nvSpPr>
                <p:cNvPr id="7136" name="Google Shape;7136;p6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4"/>
              <p:cNvGrpSpPr/>
              <p:nvPr/>
            </p:nvGrpSpPr>
            <p:grpSpPr>
              <a:xfrm>
                <a:off x="4380510" y="3065882"/>
                <a:ext cx="31405" cy="26938"/>
                <a:chOff x="4380510" y="3065882"/>
                <a:chExt cx="31405" cy="26938"/>
              </a:xfrm>
            </p:grpSpPr>
            <p:sp>
              <p:nvSpPr>
                <p:cNvPr id="7139" name="Google Shape;7139;p6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1" name="Google Shape;7141;p64"/>
            <p:cNvGrpSpPr/>
            <p:nvPr/>
          </p:nvGrpSpPr>
          <p:grpSpPr>
            <a:xfrm>
              <a:off x="4558998" y="3188237"/>
              <a:ext cx="1280131" cy="1052746"/>
              <a:chOff x="4558998" y="3188237"/>
              <a:chExt cx="1280131" cy="1052746"/>
            </a:xfrm>
          </p:grpSpPr>
          <p:sp>
            <p:nvSpPr>
              <p:cNvPr id="7142" name="Google Shape;7142;p6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3" name="Google Shape;7143;p64"/>
              <p:cNvGrpSpPr/>
              <p:nvPr/>
            </p:nvGrpSpPr>
            <p:grpSpPr>
              <a:xfrm>
                <a:off x="4579164" y="3203653"/>
                <a:ext cx="1244833" cy="1020397"/>
                <a:chOff x="4579164" y="3203653"/>
                <a:chExt cx="1244833" cy="1020397"/>
              </a:xfrm>
            </p:grpSpPr>
            <p:sp>
              <p:nvSpPr>
                <p:cNvPr id="7144" name="Google Shape;7144;p6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6" name="Google Shape;7146;p64"/>
                <p:cNvGrpSpPr/>
                <p:nvPr/>
              </p:nvGrpSpPr>
              <p:grpSpPr>
                <a:xfrm>
                  <a:off x="4579164" y="3203653"/>
                  <a:ext cx="1244833" cy="1020397"/>
                  <a:chOff x="4579164" y="3203653"/>
                  <a:chExt cx="1244833" cy="1020397"/>
                </a:xfrm>
              </p:grpSpPr>
              <p:sp>
                <p:nvSpPr>
                  <p:cNvPr id="7147" name="Google Shape;7147;p6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9" name="Google Shape;7149;p64"/>
                  <p:cNvGrpSpPr/>
                  <p:nvPr/>
                </p:nvGrpSpPr>
                <p:grpSpPr>
                  <a:xfrm>
                    <a:off x="4579164" y="3203653"/>
                    <a:ext cx="1244833" cy="1020397"/>
                    <a:chOff x="4579164" y="3203653"/>
                    <a:chExt cx="1244833" cy="1020397"/>
                  </a:xfrm>
                </p:grpSpPr>
                <p:sp>
                  <p:nvSpPr>
                    <p:cNvPr id="7150" name="Google Shape;7150;p6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8" name="Google Shape;7158;p64"/>
                    <p:cNvGrpSpPr/>
                    <p:nvPr/>
                  </p:nvGrpSpPr>
                  <p:grpSpPr>
                    <a:xfrm>
                      <a:off x="4579164" y="3203653"/>
                      <a:ext cx="1244833" cy="1020397"/>
                      <a:chOff x="4579164" y="3203653"/>
                      <a:chExt cx="1244833" cy="1020397"/>
                    </a:xfrm>
                  </p:grpSpPr>
                  <p:sp>
                    <p:nvSpPr>
                      <p:cNvPr id="7159" name="Google Shape;7159;p6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3" name="Google Shape;7173;p64"/>
                      <p:cNvGrpSpPr/>
                      <p:nvPr/>
                    </p:nvGrpSpPr>
                    <p:grpSpPr>
                      <a:xfrm>
                        <a:off x="4579164" y="3203653"/>
                        <a:ext cx="1244833" cy="1020397"/>
                        <a:chOff x="4579164" y="3203653"/>
                        <a:chExt cx="1244833" cy="1020397"/>
                      </a:xfrm>
                    </p:grpSpPr>
                    <p:sp>
                      <p:nvSpPr>
                        <p:cNvPr id="7174" name="Google Shape;7174;p6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8" name="Google Shape;7198;p64"/>
                        <p:cNvGrpSpPr/>
                        <p:nvPr/>
                      </p:nvGrpSpPr>
                      <p:grpSpPr>
                        <a:xfrm>
                          <a:off x="4579164" y="3203653"/>
                          <a:ext cx="1244833" cy="1020397"/>
                          <a:chOff x="4579164" y="3203653"/>
                          <a:chExt cx="1244833" cy="1020397"/>
                        </a:xfrm>
                      </p:grpSpPr>
                      <p:sp>
                        <p:nvSpPr>
                          <p:cNvPr id="7199" name="Google Shape;7199;p6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0" name="Google Shape;7200;p64"/>
                          <p:cNvGrpSpPr/>
                          <p:nvPr/>
                        </p:nvGrpSpPr>
                        <p:grpSpPr>
                          <a:xfrm>
                            <a:off x="4579164" y="3203653"/>
                            <a:ext cx="1244833" cy="1020397"/>
                            <a:chOff x="4579164" y="3203653"/>
                            <a:chExt cx="1244833" cy="1020397"/>
                          </a:xfrm>
                        </p:grpSpPr>
                        <p:sp>
                          <p:nvSpPr>
                            <p:cNvPr id="7201" name="Google Shape;7201;p6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8" name="Google Shape;7208;p64"/>
                            <p:cNvGrpSpPr/>
                            <p:nvPr/>
                          </p:nvGrpSpPr>
                          <p:grpSpPr>
                            <a:xfrm>
                              <a:off x="4579164" y="3203653"/>
                              <a:ext cx="1244833" cy="1020397"/>
                              <a:chOff x="4579164" y="3203653"/>
                              <a:chExt cx="1244833" cy="1020397"/>
                            </a:xfrm>
                          </p:grpSpPr>
                          <p:sp>
                            <p:nvSpPr>
                              <p:cNvPr id="7209" name="Google Shape;7209;p6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2" name="Google Shape;7222;p64"/>
                              <p:cNvGrpSpPr/>
                              <p:nvPr/>
                            </p:nvGrpSpPr>
                            <p:grpSpPr>
                              <a:xfrm>
                                <a:off x="4579164" y="3203653"/>
                                <a:ext cx="1244833" cy="1020397"/>
                                <a:chOff x="4579164" y="3203653"/>
                                <a:chExt cx="1244833" cy="1020397"/>
                              </a:xfrm>
                            </p:grpSpPr>
                            <p:sp>
                              <p:nvSpPr>
                                <p:cNvPr id="7223" name="Google Shape;7223;p6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0" name="Google Shape;7230;p64"/>
                                <p:cNvGrpSpPr/>
                                <p:nvPr/>
                              </p:nvGrpSpPr>
                              <p:grpSpPr>
                                <a:xfrm>
                                  <a:off x="4579164" y="3203653"/>
                                  <a:ext cx="1244833" cy="1020397"/>
                                  <a:chOff x="4579164" y="3203653"/>
                                  <a:chExt cx="1244833" cy="1020397"/>
                                </a:xfrm>
                              </p:grpSpPr>
                              <p:sp>
                                <p:nvSpPr>
                                  <p:cNvPr id="7231" name="Google Shape;7231;p6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6" name="Google Shape;7236;p64"/>
                                  <p:cNvGrpSpPr/>
                                  <p:nvPr/>
                                </p:nvGrpSpPr>
                                <p:grpSpPr>
                                  <a:xfrm>
                                    <a:off x="4579164" y="3203653"/>
                                    <a:ext cx="1244833" cy="1020397"/>
                                    <a:chOff x="4579164" y="3203653"/>
                                    <a:chExt cx="1244833" cy="1020397"/>
                                  </a:xfrm>
                                </p:grpSpPr>
                                <p:sp>
                                  <p:nvSpPr>
                                    <p:cNvPr id="7237" name="Google Shape;7237;p6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241" name="Google Shape;7241;p6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44" name="Google Shape;7244;p6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245" name="Google Shape;7245;p64"/>
              <p:cNvGrpSpPr/>
              <p:nvPr/>
            </p:nvGrpSpPr>
            <p:grpSpPr>
              <a:xfrm>
                <a:off x="4595437" y="3598775"/>
                <a:ext cx="37776" cy="32451"/>
                <a:chOff x="4595437" y="3598775"/>
                <a:chExt cx="37776" cy="32451"/>
              </a:xfrm>
            </p:grpSpPr>
            <p:sp>
              <p:nvSpPr>
                <p:cNvPr id="7246" name="Google Shape;7246;p6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4"/>
              <p:cNvGrpSpPr/>
              <p:nvPr/>
            </p:nvGrpSpPr>
            <p:grpSpPr>
              <a:xfrm>
                <a:off x="4641864" y="3524443"/>
                <a:ext cx="37776" cy="32380"/>
                <a:chOff x="4641864" y="3524443"/>
                <a:chExt cx="37776" cy="32380"/>
              </a:xfrm>
            </p:grpSpPr>
            <p:sp>
              <p:nvSpPr>
                <p:cNvPr id="7249" name="Google Shape;7249;p6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4"/>
              <p:cNvGrpSpPr/>
              <p:nvPr/>
            </p:nvGrpSpPr>
            <p:grpSpPr>
              <a:xfrm>
                <a:off x="4648431" y="3893901"/>
                <a:ext cx="37776" cy="32357"/>
                <a:chOff x="4648431" y="3893901"/>
                <a:chExt cx="37776" cy="32357"/>
              </a:xfrm>
            </p:grpSpPr>
            <p:sp>
              <p:nvSpPr>
                <p:cNvPr id="7252" name="Google Shape;7252;p6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4"/>
              <p:cNvGrpSpPr/>
              <p:nvPr/>
            </p:nvGrpSpPr>
            <p:grpSpPr>
              <a:xfrm>
                <a:off x="4567752" y="3722908"/>
                <a:ext cx="37870" cy="32380"/>
                <a:chOff x="4567752" y="3722908"/>
                <a:chExt cx="37870" cy="32380"/>
              </a:xfrm>
            </p:grpSpPr>
            <p:sp>
              <p:nvSpPr>
                <p:cNvPr id="7255" name="Google Shape;7255;p6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64"/>
              <p:cNvGrpSpPr/>
              <p:nvPr/>
            </p:nvGrpSpPr>
            <p:grpSpPr>
              <a:xfrm>
                <a:off x="4617506" y="3652052"/>
                <a:ext cx="37783" cy="32357"/>
                <a:chOff x="4617506" y="3652052"/>
                <a:chExt cx="37783" cy="32357"/>
              </a:xfrm>
            </p:grpSpPr>
            <p:sp>
              <p:nvSpPr>
                <p:cNvPr id="7258" name="Google Shape;7258;p6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4"/>
              <p:cNvGrpSpPr/>
              <p:nvPr/>
            </p:nvGrpSpPr>
            <p:grpSpPr>
              <a:xfrm>
                <a:off x="4739005" y="3554149"/>
                <a:ext cx="37870" cy="32357"/>
                <a:chOff x="4739005" y="3554149"/>
                <a:chExt cx="37870" cy="32357"/>
              </a:xfrm>
            </p:grpSpPr>
            <p:sp>
              <p:nvSpPr>
                <p:cNvPr id="7261" name="Google Shape;7261;p6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4"/>
              <p:cNvGrpSpPr/>
              <p:nvPr/>
            </p:nvGrpSpPr>
            <p:grpSpPr>
              <a:xfrm>
                <a:off x="4806557" y="3630258"/>
                <a:ext cx="37776" cy="32364"/>
                <a:chOff x="4806557" y="3630258"/>
                <a:chExt cx="37776" cy="32364"/>
              </a:xfrm>
            </p:grpSpPr>
            <p:sp>
              <p:nvSpPr>
                <p:cNvPr id="7264" name="Google Shape;7264;p6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4"/>
              <p:cNvGrpSpPr/>
              <p:nvPr/>
            </p:nvGrpSpPr>
            <p:grpSpPr>
              <a:xfrm>
                <a:off x="4737007" y="4004357"/>
                <a:ext cx="37870" cy="32357"/>
                <a:chOff x="4737007" y="4004357"/>
                <a:chExt cx="37870" cy="32357"/>
              </a:xfrm>
            </p:grpSpPr>
            <p:sp>
              <p:nvSpPr>
                <p:cNvPr id="7267" name="Google Shape;7267;p6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64"/>
              <p:cNvGrpSpPr/>
              <p:nvPr/>
            </p:nvGrpSpPr>
            <p:grpSpPr>
              <a:xfrm>
                <a:off x="4773634" y="4208627"/>
                <a:ext cx="37776" cy="32357"/>
                <a:chOff x="4773634" y="4208627"/>
                <a:chExt cx="37776" cy="32357"/>
              </a:xfrm>
            </p:grpSpPr>
            <p:sp>
              <p:nvSpPr>
                <p:cNvPr id="7270" name="Google Shape;7270;p6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4"/>
              <p:cNvGrpSpPr/>
              <p:nvPr/>
            </p:nvGrpSpPr>
            <p:grpSpPr>
              <a:xfrm>
                <a:off x="4888282" y="4074764"/>
                <a:ext cx="37776" cy="32451"/>
                <a:chOff x="4888282" y="4074764"/>
                <a:chExt cx="37776" cy="32451"/>
              </a:xfrm>
            </p:grpSpPr>
            <p:sp>
              <p:nvSpPr>
                <p:cNvPr id="7273" name="Google Shape;7273;p6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4"/>
              <p:cNvGrpSpPr/>
              <p:nvPr/>
            </p:nvGrpSpPr>
            <p:grpSpPr>
              <a:xfrm>
                <a:off x="4901315" y="3804271"/>
                <a:ext cx="37776" cy="32364"/>
                <a:chOff x="4901315" y="3804271"/>
                <a:chExt cx="37776" cy="32364"/>
              </a:xfrm>
            </p:grpSpPr>
            <p:sp>
              <p:nvSpPr>
                <p:cNvPr id="7276" name="Google Shape;7276;p6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4"/>
              <p:cNvGrpSpPr/>
              <p:nvPr/>
            </p:nvGrpSpPr>
            <p:grpSpPr>
              <a:xfrm>
                <a:off x="4866394" y="3715035"/>
                <a:ext cx="37846" cy="32357"/>
                <a:chOff x="4866394" y="3715035"/>
                <a:chExt cx="37846" cy="32357"/>
              </a:xfrm>
            </p:grpSpPr>
            <p:sp>
              <p:nvSpPr>
                <p:cNvPr id="7279" name="Google Shape;7279;p6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4"/>
              <p:cNvGrpSpPr/>
              <p:nvPr/>
            </p:nvGrpSpPr>
            <p:grpSpPr>
              <a:xfrm>
                <a:off x="4979233" y="3839798"/>
                <a:ext cx="37878" cy="32420"/>
                <a:chOff x="4979233" y="3839798"/>
                <a:chExt cx="37878" cy="32420"/>
              </a:xfrm>
            </p:grpSpPr>
            <p:sp>
              <p:nvSpPr>
                <p:cNvPr id="7282" name="Google Shape;7282;p6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64"/>
              <p:cNvGrpSpPr/>
              <p:nvPr/>
            </p:nvGrpSpPr>
            <p:grpSpPr>
              <a:xfrm>
                <a:off x="4790662" y="3679147"/>
                <a:ext cx="37783" cy="32380"/>
                <a:chOff x="4790662" y="3679147"/>
                <a:chExt cx="37783" cy="32380"/>
              </a:xfrm>
            </p:grpSpPr>
            <p:sp>
              <p:nvSpPr>
                <p:cNvPr id="7285" name="Google Shape;7285;p6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4"/>
              <p:cNvGrpSpPr/>
              <p:nvPr/>
            </p:nvGrpSpPr>
            <p:grpSpPr>
              <a:xfrm>
                <a:off x="4857263" y="3557861"/>
                <a:ext cx="37776" cy="32357"/>
                <a:chOff x="4857263" y="3557861"/>
                <a:chExt cx="37776" cy="32357"/>
              </a:xfrm>
            </p:grpSpPr>
            <p:sp>
              <p:nvSpPr>
                <p:cNvPr id="7288" name="Google Shape;7288;p6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4"/>
              <p:cNvGrpSpPr/>
              <p:nvPr/>
            </p:nvGrpSpPr>
            <p:grpSpPr>
              <a:xfrm>
                <a:off x="4883902" y="3648033"/>
                <a:ext cx="37783" cy="32380"/>
                <a:chOff x="4883902" y="3648033"/>
                <a:chExt cx="37783" cy="32380"/>
              </a:xfrm>
            </p:grpSpPr>
            <p:sp>
              <p:nvSpPr>
                <p:cNvPr id="7291" name="Google Shape;7291;p6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4"/>
              <p:cNvGrpSpPr/>
              <p:nvPr/>
            </p:nvGrpSpPr>
            <p:grpSpPr>
              <a:xfrm>
                <a:off x="4907780" y="3347220"/>
                <a:ext cx="37878" cy="32357"/>
                <a:chOff x="4907780" y="3347220"/>
                <a:chExt cx="37878" cy="32357"/>
              </a:xfrm>
            </p:grpSpPr>
            <p:sp>
              <p:nvSpPr>
                <p:cNvPr id="7294" name="Google Shape;7294;p6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4"/>
              <p:cNvGrpSpPr/>
              <p:nvPr/>
            </p:nvGrpSpPr>
            <p:grpSpPr>
              <a:xfrm>
                <a:off x="5065048" y="3738150"/>
                <a:ext cx="37783" cy="32364"/>
                <a:chOff x="5065048" y="3738150"/>
                <a:chExt cx="37783" cy="32364"/>
              </a:xfrm>
            </p:grpSpPr>
            <p:sp>
              <p:nvSpPr>
                <p:cNvPr id="7297" name="Google Shape;7297;p6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64"/>
              <p:cNvGrpSpPr/>
              <p:nvPr/>
            </p:nvGrpSpPr>
            <p:grpSpPr>
              <a:xfrm>
                <a:off x="5071616" y="3284615"/>
                <a:ext cx="37783" cy="32357"/>
                <a:chOff x="5071616" y="3284615"/>
                <a:chExt cx="37783" cy="32357"/>
              </a:xfrm>
            </p:grpSpPr>
            <p:sp>
              <p:nvSpPr>
                <p:cNvPr id="7300" name="Google Shape;7300;p6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4"/>
              <p:cNvGrpSpPr/>
              <p:nvPr/>
            </p:nvGrpSpPr>
            <p:grpSpPr>
              <a:xfrm>
                <a:off x="5389291" y="3759921"/>
                <a:ext cx="37783" cy="32380"/>
                <a:chOff x="5389291" y="3759921"/>
                <a:chExt cx="37783" cy="32380"/>
              </a:xfrm>
            </p:grpSpPr>
            <p:sp>
              <p:nvSpPr>
                <p:cNvPr id="7303" name="Google Shape;7303;p6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4"/>
              <p:cNvGrpSpPr/>
              <p:nvPr/>
            </p:nvGrpSpPr>
            <p:grpSpPr>
              <a:xfrm>
                <a:off x="5431534" y="3632932"/>
                <a:ext cx="37878" cy="32451"/>
                <a:chOff x="5431534" y="3632932"/>
                <a:chExt cx="37878" cy="32451"/>
              </a:xfrm>
            </p:grpSpPr>
            <p:sp>
              <p:nvSpPr>
                <p:cNvPr id="7306" name="Google Shape;7306;p6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4"/>
              <p:cNvGrpSpPr/>
              <p:nvPr/>
            </p:nvGrpSpPr>
            <p:grpSpPr>
              <a:xfrm>
                <a:off x="5540755" y="3544829"/>
                <a:ext cx="37783" cy="32357"/>
                <a:chOff x="5540755" y="3544829"/>
                <a:chExt cx="37783" cy="32357"/>
              </a:xfrm>
            </p:grpSpPr>
            <p:sp>
              <p:nvSpPr>
                <p:cNvPr id="7309" name="Google Shape;7309;p6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4"/>
              <p:cNvGrpSpPr/>
              <p:nvPr/>
            </p:nvGrpSpPr>
            <p:grpSpPr>
              <a:xfrm>
                <a:off x="5579293" y="3412107"/>
                <a:ext cx="37776" cy="32357"/>
                <a:chOff x="5579293" y="3412107"/>
                <a:chExt cx="37776" cy="32357"/>
              </a:xfrm>
            </p:grpSpPr>
            <p:sp>
              <p:nvSpPr>
                <p:cNvPr id="7312" name="Google Shape;7312;p6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4"/>
              <p:cNvGrpSpPr/>
              <p:nvPr/>
            </p:nvGrpSpPr>
            <p:grpSpPr>
              <a:xfrm>
                <a:off x="5801346" y="3284615"/>
                <a:ext cx="37783" cy="32357"/>
                <a:chOff x="5801346" y="3284615"/>
                <a:chExt cx="37783" cy="32357"/>
              </a:xfrm>
            </p:grpSpPr>
            <p:sp>
              <p:nvSpPr>
                <p:cNvPr id="7315" name="Google Shape;7315;p6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64"/>
              <p:cNvGrpSpPr/>
              <p:nvPr/>
            </p:nvGrpSpPr>
            <p:grpSpPr>
              <a:xfrm>
                <a:off x="5763578" y="3399067"/>
                <a:ext cx="37776" cy="32364"/>
                <a:chOff x="5763578" y="3399067"/>
                <a:chExt cx="37776" cy="32364"/>
              </a:xfrm>
            </p:grpSpPr>
            <p:sp>
              <p:nvSpPr>
                <p:cNvPr id="7318" name="Google Shape;7318;p6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4"/>
              <p:cNvGrpSpPr/>
              <p:nvPr/>
            </p:nvGrpSpPr>
            <p:grpSpPr>
              <a:xfrm>
                <a:off x="5395858" y="3230952"/>
                <a:ext cx="37776" cy="32364"/>
                <a:chOff x="5395858" y="3230952"/>
                <a:chExt cx="37776" cy="32364"/>
              </a:xfrm>
            </p:grpSpPr>
            <p:sp>
              <p:nvSpPr>
                <p:cNvPr id="7321" name="Google Shape;7321;p6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4"/>
              <p:cNvGrpSpPr/>
              <p:nvPr/>
            </p:nvGrpSpPr>
            <p:grpSpPr>
              <a:xfrm>
                <a:off x="5264088" y="3188237"/>
                <a:ext cx="37776" cy="32357"/>
                <a:chOff x="5264088" y="3188237"/>
                <a:chExt cx="37776" cy="32357"/>
              </a:xfrm>
            </p:grpSpPr>
            <p:sp>
              <p:nvSpPr>
                <p:cNvPr id="7324" name="Google Shape;7324;p6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4"/>
              <p:cNvGrpSpPr/>
              <p:nvPr/>
            </p:nvGrpSpPr>
            <p:grpSpPr>
              <a:xfrm>
                <a:off x="5585758" y="3237425"/>
                <a:ext cx="37878" cy="32357"/>
                <a:chOff x="5585758" y="3237425"/>
                <a:chExt cx="37878" cy="32357"/>
              </a:xfrm>
            </p:grpSpPr>
            <p:sp>
              <p:nvSpPr>
                <p:cNvPr id="7327" name="Google Shape;7327;p6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4"/>
              <p:cNvGrpSpPr/>
              <p:nvPr/>
            </p:nvGrpSpPr>
            <p:grpSpPr>
              <a:xfrm>
                <a:off x="4874196" y="3291088"/>
                <a:ext cx="37878" cy="32451"/>
                <a:chOff x="4874196" y="3291088"/>
                <a:chExt cx="37878" cy="32451"/>
              </a:xfrm>
            </p:grpSpPr>
            <p:sp>
              <p:nvSpPr>
                <p:cNvPr id="7330" name="Google Shape;7330;p6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4"/>
              <p:cNvGrpSpPr/>
              <p:nvPr/>
            </p:nvGrpSpPr>
            <p:grpSpPr>
              <a:xfrm>
                <a:off x="5197770" y="3785466"/>
                <a:ext cx="37783" cy="32427"/>
                <a:chOff x="5197770" y="3785466"/>
                <a:chExt cx="37783" cy="32427"/>
              </a:xfrm>
            </p:grpSpPr>
            <p:sp>
              <p:nvSpPr>
                <p:cNvPr id="7333" name="Google Shape;7333;p6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4"/>
              <p:cNvGrpSpPr/>
              <p:nvPr/>
            </p:nvGrpSpPr>
            <p:grpSpPr>
              <a:xfrm>
                <a:off x="5177699" y="3492117"/>
                <a:ext cx="37776" cy="32357"/>
                <a:chOff x="5177699" y="3492117"/>
                <a:chExt cx="37776" cy="32357"/>
              </a:xfrm>
            </p:grpSpPr>
            <p:sp>
              <p:nvSpPr>
                <p:cNvPr id="7336" name="Google Shape;7336;p6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64"/>
              <p:cNvGrpSpPr/>
              <p:nvPr/>
            </p:nvGrpSpPr>
            <p:grpSpPr>
              <a:xfrm>
                <a:off x="5349431" y="3622346"/>
                <a:ext cx="37870" cy="32380"/>
                <a:chOff x="5349431" y="3622346"/>
                <a:chExt cx="37870" cy="32380"/>
              </a:xfrm>
            </p:grpSpPr>
            <p:sp>
              <p:nvSpPr>
                <p:cNvPr id="7339" name="Google Shape;7339;p6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4"/>
              <p:cNvGrpSpPr/>
              <p:nvPr/>
            </p:nvGrpSpPr>
            <p:grpSpPr>
              <a:xfrm>
                <a:off x="5068855" y="3563980"/>
                <a:ext cx="53954" cy="46223"/>
                <a:chOff x="5068855" y="3563980"/>
                <a:chExt cx="53954" cy="46223"/>
              </a:xfrm>
            </p:grpSpPr>
            <p:sp>
              <p:nvSpPr>
                <p:cNvPr id="7342" name="Google Shape;7342;p6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4"/>
              <p:cNvGrpSpPr/>
              <p:nvPr/>
            </p:nvGrpSpPr>
            <p:grpSpPr>
              <a:xfrm>
                <a:off x="5037654" y="3392507"/>
                <a:ext cx="37870" cy="32451"/>
                <a:chOff x="5037654" y="3392507"/>
                <a:chExt cx="37870" cy="32451"/>
              </a:xfrm>
            </p:grpSpPr>
            <p:sp>
              <p:nvSpPr>
                <p:cNvPr id="7345" name="Google Shape;7345;p6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64"/>
              <p:cNvGrpSpPr/>
              <p:nvPr/>
            </p:nvGrpSpPr>
            <p:grpSpPr>
              <a:xfrm>
                <a:off x="5456560" y="3368629"/>
                <a:ext cx="37870" cy="32451"/>
                <a:chOff x="5456560" y="3368629"/>
                <a:chExt cx="37870" cy="32451"/>
              </a:xfrm>
            </p:grpSpPr>
            <p:sp>
              <p:nvSpPr>
                <p:cNvPr id="7348" name="Google Shape;7348;p6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4"/>
              <p:cNvGrpSpPr/>
              <p:nvPr/>
            </p:nvGrpSpPr>
            <p:grpSpPr>
              <a:xfrm>
                <a:off x="4755749" y="3501516"/>
                <a:ext cx="46246" cy="39608"/>
                <a:chOff x="4755749" y="3501516"/>
                <a:chExt cx="46246" cy="39608"/>
              </a:xfrm>
            </p:grpSpPr>
            <p:sp>
              <p:nvSpPr>
                <p:cNvPr id="7351" name="Google Shape;7351;p6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4"/>
              <p:cNvGrpSpPr/>
              <p:nvPr/>
            </p:nvGrpSpPr>
            <p:grpSpPr>
              <a:xfrm>
                <a:off x="4681346" y="3485582"/>
                <a:ext cx="37783" cy="32427"/>
                <a:chOff x="4681346" y="3485582"/>
                <a:chExt cx="37783" cy="32427"/>
              </a:xfrm>
            </p:grpSpPr>
            <p:sp>
              <p:nvSpPr>
                <p:cNvPr id="7354" name="Google Shape;7354;p6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4"/>
              <p:cNvGrpSpPr/>
              <p:nvPr/>
            </p:nvGrpSpPr>
            <p:grpSpPr>
              <a:xfrm>
                <a:off x="4767067" y="3291088"/>
                <a:ext cx="37878" cy="32451"/>
                <a:chOff x="4767067" y="3291088"/>
                <a:chExt cx="37878" cy="32451"/>
              </a:xfrm>
            </p:grpSpPr>
            <p:sp>
              <p:nvSpPr>
                <p:cNvPr id="7357" name="Google Shape;7357;p6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4"/>
              <p:cNvGrpSpPr/>
              <p:nvPr/>
            </p:nvGrpSpPr>
            <p:grpSpPr>
              <a:xfrm>
                <a:off x="4687819" y="3405539"/>
                <a:ext cx="37776" cy="32451"/>
                <a:chOff x="4687819" y="3405539"/>
                <a:chExt cx="37776" cy="32451"/>
              </a:xfrm>
            </p:grpSpPr>
            <p:sp>
              <p:nvSpPr>
                <p:cNvPr id="7360" name="Google Shape;7360;p6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4"/>
              <p:cNvGrpSpPr/>
              <p:nvPr/>
            </p:nvGrpSpPr>
            <p:grpSpPr>
              <a:xfrm>
                <a:off x="4923101" y="3444809"/>
                <a:ext cx="52813" cy="45318"/>
                <a:chOff x="4923101" y="3444809"/>
                <a:chExt cx="52813" cy="45318"/>
              </a:xfrm>
            </p:grpSpPr>
            <p:sp>
              <p:nvSpPr>
                <p:cNvPr id="7363" name="Google Shape;7363;p6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4"/>
              <p:cNvGrpSpPr/>
              <p:nvPr/>
            </p:nvGrpSpPr>
            <p:grpSpPr>
              <a:xfrm>
                <a:off x="4846040" y="3654750"/>
                <a:ext cx="31405" cy="26993"/>
                <a:chOff x="4846040" y="3654750"/>
                <a:chExt cx="31405" cy="26993"/>
              </a:xfrm>
            </p:grpSpPr>
            <p:sp>
              <p:nvSpPr>
                <p:cNvPr id="7366" name="Google Shape;7366;p6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4"/>
              <p:cNvGrpSpPr/>
              <p:nvPr/>
            </p:nvGrpSpPr>
            <p:grpSpPr>
              <a:xfrm>
                <a:off x="4925673" y="3691700"/>
                <a:ext cx="40253" cy="34472"/>
                <a:chOff x="4925673" y="3691700"/>
                <a:chExt cx="40253" cy="34472"/>
              </a:xfrm>
            </p:grpSpPr>
            <p:sp>
              <p:nvSpPr>
                <p:cNvPr id="7369" name="Google Shape;7369;p6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4"/>
              <p:cNvGrpSpPr/>
              <p:nvPr/>
            </p:nvGrpSpPr>
            <p:grpSpPr>
              <a:xfrm>
                <a:off x="4894653" y="3740848"/>
                <a:ext cx="31405" cy="26906"/>
                <a:chOff x="4894653" y="3740848"/>
                <a:chExt cx="31405" cy="26906"/>
              </a:xfrm>
            </p:grpSpPr>
            <p:sp>
              <p:nvSpPr>
                <p:cNvPr id="7372" name="Google Shape;7372;p6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4"/>
              <p:cNvGrpSpPr/>
              <p:nvPr/>
            </p:nvGrpSpPr>
            <p:grpSpPr>
              <a:xfrm>
                <a:off x="4962300" y="3696348"/>
                <a:ext cx="38255" cy="32773"/>
                <a:chOff x="4962300" y="3696348"/>
                <a:chExt cx="38255" cy="32773"/>
              </a:xfrm>
            </p:grpSpPr>
            <p:sp>
              <p:nvSpPr>
                <p:cNvPr id="7375" name="Google Shape;7375;p6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4"/>
              <p:cNvGrpSpPr/>
              <p:nvPr/>
            </p:nvGrpSpPr>
            <p:grpSpPr>
              <a:xfrm>
                <a:off x="4980185" y="3743349"/>
                <a:ext cx="31499" cy="26969"/>
                <a:chOff x="4980185" y="3743349"/>
                <a:chExt cx="31499" cy="26969"/>
              </a:xfrm>
            </p:grpSpPr>
            <p:sp>
              <p:nvSpPr>
                <p:cNvPr id="7378" name="Google Shape;7378;p6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4"/>
              <p:cNvGrpSpPr/>
              <p:nvPr/>
            </p:nvGrpSpPr>
            <p:grpSpPr>
              <a:xfrm>
                <a:off x="5013768" y="3734312"/>
                <a:ext cx="31499" cy="26969"/>
                <a:chOff x="5013768" y="3734312"/>
                <a:chExt cx="31499" cy="26969"/>
              </a:xfrm>
            </p:grpSpPr>
            <p:sp>
              <p:nvSpPr>
                <p:cNvPr id="7381" name="Google Shape;7381;p6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64"/>
              <p:cNvGrpSpPr/>
              <p:nvPr/>
            </p:nvGrpSpPr>
            <p:grpSpPr>
              <a:xfrm>
                <a:off x="5036703" y="3764545"/>
                <a:ext cx="31499" cy="26898"/>
                <a:chOff x="5036703" y="3764545"/>
                <a:chExt cx="31499" cy="26898"/>
              </a:xfrm>
            </p:grpSpPr>
            <p:sp>
              <p:nvSpPr>
                <p:cNvPr id="7384" name="Google Shape;7384;p6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64"/>
              <p:cNvGrpSpPr/>
              <p:nvPr/>
            </p:nvGrpSpPr>
            <p:grpSpPr>
              <a:xfrm>
                <a:off x="4953546" y="3768352"/>
                <a:ext cx="31405" cy="26898"/>
                <a:chOff x="4953546" y="3768352"/>
                <a:chExt cx="31405" cy="26898"/>
              </a:xfrm>
            </p:grpSpPr>
            <p:sp>
              <p:nvSpPr>
                <p:cNvPr id="7387" name="Google Shape;7387;p6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4"/>
              <p:cNvGrpSpPr/>
              <p:nvPr/>
            </p:nvGrpSpPr>
            <p:grpSpPr>
              <a:xfrm>
                <a:off x="4964770" y="3814016"/>
                <a:ext cx="31499" cy="26993"/>
                <a:chOff x="4964770" y="3814016"/>
                <a:chExt cx="31499" cy="26993"/>
              </a:xfrm>
            </p:grpSpPr>
            <p:sp>
              <p:nvSpPr>
                <p:cNvPr id="7390" name="Google Shape;7390;p6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4"/>
              <p:cNvGrpSpPr/>
              <p:nvPr/>
            </p:nvGrpSpPr>
            <p:grpSpPr>
              <a:xfrm>
                <a:off x="4923290" y="3800504"/>
                <a:ext cx="31468" cy="26898"/>
                <a:chOff x="4923290" y="3800504"/>
                <a:chExt cx="31468" cy="26898"/>
              </a:xfrm>
            </p:grpSpPr>
            <p:sp>
              <p:nvSpPr>
                <p:cNvPr id="7393" name="Google Shape;7393;p6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64"/>
              <p:cNvGrpSpPr/>
              <p:nvPr/>
            </p:nvGrpSpPr>
            <p:grpSpPr>
              <a:xfrm>
                <a:off x="5108534" y="3650943"/>
                <a:ext cx="31405" cy="26993"/>
                <a:chOff x="5108534" y="3650943"/>
                <a:chExt cx="31405" cy="26993"/>
              </a:xfrm>
            </p:grpSpPr>
            <p:sp>
              <p:nvSpPr>
                <p:cNvPr id="7396" name="Google Shape;7396;p6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4"/>
              <p:cNvGrpSpPr/>
              <p:nvPr/>
            </p:nvGrpSpPr>
            <p:grpSpPr>
              <a:xfrm>
                <a:off x="5119380" y="3760739"/>
                <a:ext cx="31499" cy="26993"/>
                <a:chOff x="5119380" y="3760739"/>
                <a:chExt cx="31499" cy="26993"/>
              </a:xfrm>
            </p:grpSpPr>
            <p:sp>
              <p:nvSpPr>
                <p:cNvPr id="7399" name="Google Shape;7399;p6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4"/>
              <p:cNvGrpSpPr/>
              <p:nvPr/>
            </p:nvGrpSpPr>
            <p:grpSpPr>
              <a:xfrm>
                <a:off x="5119380" y="3788235"/>
                <a:ext cx="31499" cy="26993"/>
                <a:chOff x="5119380" y="3788235"/>
                <a:chExt cx="31499" cy="26993"/>
              </a:xfrm>
            </p:grpSpPr>
            <p:sp>
              <p:nvSpPr>
                <p:cNvPr id="7402" name="Google Shape;7402;p6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4"/>
              <p:cNvGrpSpPr/>
              <p:nvPr/>
            </p:nvGrpSpPr>
            <p:grpSpPr>
              <a:xfrm>
                <a:off x="5158005" y="3875284"/>
                <a:ext cx="31405" cy="27001"/>
                <a:chOff x="5158005" y="3875284"/>
                <a:chExt cx="31405" cy="27001"/>
              </a:xfrm>
            </p:grpSpPr>
            <p:sp>
              <p:nvSpPr>
                <p:cNvPr id="7405" name="Google Shape;7405;p6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4"/>
              <p:cNvGrpSpPr/>
              <p:nvPr/>
            </p:nvGrpSpPr>
            <p:grpSpPr>
              <a:xfrm>
                <a:off x="5233163" y="3764545"/>
                <a:ext cx="31499" cy="26898"/>
                <a:chOff x="5233163" y="3764545"/>
                <a:chExt cx="31499" cy="26898"/>
              </a:xfrm>
            </p:grpSpPr>
            <p:sp>
              <p:nvSpPr>
                <p:cNvPr id="7408" name="Google Shape;7408;p6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64"/>
              <p:cNvGrpSpPr/>
              <p:nvPr/>
            </p:nvGrpSpPr>
            <p:grpSpPr>
              <a:xfrm>
                <a:off x="5276168" y="3805545"/>
                <a:ext cx="31499" cy="26906"/>
                <a:chOff x="5276168" y="3805545"/>
                <a:chExt cx="31499" cy="26906"/>
              </a:xfrm>
            </p:grpSpPr>
            <p:sp>
              <p:nvSpPr>
                <p:cNvPr id="7411" name="Google Shape;7411;p6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64"/>
              <p:cNvGrpSpPr/>
              <p:nvPr/>
            </p:nvGrpSpPr>
            <p:grpSpPr>
              <a:xfrm>
                <a:off x="5294053" y="3851933"/>
                <a:ext cx="31405" cy="26945"/>
                <a:chOff x="5294053" y="3851933"/>
                <a:chExt cx="31405" cy="26945"/>
              </a:xfrm>
            </p:grpSpPr>
            <p:sp>
              <p:nvSpPr>
                <p:cNvPr id="7414" name="Google Shape;7414;p6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4"/>
              <p:cNvGrpSpPr/>
              <p:nvPr/>
            </p:nvGrpSpPr>
            <p:grpSpPr>
              <a:xfrm>
                <a:off x="5341723" y="3851902"/>
                <a:ext cx="31405" cy="26977"/>
                <a:chOff x="5341723" y="3851902"/>
                <a:chExt cx="31405" cy="26977"/>
              </a:xfrm>
            </p:grpSpPr>
            <p:sp>
              <p:nvSpPr>
                <p:cNvPr id="7417" name="Google Shape;7417;p6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4"/>
              <p:cNvGrpSpPr/>
              <p:nvPr/>
            </p:nvGrpSpPr>
            <p:grpSpPr>
              <a:xfrm>
                <a:off x="5054871" y="3507855"/>
                <a:ext cx="31405" cy="26993"/>
                <a:chOff x="5054871" y="3507855"/>
                <a:chExt cx="31405" cy="26993"/>
              </a:xfrm>
            </p:grpSpPr>
            <p:sp>
              <p:nvSpPr>
                <p:cNvPr id="7420" name="Google Shape;7420;p6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4"/>
              <p:cNvGrpSpPr/>
              <p:nvPr/>
            </p:nvGrpSpPr>
            <p:grpSpPr>
              <a:xfrm>
                <a:off x="4876579" y="3675325"/>
                <a:ext cx="31405" cy="26969"/>
                <a:chOff x="4876579" y="3675325"/>
                <a:chExt cx="31405" cy="26969"/>
              </a:xfrm>
            </p:grpSpPr>
            <p:sp>
              <p:nvSpPr>
                <p:cNvPr id="7423" name="Google Shape;7423;p6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4"/>
              <p:cNvGrpSpPr/>
              <p:nvPr/>
            </p:nvGrpSpPr>
            <p:grpSpPr>
              <a:xfrm>
                <a:off x="4842233" y="3688333"/>
                <a:ext cx="31405" cy="26993"/>
                <a:chOff x="4842233" y="3688333"/>
                <a:chExt cx="31405" cy="26993"/>
              </a:xfrm>
            </p:grpSpPr>
            <p:sp>
              <p:nvSpPr>
                <p:cNvPr id="7426" name="Google Shape;7426;p6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4"/>
              <p:cNvGrpSpPr/>
              <p:nvPr/>
            </p:nvGrpSpPr>
            <p:grpSpPr>
              <a:xfrm>
                <a:off x="5187876" y="3608032"/>
                <a:ext cx="31405" cy="27001"/>
                <a:chOff x="5187876" y="3608032"/>
                <a:chExt cx="31405" cy="27001"/>
              </a:xfrm>
            </p:grpSpPr>
            <p:sp>
              <p:nvSpPr>
                <p:cNvPr id="7429" name="Google Shape;7429;p6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1" name="Google Shape;7431;p6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3" name="Google Shape;7433;p64"/>
              <p:cNvGrpSpPr/>
              <p:nvPr/>
            </p:nvGrpSpPr>
            <p:grpSpPr>
              <a:xfrm>
                <a:off x="5269224" y="3304167"/>
                <a:ext cx="40253" cy="34402"/>
                <a:chOff x="5269224" y="3304167"/>
                <a:chExt cx="40253" cy="34402"/>
              </a:xfrm>
            </p:grpSpPr>
            <p:sp>
              <p:nvSpPr>
                <p:cNvPr id="7434" name="Google Shape;7434;p6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4"/>
              <p:cNvGrpSpPr/>
              <p:nvPr/>
            </p:nvGrpSpPr>
            <p:grpSpPr>
              <a:xfrm>
                <a:off x="5327354" y="3476615"/>
                <a:ext cx="49864" cy="42723"/>
                <a:chOff x="5327354" y="3476615"/>
                <a:chExt cx="49864" cy="42723"/>
              </a:xfrm>
            </p:grpSpPr>
            <p:sp>
              <p:nvSpPr>
                <p:cNvPr id="7437" name="Google Shape;7437;p6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9" name="Google Shape;7439;p6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1" name="Google Shape;7441;p64"/>
              <p:cNvGrpSpPr/>
              <p:nvPr/>
            </p:nvGrpSpPr>
            <p:grpSpPr>
              <a:xfrm>
                <a:off x="5341723" y="3775957"/>
                <a:ext cx="31405" cy="26898"/>
                <a:chOff x="5341723" y="3775957"/>
                <a:chExt cx="31405" cy="26898"/>
              </a:xfrm>
            </p:grpSpPr>
            <p:sp>
              <p:nvSpPr>
                <p:cNvPr id="7442" name="Google Shape;7442;p6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4"/>
              <p:cNvGrpSpPr/>
              <p:nvPr/>
            </p:nvGrpSpPr>
            <p:grpSpPr>
              <a:xfrm>
                <a:off x="5439053" y="3699274"/>
                <a:ext cx="31405" cy="26898"/>
                <a:chOff x="5439053" y="3699274"/>
                <a:chExt cx="31405" cy="26898"/>
              </a:xfrm>
            </p:grpSpPr>
            <p:sp>
              <p:nvSpPr>
                <p:cNvPr id="7445" name="Google Shape;7445;p6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4"/>
              <p:cNvGrpSpPr/>
              <p:nvPr/>
            </p:nvGrpSpPr>
            <p:grpSpPr>
              <a:xfrm>
                <a:off x="5412414" y="3622307"/>
                <a:ext cx="31499" cy="26993"/>
                <a:chOff x="5412414" y="3622307"/>
                <a:chExt cx="31499" cy="26993"/>
              </a:xfrm>
            </p:grpSpPr>
            <p:sp>
              <p:nvSpPr>
                <p:cNvPr id="7448" name="Google Shape;7448;p6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4"/>
              <p:cNvGrpSpPr/>
              <p:nvPr/>
            </p:nvGrpSpPr>
            <p:grpSpPr>
              <a:xfrm>
                <a:off x="5476254" y="3473949"/>
                <a:ext cx="26835" cy="26930"/>
                <a:chOff x="5476254" y="3473949"/>
                <a:chExt cx="26835" cy="26930"/>
              </a:xfrm>
            </p:grpSpPr>
            <p:sp>
              <p:nvSpPr>
                <p:cNvPr id="7451" name="Google Shape;7451;p6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4"/>
              <p:cNvGrpSpPr/>
              <p:nvPr/>
            </p:nvGrpSpPr>
            <p:grpSpPr>
              <a:xfrm>
                <a:off x="5564547" y="3481594"/>
                <a:ext cx="31397" cy="26898"/>
                <a:chOff x="5564547" y="3481594"/>
                <a:chExt cx="31397" cy="26898"/>
              </a:xfrm>
            </p:grpSpPr>
            <p:sp>
              <p:nvSpPr>
                <p:cNvPr id="7454" name="Google Shape;7454;p6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4"/>
              <p:cNvGrpSpPr/>
              <p:nvPr/>
            </p:nvGrpSpPr>
            <p:grpSpPr>
              <a:xfrm>
                <a:off x="5534101" y="3470174"/>
                <a:ext cx="31397" cy="26906"/>
                <a:chOff x="5534101" y="3470174"/>
                <a:chExt cx="31397" cy="26906"/>
              </a:xfrm>
            </p:grpSpPr>
            <p:sp>
              <p:nvSpPr>
                <p:cNvPr id="7457" name="Google Shape;7457;p6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4"/>
              <p:cNvGrpSpPr/>
              <p:nvPr/>
            </p:nvGrpSpPr>
            <p:grpSpPr>
              <a:xfrm>
                <a:off x="5610879" y="3314486"/>
                <a:ext cx="31499" cy="26938"/>
                <a:chOff x="5610879" y="3314486"/>
                <a:chExt cx="31499" cy="26938"/>
              </a:xfrm>
            </p:grpSpPr>
            <p:sp>
              <p:nvSpPr>
                <p:cNvPr id="7460" name="Google Shape;7460;p6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4"/>
              <p:cNvGrpSpPr/>
              <p:nvPr/>
            </p:nvGrpSpPr>
            <p:grpSpPr>
              <a:xfrm>
                <a:off x="4834525" y="3501382"/>
                <a:ext cx="31499" cy="26898"/>
                <a:chOff x="4834525" y="3501382"/>
                <a:chExt cx="31499" cy="26898"/>
              </a:xfrm>
            </p:grpSpPr>
            <p:sp>
              <p:nvSpPr>
                <p:cNvPr id="7463" name="Google Shape;7463;p6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4"/>
              <p:cNvGrpSpPr/>
              <p:nvPr/>
            </p:nvGrpSpPr>
            <p:grpSpPr>
              <a:xfrm>
                <a:off x="4898460" y="3580158"/>
                <a:ext cx="31405" cy="26898"/>
                <a:chOff x="4898460" y="3580158"/>
                <a:chExt cx="31405" cy="26898"/>
              </a:xfrm>
            </p:grpSpPr>
            <p:sp>
              <p:nvSpPr>
                <p:cNvPr id="7466" name="Google Shape;7466;p6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4"/>
              <p:cNvGrpSpPr/>
              <p:nvPr/>
            </p:nvGrpSpPr>
            <p:grpSpPr>
              <a:xfrm>
                <a:off x="4882667" y="3608032"/>
                <a:ext cx="31499" cy="27001"/>
                <a:chOff x="4882667" y="3608032"/>
                <a:chExt cx="31499" cy="27001"/>
              </a:xfrm>
            </p:grpSpPr>
            <p:sp>
              <p:nvSpPr>
                <p:cNvPr id="7469" name="Google Shape;7469;p6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64"/>
              <p:cNvGrpSpPr/>
              <p:nvPr/>
            </p:nvGrpSpPr>
            <p:grpSpPr>
              <a:xfrm>
                <a:off x="4843373" y="3631407"/>
                <a:ext cx="16273" cy="16186"/>
                <a:chOff x="4843373" y="3631407"/>
                <a:chExt cx="16273" cy="16186"/>
              </a:xfrm>
            </p:grpSpPr>
            <p:sp>
              <p:nvSpPr>
                <p:cNvPr id="7472" name="Google Shape;7472;p6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4"/>
              <p:cNvGrpSpPr/>
              <p:nvPr/>
            </p:nvGrpSpPr>
            <p:grpSpPr>
              <a:xfrm>
                <a:off x="4727773" y="3591578"/>
                <a:ext cx="31499" cy="26898"/>
                <a:chOff x="4727773" y="3591578"/>
                <a:chExt cx="31499" cy="26898"/>
              </a:xfrm>
            </p:grpSpPr>
            <p:sp>
              <p:nvSpPr>
                <p:cNvPr id="7475" name="Google Shape;7475;p6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7" name="Google Shape;7477;p6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64"/>
              <p:cNvGrpSpPr/>
              <p:nvPr/>
            </p:nvGrpSpPr>
            <p:grpSpPr>
              <a:xfrm>
                <a:off x="4609421" y="3577398"/>
                <a:ext cx="31499" cy="27001"/>
                <a:chOff x="4609421" y="3577398"/>
                <a:chExt cx="31499" cy="27001"/>
              </a:xfrm>
            </p:grpSpPr>
            <p:sp>
              <p:nvSpPr>
                <p:cNvPr id="7480" name="Google Shape;7480;p6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64"/>
              <p:cNvGrpSpPr/>
              <p:nvPr/>
            </p:nvGrpSpPr>
            <p:grpSpPr>
              <a:xfrm>
                <a:off x="4649289" y="3577398"/>
                <a:ext cx="31499" cy="27001"/>
                <a:chOff x="4649289" y="3577398"/>
                <a:chExt cx="31499" cy="27001"/>
              </a:xfrm>
            </p:grpSpPr>
            <p:sp>
              <p:nvSpPr>
                <p:cNvPr id="7483" name="Google Shape;7483;p6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4"/>
              <p:cNvGrpSpPr/>
              <p:nvPr/>
            </p:nvGrpSpPr>
            <p:grpSpPr>
              <a:xfrm>
                <a:off x="4605614" y="3639523"/>
                <a:ext cx="31499" cy="26906"/>
                <a:chOff x="4605614" y="3639523"/>
                <a:chExt cx="31499" cy="26906"/>
              </a:xfrm>
            </p:grpSpPr>
            <p:sp>
              <p:nvSpPr>
                <p:cNvPr id="7486" name="Google Shape;7486;p6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64"/>
              <p:cNvGrpSpPr/>
              <p:nvPr/>
            </p:nvGrpSpPr>
            <p:grpSpPr>
              <a:xfrm>
                <a:off x="4785149" y="3618846"/>
                <a:ext cx="26930" cy="26843"/>
                <a:chOff x="4785149" y="3618846"/>
                <a:chExt cx="26930" cy="26843"/>
              </a:xfrm>
            </p:grpSpPr>
            <p:sp>
              <p:nvSpPr>
                <p:cNvPr id="7489" name="Google Shape;7489;p6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4"/>
              <p:cNvGrpSpPr/>
              <p:nvPr/>
            </p:nvGrpSpPr>
            <p:grpSpPr>
              <a:xfrm>
                <a:off x="4810167" y="3601567"/>
                <a:ext cx="31405" cy="26898"/>
                <a:chOff x="4810167" y="3601567"/>
                <a:chExt cx="31405" cy="26898"/>
              </a:xfrm>
            </p:grpSpPr>
            <p:sp>
              <p:nvSpPr>
                <p:cNvPr id="7492" name="Google Shape;7492;p6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4"/>
              <p:cNvGrpSpPr/>
              <p:nvPr/>
            </p:nvGrpSpPr>
            <p:grpSpPr>
              <a:xfrm>
                <a:off x="4831002" y="3373230"/>
                <a:ext cx="31405" cy="26898"/>
                <a:chOff x="4831002" y="3373230"/>
                <a:chExt cx="31405" cy="26898"/>
              </a:xfrm>
            </p:grpSpPr>
            <p:sp>
              <p:nvSpPr>
                <p:cNvPr id="7495" name="Google Shape;7495;p6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64"/>
              <p:cNvGrpSpPr/>
              <p:nvPr/>
            </p:nvGrpSpPr>
            <p:grpSpPr>
              <a:xfrm>
                <a:off x="4719311" y="3355054"/>
                <a:ext cx="31499" cy="27001"/>
                <a:chOff x="4719311" y="3355054"/>
                <a:chExt cx="31499" cy="27001"/>
              </a:xfrm>
            </p:grpSpPr>
            <p:sp>
              <p:nvSpPr>
                <p:cNvPr id="7498" name="Google Shape;7498;p6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4"/>
              <p:cNvGrpSpPr/>
              <p:nvPr/>
            </p:nvGrpSpPr>
            <p:grpSpPr>
              <a:xfrm>
                <a:off x="4798755" y="3450260"/>
                <a:ext cx="26930" cy="26930"/>
                <a:chOff x="4798755" y="3450260"/>
                <a:chExt cx="26930" cy="26930"/>
              </a:xfrm>
            </p:grpSpPr>
            <p:sp>
              <p:nvSpPr>
                <p:cNvPr id="7501" name="Google Shape;7501;p6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4"/>
              <p:cNvGrpSpPr/>
              <p:nvPr/>
            </p:nvGrpSpPr>
            <p:grpSpPr>
              <a:xfrm>
                <a:off x="4645576" y="3467555"/>
                <a:ext cx="31405" cy="26953"/>
                <a:chOff x="4645576" y="3467555"/>
                <a:chExt cx="31405" cy="26953"/>
              </a:xfrm>
            </p:grpSpPr>
            <p:sp>
              <p:nvSpPr>
                <p:cNvPr id="7504" name="Google Shape;7504;p6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4"/>
              <p:cNvGrpSpPr/>
              <p:nvPr/>
            </p:nvGrpSpPr>
            <p:grpSpPr>
              <a:xfrm>
                <a:off x="4687631" y="3583965"/>
                <a:ext cx="31499" cy="26898"/>
                <a:chOff x="4687631" y="3583965"/>
                <a:chExt cx="31499" cy="26898"/>
              </a:xfrm>
            </p:grpSpPr>
            <p:sp>
              <p:nvSpPr>
                <p:cNvPr id="7507" name="Google Shape;7507;p6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64"/>
              <p:cNvGrpSpPr/>
              <p:nvPr/>
            </p:nvGrpSpPr>
            <p:grpSpPr>
              <a:xfrm>
                <a:off x="4719311" y="3471314"/>
                <a:ext cx="31499" cy="27001"/>
                <a:chOff x="4719311" y="3471314"/>
                <a:chExt cx="31499" cy="27001"/>
              </a:xfrm>
            </p:grpSpPr>
            <p:sp>
              <p:nvSpPr>
                <p:cNvPr id="7510" name="Google Shape;7510;p6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4"/>
              <p:cNvGrpSpPr/>
              <p:nvPr/>
            </p:nvGrpSpPr>
            <p:grpSpPr>
              <a:xfrm>
                <a:off x="4719311" y="3434404"/>
                <a:ext cx="31499" cy="26898"/>
                <a:chOff x="4719311" y="3434404"/>
                <a:chExt cx="31499" cy="26898"/>
              </a:xfrm>
            </p:grpSpPr>
            <p:sp>
              <p:nvSpPr>
                <p:cNvPr id="7513" name="Google Shape;7513;p6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4"/>
              <p:cNvGrpSpPr/>
              <p:nvPr/>
            </p:nvGrpSpPr>
            <p:grpSpPr>
              <a:xfrm>
                <a:off x="4768876" y="3401772"/>
                <a:ext cx="31499" cy="26898"/>
                <a:chOff x="4768876" y="3401772"/>
                <a:chExt cx="31499" cy="26898"/>
              </a:xfrm>
            </p:grpSpPr>
            <p:sp>
              <p:nvSpPr>
                <p:cNvPr id="7516" name="Google Shape;7516;p6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4"/>
              <p:cNvGrpSpPr/>
              <p:nvPr/>
            </p:nvGrpSpPr>
            <p:grpSpPr>
              <a:xfrm>
                <a:off x="4762214" y="3471377"/>
                <a:ext cx="26938" cy="26938"/>
                <a:chOff x="4762214" y="3471377"/>
                <a:chExt cx="26938" cy="26938"/>
              </a:xfrm>
            </p:grpSpPr>
            <p:sp>
              <p:nvSpPr>
                <p:cNvPr id="7519" name="Google Shape;7519;p6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4"/>
              <p:cNvGrpSpPr/>
              <p:nvPr/>
            </p:nvGrpSpPr>
            <p:grpSpPr>
              <a:xfrm>
                <a:off x="4790473" y="3344782"/>
                <a:ext cx="31405" cy="26898"/>
                <a:chOff x="4790473" y="3344782"/>
                <a:chExt cx="31405" cy="26898"/>
              </a:xfrm>
            </p:grpSpPr>
            <p:sp>
              <p:nvSpPr>
                <p:cNvPr id="7522" name="Google Shape;7522;p6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4"/>
              <p:cNvGrpSpPr/>
              <p:nvPr/>
            </p:nvGrpSpPr>
            <p:grpSpPr>
              <a:xfrm>
                <a:off x="4823774" y="3950733"/>
                <a:ext cx="37398" cy="32034"/>
                <a:chOff x="4823774" y="3950733"/>
                <a:chExt cx="37398" cy="32034"/>
              </a:xfrm>
            </p:grpSpPr>
            <p:sp>
              <p:nvSpPr>
                <p:cNvPr id="7525" name="Google Shape;7525;p6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64"/>
              <p:cNvGrpSpPr/>
              <p:nvPr/>
            </p:nvGrpSpPr>
            <p:grpSpPr>
              <a:xfrm>
                <a:off x="4823396" y="4110566"/>
                <a:ext cx="31405" cy="26906"/>
                <a:chOff x="4823396" y="4110566"/>
                <a:chExt cx="31405" cy="26906"/>
              </a:xfrm>
            </p:grpSpPr>
            <p:sp>
              <p:nvSpPr>
                <p:cNvPr id="7528" name="Google Shape;7528;p6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64"/>
              <p:cNvGrpSpPr/>
              <p:nvPr/>
            </p:nvGrpSpPr>
            <p:grpSpPr>
              <a:xfrm>
                <a:off x="4838332" y="3821150"/>
                <a:ext cx="31499" cy="26898"/>
                <a:chOff x="4838332" y="3821150"/>
                <a:chExt cx="31499" cy="26898"/>
              </a:xfrm>
            </p:grpSpPr>
            <p:sp>
              <p:nvSpPr>
                <p:cNvPr id="7531" name="Google Shape;7531;p6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4"/>
              <p:cNvGrpSpPr/>
              <p:nvPr/>
            </p:nvGrpSpPr>
            <p:grpSpPr>
              <a:xfrm>
                <a:off x="4661275" y="3815007"/>
                <a:ext cx="36824" cy="31523"/>
                <a:chOff x="4661275" y="3815007"/>
                <a:chExt cx="36824" cy="31523"/>
              </a:xfrm>
            </p:grpSpPr>
            <p:sp>
              <p:nvSpPr>
                <p:cNvPr id="7534" name="Google Shape;7534;p6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4"/>
              <p:cNvGrpSpPr/>
              <p:nvPr/>
            </p:nvGrpSpPr>
            <p:grpSpPr>
              <a:xfrm>
                <a:off x="4558998" y="3851037"/>
                <a:ext cx="33591" cy="28699"/>
                <a:chOff x="4558998" y="3851037"/>
                <a:chExt cx="33591" cy="28699"/>
              </a:xfrm>
            </p:grpSpPr>
            <p:sp>
              <p:nvSpPr>
                <p:cNvPr id="7537" name="Google Shape;7537;p6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4"/>
              <p:cNvGrpSpPr/>
              <p:nvPr/>
            </p:nvGrpSpPr>
            <p:grpSpPr>
              <a:xfrm>
                <a:off x="4696762" y="3638587"/>
                <a:ext cx="33591" cy="28794"/>
                <a:chOff x="4696762" y="3638587"/>
                <a:chExt cx="33591" cy="28794"/>
              </a:xfrm>
            </p:grpSpPr>
            <p:sp>
              <p:nvSpPr>
                <p:cNvPr id="7540" name="Google Shape;7540;p6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4"/>
              <p:cNvGrpSpPr/>
              <p:nvPr/>
            </p:nvGrpSpPr>
            <p:grpSpPr>
              <a:xfrm>
                <a:off x="4929479" y="3939140"/>
                <a:ext cx="33497" cy="28692"/>
                <a:chOff x="4929479" y="3939140"/>
                <a:chExt cx="33497" cy="28692"/>
              </a:xfrm>
            </p:grpSpPr>
            <p:sp>
              <p:nvSpPr>
                <p:cNvPr id="7543" name="Google Shape;7543;p6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4"/>
              <p:cNvGrpSpPr/>
              <p:nvPr/>
            </p:nvGrpSpPr>
            <p:grpSpPr>
              <a:xfrm>
                <a:off x="4907119" y="3986039"/>
                <a:ext cx="33497" cy="28699"/>
                <a:chOff x="4907119" y="3986039"/>
                <a:chExt cx="33497" cy="28699"/>
              </a:xfrm>
            </p:grpSpPr>
            <p:sp>
              <p:nvSpPr>
                <p:cNvPr id="7546" name="Google Shape;7546;p6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4"/>
              <p:cNvGrpSpPr/>
              <p:nvPr/>
            </p:nvGrpSpPr>
            <p:grpSpPr>
              <a:xfrm>
                <a:off x="4911783" y="4048102"/>
                <a:ext cx="33591" cy="28762"/>
                <a:chOff x="4911783" y="4048102"/>
                <a:chExt cx="33591" cy="28762"/>
              </a:xfrm>
            </p:grpSpPr>
            <p:sp>
              <p:nvSpPr>
                <p:cNvPr id="7549" name="Google Shape;7549;p6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1" name="Google Shape;7551;p6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3" name="Google Shape;7553;p64"/>
              <p:cNvGrpSpPr/>
              <p:nvPr/>
            </p:nvGrpSpPr>
            <p:grpSpPr>
              <a:xfrm>
                <a:off x="4762623" y="3837847"/>
                <a:ext cx="42416" cy="36273"/>
                <a:chOff x="4762623" y="3837847"/>
                <a:chExt cx="42416" cy="36273"/>
              </a:xfrm>
            </p:grpSpPr>
            <p:sp>
              <p:nvSpPr>
                <p:cNvPr id="7554" name="Google Shape;7554;p6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4"/>
              <p:cNvGrpSpPr/>
              <p:nvPr/>
            </p:nvGrpSpPr>
            <p:grpSpPr>
              <a:xfrm>
                <a:off x="4746044" y="4104966"/>
                <a:ext cx="33497" cy="28699"/>
                <a:chOff x="4746044" y="4104966"/>
                <a:chExt cx="33497" cy="28699"/>
              </a:xfrm>
            </p:grpSpPr>
            <p:sp>
              <p:nvSpPr>
                <p:cNvPr id="7557" name="Google Shape;7557;p6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4"/>
              <p:cNvGrpSpPr/>
              <p:nvPr/>
            </p:nvGrpSpPr>
            <p:grpSpPr>
              <a:xfrm>
                <a:off x="4859646" y="4162554"/>
                <a:ext cx="33591" cy="28762"/>
                <a:chOff x="4859646" y="4162554"/>
                <a:chExt cx="33591" cy="28762"/>
              </a:xfrm>
            </p:grpSpPr>
            <p:sp>
              <p:nvSpPr>
                <p:cNvPr id="7560" name="Google Shape;7560;p6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2" name="Google Shape;7562;p64"/>
            <p:cNvGrpSpPr/>
            <p:nvPr/>
          </p:nvGrpSpPr>
          <p:grpSpPr>
            <a:xfrm>
              <a:off x="3597785" y="3274438"/>
              <a:ext cx="855610" cy="1122100"/>
              <a:chOff x="3597785" y="3274438"/>
              <a:chExt cx="855610" cy="1122100"/>
            </a:xfrm>
          </p:grpSpPr>
          <p:grpSp>
            <p:nvGrpSpPr>
              <p:cNvPr id="7563" name="Google Shape;7563;p64"/>
              <p:cNvGrpSpPr/>
              <p:nvPr/>
            </p:nvGrpSpPr>
            <p:grpSpPr>
              <a:xfrm>
                <a:off x="3617857" y="3284717"/>
                <a:ext cx="826785" cy="1099165"/>
                <a:chOff x="3617857" y="3284717"/>
                <a:chExt cx="826785" cy="1099165"/>
              </a:xfrm>
            </p:grpSpPr>
            <p:sp>
              <p:nvSpPr>
                <p:cNvPr id="7564" name="Google Shape;7564;p6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4"/>
              <p:cNvGrpSpPr/>
              <p:nvPr/>
            </p:nvGrpSpPr>
            <p:grpSpPr>
              <a:xfrm>
                <a:off x="4180904" y="4251758"/>
                <a:ext cx="37783" cy="32420"/>
                <a:chOff x="4180904" y="4251758"/>
                <a:chExt cx="37783" cy="32420"/>
              </a:xfrm>
            </p:grpSpPr>
            <p:sp>
              <p:nvSpPr>
                <p:cNvPr id="7621" name="Google Shape;7621;p6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64"/>
              <p:cNvGrpSpPr/>
              <p:nvPr/>
            </p:nvGrpSpPr>
            <p:grpSpPr>
              <a:xfrm>
                <a:off x="4201644" y="4081324"/>
                <a:ext cx="37783" cy="32364"/>
                <a:chOff x="4201644" y="4081324"/>
                <a:chExt cx="37783" cy="32364"/>
              </a:xfrm>
            </p:grpSpPr>
            <p:sp>
              <p:nvSpPr>
                <p:cNvPr id="7624" name="Google Shape;7624;p6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4"/>
              <p:cNvGrpSpPr/>
              <p:nvPr/>
            </p:nvGrpSpPr>
            <p:grpSpPr>
              <a:xfrm>
                <a:off x="4284416" y="3887428"/>
                <a:ext cx="37783" cy="32451"/>
                <a:chOff x="4284416" y="3887428"/>
                <a:chExt cx="37783" cy="32451"/>
              </a:xfrm>
            </p:grpSpPr>
            <p:sp>
              <p:nvSpPr>
                <p:cNvPr id="7627" name="Google Shape;7627;p6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64"/>
              <p:cNvGrpSpPr/>
              <p:nvPr/>
            </p:nvGrpSpPr>
            <p:grpSpPr>
              <a:xfrm>
                <a:off x="4223721" y="3860404"/>
                <a:ext cx="37870" cy="32364"/>
                <a:chOff x="4223721" y="3860404"/>
                <a:chExt cx="37870" cy="32364"/>
              </a:xfrm>
            </p:grpSpPr>
            <p:sp>
              <p:nvSpPr>
                <p:cNvPr id="7630" name="Google Shape;7630;p6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4"/>
              <p:cNvGrpSpPr/>
              <p:nvPr/>
            </p:nvGrpSpPr>
            <p:grpSpPr>
              <a:xfrm>
                <a:off x="4104889" y="3699242"/>
                <a:ext cx="37776" cy="32357"/>
                <a:chOff x="4104889" y="3699242"/>
                <a:chExt cx="37776" cy="32357"/>
              </a:xfrm>
            </p:grpSpPr>
            <p:sp>
              <p:nvSpPr>
                <p:cNvPr id="7633" name="Google Shape;7633;p6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4"/>
              <p:cNvGrpSpPr/>
              <p:nvPr/>
            </p:nvGrpSpPr>
            <p:grpSpPr>
              <a:xfrm>
                <a:off x="4143608" y="3475121"/>
                <a:ext cx="37878" cy="32420"/>
                <a:chOff x="4143608" y="3475121"/>
                <a:chExt cx="37878" cy="32420"/>
              </a:xfrm>
            </p:grpSpPr>
            <p:sp>
              <p:nvSpPr>
                <p:cNvPr id="7636" name="Google Shape;7636;p6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4"/>
              <p:cNvGrpSpPr/>
              <p:nvPr/>
            </p:nvGrpSpPr>
            <p:grpSpPr>
              <a:xfrm>
                <a:off x="4217248" y="3570893"/>
                <a:ext cx="37776" cy="32364"/>
                <a:chOff x="4217248" y="3570893"/>
                <a:chExt cx="37776" cy="32364"/>
              </a:xfrm>
            </p:grpSpPr>
            <p:sp>
              <p:nvSpPr>
                <p:cNvPr id="7639" name="Google Shape;7639;p6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4"/>
              <p:cNvGrpSpPr/>
              <p:nvPr/>
            </p:nvGrpSpPr>
            <p:grpSpPr>
              <a:xfrm>
                <a:off x="4255307" y="3431612"/>
                <a:ext cx="37776" cy="32451"/>
                <a:chOff x="4255307" y="3431612"/>
                <a:chExt cx="37776" cy="32451"/>
              </a:xfrm>
            </p:grpSpPr>
            <p:sp>
              <p:nvSpPr>
                <p:cNvPr id="7642" name="Google Shape;7642;p6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64"/>
              <p:cNvGrpSpPr/>
              <p:nvPr/>
            </p:nvGrpSpPr>
            <p:grpSpPr>
              <a:xfrm>
                <a:off x="3853052" y="3577398"/>
                <a:ext cx="37776" cy="32420"/>
                <a:chOff x="3853052" y="3577398"/>
                <a:chExt cx="37776" cy="32420"/>
              </a:xfrm>
            </p:grpSpPr>
            <p:sp>
              <p:nvSpPr>
                <p:cNvPr id="7645" name="Google Shape;7645;p6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4"/>
              <p:cNvGrpSpPr/>
              <p:nvPr/>
            </p:nvGrpSpPr>
            <p:grpSpPr>
              <a:xfrm>
                <a:off x="4039908" y="3412107"/>
                <a:ext cx="37776" cy="32357"/>
                <a:chOff x="4039908" y="3412107"/>
                <a:chExt cx="37776" cy="32357"/>
              </a:xfrm>
            </p:grpSpPr>
            <p:sp>
              <p:nvSpPr>
                <p:cNvPr id="7648" name="Google Shape;7648;p6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4"/>
              <p:cNvGrpSpPr/>
              <p:nvPr/>
            </p:nvGrpSpPr>
            <p:grpSpPr>
              <a:xfrm>
                <a:off x="4017360" y="3342061"/>
                <a:ext cx="37870" cy="32380"/>
                <a:chOff x="4017360" y="3342061"/>
                <a:chExt cx="37870" cy="32380"/>
              </a:xfrm>
            </p:grpSpPr>
            <p:sp>
              <p:nvSpPr>
                <p:cNvPr id="7651" name="Google Shape;7651;p6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3" name="Google Shape;7653;p6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5" name="Google Shape;7655;p64"/>
              <p:cNvGrpSpPr/>
              <p:nvPr/>
            </p:nvGrpSpPr>
            <p:grpSpPr>
              <a:xfrm>
                <a:off x="3750870" y="3418650"/>
                <a:ext cx="37776" cy="32380"/>
                <a:chOff x="3750870" y="3418650"/>
                <a:chExt cx="37776" cy="32380"/>
              </a:xfrm>
            </p:grpSpPr>
            <p:sp>
              <p:nvSpPr>
                <p:cNvPr id="7656" name="Google Shape;7656;p6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4"/>
              <p:cNvGrpSpPr/>
              <p:nvPr/>
            </p:nvGrpSpPr>
            <p:grpSpPr>
              <a:xfrm>
                <a:off x="3632509" y="3274438"/>
                <a:ext cx="37783" cy="32357"/>
                <a:chOff x="3632509" y="3274438"/>
                <a:chExt cx="37783" cy="32357"/>
              </a:xfrm>
            </p:grpSpPr>
            <p:sp>
              <p:nvSpPr>
                <p:cNvPr id="7659" name="Google Shape;7659;p6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4"/>
              <p:cNvGrpSpPr/>
              <p:nvPr/>
            </p:nvGrpSpPr>
            <p:grpSpPr>
              <a:xfrm>
                <a:off x="3906424" y="3297561"/>
                <a:ext cx="37776" cy="32451"/>
                <a:chOff x="3906424" y="3297561"/>
                <a:chExt cx="37776" cy="32451"/>
              </a:xfrm>
            </p:grpSpPr>
            <p:sp>
              <p:nvSpPr>
                <p:cNvPr id="7662" name="Google Shape;7662;p6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4"/>
              <p:cNvGrpSpPr/>
              <p:nvPr/>
            </p:nvGrpSpPr>
            <p:grpSpPr>
              <a:xfrm>
                <a:off x="3866084" y="3412107"/>
                <a:ext cx="37776" cy="32357"/>
                <a:chOff x="3866084" y="3412107"/>
                <a:chExt cx="37776" cy="32357"/>
              </a:xfrm>
            </p:grpSpPr>
            <p:sp>
              <p:nvSpPr>
                <p:cNvPr id="7665" name="Google Shape;7665;p6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4"/>
              <p:cNvGrpSpPr/>
              <p:nvPr/>
            </p:nvGrpSpPr>
            <p:grpSpPr>
              <a:xfrm>
                <a:off x="4023919" y="3766409"/>
                <a:ext cx="37783" cy="32357"/>
                <a:chOff x="4023919" y="3766409"/>
                <a:chExt cx="37783" cy="32357"/>
              </a:xfrm>
            </p:grpSpPr>
            <p:sp>
              <p:nvSpPr>
                <p:cNvPr id="7668" name="Google Shape;7668;p6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64"/>
              <p:cNvGrpSpPr/>
              <p:nvPr/>
            </p:nvGrpSpPr>
            <p:grpSpPr>
              <a:xfrm>
                <a:off x="3973882" y="3779449"/>
                <a:ext cx="37776" cy="32357"/>
                <a:chOff x="3973882" y="3779449"/>
                <a:chExt cx="37776" cy="32357"/>
              </a:xfrm>
            </p:grpSpPr>
            <p:sp>
              <p:nvSpPr>
                <p:cNvPr id="7671" name="Google Shape;7671;p6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4"/>
              <p:cNvGrpSpPr/>
              <p:nvPr/>
            </p:nvGrpSpPr>
            <p:grpSpPr>
              <a:xfrm>
                <a:off x="4073398" y="3838028"/>
                <a:ext cx="37776" cy="32380"/>
                <a:chOff x="4073398" y="3838028"/>
                <a:chExt cx="37776" cy="32380"/>
              </a:xfrm>
            </p:grpSpPr>
            <p:sp>
              <p:nvSpPr>
                <p:cNvPr id="7674" name="Google Shape;7674;p6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4"/>
              <p:cNvGrpSpPr/>
              <p:nvPr/>
            </p:nvGrpSpPr>
            <p:grpSpPr>
              <a:xfrm>
                <a:off x="4342672" y="4144496"/>
                <a:ext cx="37752" cy="32364"/>
                <a:chOff x="4342672" y="4144496"/>
                <a:chExt cx="37752" cy="32364"/>
              </a:xfrm>
            </p:grpSpPr>
            <p:sp>
              <p:nvSpPr>
                <p:cNvPr id="7677" name="Google Shape;7677;p6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4"/>
              <p:cNvGrpSpPr/>
              <p:nvPr/>
            </p:nvGrpSpPr>
            <p:grpSpPr>
              <a:xfrm>
                <a:off x="4406386" y="4056872"/>
                <a:ext cx="37783" cy="32364"/>
                <a:chOff x="4406386" y="4056872"/>
                <a:chExt cx="37783" cy="32364"/>
              </a:xfrm>
            </p:grpSpPr>
            <p:sp>
              <p:nvSpPr>
                <p:cNvPr id="7680" name="Google Shape;7680;p6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4"/>
              <p:cNvGrpSpPr/>
              <p:nvPr/>
            </p:nvGrpSpPr>
            <p:grpSpPr>
              <a:xfrm>
                <a:off x="4284416" y="4245254"/>
                <a:ext cx="37783" cy="32357"/>
                <a:chOff x="4284416" y="4245254"/>
                <a:chExt cx="37783" cy="32357"/>
              </a:xfrm>
            </p:grpSpPr>
            <p:sp>
              <p:nvSpPr>
                <p:cNvPr id="7683" name="Google Shape;7683;p6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4"/>
              <p:cNvGrpSpPr/>
              <p:nvPr/>
            </p:nvGrpSpPr>
            <p:grpSpPr>
              <a:xfrm>
                <a:off x="4219057" y="4331258"/>
                <a:ext cx="37776" cy="32364"/>
                <a:chOff x="4219057" y="4331258"/>
                <a:chExt cx="37776" cy="32364"/>
              </a:xfrm>
            </p:grpSpPr>
            <p:sp>
              <p:nvSpPr>
                <p:cNvPr id="7686" name="Google Shape;7686;p6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4"/>
              <p:cNvGrpSpPr/>
              <p:nvPr/>
            </p:nvGrpSpPr>
            <p:grpSpPr>
              <a:xfrm>
                <a:off x="4204122" y="4141688"/>
                <a:ext cx="33497" cy="28699"/>
                <a:chOff x="4204122" y="4141688"/>
                <a:chExt cx="33497" cy="28699"/>
              </a:xfrm>
            </p:grpSpPr>
            <p:sp>
              <p:nvSpPr>
                <p:cNvPr id="7689" name="Google Shape;7689;p6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64"/>
              <p:cNvGrpSpPr/>
              <p:nvPr/>
            </p:nvGrpSpPr>
            <p:grpSpPr>
              <a:xfrm>
                <a:off x="4301546" y="4003869"/>
                <a:ext cx="38916" cy="33324"/>
                <a:chOff x="4301546" y="4003869"/>
                <a:chExt cx="38916" cy="33324"/>
              </a:xfrm>
            </p:grpSpPr>
            <p:sp>
              <p:nvSpPr>
                <p:cNvPr id="7692" name="Google Shape;7692;p6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4"/>
              <p:cNvGrpSpPr/>
              <p:nvPr/>
            </p:nvGrpSpPr>
            <p:grpSpPr>
              <a:xfrm>
                <a:off x="4210681" y="3924669"/>
                <a:ext cx="36549" cy="31366"/>
                <a:chOff x="4210681" y="3924669"/>
                <a:chExt cx="36549" cy="31366"/>
              </a:xfrm>
            </p:grpSpPr>
            <p:sp>
              <p:nvSpPr>
                <p:cNvPr id="7695" name="Google Shape;7695;p6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4"/>
              <p:cNvGrpSpPr/>
              <p:nvPr/>
            </p:nvGrpSpPr>
            <p:grpSpPr>
              <a:xfrm>
                <a:off x="3987771" y="3628874"/>
                <a:ext cx="31499" cy="26993"/>
                <a:chOff x="3987771" y="3628874"/>
                <a:chExt cx="31499" cy="26993"/>
              </a:xfrm>
            </p:grpSpPr>
            <p:sp>
              <p:nvSpPr>
                <p:cNvPr id="7698" name="Google Shape;7698;p6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4"/>
              <p:cNvGrpSpPr/>
              <p:nvPr/>
            </p:nvGrpSpPr>
            <p:grpSpPr>
              <a:xfrm>
                <a:off x="4087382" y="3775674"/>
                <a:ext cx="31405" cy="26898"/>
                <a:chOff x="4087382" y="3775674"/>
                <a:chExt cx="31405" cy="26898"/>
              </a:xfrm>
            </p:grpSpPr>
            <p:sp>
              <p:nvSpPr>
                <p:cNvPr id="7701" name="Google Shape;7701;p6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4"/>
              <p:cNvGrpSpPr/>
              <p:nvPr/>
            </p:nvGrpSpPr>
            <p:grpSpPr>
              <a:xfrm>
                <a:off x="4118873" y="3856637"/>
                <a:ext cx="31405" cy="26906"/>
                <a:chOff x="4118873" y="3856637"/>
                <a:chExt cx="31405" cy="26906"/>
              </a:xfrm>
            </p:grpSpPr>
            <p:sp>
              <p:nvSpPr>
                <p:cNvPr id="7704" name="Google Shape;7704;p6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4"/>
              <p:cNvGrpSpPr/>
              <p:nvPr/>
            </p:nvGrpSpPr>
            <p:grpSpPr>
              <a:xfrm>
                <a:off x="4168541" y="3639523"/>
                <a:ext cx="31499" cy="26906"/>
                <a:chOff x="4168541" y="3639523"/>
                <a:chExt cx="31499" cy="26906"/>
              </a:xfrm>
            </p:grpSpPr>
            <p:sp>
              <p:nvSpPr>
                <p:cNvPr id="7707" name="Google Shape;7707;p6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4"/>
              <p:cNvGrpSpPr/>
              <p:nvPr/>
            </p:nvGrpSpPr>
            <p:grpSpPr>
              <a:xfrm>
                <a:off x="3965789" y="3393545"/>
                <a:ext cx="31405" cy="26945"/>
                <a:chOff x="3965789" y="3393545"/>
                <a:chExt cx="31405" cy="26945"/>
              </a:xfrm>
            </p:grpSpPr>
            <p:sp>
              <p:nvSpPr>
                <p:cNvPr id="7710" name="Google Shape;7710;p6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4"/>
              <p:cNvGrpSpPr/>
              <p:nvPr/>
            </p:nvGrpSpPr>
            <p:grpSpPr>
              <a:xfrm>
                <a:off x="3925166" y="3491008"/>
                <a:ext cx="31405" cy="27001"/>
                <a:chOff x="3925166" y="3491008"/>
                <a:chExt cx="31405" cy="27001"/>
              </a:xfrm>
            </p:grpSpPr>
            <p:sp>
              <p:nvSpPr>
                <p:cNvPr id="7713" name="Google Shape;7713;p6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4"/>
              <p:cNvGrpSpPr/>
              <p:nvPr/>
            </p:nvGrpSpPr>
            <p:grpSpPr>
              <a:xfrm>
                <a:off x="3682845" y="3340976"/>
                <a:ext cx="31397" cy="26898"/>
                <a:chOff x="3682845" y="3340976"/>
                <a:chExt cx="31397" cy="26898"/>
              </a:xfrm>
            </p:grpSpPr>
            <p:sp>
              <p:nvSpPr>
                <p:cNvPr id="7716" name="Google Shape;7716;p6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64"/>
              <p:cNvGrpSpPr/>
              <p:nvPr/>
            </p:nvGrpSpPr>
            <p:grpSpPr>
              <a:xfrm>
                <a:off x="3795393" y="3353725"/>
                <a:ext cx="31499" cy="26993"/>
                <a:chOff x="3795393" y="3353725"/>
                <a:chExt cx="31499" cy="26993"/>
              </a:xfrm>
            </p:grpSpPr>
            <p:sp>
              <p:nvSpPr>
                <p:cNvPr id="7719" name="Google Shape;7719;p6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4"/>
              <p:cNvGrpSpPr/>
              <p:nvPr/>
            </p:nvGrpSpPr>
            <p:grpSpPr>
              <a:xfrm>
                <a:off x="4176909" y="4363221"/>
                <a:ext cx="38924" cy="33316"/>
                <a:chOff x="4176909" y="4363221"/>
                <a:chExt cx="38924" cy="33316"/>
              </a:xfrm>
            </p:grpSpPr>
            <p:sp>
              <p:nvSpPr>
                <p:cNvPr id="7722" name="Google Shape;7722;p6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64"/>
              <p:cNvGrpSpPr/>
              <p:nvPr/>
            </p:nvGrpSpPr>
            <p:grpSpPr>
              <a:xfrm>
                <a:off x="4226191" y="4007660"/>
                <a:ext cx="33560" cy="28770"/>
                <a:chOff x="4226191" y="4007660"/>
                <a:chExt cx="33560" cy="28770"/>
              </a:xfrm>
            </p:grpSpPr>
            <p:sp>
              <p:nvSpPr>
                <p:cNvPr id="7725" name="Google Shape;7725;p6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4"/>
              <p:cNvGrpSpPr/>
              <p:nvPr/>
            </p:nvGrpSpPr>
            <p:grpSpPr>
              <a:xfrm>
                <a:off x="3597785" y="3377045"/>
                <a:ext cx="33591" cy="28699"/>
                <a:chOff x="3597785" y="3377045"/>
                <a:chExt cx="33591" cy="28699"/>
              </a:xfrm>
            </p:grpSpPr>
            <p:sp>
              <p:nvSpPr>
                <p:cNvPr id="7728" name="Google Shape;7728;p6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4"/>
              <p:cNvGrpSpPr/>
              <p:nvPr/>
            </p:nvGrpSpPr>
            <p:grpSpPr>
              <a:xfrm>
                <a:off x="3887870" y="3669796"/>
                <a:ext cx="33591" cy="28692"/>
                <a:chOff x="3887870" y="3669796"/>
                <a:chExt cx="33591" cy="28692"/>
              </a:xfrm>
            </p:grpSpPr>
            <p:sp>
              <p:nvSpPr>
                <p:cNvPr id="7731" name="Google Shape;7731;p6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4"/>
              <p:cNvGrpSpPr/>
              <p:nvPr/>
            </p:nvGrpSpPr>
            <p:grpSpPr>
              <a:xfrm>
                <a:off x="3818320" y="3481625"/>
                <a:ext cx="33497" cy="28770"/>
                <a:chOff x="3818320" y="3481625"/>
                <a:chExt cx="33497" cy="28770"/>
              </a:xfrm>
            </p:grpSpPr>
            <p:sp>
              <p:nvSpPr>
                <p:cNvPr id="7734" name="Google Shape;7734;p6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4"/>
              <p:cNvGrpSpPr/>
              <p:nvPr/>
            </p:nvGrpSpPr>
            <p:grpSpPr>
              <a:xfrm>
                <a:off x="4278139" y="4120948"/>
                <a:ext cx="37492" cy="32129"/>
                <a:chOff x="4278139" y="4120948"/>
                <a:chExt cx="37492" cy="32129"/>
              </a:xfrm>
            </p:grpSpPr>
            <p:sp>
              <p:nvSpPr>
                <p:cNvPr id="7737" name="Google Shape;7737;p6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4"/>
              <p:cNvGrpSpPr/>
              <p:nvPr/>
            </p:nvGrpSpPr>
            <p:grpSpPr>
              <a:xfrm>
                <a:off x="4419898" y="3977388"/>
                <a:ext cx="33497" cy="28692"/>
                <a:chOff x="4419898" y="3977388"/>
                <a:chExt cx="33497" cy="28692"/>
              </a:xfrm>
            </p:grpSpPr>
            <p:sp>
              <p:nvSpPr>
                <p:cNvPr id="7740" name="Google Shape;7740;p6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4"/>
              <p:cNvGrpSpPr/>
              <p:nvPr/>
            </p:nvGrpSpPr>
            <p:grpSpPr>
              <a:xfrm>
                <a:off x="4158930" y="4034684"/>
                <a:ext cx="33497" cy="28762"/>
                <a:chOff x="4158930" y="4034684"/>
                <a:chExt cx="33497" cy="28762"/>
              </a:xfrm>
            </p:grpSpPr>
            <p:sp>
              <p:nvSpPr>
                <p:cNvPr id="7743" name="Google Shape;7743;p6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4"/>
              <p:cNvGrpSpPr/>
              <p:nvPr/>
            </p:nvGrpSpPr>
            <p:grpSpPr>
              <a:xfrm>
                <a:off x="4134949" y="3957049"/>
                <a:ext cx="33497" cy="28770"/>
                <a:chOff x="4134949" y="3957049"/>
                <a:chExt cx="33497" cy="28770"/>
              </a:xfrm>
            </p:grpSpPr>
            <p:sp>
              <p:nvSpPr>
                <p:cNvPr id="7746" name="Google Shape;7746;p6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4"/>
              <p:cNvGrpSpPr/>
              <p:nvPr/>
            </p:nvGrpSpPr>
            <p:grpSpPr>
              <a:xfrm>
                <a:off x="4193653" y="4184403"/>
                <a:ext cx="43580" cy="37264"/>
                <a:chOff x="4193653" y="4184403"/>
                <a:chExt cx="43580" cy="37264"/>
              </a:xfrm>
            </p:grpSpPr>
            <p:sp>
              <p:nvSpPr>
                <p:cNvPr id="7749" name="Google Shape;7749;p6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4"/>
              <p:cNvGrpSpPr/>
              <p:nvPr/>
            </p:nvGrpSpPr>
            <p:grpSpPr>
              <a:xfrm>
                <a:off x="4343600" y="3943844"/>
                <a:ext cx="43580" cy="37312"/>
                <a:chOff x="4343600" y="3943844"/>
                <a:chExt cx="43580" cy="37312"/>
              </a:xfrm>
            </p:grpSpPr>
            <p:sp>
              <p:nvSpPr>
                <p:cNvPr id="7752" name="Google Shape;7752;p6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4"/>
              <p:cNvGrpSpPr/>
              <p:nvPr/>
            </p:nvGrpSpPr>
            <p:grpSpPr>
              <a:xfrm>
                <a:off x="4172339" y="3381693"/>
                <a:ext cx="31499" cy="27001"/>
                <a:chOff x="4172339" y="3381693"/>
                <a:chExt cx="31499" cy="27001"/>
              </a:xfrm>
            </p:grpSpPr>
            <p:sp>
              <p:nvSpPr>
                <p:cNvPr id="7755" name="Google Shape;7755;p6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0" name="Shape 7760"/>
        <p:cNvGrpSpPr/>
        <p:nvPr/>
      </p:nvGrpSpPr>
      <p:grpSpPr>
        <a:xfrm>
          <a:off x="0" y="0"/>
          <a:ext cx="0" cy="0"/>
          <a:chOff x="0" y="0"/>
          <a:chExt cx="0" cy="0"/>
        </a:xfrm>
      </p:grpSpPr>
      <p:grpSp>
        <p:nvGrpSpPr>
          <p:cNvPr id="7761" name="Google Shape;7761;p65"/>
          <p:cNvGrpSpPr/>
          <p:nvPr/>
        </p:nvGrpSpPr>
        <p:grpSpPr>
          <a:xfrm>
            <a:off x="2126623" y="3607908"/>
            <a:ext cx="1102891" cy="760337"/>
            <a:chOff x="4967783" y="2151471"/>
            <a:chExt cx="3920692" cy="2702940"/>
          </a:xfrm>
        </p:grpSpPr>
        <p:grpSp>
          <p:nvGrpSpPr>
            <p:cNvPr id="7762" name="Google Shape;7762;p65"/>
            <p:cNvGrpSpPr/>
            <p:nvPr/>
          </p:nvGrpSpPr>
          <p:grpSpPr>
            <a:xfrm>
              <a:off x="5045709" y="2252109"/>
              <a:ext cx="3761071" cy="2501708"/>
              <a:chOff x="2691784" y="1805334"/>
              <a:chExt cx="3761071" cy="2501708"/>
            </a:xfrm>
          </p:grpSpPr>
          <p:sp>
            <p:nvSpPr>
              <p:cNvPr id="7763" name="Google Shape;7763;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65"/>
            <p:cNvGrpSpPr/>
            <p:nvPr/>
          </p:nvGrpSpPr>
          <p:grpSpPr>
            <a:xfrm>
              <a:off x="4967783" y="2151471"/>
              <a:ext cx="3920692" cy="2702940"/>
              <a:chOff x="2613858" y="1704696"/>
              <a:chExt cx="3920692" cy="2702940"/>
            </a:xfrm>
          </p:grpSpPr>
          <p:sp>
            <p:nvSpPr>
              <p:cNvPr id="7771" name="Google Shape;7771;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6" name="Google Shape;7776;p65"/>
          <p:cNvGrpSpPr/>
          <p:nvPr/>
        </p:nvGrpSpPr>
        <p:grpSpPr>
          <a:xfrm>
            <a:off x="3530532" y="1496185"/>
            <a:ext cx="1561911" cy="708580"/>
            <a:chOff x="3530532" y="1496185"/>
            <a:chExt cx="1561911" cy="708580"/>
          </a:xfrm>
        </p:grpSpPr>
        <p:grpSp>
          <p:nvGrpSpPr>
            <p:cNvPr id="7777" name="Google Shape;7777;p65"/>
            <p:cNvGrpSpPr/>
            <p:nvPr/>
          </p:nvGrpSpPr>
          <p:grpSpPr>
            <a:xfrm>
              <a:off x="3720318" y="1857562"/>
              <a:ext cx="1372125" cy="54"/>
              <a:chOff x="3720318" y="1857562"/>
              <a:chExt cx="1372125" cy="54"/>
            </a:xfrm>
          </p:grpSpPr>
          <p:cxnSp>
            <p:nvCxnSpPr>
              <p:cNvPr id="7778" name="Google Shape;7778;p65"/>
              <p:cNvCxnSpPr>
                <a:endCxn id="777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80" name="Google Shape;7780;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81" name="Google Shape;7781;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82" name="Google Shape;7782;p65"/>
              <p:cNvCxnSpPr>
                <a:stCxn id="777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783" name="Google Shape;7783;p65"/>
            <p:cNvGrpSpPr/>
            <p:nvPr/>
          </p:nvGrpSpPr>
          <p:grpSpPr>
            <a:xfrm>
              <a:off x="3567462" y="1496185"/>
              <a:ext cx="286500" cy="272914"/>
              <a:chOff x="3567462" y="1496185"/>
              <a:chExt cx="286500" cy="272914"/>
            </a:xfrm>
          </p:grpSpPr>
          <p:cxnSp>
            <p:nvCxnSpPr>
              <p:cNvPr id="7784" name="Google Shape;7784;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85" name="Google Shape;7785;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6" name="Google Shape;7786;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65"/>
            <p:cNvGrpSpPr/>
            <p:nvPr/>
          </p:nvGrpSpPr>
          <p:grpSpPr>
            <a:xfrm>
              <a:off x="3929014" y="1960574"/>
              <a:ext cx="286500" cy="242342"/>
              <a:chOff x="3929014" y="1960574"/>
              <a:chExt cx="286500" cy="242342"/>
            </a:xfrm>
          </p:grpSpPr>
          <p:cxnSp>
            <p:nvCxnSpPr>
              <p:cNvPr id="7789" name="Google Shape;7789;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90" name="Google Shape;7790;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65"/>
            <p:cNvGrpSpPr/>
            <p:nvPr/>
          </p:nvGrpSpPr>
          <p:grpSpPr>
            <a:xfrm>
              <a:off x="4290828" y="1496185"/>
              <a:ext cx="286500" cy="272914"/>
              <a:chOff x="4290828" y="1496185"/>
              <a:chExt cx="286500" cy="272914"/>
            </a:xfrm>
          </p:grpSpPr>
          <p:cxnSp>
            <p:nvCxnSpPr>
              <p:cNvPr id="7792" name="Google Shape;7792;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93" name="Google Shape;7793;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4" name="Google Shape;7794;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5" name="Google Shape;7795;p65"/>
            <p:cNvGrpSpPr/>
            <p:nvPr/>
          </p:nvGrpSpPr>
          <p:grpSpPr>
            <a:xfrm>
              <a:off x="4657726" y="1959674"/>
              <a:ext cx="286500" cy="245092"/>
              <a:chOff x="4657726" y="1959674"/>
              <a:chExt cx="286500" cy="245092"/>
            </a:xfrm>
          </p:grpSpPr>
          <p:cxnSp>
            <p:nvCxnSpPr>
              <p:cNvPr id="7796" name="Google Shape;7796;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97" name="Google Shape;7797;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8" name="Google Shape;7798;p65"/>
          <p:cNvGrpSpPr/>
          <p:nvPr/>
        </p:nvGrpSpPr>
        <p:grpSpPr>
          <a:xfrm>
            <a:off x="3512551" y="2358282"/>
            <a:ext cx="1597032" cy="378649"/>
            <a:chOff x="3512551" y="2358282"/>
            <a:chExt cx="1597032" cy="378649"/>
          </a:xfrm>
        </p:grpSpPr>
        <p:grpSp>
          <p:nvGrpSpPr>
            <p:cNvPr id="7799" name="Google Shape;7799;p65"/>
            <p:cNvGrpSpPr/>
            <p:nvPr/>
          </p:nvGrpSpPr>
          <p:grpSpPr>
            <a:xfrm>
              <a:off x="3738198" y="2553002"/>
              <a:ext cx="1145834" cy="117"/>
              <a:chOff x="3738198" y="2553002"/>
              <a:chExt cx="1145834" cy="117"/>
            </a:xfrm>
          </p:grpSpPr>
          <p:cxnSp>
            <p:nvCxnSpPr>
              <p:cNvPr id="7800" name="Google Shape;7800;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01" name="Google Shape;7801;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02" name="Google Shape;7802;p65"/>
              <p:cNvCxnSpPr>
                <a:stCxn id="7803" idx="6"/>
                <a:endCxn id="780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805" name="Google Shape;7805;p65"/>
            <p:cNvGrpSpPr/>
            <p:nvPr/>
          </p:nvGrpSpPr>
          <p:grpSpPr>
            <a:xfrm>
              <a:off x="3969644" y="2440153"/>
              <a:ext cx="225900" cy="296779"/>
              <a:chOff x="3969644" y="2440153"/>
              <a:chExt cx="225900" cy="296779"/>
            </a:xfrm>
          </p:grpSpPr>
          <p:cxnSp>
            <p:nvCxnSpPr>
              <p:cNvPr id="7806" name="Google Shape;7806;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804" name="Google Shape;7804;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5"/>
            <p:cNvGrpSpPr/>
            <p:nvPr/>
          </p:nvGrpSpPr>
          <p:grpSpPr>
            <a:xfrm>
              <a:off x="4426818" y="2358282"/>
              <a:ext cx="225600" cy="307471"/>
              <a:chOff x="4426818" y="2358282"/>
              <a:chExt cx="225600" cy="307471"/>
            </a:xfrm>
          </p:grpSpPr>
          <p:cxnSp>
            <p:nvCxnSpPr>
              <p:cNvPr id="7809" name="Google Shape;7809;p65"/>
              <p:cNvCxnSpPr>
                <a:stCxn id="781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811" name="Google Shape;7811;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65"/>
            <p:cNvGrpSpPr/>
            <p:nvPr/>
          </p:nvGrpSpPr>
          <p:grpSpPr>
            <a:xfrm>
              <a:off x="4883984" y="2440153"/>
              <a:ext cx="225600" cy="296479"/>
              <a:chOff x="4883984" y="2440153"/>
              <a:chExt cx="225600" cy="296479"/>
            </a:xfrm>
          </p:grpSpPr>
          <p:cxnSp>
            <p:nvCxnSpPr>
              <p:cNvPr id="7813" name="Google Shape;7813;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814" name="Google Shape;7814;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5"/>
            <p:cNvGrpSpPr/>
            <p:nvPr/>
          </p:nvGrpSpPr>
          <p:grpSpPr>
            <a:xfrm>
              <a:off x="3512551" y="2358356"/>
              <a:ext cx="225647" cy="307629"/>
              <a:chOff x="2182679" y="2005014"/>
              <a:chExt cx="792300" cy="1080158"/>
            </a:xfrm>
          </p:grpSpPr>
          <p:cxnSp>
            <p:nvCxnSpPr>
              <p:cNvPr id="7817" name="Google Shape;7817;p65"/>
              <p:cNvCxnSpPr>
                <a:stCxn id="781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803" name="Google Shape;7803;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9" name="Google Shape;7819;p65"/>
          <p:cNvGrpSpPr/>
          <p:nvPr/>
        </p:nvGrpSpPr>
        <p:grpSpPr>
          <a:xfrm>
            <a:off x="6872633" y="1182079"/>
            <a:ext cx="1559809" cy="722610"/>
            <a:chOff x="634175" y="2986275"/>
            <a:chExt cx="3147949" cy="1458344"/>
          </a:xfrm>
        </p:grpSpPr>
        <p:cxnSp>
          <p:nvCxnSpPr>
            <p:cNvPr id="7820" name="Google Shape;7820;p65"/>
            <p:cNvCxnSpPr>
              <a:stCxn id="7821" idx="4"/>
              <a:endCxn id="782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823" name="Google Shape;7823;p65"/>
            <p:cNvCxnSpPr>
              <a:stCxn id="7822" idx="0"/>
              <a:endCxn id="782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825" name="Google Shape;7825;p65"/>
            <p:cNvCxnSpPr>
              <a:stCxn id="7824" idx="4"/>
              <a:endCxn id="782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827" name="Google Shape;7827;p65"/>
            <p:cNvCxnSpPr>
              <a:stCxn id="7826" idx="0"/>
              <a:endCxn id="782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828" name="Google Shape;7828;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24" name="Google Shape;7824;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21" name="Google Shape;7821;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26" name="Google Shape;7826;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22" name="Google Shape;7822;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829" name="Google Shape;7829;p65"/>
          <p:cNvGrpSpPr/>
          <p:nvPr/>
        </p:nvGrpSpPr>
        <p:grpSpPr>
          <a:xfrm>
            <a:off x="3526424" y="2891987"/>
            <a:ext cx="1570719" cy="294123"/>
            <a:chOff x="998425" y="1182125"/>
            <a:chExt cx="1065400" cy="199500"/>
          </a:xfrm>
        </p:grpSpPr>
        <p:sp>
          <p:nvSpPr>
            <p:cNvPr id="7830" name="Google Shape;7830;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5"/>
          <p:cNvGrpSpPr/>
          <p:nvPr/>
        </p:nvGrpSpPr>
        <p:grpSpPr>
          <a:xfrm>
            <a:off x="6869680" y="2009474"/>
            <a:ext cx="1565716" cy="366729"/>
            <a:chOff x="1247650" y="2075423"/>
            <a:chExt cx="6648477" cy="1557238"/>
          </a:xfrm>
        </p:grpSpPr>
        <p:sp>
          <p:nvSpPr>
            <p:cNvPr id="7836" name="Google Shape;7836;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5"/>
          <p:cNvGrpSpPr/>
          <p:nvPr/>
        </p:nvGrpSpPr>
        <p:grpSpPr>
          <a:xfrm>
            <a:off x="6853992" y="3158289"/>
            <a:ext cx="1597061" cy="663440"/>
            <a:chOff x="6796238" y="3158297"/>
            <a:chExt cx="1630319" cy="677257"/>
          </a:xfrm>
        </p:grpSpPr>
        <p:cxnSp>
          <p:nvCxnSpPr>
            <p:cNvPr id="7843" name="Google Shape;7843;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44" name="Google Shape;7844;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45" name="Google Shape;7845;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846" name="Google Shape;7846;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847" name="Google Shape;7847;p65"/>
            <p:cNvGrpSpPr/>
            <p:nvPr/>
          </p:nvGrpSpPr>
          <p:grpSpPr>
            <a:xfrm>
              <a:off x="6796238" y="3311904"/>
              <a:ext cx="1630319" cy="377697"/>
              <a:chOff x="6796238" y="3311904"/>
              <a:chExt cx="1630319" cy="377697"/>
            </a:xfrm>
          </p:grpSpPr>
          <p:sp>
            <p:nvSpPr>
              <p:cNvPr id="7848" name="Google Shape;7848;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1" name="Google Shape;7851;p65"/>
          <p:cNvGrpSpPr/>
          <p:nvPr/>
        </p:nvGrpSpPr>
        <p:grpSpPr>
          <a:xfrm>
            <a:off x="5375130" y="1179681"/>
            <a:ext cx="1368606" cy="1593805"/>
            <a:chOff x="1839112" y="2209163"/>
            <a:chExt cx="1918159" cy="2233784"/>
          </a:xfrm>
        </p:grpSpPr>
        <p:sp>
          <p:nvSpPr>
            <p:cNvPr id="7852" name="Google Shape;7852;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55" name="Google Shape;7855;p65"/>
            <p:cNvCxnSpPr>
              <a:stCxn id="7852" idx="6"/>
              <a:endCxn id="785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56" name="Google Shape;7856;p65"/>
            <p:cNvCxnSpPr>
              <a:stCxn id="7853" idx="4"/>
              <a:endCxn id="785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858" name="Google Shape;7858;p65"/>
            <p:cNvCxnSpPr>
              <a:stCxn id="7857" idx="6"/>
              <a:endCxn id="785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59" name="Google Shape;7859;p65"/>
            <p:cNvCxnSpPr>
              <a:stCxn id="7854" idx="4"/>
              <a:endCxn id="786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857" name="Google Shape;7857;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2" name="Google Shape;7862;p65"/>
            <p:cNvCxnSpPr>
              <a:endCxn id="786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863" name="Google Shape;7863;p65"/>
          <p:cNvGrpSpPr/>
          <p:nvPr/>
        </p:nvGrpSpPr>
        <p:grpSpPr>
          <a:xfrm>
            <a:off x="3507503" y="1185917"/>
            <a:ext cx="1637968" cy="154942"/>
            <a:chOff x="238125" y="2506075"/>
            <a:chExt cx="7115411" cy="673075"/>
          </a:xfrm>
        </p:grpSpPr>
        <p:sp>
          <p:nvSpPr>
            <p:cNvPr id="7864" name="Google Shape;7864;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65"/>
          <p:cNvGrpSpPr/>
          <p:nvPr/>
        </p:nvGrpSpPr>
        <p:grpSpPr>
          <a:xfrm>
            <a:off x="746187" y="1507514"/>
            <a:ext cx="2476762" cy="91743"/>
            <a:chOff x="1464850" y="436376"/>
            <a:chExt cx="6001362" cy="222300"/>
          </a:xfrm>
        </p:grpSpPr>
        <p:sp>
          <p:nvSpPr>
            <p:cNvPr id="7870" name="Google Shape;7870;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5" name="Google Shape;7875;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6" name="Google Shape;7876;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7" name="Google Shape;7877;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78" name="Google Shape;7878;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879" name="Google Shape;7879;p65"/>
          <p:cNvGrpSpPr/>
          <p:nvPr/>
        </p:nvGrpSpPr>
        <p:grpSpPr>
          <a:xfrm>
            <a:off x="732455" y="2742980"/>
            <a:ext cx="1452710" cy="651923"/>
            <a:chOff x="803162" y="2667727"/>
            <a:chExt cx="1411906" cy="633611"/>
          </a:xfrm>
        </p:grpSpPr>
        <p:cxnSp>
          <p:nvCxnSpPr>
            <p:cNvPr id="7880" name="Google Shape;7880;p65"/>
            <p:cNvCxnSpPr>
              <a:stCxn id="7881" idx="2"/>
              <a:endCxn id="788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3" name="Google Shape;7883;p65"/>
            <p:cNvCxnSpPr>
              <a:stCxn id="7884" idx="0"/>
              <a:endCxn id="788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5" name="Google Shape;7885;p65"/>
            <p:cNvCxnSpPr>
              <a:stCxn id="7884" idx="2"/>
              <a:endCxn id="788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7" name="Google Shape;7887;p65"/>
            <p:cNvCxnSpPr>
              <a:stCxn id="7888" idx="0"/>
              <a:endCxn id="788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89" name="Google Shape;7889;p65"/>
            <p:cNvCxnSpPr>
              <a:stCxn id="7882" idx="2"/>
              <a:endCxn id="789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91" name="Google Shape;7891;p65"/>
            <p:cNvCxnSpPr>
              <a:stCxn id="7892" idx="0"/>
              <a:endCxn id="788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88" name="Google Shape;7888;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6" name="Google Shape;7886;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2" name="Google Shape;7892;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0" name="Google Shape;7890;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2" name="Google Shape;7882;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4" name="Google Shape;7884;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81" name="Google Shape;7881;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893" name="Google Shape;7893;p65"/>
          <p:cNvGrpSpPr/>
          <p:nvPr/>
        </p:nvGrpSpPr>
        <p:grpSpPr>
          <a:xfrm>
            <a:off x="732456" y="1178518"/>
            <a:ext cx="2518541" cy="209309"/>
            <a:chOff x="803163" y="1111966"/>
            <a:chExt cx="2447800" cy="203430"/>
          </a:xfrm>
        </p:grpSpPr>
        <p:grpSp>
          <p:nvGrpSpPr>
            <p:cNvPr id="7894" name="Google Shape;7894;p65"/>
            <p:cNvGrpSpPr/>
            <p:nvPr/>
          </p:nvGrpSpPr>
          <p:grpSpPr>
            <a:xfrm>
              <a:off x="1958180" y="1111966"/>
              <a:ext cx="588019" cy="121396"/>
              <a:chOff x="4808316" y="2800065"/>
              <a:chExt cx="1999386" cy="412910"/>
            </a:xfrm>
          </p:grpSpPr>
          <p:sp>
            <p:nvSpPr>
              <p:cNvPr id="7895" name="Google Shape;7895;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6" name="Google Shape;7896;p65"/>
              <p:cNvGrpSpPr/>
              <p:nvPr/>
            </p:nvGrpSpPr>
            <p:grpSpPr>
              <a:xfrm>
                <a:off x="4808316" y="2800065"/>
                <a:ext cx="92400" cy="411825"/>
                <a:chOff x="845575" y="2563700"/>
                <a:chExt cx="92400" cy="411825"/>
              </a:xfrm>
            </p:grpSpPr>
            <p:cxnSp>
              <p:nvCxnSpPr>
                <p:cNvPr id="7897" name="Google Shape;7897;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98" name="Google Shape;7898;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99" name="Google Shape;7899;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900" name="Google Shape;7900;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65"/>
            <p:cNvGrpSpPr/>
            <p:nvPr/>
          </p:nvGrpSpPr>
          <p:grpSpPr>
            <a:xfrm>
              <a:off x="803163" y="1111974"/>
              <a:ext cx="591158" cy="121545"/>
              <a:chOff x="803163" y="1111974"/>
              <a:chExt cx="591158" cy="121545"/>
            </a:xfrm>
          </p:grpSpPr>
          <p:grpSp>
            <p:nvGrpSpPr>
              <p:cNvPr id="7902" name="Google Shape;7902;p65"/>
              <p:cNvGrpSpPr/>
              <p:nvPr/>
            </p:nvGrpSpPr>
            <p:grpSpPr>
              <a:xfrm>
                <a:off x="803163" y="1111974"/>
                <a:ext cx="27175" cy="121077"/>
                <a:chOff x="845575" y="2563700"/>
                <a:chExt cx="92400" cy="411825"/>
              </a:xfrm>
            </p:grpSpPr>
            <p:cxnSp>
              <p:nvCxnSpPr>
                <p:cNvPr id="7903" name="Google Shape;7903;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04" name="Google Shape;7904;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5" name="Google Shape;7905;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5"/>
            <p:cNvGrpSpPr/>
            <p:nvPr/>
          </p:nvGrpSpPr>
          <p:grpSpPr>
            <a:xfrm>
              <a:off x="1381910" y="1194219"/>
              <a:ext cx="588341" cy="121177"/>
              <a:chOff x="1381910" y="1194219"/>
              <a:chExt cx="588341" cy="121177"/>
            </a:xfrm>
          </p:grpSpPr>
          <p:grpSp>
            <p:nvGrpSpPr>
              <p:cNvPr id="7907" name="Google Shape;7907;p65"/>
              <p:cNvGrpSpPr/>
              <p:nvPr/>
            </p:nvGrpSpPr>
            <p:grpSpPr>
              <a:xfrm rot="10800000">
                <a:off x="1381910" y="1194319"/>
                <a:ext cx="27175" cy="121077"/>
                <a:chOff x="2070100" y="2563700"/>
                <a:chExt cx="92400" cy="411825"/>
              </a:xfrm>
            </p:grpSpPr>
            <p:cxnSp>
              <p:nvCxnSpPr>
                <p:cNvPr id="7908" name="Google Shape;7908;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09" name="Google Shape;7909;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5"/>
            <p:cNvGrpSpPr/>
            <p:nvPr/>
          </p:nvGrpSpPr>
          <p:grpSpPr>
            <a:xfrm>
              <a:off x="2532079" y="1194219"/>
              <a:ext cx="704927" cy="121177"/>
              <a:chOff x="2532079" y="1194219"/>
              <a:chExt cx="704927" cy="121177"/>
            </a:xfrm>
          </p:grpSpPr>
          <p:grpSp>
            <p:nvGrpSpPr>
              <p:cNvPr id="7912" name="Google Shape;7912;p65"/>
              <p:cNvGrpSpPr/>
              <p:nvPr/>
            </p:nvGrpSpPr>
            <p:grpSpPr>
              <a:xfrm rot="10800000">
                <a:off x="2532079" y="1194319"/>
                <a:ext cx="27175" cy="121077"/>
                <a:chOff x="2070100" y="2563700"/>
                <a:chExt cx="92400" cy="411825"/>
              </a:xfrm>
            </p:grpSpPr>
            <p:cxnSp>
              <p:nvCxnSpPr>
                <p:cNvPr id="7913" name="Google Shape;7913;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14" name="Google Shape;7914;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5" name="Google Shape;7915;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6" name="Google Shape;7916;p65"/>
          <p:cNvGrpSpPr/>
          <p:nvPr/>
        </p:nvGrpSpPr>
        <p:grpSpPr>
          <a:xfrm>
            <a:off x="3525467" y="3875150"/>
            <a:ext cx="1567778" cy="491677"/>
            <a:chOff x="5194708" y="3484366"/>
            <a:chExt cx="3148148" cy="987304"/>
          </a:xfrm>
        </p:grpSpPr>
        <p:grpSp>
          <p:nvGrpSpPr>
            <p:cNvPr id="7917" name="Google Shape;7917;p65"/>
            <p:cNvGrpSpPr/>
            <p:nvPr/>
          </p:nvGrpSpPr>
          <p:grpSpPr>
            <a:xfrm>
              <a:off x="7531521" y="3484366"/>
              <a:ext cx="811335" cy="987304"/>
              <a:chOff x="3379425" y="1617275"/>
              <a:chExt cx="1090650" cy="1327200"/>
            </a:xfrm>
          </p:grpSpPr>
          <p:sp>
            <p:nvSpPr>
              <p:cNvPr id="7918" name="Google Shape;7918;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5"/>
            <p:cNvGrpSpPr/>
            <p:nvPr/>
          </p:nvGrpSpPr>
          <p:grpSpPr>
            <a:xfrm>
              <a:off x="6752546" y="3484366"/>
              <a:ext cx="811428" cy="987304"/>
              <a:chOff x="2332275" y="1617275"/>
              <a:chExt cx="1090775" cy="1327200"/>
            </a:xfrm>
          </p:grpSpPr>
          <p:sp>
            <p:nvSpPr>
              <p:cNvPr id="7922" name="Google Shape;7922;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5"/>
            <p:cNvGrpSpPr/>
            <p:nvPr/>
          </p:nvGrpSpPr>
          <p:grpSpPr>
            <a:xfrm>
              <a:off x="5973664" y="3484366"/>
              <a:ext cx="811335" cy="987304"/>
              <a:chOff x="1285250" y="1617275"/>
              <a:chExt cx="1090650" cy="1327200"/>
            </a:xfrm>
          </p:grpSpPr>
          <p:sp>
            <p:nvSpPr>
              <p:cNvPr id="7926" name="Google Shape;7926;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65"/>
            <p:cNvGrpSpPr/>
            <p:nvPr/>
          </p:nvGrpSpPr>
          <p:grpSpPr>
            <a:xfrm>
              <a:off x="5194708" y="3484366"/>
              <a:ext cx="811409" cy="987304"/>
              <a:chOff x="238125" y="1617275"/>
              <a:chExt cx="1090750" cy="1327200"/>
            </a:xfrm>
          </p:grpSpPr>
          <p:sp>
            <p:nvSpPr>
              <p:cNvPr id="7930" name="Google Shape;7930;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3" name="Google Shape;7933;p65"/>
          <p:cNvGrpSpPr/>
          <p:nvPr/>
        </p:nvGrpSpPr>
        <p:grpSpPr>
          <a:xfrm>
            <a:off x="3486076" y="3355561"/>
            <a:ext cx="1616964" cy="346256"/>
            <a:chOff x="1808063" y="4294338"/>
            <a:chExt cx="3370782" cy="721817"/>
          </a:xfrm>
        </p:grpSpPr>
        <p:sp>
          <p:nvSpPr>
            <p:cNvPr id="7934" name="Google Shape;7934;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5"/>
          <p:cNvGrpSpPr/>
          <p:nvPr/>
        </p:nvGrpSpPr>
        <p:grpSpPr>
          <a:xfrm>
            <a:off x="764288" y="3641590"/>
            <a:ext cx="1295882" cy="646587"/>
            <a:chOff x="834100" y="3642869"/>
            <a:chExt cx="1259483" cy="628426"/>
          </a:xfrm>
        </p:grpSpPr>
        <p:sp>
          <p:nvSpPr>
            <p:cNvPr id="7945" name="Google Shape;7945;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65"/>
            <p:cNvGrpSpPr/>
            <p:nvPr/>
          </p:nvGrpSpPr>
          <p:grpSpPr>
            <a:xfrm>
              <a:off x="1360364" y="3847835"/>
              <a:ext cx="208119" cy="224359"/>
              <a:chOff x="1360769" y="3847100"/>
              <a:chExt cx="208119" cy="224359"/>
            </a:xfrm>
          </p:grpSpPr>
          <p:sp>
            <p:nvSpPr>
              <p:cNvPr id="7971" name="Google Shape;7971;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1" name="Google Shape;7991;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5"/>
          <p:cNvGrpSpPr/>
          <p:nvPr/>
        </p:nvGrpSpPr>
        <p:grpSpPr>
          <a:xfrm rot="5400000">
            <a:off x="5977401" y="3438087"/>
            <a:ext cx="164064" cy="1414916"/>
            <a:chOff x="4428249" y="1369375"/>
            <a:chExt cx="36905" cy="429569"/>
          </a:xfrm>
        </p:grpSpPr>
        <p:sp>
          <p:nvSpPr>
            <p:cNvPr id="8006" name="Google Shape;8006;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5"/>
          <p:cNvGrpSpPr/>
          <p:nvPr/>
        </p:nvGrpSpPr>
        <p:grpSpPr>
          <a:xfrm flipH="1" rot="10800000">
            <a:off x="5349830" y="3026630"/>
            <a:ext cx="1419207" cy="24808"/>
            <a:chOff x="219558" y="4738465"/>
            <a:chExt cx="5852400" cy="102300"/>
          </a:xfrm>
        </p:grpSpPr>
        <p:cxnSp>
          <p:nvCxnSpPr>
            <p:cNvPr id="8039" name="Google Shape;8039;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040" name="Google Shape;8040;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5"/>
          <p:cNvGrpSpPr/>
          <p:nvPr/>
        </p:nvGrpSpPr>
        <p:grpSpPr>
          <a:xfrm>
            <a:off x="5361148" y="3399694"/>
            <a:ext cx="1396570" cy="385016"/>
            <a:chOff x="5286284" y="2966544"/>
            <a:chExt cx="1396570" cy="385016"/>
          </a:xfrm>
        </p:grpSpPr>
        <p:cxnSp>
          <p:nvCxnSpPr>
            <p:cNvPr id="8046" name="Google Shape;8046;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047" name="Google Shape;8047;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048" name="Google Shape;8048;p65"/>
            <p:cNvGrpSpPr/>
            <p:nvPr/>
          </p:nvGrpSpPr>
          <p:grpSpPr>
            <a:xfrm>
              <a:off x="5287688" y="3173364"/>
              <a:ext cx="1395166" cy="74100"/>
              <a:chOff x="5287688" y="3173364"/>
              <a:chExt cx="1395166" cy="74100"/>
            </a:xfrm>
          </p:grpSpPr>
          <p:cxnSp>
            <p:nvCxnSpPr>
              <p:cNvPr id="8049" name="Google Shape;8049;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050" name="Google Shape;8050;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051" name="Google Shape;8051;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2" name="Google Shape;8052;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3" name="Google Shape;8053;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4" name="Google Shape;8054;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5" name="Google Shape;8055;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56" name="Google Shape;8056;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057" name="Google Shape;8057;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058" name="Google Shape;8058;p65"/>
          <p:cNvGrpSpPr/>
          <p:nvPr/>
        </p:nvGrpSpPr>
        <p:grpSpPr>
          <a:xfrm>
            <a:off x="2047214" y="1818470"/>
            <a:ext cx="1182276" cy="662027"/>
            <a:chOff x="2029517" y="1732295"/>
            <a:chExt cx="1149068" cy="643432"/>
          </a:xfrm>
        </p:grpSpPr>
        <p:grpSp>
          <p:nvGrpSpPr>
            <p:cNvPr id="8059" name="Google Shape;8059;p65"/>
            <p:cNvGrpSpPr/>
            <p:nvPr/>
          </p:nvGrpSpPr>
          <p:grpSpPr>
            <a:xfrm>
              <a:off x="2708660" y="1746937"/>
              <a:ext cx="455427" cy="244429"/>
              <a:chOff x="2700693" y="1746937"/>
              <a:chExt cx="455427" cy="244429"/>
            </a:xfrm>
          </p:grpSpPr>
          <p:grpSp>
            <p:nvGrpSpPr>
              <p:cNvPr id="8060" name="Google Shape;8060;p65"/>
              <p:cNvGrpSpPr/>
              <p:nvPr/>
            </p:nvGrpSpPr>
            <p:grpSpPr>
              <a:xfrm>
                <a:off x="2905682" y="1782817"/>
                <a:ext cx="250438" cy="208549"/>
                <a:chOff x="2905682" y="1782817"/>
                <a:chExt cx="250438" cy="208549"/>
              </a:xfrm>
            </p:grpSpPr>
            <p:cxnSp>
              <p:nvCxnSpPr>
                <p:cNvPr id="8061" name="Google Shape;8061;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62" name="Google Shape;8062;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65"/>
              <p:cNvGrpSpPr/>
              <p:nvPr/>
            </p:nvGrpSpPr>
            <p:grpSpPr>
              <a:xfrm>
                <a:off x="2700693" y="1746937"/>
                <a:ext cx="449967" cy="72374"/>
                <a:chOff x="2700693" y="1746937"/>
                <a:chExt cx="449967" cy="72374"/>
              </a:xfrm>
            </p:grpSpPr>
            <p:cxnSp>
              <p:nvCxnSpPr>
                <p:cNvPr id="8064" name="Google Shape;8064;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65" name="Google Shape;8065;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6" name="Google Shape;8066;p65"/>
            <p:cNvGrpSpPr/>
            <p:nvPr/>
          </p:nvGrpSpPr>
          <p:grpSpPr>
            <a:xfrm>
              <a:off x="2029517" y="1732295"/>
              <a:ext cx="1149068" cy="643432"/>
              <a:chOff x="2029517" y="1732295"/>
              <a:chExt cx="1149068" cy="643432"/>
            </a:xfrm>
          </p:grpSpPr>
          <p:grpSp>
            <p:nvGrpSpPr>
              <p:cNvPr id="8067" name="Google Shape;8067;p65"/>
              <p:cNvGrpSpPr/>
              <p:nvPr/>
            </p:nvGrpSpPr>
            <p:grpSpPr>
              <a:xfrm>
                <a:off x="2703618" y="2103152"/>
                <a:ext cx="474966" cy="260017"/>
                <a:chOff x="2703618" y="2103152"/>
                <a:chExt cx="474966" cy="260017"/>
              </a:xfrm>
            </p:grpSpPr>
            <p:grpSp>
              <p:nvGrpSpPr>
                <p:cNvPr id="8068" name="Google Shape;8068;p65"/>
                <p:cNvGrpSpPr/>
                <p:nvPr/>
              </p:nvGrpSpPr>
              <p:grpSpPr>
                <a:xfrm>
                  <a:off x="2703618" y="2290640"/>
                  <a:ext cx="450291" cy="72529"/>
                  <a:chOff x="2703618" y="2290640"/>
                  <a:chExt cx="450291" cy="72529"/>
                </a:xfrm>
              </p:grpSpPr>
              <p:cxnSp>
                <p:nvCxnSpPr>
                  <p:cNvPr id="8069" name="Google Shape;8069;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70" name="Google Shape;8070;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5"/>
                <p:cNvGrpSpPr/>
                <p:nvPr/>
              </p:nvGrpSpPr>
              <p:grpSpPr>
                <a:xfrm>
                  <a:off x="2908607" y="2103152"/>
                  <a:ext cx="269977" cy="223538"/>
                  <a:chOff x="2908607" y="2103152"/>
                  <a:chExt cx="269977" cy="223538"/>
                </a:xfrm>
              </p:grpSpPr>
              <p:cxnSp>
                <p:nvCxnSpPr>
                  <p:cNvPr id="8072" name="Google Shape;8072;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73" name="Google Shape;8073;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4" name="Google Shape;8074;p65"/>
              <p:cNvGrpSpPr/>
              <p:nvPr/>
            </p:nvGrpSpPr>
            <p:grpSpPr>
              <a:xfrm>
                <a:off x="2029517" y="1732295"/>
                <a:ext cx="685827" cy="643432"/>
                <a:chOff x="2029517" y="1732295"/>
                <a:chExt cx="685827" cy="643432"/>
              </a:xfrm>
            </p:grpSpPr>
            <p:sp>
              <p:nvSpPr>
                <p:cNvPr id="8075" name="Google Shape;8075;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65"/>
                <p:cNvGrpSpPr/>
                <p:nvPr/>
              </p:nvGrpSpPr>
              <p:grpSpPr>
                <a:xfrm>
                  <a:off x="2158948" y="1732295"/>
                  <a:ext cx="556396" cy="333108"/>
                  <a:chOff x="2158948" y="1732295"/>
                  <a:chExt cx="556396" cy="333108"/>
                </a:xfrm>
              </p:grpSpPr>
              <p:cxnSp>
                <p:nvCxnSpPr>
                  <p:cNvPr id="8077" name="Google Shape;8077;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78" name="Google Shape;8078;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5"/>
                <p:cNvGrpSpPr/>
                <p:nvPr/>
              </p:nvGrpSpPr>
              <p:grpSpPr>
                <a:xfrm>
                  <a:off x="2159908" y="2065057"/>
                  <a:ext cx="550884" cy="310670"/>
                  <a:chOff x="2159908" y="2065057"/>
                  <a:chExt cx="550884" cy="310670"/>
                </a:xfrm>
              </p:grpSpPr>
              <p:cxnSp>
                <p:nvCxnSpPr>
                  <p:cNvPr id="8080" name="Google Shape;8080;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81" name="Google Shape;8081;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82" name="Google Shape;8082;p65"/>
          <p:cNvGrpSpPr/>
          <p:nvPr/>
        </p:nvGrpSpPr>
        <p:grpSpPr>
          <a:xfrm>
            <a:off x="732462" y="1766083"/>
            <a:ext cx="962651" cy="810058"/>
            <a:chOff x="844912" y="1681380"/>
            <a:chExt cx="935611" cy="787305"/>
          </a:xfrm>
        </p:grpSpPr>
        <p:grpSp>
          <p:nvGrpSpPr>
            <p:cNvPr id="8083" name="Google Shape;8083;p65"/>
            <p:cNvGrpSpPr/>
            <p:nvPr/>
          </p:nvGrpSpPr>
          <p:grpSpPr>
            <a:xfrm>
              <a:off x="844912" y="1819635"/>
              <a:ext cx="329836" cy="510016"/>
              <a:chOff x="844912" y="1819635"/>
              <a:chExt cx="329836" cy="510016"/>
            </a:xfrm>
          </p:grpSpPr>
          <p:sp>
            <p:nvSpPr>
              <p:cNvPr id="8084" name="Google Shape;8084;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5"/>
            <p:cNvGrpSpPr/>
            <p:nvPr/>
          </p:nvGrpSpPr>
          <p:grpSpPr>
            <a:xfrm>
              <a:off x="1284601" y="2158168"/>
              <a:ext cx="495923" cy="310517"/>
              <a:chOff x="1284601" y="2158168"/>
              <a:chExt cx="495923" cy="310517"/>
            </a:xfrm>
          </p:grpSpPr>
          <p:sp>
            <p:nvSpPr>
              <p:cNvPr id="8091" name="Google Shape;8091;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65"/>
              <p:cNvGrpSpPr/>
              <p:nvPr/>
            </p:nvGrpSpPr>
            <p:grpSpPr>
              <a:xfrm>
                <a:off x="1507666" y="2158168"/>
                <a:ext cx="272858" cy="310517"/>
                <a:chOff x="1507666" y="2158168"/>
                <a:chExt cx="272858" cy="310517"/>
              </a:xfrm>
            </p:grpSpPr>
            <p:grpSp>
              <p:nvGrpSpPr>
                <p:cNvPr id="8093" name="Google Shape;8093;p65"/>
                <p:cNvGrpSpPr/>
                <p:nvPr/>
              </p:nvGrpSpPr>
              <p:grpSpPr>
                <a:xfrm>
                  <a:off x="1507666" y="2176104"/>
                  <a:ext cx="166395" cy="273149"/>
                  <a:chOff x="1507666" y="2176104"/>
                  <a:chExt cx="166395" cy="273149"/>
                </a:xfrm>
              </p:grpSpPr>
              <p:sp>
                <p:nvSpPr>
                  <p:cNvPr id="8094" name="Google Shape;8094;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1" name="Google Shape;8101;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3" name="Google Shape;8103;p65"/>
            <p:cNvGrpSpPr/>
            <p:nvPr/>
          </p:nvGrpSpPr>
          <p:grpSpPr>
            <a:xfrm>
              <a:off x="1284601" y="1681380"/>
              <a:ext cx="495923" cy="310517"/>
              <a:chOff x="1284601" y="1681380"/>
              <a:chExt cx="495923" cy="310517"/>
            </a:xfrm>
          </p:grpSpPr>
          <p:sp>
            <p:nvSpPr>
              <p:cNvPr id="8104" name="Google Shape;8104;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5" name="Google Shape;8105;p65"/>
              <p:cNvGrpSpPr/>
              <p:nvPr/>
            </p:nvGrpSpPr>
            <p:grpSpPr>
              <a:xfrm>
                <a:off x="1507666" y="1681380"/>
                <a:ext cx="272858" cy="310517"/>
                <a:chOff x="1507666" y="1681380"/>
                <a:chExt cx="272858" cy="310517"/>
              </a:xfrm>
            </p:grpSpPr>
            <p:grpSp>
              <p:nvGrpSpPr>
                <p:cNvPr id="8106" name="Google Shape;8106;p65"/>
                <p:cNvGrpSpPr/>
                <p:nvPr/>
              </p:nvGrpSpPr>
              <p:grpSpPr>
                <a:xfrm>
                  <a:off x="1507666" y="1700120"/>
                  <a:ext cx="166395" cy="272984"/>
                  <a:chOff x="1507666" y="1700120"/>
                  <a:chExt cx="166395" cy="272984"/>
                </a:xfrm>
              </p:grpSpPr>
              <p:sp>
                <p:nvSpPr>
                  <p:cNvPr id="8107" name="Google Shape;8107;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16" name="Google Shape;8116;p65"/>
          <p:cNvGrpSpPr/>
          <p:nvPr/>
        </p:nvGrpSpPr>
        <p:grpSpPr>
          <a:xfrm>
            <a:off x="6841403" y="2533512"/>
            <a:ext cx="1622269" cy="552443"/>
            <a:chOff x="6894650" y="2574740"/>
            <a:chExt cx="1445100" cy="492111"/>
          </a:xfrm>
        </p:grpSpPr>
        <p:sp>
          <p:nvSpPr>
            <p:cNvPr id="8117" name="Google Shape;8117;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2" name="Google Shape;8122;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123" name="Google Shape;8123;p65"/>
          <p:cNvGrpSpPr/>
          <p:nvPr/>
        </p:nvGrpSpPr>
        <p:grpSpPr>
          <a:xfrm>
            <a:off x="6860946" y="3907768"/>
            <a:ext cx="1583206" cy="475705"/>
            <a:chOff x="6953919" y="3907920"/>
            <a:chExt cx="1377300" cy="475705"/>
          </a:xfrm>
        </p:grpSpPr>
        <p:cxnSp>
          <p:nvCxnSpPr>
            <p:cNvPr id="8124" name="Google Shape;8124;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25" name="Google Shape;8125;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126" name="Google Shape;8126;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27" name="Google Shape;8127;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128" name="Google Shape;8128;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129" name="Google Shape;8129;p65"/>
          <p:cNvGrpSpPr/>
          <p:nvPr/>
        </p:nvGrpSpPr>
        <p:grpSpPr>
          <a:xfrm>
            <a:off x="2364534" y="2668913"/>
            <a:ext cx="836286" cy="824529"/>
            <a:chOff x="2389399" y="2595741"/>
            <a:chExt cx="812796" cy="801369"/>
          </a:xfrm>
        </p:grpSpPr>
        <p:grpSp>
          <p:nvGrpSpPr>
            <p:cNvPr id="8130" name="Google Shape;8130;p65"/>
            <p:cNvGrpSpPr/>
            <p:nvPr/>
          </p:nvGrpSpPr>
          <p:grpSpPr>
            <a:xfrm>
              <a:off x="2492145" y="2881565"/>
              <a:ext cx="607300" cy="229751"/>
              <a:chOff x="2492145" y="2881565"/>
              <a:chExt cx="607300" cy="229751"/>
            </a:xfrm>
          </p:grpSpPr>
          <p:sp>
            <p:nvSpPr>
              <p:cNvPr id="8131" name="Google Shape;8131;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5"/>
            <p:cNvGrpSpPr/>
            <p:nvPr/>
          </p:nvGrpSpPr>
          <p:grpSpPr>
            <a:xfrm>
              <a:off x="2389399" y="2595741"/>
              <a:ext cx="812796" cy="296825"/>
              <a:chOff x="2389399" y="2595741"/>
              <a:chExt cx="812796" cy="296825"/>
            </a:xfrm>
          </p:grpSpPr>
          <p:grpSp>
            <p:nvGrpSpPr>
              <p:cNvPr id="8135" name="Google Shape;8135;p65"/>
              <p:cNvGrpSpPr/>
              <p:nvPr/>
            </p:nvGrpSpPr>
            <p:grpSpPr>
              <a:xfrm>
                <a:off x="2389399" y="2595741"/>
                <a:ext cx="363638" cy="296825"/>
                <a:chOff x="2389399" y="2595741"/>
                <a:chExt cx="363638" cy="296825"/>
              </a:xfrm>
            </p:grpSpPr>
            <p:grpSp>
              <p:nvGrpSpPr>
                <p:cNvPr id="8136" name="Google Shape;8136;p65"/>
                <p:cNvGrpSpPr/>
                <p:nvPr/>
              </p:nvGrpSpPr>
              <p:grpSpPr>
                <a:xfrm>
                  <a:off x="2493852" y="2794333"/>
                  <a:ext cx="259185" cy="98232"/>
                  <a:chOff x="2493852" y="2794333"/>
                  <a:chExt cx="259185" cy="98232"/>
                </a:xfrm>
              </p:grpSpPr>
              <p:sp>
                <p:nvSpPr>
                  <p:cNvPr id="8137" name="Google Shape;8137;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5"/>
                <p:cNvGrpSpPr/>
                <p:nvPr/>
              </p:nvGrpSpPr>
              <p:grpSpPr>
                <a:xfrm>
                  <a:off x="2389399" y="2595741"/>
                  <a:ext cx="224343" cy="182054"/>
                  <a:chOff x="2389399" y="2595741"/>
                  <a:chExt cx="224343" cy="182054"/>
                </a:xfrm>
              </p:grpSpPr>
              <p:sp>
                <p:nvSpPr>
                  <p:cNvPr id="8141" name="Google Shape;8141;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3" name="Google Shape;8143;p65"/>
              <p:cNvGrpSpPr/>
              <p:nvPr/>
            </p:nvGrpSpPr>
            <p:grpSpPr>
              <a:xfrm>
                <a:off x="2683630" y="2595741"/>
                <a:ext cx="224334" cy="296825"/>
                <a:chOff x="2683630" y="2595741"/>
                <a:chExt cx="224334" cy="296825"/>
              </a:xfrm>
            </p:grpSpPr>
            <p:grpSp>
              <p:nvGrpSpPr>
                <p:cNvPr id="8144" name="Google Shape;8144;p65"/>
                <p:cNvGrpSpPr/>
                <p:nvPr/>
              </p:nvGrpSpPr>
              <p:grpSpPr>
                <a:xfrm>
                  <a:off x="2788083" y="2794333"/>
                  <a:ext cx="15356" cy="98232"/>
                  <a:chOff x="2788083" y="2794333"/>
                  <a:chExt cx="15356" cy="98232"/>
                </a:xfrm>
              </p:grpSpPr>
              <p:sp>
                <p:nvSpPr>
                  <p:cNvPr id="8145" name="Google Shape;8145;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5"/>
                <p:cNvGrpSpPr/>
                <p:nvPr/>
              </p:nvGrpSpPr>
              <p:grpSpPr>
                <a:xfrm>
                  <a:off x="2683630" y="2595741"/>
                  <a:ext cx="224334" cy="182054"/>
                  <a:chOff x="2683630" y="2595741"/>
                  <a:chExt cx="224334" cy="182054"/>
                </a:xfrm>
              </p:grpSpPr>
              <p:sp>
                <p:nvSpPr>
                  <p:cNvPr id="8149" name="Google Shape;8149;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1" name="Google Shape;8151;p65"/>
              <p:cNvGrpSpPr/>
              <p:nvPr/>
            </p:nvGrpSpPr>
            <p:grpSpPr>
              <a:xfrm>
                <a:off x="2838475" y="2595741"/>
                <a:ext cx="363719" cy="296825"/>
                <a:chOff x="2838475" y="2595741"/>
                <a:chExt cx="363719" cy="296825"/>
              </a:xfrm>
            </p:grpSpPr>
            <p:grpSp>
              <p:nvGrpSpPr>
                <p:cNvPr id="8152" name="Google Shape;8152;p65"/>
                <p:cNvGrpSpPr/>
                <p:nvPr/>
              </p:nvGrpSpPr>
              <p:grpSpPr>
                <a:xfrm>
                  <a:off x="2838475" y="2794333"/>
                  <a:ext cx="259185" cy="98232"/>
                  <a:chOff x="2838475" y="2794333"/>
                  <a:chExt cx="259185" cy="98232"/>
                </a:xfrm>
              </p:grpSpPr>
              <p:sp>
                <p:nvSpPr>
                  <p:cNvPr id="8153" name="Google Shape;8153;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5"/>
                <p:cNvGrpSpPr/>
                <p:nvPr/>
              </p:nvGrpSpPr>
              <p:grpSpPr>
                <a:xfrm>
                  <a:off x="2977852" y="2595741"/>
                  <a:ext cx="224343" cy="182054"/>
                  <a:chOff x="2977852" y="2595741"/>
                  <a:chExt cx="224343" cy="182054"/>
                </a:xfrm>
              </p:grpSpPr>
              <p:sp>
                <p:nvSpPr>
                  <p:cNvPr id="8157" name="Google Shape;8157;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9" name="Google Shape;8159;p65"/>
            <p:cNvGrpSpPr/>
            <p:nvPr/>
          </p:nvGrpSpPr>
          <p:grpSpPr>
            <a:xfrm>
              <a:off x="2389399" y="3100241"/>
              <a:ext cx="812796" cy="296869"/>
              <a:chOff x="2389399" y="3100241"/>
              <a:chExt cx="812796" cy="296869"/>
            </a:xfrm>
          </p:grpSpPr>
          <p:grpSp>
            <p:nvGrpSpPr>
              <p:cNvPr id="8160" name="Google Shape;8160;p65"/>
              <p:cNvGrpSpPr/>
              <p:nvPr/>
            </p:nvGrpSpPr>
            <p:grpSpPr>
              <a:xfrm>
                <a:off x="2683630" y="3100241"/>
                <a:ext cx="224334" cy="296869"/>
                <a:chOff x="2683630" y="3100241"/>
                <a:chExt cx="224334" cy="296869"/>
              </a:xfrm>
            </p:grpSpPr>
            <p:grpSp>
              <p:nvGrpSpPr>
                <p:cNvPr id="8161" name="Google Shape;8161;p65"/>
                <p:cNvGrpSpPr/>
                <p:nvPr/>
              </p:nvGrpSpPr>
              <p:grpSpPr>
                <a:xfrm>
                  <a:off x="2788083" y="3100241"/>
                  <a:ext cx="15356" cy="98237"/>
                  <a:chOff x="2788083" y="3100241"/>
                  <a:chExt cx="15356" cy="98237"/>
                </a:xfrm>
              </p:grpSpPr>
              <p:sp>
                <p:nvSpPr>
                  <p:cNvPr id="8162" name="Google Shape;8162;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5"/>
                <p:cNvGrpSpPr/>
                <p:nvPr/>
              </p:nvGrpSpPr>
              <p:grpSpPr>
                <a:xfrm>
                  <a:off x="2683630" y="3215065"/>
                  <a:ext cx="224334" cy="182045"/>
                  <a:chOff x="2683630" y="3215065"/>
                  <a:chExt cx="224334" cy="182045"/>
                </a:xfrm>
              </p:grpSpPr>
              <p:sp>
                <p:nvSpPr>
                  <p:cNvPr id="8166" name="Google Shape;8166;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8" name="Google Shape;8168;p65"/>
              <p:cNvGrpSpPr/>
              <p:nvPr/>
            </p:nvGrpSpPr>
            <p:grpSpPr>
              <a:xfrm>
                <a:off x="2389399" y="3100241"/>
                <a:ext cx="363638" cy="296869"/>
                <a:chOff x="2389399" y="3100241"/>
                <a:chExt cx="363638" cy="296869"/>
              </a:xfrm>
            </p:grpSpPr>
            <p:grpSp>
              <p:nvGrpSpPr>
                <p:cNvPr id="8169" name="Google Shape;8169;p65"/>
                <p:cNvGrpSpPr/>
                <p:nvPr/>
              </p:nvGrpSpPr>
              <p:grpSpPr>
                <a:xfrm>
                  <a:off x="2493852" y="3100241"/>
                  <a:ext cx="259185" cy="98237"/>
                  <a:chOff x="2493852" y="3100241"/>
                  <a:chExt cx="259185" cy="98237"/>
                </a:xfrm>
              </p:grpSpPr>
              <p:sp>
                <p:nvSpPr>
                  <p:cNvPr id="8170" name="Google Shape;8170;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65"/>
                <p:cNvGrpSpPr/>
                <p:nvPr/>
              </p:nvGrpSpPr>
              <p:grpSpPr>
                <a:xfrm>
                  <a:off x="2389399" y="3215065"/>
                  <a:ext cx="224343" cy="182045"/>
                  <a:chOff x="2389399" y="3215065"/>
                  <a:chExt cx="224343" cy="182045"/>
                </a:xfrm>
              </p:grpSpPr>
              <p:sp>
                <p:nvSpPr>
                  <p:cNvPr id="8174" name="Google Shape;8174;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6" name="Google Shape;8176;p65"/>
              <p:cNvGrpSpPr/>
              <p:nvPr/>
            </p:nvGrpSpPr>
            <p:grpSpPr>
              <a:xfrm>
                <a:off x="2838475" y="3100241"/>
                <a:ext cx="363719" cy="296869"/>
                <a:chOff x="2838475" y="3100241"/>
                <a:chExt cx="363719" cy="296869"/>
              </a:xfrm>
            </p:grpSpPr>
            <p:grpSp>
              <p:nvGrpSpPr>
                <p:cNvPr id="8177" name="Google Shape;8177;p65"/>
                <p:cNvGrpSpPr/>
                <p:nvPr/>
              </p:nvGrpSpPr>
              <p:grpSpPr>
                <a:xfrm>
                  <a:off x="2838475" y="3100241"/>
                  <a:ext cx="259185" cy="98237"/>
                  <a:chOff x="2838475" y="3100241"/>
                  <a:chExt cx="259185" cy="98237"/>
                </a:xfrm>
              </p:grpSpPr>
              <p:sp>
                <p:nvSpPr>
                  <p:cNvPr id="8178" name="Google Shape;8178;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65"/>
                <p:cNvGrpSpPr/>
                <p:nvPr/>
              </p:nvGrpSpPr>
              <p:grpSpPr>
                <a:xfrm>
                  <a:off x="2977852" y="3215065"/>
                  <a:ext cx="224343" cy="182045"/>
                  <a:chOff x="2977852" y="3215065"/>
                  <a:chExt cx="224343" cy="182045"/>
                </a:xfrm>
              </p:grpSpPr>
              <p:sp>
                <p:nvSpPr>
                  <p:cNvPr id="8182" name="Google Shape;8182;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7" name="Shape 8187"/>
        <p:cNvGrpSpPr/>
        <p:nvPr/>
      </p:nvGrpSpPr>
      <p:grpSpPr>
        <a:xfrm>
          <a:off x="0" y="0"/>
          <a:ext cx="0" cy="0"/>
          <a:chOff x="0" y="0"/>
          <a:chExt cx="0" cy="0"/>
        </a:xfrm>
      </p:grpSpPr>
      <p:grpSp>
        <p:nvGrpSpPr>
          <p:cNvPr id="8188" name="Google Shape;8188;p66"/>
          <p:cNvGrpSpPr/>
          <p:nvPr/>
        </p:nvGrpSpPr>
        <p:grpSpPr>
          <a:xfrm>
            <a:off x="718875" y="3363288"/>
            <a:ext cx="2390414" cy="1024800"/>
            <a:chOff x="728925" y="3296613"/>
            <a:chExt cx="2390414" cy="1024800"/>
          </a:xfrm>
        </p:grpSpPr>
        <p:grpSp>
          <p:nvGrpSpPr>
            <p:cNvPr id="8189" name="Google Shape;8189;p66"/>
            <p:cNvGrpSpPr/>
            <p:nvPr/>
          </p:nvGrpSpPr>
          <p:grpSpPr>
            <a:xfrm>
              <a:off x="728925" y="3619800"/>
              <a:ext cx="2390414" cy="500893"/>
              <a:chOff x="728925" y="3619800"/>
              <a:chExt cx="2390414" cy="500893"/>
            </a:xfrm>
          </p:grpSpPr>
          <p:sp>
            <p:nvSpPr>
              <p:cNvPr id="8190" name="Google Shape;8190;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1" name="Google Shape;8191;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92" name="Google Shape;8192;p66"/>
            <p:cNvGrpSpPr/>
            <p:nvPr/>
          </p:nvGrpSpPr>
          <p:grpSpPr>
            <a:xfrm>
              <a:off x="1348050" y="3296613"/>
              <a:ext cx="1706152" cy="1024800"/>
              <a:chOff x="1348050" y="3296613"/>
              <a:chExt cx="1706152" cy="1024800"/>
            </a:xfrm>
          </p:grpSpPr>
          <p:sp>
            <p:nvSpPr>
              <p:cNvPr id="8193" name="Google Shape;8193;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4" name="Google Shape;8194;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5" name="Google Shape;8195;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6" name="Google Shape;8196;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97" name="Google Shape;8197;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98" name="Google Shape;8198;p66"/>
            <p:cNvGrpSpPr/>
            <p:nvPr/>
          </p:nvGrpSpPr>
          <p:grpSpPr>
            <a:xfrm>
              <a:off x="1455707" y="3654858"/>
              <a:ext cx="1491150" cy="417657"/>
              <a:chOff x="1455707" y="3654858"/>
              <a:chExt cx="1491150" cy="417657"/>
            </a:xfrm>
          </p:grpSpPr>
          <p:sp>
            <p:nvSpPr>
              <p:cNvPr id="8199" name="Google Shape;8199;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19" name="Google Shape;8219;p66"/>
          <p:cNvGraphicFramePr/>
          <p:nvPr/>
        </p:nvGraphicFramePr>
        <p:xfrm>
          <a:off x="5954575" y="2361200"/>
          <a:ext cx="3000000" cy="3000000"/>
        </p:xfrm>
        <a:graphic>
          <a:graphicData uri="http://schemas.openxmlformats.org/drawingml/2006/table">
            <a:tbl>
              <a:tblPr>
                <a:noFill/>
                <a:tableStyleId>{BD39BE5C-03FD-4848-9283-D72EF678D4F0}</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220" name="Google Shape;8220;p66"/>
          <p:cNvGrpSpPr/>
          <p:nvPr/>
        </p:nvGrpSpPr>
        <p:grpSpPr>
          <a:xfrm>
            <a:off x="727251" y="1188964"/>
            <a:ext cx="2396505" cy="976502"/>
            <a:chOff x="749309" y="1112739"/>
            <a:chExt cx="2371603" cy="976502"/>
          </a:xfrm>
        </p:grpSpPr>
        <p:grpSp>
          <p:nvGrpSpPr>
            <p:cNvPr id="8221" name="Google Shape;8221;p66"/>
            <p:cNvGrpSpPr/>
            <p:nvPr/>
          </p:nvGrpSpPr>
          <p:grpSpPr>
            <a:xfrm>
              <a:off x="1092126" y="1112739"/>
              <a:ext cx="2028786" cy="975464"/>
              <a:chOff x="1092126" y="1112739"/>
              <a:chExt cx="2028786" cy="975464"/>
            </a:xfrm>
          </p:grpSpPr>
          <p:sp>
            <p:nvSpPr>
              <p:cNvPr id="8222" name="Google Shape;8222;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66"/>
            <p:cNvGrpSpPr/>
            <p:nvPr/>
          </p:nvGrpSpPr>
          <p:grpSpPr>
            <a:xfrm>
              <a:off x="749309" y="1112739"/>
              <a:ext cx="314700" cy="975464"/>
              <a:chOff x="749309" y="1112739"/>
              <a:chExt cx="314700" cy="975464"/>
            </a:xfrm>
          </p:grpSpPr>
          <p:sp>
            <p:nvSpPr>
              <p:cNvPr id="8247" name="Google Shape;8247;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1" name="Google Shape;8251;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255" name="Google Shape;8255;p66"/>
          <p:cNvGraphicFramePr/>
          <p:nvPr/>
        </p:nvGraphicFramePr>
        <p:xfrm>
          <a:off x="5954600" y="1188950"/>
          <a:ext cx="3000000" cy="3000000"/>
        </p:xfrm>
        <a:graphic>
          <a:graphicData uri="http://schemas.openxmlformats.org/drawingml/2006/table">
            <a:tbl>
              <a:tblPr>
                <a:noFill/>
                <a:tableStyleId>{BD39BE5C-03FD-4848-9283-D72EF678D4F0}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256" name="Google Shape;8256;p66"/>
          <p:cNvGraphicFramePr/>
          <p:nvPr/>
        </p:nvGraphicFramePr>
        <p:xfrm>
          <a:off x="3375463" y="2361200"/>
          <a:ext cx="3000000" cy="3000000"/>
        </p:xfrm>
        <a:graphic>
          <a:graphicData uri="http://schemas.openxmlformats.org/drawingml/2006/table">
            <a:tbl>
              <a:tblPr>
                <a:noFill/>
                <a:tableStyleId>{BD39BE5C-03FD-4848-9283-D72EF678D4F0}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257" name="Google Shape;8257;p66"/>
          <p:cNvGrpSpPr/>
          <p:nvPr/>
        </p:nvGrpSpPr>
        <p:grpSpPr>
          <a:xfrm>
            <a:off x="3377449" y="3352160"/>
            <a:ext cx="2363377" cy="1047062"/>
            <a:chOff x="3358399" y="3285485"/>
            <a:chExt cx="2363377" cy="1047062"/>
          </a:xfrm>
        </p:grpSpPr>
        <p:grpSp>
          <p:nvGrpSpPr>
            <p:cNvPr id="8258" name="Google Shape;8258;p66"/>
            <p:cNvGrpSpPr/>
            <p:nvPr/>
          </p:nvGrpSpPr>
          <p:grpSpPr>
            <a:xfrm>
              <a:off x="3358412" y="3285485"/>
              <a:ext cx="2363244" cy="139500"/>
              <a:chOff x="3358412" y="3285485"/>
              <a:chExt cx="2363244" cy="139500"/>
            </a:xfrm>
          </p:grpSpPr>
          <p:sp>
            <p:nvSpPr>
              <p:cNvPr id="8259" name="Google Shape;8259;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6"/>
            <p:cNvGrpSpPr/>
            <p:nvPr/>
          </p:nvGrpSpPr>
          <p:grpSpPr>
            <a:xfrm>
              <a:off x="3358412" y="3466996"/>
              <a:ext cx="2363244" cy="139500"/>
              <a:chOff x="3358412" y="3466996"/>
              <a:chExt cx="2363244" cy="139500"/>
            </a:xfrm>
          </p:grpSpPr>
          <p:sp>
            <p:nvSpPr>
              <p:cNvPr id="8265" name="Google Shape;8265;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6"/>
            <p:cNvGrpSpPr/>
            <p:nvPr/>
          </p:nvGrpSpPr>
          <p:grpSpPr>
            <a:xfrm>
              <a:off x="3358412" y="3648507"/>
              <a:ext cx="2363244" cy="139500"/>
              <a:chOff x="3358412" y="3648507"/>
              <a:chExt cx="2363244" cy="139500"/>
            </a:xfrm>
          </p:grpSpPr>
          <p:sp>
            <p:nvSpPr>
              <p:cNvPr id="8271" name="Google Shape;8271;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66"/>
            <p:cNvGrpSpPr/>
            <p:nvPr/>
          </p:nvGrpSpPr>
          <p:grpSpPr>
            <a:xfrm>
              <a:off x="3358412" y="3830018"/>
              <a:ext cx="2363244" cy="139500"/>
              <a:chOff x="3358412" y="3830018"/>
              <a:chExt cx="2363244" cy="139500"/>
            </a:xfrm>
          </p:grpSpPr>
          <p:sp>
            <p:nvSpPr>
              <p:cNvPr id="8277" name="Google Shape;8277;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66"/>
            <p:cNvGrpSpPr/>
            <p:nvPr/>
          </p:nvGrpSpPr>
          <p:grpSpPr>
            <a:xfrm>
              <a:off x="3358399" y="4011514"/>
              <a:ext cx="2363377" cy="139537"/>
              <a:chOff x="3294800" y="4134603"/>
              <a:chExt cx="2638876" cy="152400"/>
            </a:xfrm>
          </p:grpSpPr>
          <p:sp>
            <p:nvSpPr>
              <p:cNvPr id="8283" name="Google Shape;8283;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66"/>
            <p:cNvGrpSpPr/>
            <p:nvPr/>
          </p:nvGrpSpPr>
          <p:grpSpPr>
            <a:xfrm>
              <a:off x="3358399" y="4193010"/>
              <a:ext cx="2363377" cy="139537"/>
              <a:chOff x="3294800" y="4134603"/>
              <a:chExt cx="2638876" cy="152400"/>
            </a:xfrm>
          </p:grpSpPr>
          <p:sp>
            <p:nvSpPr>
              <p:cNvPr id="8289" name="Google Shape;8289;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94" name="Google Shape;8294;p66"/>
          <p:cNvGraphicFramePr/>
          <p:nvPr/>
        </p:nvGraphicFramePr>
        <p:xfrm>
          <a:off x="728250" y="2361200"/>
          <a:ext cx="3000000" cy="3000000"/>
        </p:xfrm>
        <a:graphic>
          <a:graphicData uri="http://schemas.openxmlformats.org/drawingml/2006/table">
            <a:tbl>
              <a:tblPr>
                <a:noFill/>
                <a:tableStyleId>{BD39BE5C-03FD-4848-9283-D72EF678D4F0}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295" name="Google Shape;8295;p66"/>
          <p:cNvGrpSpPr/>
          <p:nvPr/>
        </p:nvGrpSpPr>
        <p:grpSpPr>
          <a:xfrm>
            <a:off x="4177919" y="2765014"/>
            <a:ext cx="1302095" cy="60959"/>
            <a:chOff x="3558802" y="4011427"/>
            <a:chExt cx="1866000" cy="111300"/>
          </a:xfrm>
        </p:grpSpPr>
        <p:sp>
          <p:nvSpPr>
            <p:cNvPr id="8296" name="Google Shape;8296;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6"/>
          <p:cNvGrpSpPr/>
          <p:nvPr/>
        </p:nvGrpSpPr>
        <p:grpSpPr>
          <a:xfrm>
            <a:off x="4723407" y="3047174"/>
            <a:ext cx="914340" cy="60959"/>
            <a:chOff x="3558802" y="4011427"/>
            <a:chExt cx="1866000" cy="111300"/>
          </a:xfrm>
        </p:grpSpPr>
        <p:sp>
          <p:nvSpPr>
            <p:cNvPr id="8299" name="Google Shape;8299;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66"/>
          <p:cNvGrpSpPr/>
          <p:nvPr/>
        </p:nvGrpSpPr>
        <p:grpSpPr>
          <a:xfrm>
            <a:off x="5891249" y="3374972"/>
            <a:ext cx="2519825" cy="1001454"/>
            <a:chOff x="1906114" y="789980"/>
            <a:chExt cx="1487676" cy="606868"/>
          </a:xfrm>
        </p:grpSpPr>
        <p:cxnSp>
          <p:nvCxnSpPr>
            <p:cNvPr id="8302" name="Google Shape;8302;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03" name="Google Shape;8303;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04" name="Google Shape;8304;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305" name="Google Shape;8305;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306" name="Google Shape;8306;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307" name="Google Shape;8307;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308" name="Google Shape;8308;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309" name="Google Shape;8309;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316" name="Google Shape;8316;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317" name="Google Shape;8317;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318" name="Google Shape;8318;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6"/>
          <p:cNvGrpSpPr/>
          <p:nvPr/>
        </p:nvGrpSpPr>
        <p:grpSpPr>
          <a:xfrm>
            <a:off x="3372612" y="1159008"/>
            <a:ext cx="2363393" cy="1005865"/>
            <a:chOff x="3292400" y="1193188"/>
            <a:chExt cx="2615240" cy="1131075"/>
          </a:xfrm>
        </p:grpSpPr>
        <p:sp>
          <p:nvSpPr>
            <p:cNvPr id="8320" name="Google Shape;8320;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21" name="Google Shape;8321;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22" name="Google Shape;8322;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323" name="Google Shape;8323;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324" name="Google Shape;8324;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325" name="Google Shape;8325;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326" name="Google Shape;8326;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327" name="Google Shape;8327;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328" name="Google Shape;8328;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329" name="Google Shape;8329;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330" name="Google Shape;8330;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31" name="Google Shape;8331;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32" name="Google Shape;8332;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33" name="Google Shape;8333;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34" name="Google Shape;8334;p66"/>
            <p:cNvGrpSpPr/>
            <p:nvPr/>
          </p:nvGrpSpPr>
          <p:grpSpPr>
            <a:xfrm>
              <a:off x="3748438" y="1378608"/>
              <a:ext cx="2159202" cy="903971"/>
              <a:chOff x="1683525" y="2179850"/>
              <a:chExt cx="4519050" cy="2134525"/>
            </a:xfrm>
          </p:grpSpPr>
          <p:sp>
            <p:nvSpPr>
              <p:cNvPr id="8335" name="Google Shape;8335;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6" name="Google Shape;8336;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7" name="Google Shape;8337;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8" name="Google Shape;8338;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9" name="Google Shape;8339;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0" name="Google Shape;8340;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1" name="Google Shape;8341;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2" name="Google Shape;8342;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3" name="Google Shape;8343;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4" name="Google Shape;8344;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5" name="Google Shape;8345;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6" name="Google Shape;8346;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0" name="Shape 8350"/>
        <p:cNvGrpSpPr/>
        <p:nvPr/>
      </p:nvGrpSpPr>
      <p:grpSpPr>
        <a:xfrm>
          <a:off x="0" y="0"/>
          <a:ext cx="0" cy="0"/>
          <a:chOff x="0" y="0"/>
          <a:chExt cx="0" cy="0"/>
        </a:xfrm>
      </p:grpSpPr>
      <p:grpSp>
        <p:nvGrpSpPr>
          <p:cNvPr id="8351" name="Google Shape;8351;p67"/>
          <p:cNvGrpSpPr/>
          <p:nvPr/>
        </p:nvGrpSpPr>
        <p:grpSpPr>
          <a:xfrm>
            <a:off x="4814684" y="1191441"/>
            <a:ext cx="745431" cy="718863"/>
            <a:chOff x="4249973" y="1201875"/>
            <a:chExt cx="1958568" cy="1888762"/>
          </a:xfrm>
        </p:grpSpPr>
        <p:sp>
          <p:nvSpPr>
            <p:cNvPr id="8352" name="Google Shape;8352;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67"/>
            <p:cNvGrpSpPr/>
            <p:nvPr/>
          </p:nvGrpSpPr>
          <p:grpSpPr>
            <a:xfrm>
              <a:off x="5853086" y="1789142"/>
              <a:ext cx="355454" cy="1048099"/>
              <a:chOff x="5576108" y="2016725"/>
              <a:chExt cx="565200" cy="1666560"/>
            </a:xfrm>
          </p:grpSpPr>
          <p:sp>
            <p:nvSpPr>
              <p:cNvPr id="8354" name="Google Shape;8354;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5" name="Google Shape;8355;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7"/>
            <p:cNvGrpSpPr/>
            <p:nvPr/>
          </p:nvGrpSpPr>
          <p:grpSpPr>
            <a:xfrm>
              <a:off x="4869455" y="2691676"/>
              <a:ext cx="1013897" cy="398961"/>
              <a:chOff x="4012057" y="3451825"/>
              <a:chExt cx="1612175" cy="634379"/>
            </a:xfrm>
          </p:grpSpPr>
          <p:sp>
            <p:nvSpPr>
              <p:cNvPr id="8357" name="Google Shape;8357;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58" name="Google Shape;8358;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67"/>
            <p:cNvGrpSpPr/>
            <p:nvPr/>
          </p:nvGrpSpPr>
          <p:grpSpPr>
            <a:xfrm>
              <a:off x="4276937" y="2155961"/>
              <a:ext cx="651965" cy="891358"/>
              <a:chOff x="3069908" y="2599997"/>
              <a:chExt cx="1036675" cy="1417328"/>
            </a:xfrm>
          </p:grpSpPr>
          <p:sp>
            <p:nvSpPr>
              <p:cNvPr id="8360" name="Google Shape;8360;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1" name="Google Shape;8361;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7"/>
            <p:cNvGrpSpPr/>
            <p:nvPr/>
          </p:nvGrpSpPr>
          <p:grpSpPr>
            <a:xfrm>
              <a:off x="5054918" y="1201875"/>
              <a:ext cx="999548" cy="602711"/>
              <a:chOff x="4306958" y="1082925"/>
              <a:chExt cx="1589359" cy="958358"/>
            </a:xfrm>
          </p:grpSpPr>
          <p:sp>
            <p:nvSpPr>
              <p:cNvPr id="8363" name="Google Shape;8363;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4" name="Google Shape;8364;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67"/>
            <p:cNvGrpSpPr/>
            <p:nvPr/>
          </p:nvGrpSpPr>
          <p:grpSpPr>
            <a:xfrm>
              <a:off x="4249973" y="1303451"/>
              <a:ext cx="799317" cy="841334"/>
              <a:chOff x="3027033" y="1244439"/>
              <a:chExt cx="1270977" cy="1337786"/>
            </a:xfrm>
          </p:grpSpPr>
          <p:sp>
            <p:nvSpPr>
              <p:cNvPr id="8366" name="Google Shape;8366;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7" name="Google Shape;8367;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67"/>
          <p:cNvGrpSpPr/>
          <p:nvPr/>
        </p:nvGrpSpPr>
        <p:grpSpPr>
          <a:xfrm>
            <a:off x="731057" y="2069890"/>
            <a:ext cx="761767" cy="729896"/>
            <a:chOff x="2657744" y="2337745"/>
            <a:chExt cx="832987" cy="798137"/>
          </a:xfrm>
        </p:grpSpPr>
        <p:sp>
          <p:nvSpPr>
            <p:cNvPr id="8369" name="Google Shape;8369;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7"/>
          <p:cNvGrpSpPr/>
          <p:nvPr/>
        </p:nvGrpSpPr>
        <p:grpSpPr>
          <a:xfrm>
            <a:off x="3242022" y="2073097"/>
            <a:ext cx="685569" cy="723586"/>
            <a:chOff x="3398134" y="2057755"/>
            <a:chExt cx="704087" cy="743130"/>
          </a:xfrm>
        </p:grpSpPr>
        <p:grpSp>
          <p:nvGrpSpPr>
            <p:cNvPr id="8376" name="Google Shape;8376;p67"/>
            <p:cNvGrpSpPr/>
            <p:nvPr/>
          </p:nvGrpSpPr>
          <p:grpSpPr>
            <a:xfrm>
              <a:off x="3398134" y="2290183"/>
              <a:ext cx="315300" cy="219900"/>
              <a:chOff x="3398134" y="2290183"/>
              <a:chExt cx="315300" cy="219900"/>
            </a:xfrm>
          </p:grpSpPr>
          <p:sp>
            <p:nvSpPr>
              <p:cNvPr id="8377" name="Google Shape;8377;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78" name="Google Shape;8378;p67"/>
              <p:cNvCxnSpPr>
                <a:stCxn id="837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379" name="Google Shape;8379;p67"/>
            <p:cNvGrpSpPr/>
            <p:nvPr/>
          </p:nvGrpSpPr>
          <p:grpSpPr>
            <a:xfrm>
              <a:off x="3547823" y="2467358"/>
              <a:ext cx="219900" cy="333527"/>
              <a:chOff x="3547823" y="2467358"/>
              <a:chExt cx="219900" cy="333527"/>
            </a:xfrm>
          </p:grpSpPr>
          <p:sp>
            <p:nvSpPr>
              <p:cNvPr id="8380" name="Google Shape;8380;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81" name="Google Shape;8381;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382" name="Google Shape;8382;p67"/>
            <p:cNvGrpSpPr/>
            <p:nvPr/>
          </p:nvGrpSpPr>
          <p:grpSpPr>
            <a:xfrm>
              <a:off x="3734138" y="2467358"/>
              <a:ext cx="219900" cy="333527"/>
              <a:chOff x="3734138" y="2467358"/>
              <a:chExt cx="219900" cy="333527"/>
            </a:xfrm>
          </p:grpSpPr>
          <p:sp>
            <p:nvSpPr>
              <p:cNvPr id="8383" name="Google Shape;8383;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84" name="Google Shape;8384;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85" name="Google Shape;8385;p67"/>
            <p:cNvGrpSpPr/>
            <p:nvPr/>
          </p:nvGrpSpPr>
          <p:grpSpPr>
            <a:xfrm>
              <a:off x="3787560" y="2288011"/>
              <a:ext cx="314661" cy="219900"/>
              <a:chOff x="3787560" y="2288011"/>
              <a:chExt cx="314661" cy="219900"/>
            </a:xfrm>
          </p:grpSpPr>
          <p:sp>
            <p:nvSpPr>
              <p:cNvPr id="8386" name="Google Shape;8386;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87" name="Google Shape;8387;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88" name="Google Shape;8388;p67"/>
            <p:cNvGrpSpPr/>
            <p:nvPr/>
          </p:nvGrpSpPr>
          <p:grpSpPr>
            <a:xfrm>
              <a:off x="3637290" y="2057755"/>
              <a:ext cx="219900" cy="335499"/>
              <a:chOff x="3637290" y="2057755"/>
              <a:chExt cx="219900" cy="335499"/>
            </a:xfrm>
          </p:grpSpPr>
          <p:sp>
            <p:nvSpPr>
              <p:cNvPr id="8389" name="Google Shape;8389;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90" name="Google Shape;8390;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391" name="Google Shape;8391;p67"/>
          <p:cNvGrpSpPr/>
          <p:nvPr/>
        </p:nvGrpSpPr>
        <p:grpSpPr>
          <a:xfrm>
            <a:off x="4917244" y="2079792"/>
            <a:ext cx="710153" cy="710153"/>
            <a:chOff x="5007123" y="2079403"/>
            <a:chExt cx="687600" cy="687600"/>
          </a:xfrm>
        </p:grpSpPr>
        <p:sp>
          <p:nvSpPr>
            <p:cNvPr id="8392" name="Google Shape;8392;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5726681" y="2074299"/>
            <a:ext cx="720998" cy="721183"/>
            <a:chOff x="5797446" y="2063053"/>
            <a:chExt cx="698100" cy="698280"/>
          </a:xfrm>
        </p:grpSpPr>
        <p:sp>
          <p:nvSpPr>
            <p:cNvPr id="8397" name="Google Shape;8397;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7"/>
          <p:cNvGrpSpPr/>
          <p:nvPr/>
        </p:nvGrpSpPr>
        <p:grpSpPr>
          <a:xfrm>
            <a:off x="8171828" y="3719904"/>
            <a:ext cx="280585" cy="673164"/>
            <a:chOff x="8075075" y="3754290"/>
            <a:chExt cx="255612" cy="613194"/>
          </a:xfrm>
        </p:grpSpPr>
        <p:grpSp>
          <p:nvGrpSpPr>
            <p:cNvPr id="8402" name="Google Shape;8402;p67"/>
            <p:cNvGrpSpPr/>
            <p:nvPr/>
          </p:nvGrpSpPr>
          <p:grpSpPr>
            <a:xfrm>
              <a:off x="8075075" y="3754290"/>
              <a:ext cx="255612" cy="613194"/>
              <a:chOff x="8075075" y="3754290"/>
              <a:chExt cx="255612" cy="613194"/>
            </a:xfrm>
          </p:grpSpPr>
          <p:sp>
            <p:nvSpPr>
              <p:cNvPr id="8403" name="Google Shape;8403;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5" name="Google Shape;8405;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7"/>
          <p:cNvGrpSpPr/>
          <p:nvPr/>
        </p:nvGrpSpPr>
        <p:grpSpPr>
          <a:xfrm>
            <a:off x="5288887" y="3708700"/>
            <a:ext cx="470352" cy="683745"/>
            <a:chOff x="1697726" y="3244179"/>
            <a:chExt cx="788124" cy="1146069"/>
          </a:xfrm>
        </p:grpSpPr>
        <p:sp>
          <p:nvSpPr>
            <p:cNvPr id="8407" name="Google Shape;8407;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0" name="Google Shape;8410;p67"/>
          <p:cNvGrpSpPr/>
          <p:nvPr/>
        </p:nvGrpSpPr>
        <p:grpSpPr>
          <a:xfrm>
            <a:off x="5910037" y="3719902"/>
            <a:ext cx="293891" cy="293845"/>
            <a:chOff x="6134814" y="3754290"/>
            <a:chExt cx="293891" cy="293845"/>
          </a:xfrm>
        </p:grpSpPr>
        <p:sp>
          <p:nvSpPr>
            <p:cNvPr id="8411" name="Google Shape;8411;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7"/>
          <p:cNvGrpSpPr/>
          <p:nvPr/>
        </p:nvGrpSpPr>
        <p:grpSpPr>
          <a:xfrm>
            <a:off x="5910037" y="4098574"/>
            <a:ext cx="293891" cy="293891"/>
            <a:chOff x="6134814" y="4086186"/>
            <a:chExt cx="293891" cy="293891"/>
          </a:xfrm>
        </p:grpSpPr>
        <p:sp>
          <p:nvSpPr>
            <p:cNvPr id="8414" name="Google Shape;8414;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6" name="Google Shape;8416;p6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8" name="Google Shape;8418;p67"/>
          <p:cNvGrpSpPr/>
          <p:nvPr/>
        </p:nvGrpSpPr>
        <p:grpSpPr>
          <a:xfrm>
            <a:off x="7835013" y="2927266"/>
            <a:ext cx="622883" cy="621944"/>
            <a:chOff x="1187048" y="238125"/>
            <a:chExt cx="5256397" cy="5248476"/>
          </a:xfrm>
        </p:grpSpPr>
        <p:sp>
          <p:nvSpPr>
            <p:cNvPr id="8419" name="Google Shape;8419;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7"/>
          <p:cNvGrpSpPr/>
          <p:nvPr/>
        </p:nvGrpSpPr>
        <p:grpSpPr>
          <a:xfrm>
            <a:off x="2292118" y="2936875"/>
            <a:ext cx="1310987" cy="612407"/>
            <a:chOff x="238125" y="1188750"/>
            <a:chExt cx="7140450" cy="3335550"/>
          </a:xfrm>
        </p:grpSpPr>
        <p:sp>
          <p:nvSpPr>
            <p:cNvPr id="8424" name="Google Shape;8424;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67"/>
          <p:cNvGrpSpPr/>
          <p:nvPr/>
        </p:nvGrpSpPr>
        <p:grpSpPr>
          <a:xfrm>
            <a:off x="6617990" y="2927430"/>
            <a:ext cx="1110299" cy="621702"/>
            <a:chOff x="238125" y="1335475"/>
            <a:chExt cx="5418735" cy="3034175"/>
          </a:xfrm>
        </p:grpSpPr>
        <p:sp>
          <p:nvSpPr>
            <p:cNvPr id="8430" name="Google Shape;8430;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7"/>
          <p:cNvGrpSpPr/>
          <p:nvPr/>
        </p:nvGrpSpPr>
        <p:grpSpPr>
          <a:xfrm>
            <a:off x="5435649" y="2924327"/>
            <a:ext cx="1074451" cy="627181"/>
            <a:chOff x="5359127" y="2910889"/>
            <a:chExt cx="1097723" cy="640831"/>
          </a:xfrm>
        </p:grpSpPr>
        <p:grpSp>
          <p:nvGrpSpPr>
            <p:cNvPr id="8434" name="Google Shape;8434;p67"/>
            <p:cNvGrpSpPr/>
            <p:nvPr/>
          </p:nvGrpSpPr>
          <p:grpSpPr>
            <a:xfrm>
              <a:off x="5929791" y="3263088"/>
              <a:ext cx="527060" cy="287097"/>
              <a:chOff x="5929791" y="3263088"/>
              <a:chExt cx="527060" cy="287097"/>
            </a:xfrm>
          </p:grpSpPr>
          <p:sp>
            <p:nvSpPr>
              <p:cNvPr id="8435" name="Google Shape;8435;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36" name="Google Shape;8436;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37" name="Google Shape;8437;p67"/>
            <p:cNvGrpSpPr/>
            <p:nvPr/>
          </p:nvGrpSpPr>
          <p:grpSpPr>
            <a:xfrm>
              <a:off x="5359127" y="3263089"/>
              <a:ext cx="526428" cy="288631"/>
              <a:chOff x="5359127" y="3263089"/>
              <a:chExt cx="526428" cy="288631"/>
            </a:xfrm>
          </p:grpSpPr>
          <p:sp>
            <p:nvSpPr>
              <p:cNvPr id="8438" name="Google Shape;8438;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39" name="Google Shape;8439;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40" name="Google Shape;8440;p67"/>
            <p:cNvGrpSpPr/>
            <p:nvPr/>
          </p:nvGrpSpPr>
          <p:grpSpPr>
            <a:xfrm>
              <a:off x="5551525" y="2910889"/>
              <a:ext cx="520901" cy="610283"/>
              <a:chOff x="5551525" y="2910889"/>
              <a:chExt cx="520901" cy="610283"/>
            </a:xfrm>
          </p:grpSpPr>
          <p:sp>
            <p:nvSpPr>
              <p:cNvPr id="8441" name="Google Shape;8441;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42" name="Google Shape;8442;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43" name="Google Shape;8443;p67"/>
            <p:cNvGrpSpPr/>
            <p:nvPr/>
          </p:nvGrpSpPr>
          <p:grpSpPr>
            <a:xfrm>
              <a:off x="5743962" y="2919100"/>
              <a:ext cx="623674" cy="284502"/>
              <a:chOff x="5743962" y="2919100"/>
              <a:chExt cx="623674" cy="284502"/>
            </a:xfrm>
          </p:grpSpPr>
          <p:sp>
            <p:nvSpPr>
              <p:cNvPr id="8444" name="Google Shape;8444;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45" name="Google Shape;8445;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446" name="Google Shape;8446;p67"/>
          <p:cNvGrpSpPr/>
          <p:nvPr/>
        </p:nvGrpSpPr>
        <p:grpSpPr>
          <a:xfrm>
            <a:off x="7586863" y="2075038"/>
            <a:ext cx="874976" cy="719600"/>
            <a:chOff x="7608988" y="2093194"/>
            <a:chExt cx="817276" cy="672147"/>
          </a:xfrm>
        </p:grpSpPr>
        <p:cxnSp>
          <p:nvCxnSpPr>
            <p:cNvPr id="8447" name="Google Shape;8447;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8" name="Google Shape;8448;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49" name="Google Shape;8449;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50" name="Google Shape;8450;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51" name="Google Shape;8451;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452" name="Google Shape;8452;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453" name="Google Shape;8453;p67"/>
            <p:cNvGrpSpPr/>
            <p:nvPr/>
          </p:nvGrpSpPr>
          <p:grpSpPr>
            <a:xfrm>
              <a:off x="7721175" y="2093194"/>
              <a:ext cx="599587" cy="623846"/>
              <a:chOff x="7721175" y="2093194"/>
              <a:chExt cx="599587" cy="623846"/>
            </a:xfrm>
          </p:grpSpPr>
          <p:grpSp>
            <p:nvGrpSpPr>
              <p:cNvPr id="8454" name="Google Shape;8454;p67"/>
              <p:cNvGrpSpPr/>
              <p:nvPr/>
            </p:nvGrpSpPr>
            <p:grpSpPr>
              <a:xfrm>
                <a:off x="7721175" y="2093194"/>
                <a:ext cx="291605" cy="623846"/>
                <a:chOff x="9405575" y="2061418"/>
                <a:chExt cx="291605" cy="623846"/>
              </a:xfrm>
            </p:grpSpPr>
            <p:sp>
              <p:nvSpPr>
                <p:cNvPr id="8455" name="Google Shape;8455;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7"/>
              <p:cNvGrpSpPr/>
              <p:nvPr/>
            </p:nvGrpSpPr>
            <p:grpSpPr>
              <a:xfrm flipH="1">
                <a:off x="8029157" y="2093194"/>
                <a:ext cx="291605" cy="623846"/>
                <a:chOff x="9405575" y="2061418"/>
                <a:chExt cx="291605" cy="623846"/>
              </a:xfrm>
            </p:grpSpPr>
            <p:sp>
              <p:nvSpPr>
                <p:cNvPr id="8463" name="Google Shape;8463;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70" name="Google Shape;8470;p67"/>
          <p:cNvGrpSpPr/>
          <p:nvPr/>
        </p:nvGrpSpPr>
        <p:grpSpPr>
          <a:xfrm>
            <a:off x="4031299" y="1191441"/>
            <a:ext cx="712557" cy="785901"/>
            <a:chOff x="4206459" y="1191441"/>
            <a:chExt cx="712557" cy="785901"/>
          </a:xfrm>
        </p:grpSpPr>
        <p:sp>
          <p:nvSpPr>
            <p:cNvPr id="8471" name="Google Shape;8471;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5" name="Google Shape;8475;p67"/>
            <p:cNvGrpSpPr/>
            <p:nvPr/>
          </p:nvGrpSpPr>
          <p:grpSpPr>
            <a:xfrm>
              <a:off x="4644280" y="1290523"/>
              <a:ext cx="143716" cy="29463"/>
              <a:chOff x="4644280" y="1290523"/>
              <a:chExt cx="143716" cy="29463"/>
            </a:xfrm>
          </p:grpSpPr>
          <p:sp>
            <p:nvSpPr>
              <p:cNvPr id="8476" name="Google Shape;8476;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7"/>
            <p:cNvGrpSpPr/>
            <p:nvPr/>
          </p:nvGrpSpPr>
          <p:grpSpPr>
            <a:xfrm>
              <a:off x="4356567" y="1191441"/>
              <a:ext cx="143690" cy="29488"/>
              <a:chOff x="4356567" y="1191441"/>
              <a:chExt cx="143690" cy="29488"/>
            </a:xfrm>
          </p:grpSpPr>
          <p:sp>
            <p:nvSpPr>
              <p:cNvPr id="8481" name="Google Shape;8481;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7"/>
            <p:cNvGrpSpPr/>
            <p:nvPr/>
          </p:nvGrpSpPr>
          <p:grpSpPr>
            <a:xfrm>
              <a:off x="4339009" y="1863727"/>
              <a:ext cx="143703" cy="29476"/>
              <a:chOff x="4339009" y="1863727"/>
              <a:chExt cx="143703" cy="29476"/>
            </a:xfrm>
          </p:grpSpPr>
          <p:sp>
            <p:nvSpPr>
              <p:cNvPr id="8486" name="Google Shape;8486;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7"/>
            <p:cNvGrpSpPr/>
            <p:nvPr/>
          </p:nvGrpSpPr>
          <p:grpSpPr>
            <a:xfrm>
              <a:off x="4206459" y="1607315"/>
              <a:ext cx="29539" cy="142899"/>
              <a:chOff x="4206459" y="1607315"/>
              <a:chExt cx="29539" cy="142899"/>
            </a:xfrm>
          </p:grpSpPr>
          <p:sp>
            <p:nvSpPr>
              <p:cNvPr id="8491" name="Google Shape;8491;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5" name="Google Shape;8495;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67"/>
            <p:cNvGrpSpPr/>
            <p:nvPr/>
          </p:nvGrpSpPr>
          <p:grpSpPr>
            <a:xfrm>
              <a:off x="4889463" y="1423737"/>
              <a:ext cx="29552" cy="142899"/>
              <a:chOff x="4889463" y="1423737"/>
              <a:chExt cx="29552" cy="142899"/>
            </a:xfrm>
          </p:grpSpPr>
          <p:sp>
            <p:nvSpPr>
              <p:cNvPr id="8500" name="Google Shape;8500;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7"/>
            <p:cNvGrpSpPr/>
            <p:nvPr/>
          </p:nvGrpSpPr>
          <p:grpSpPr>
            <a:xfrm>
              <a:off x="4771663" y="1876896"/>
              <a:ext cx="108651" cy="100447"/>
              <a:chOff x="4771663" y="1876896"/>
              <a:chExt cx="108651" cy="100447"/>
            </a:xfrm>
          </p:grpSpPr>
          <p:sp>
            <p:nvSpPr>
              <p:cNvPr id="8505" name="Google Shape;8505;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9" name="Google Shape;8509;p67"/>
          <p:cNvGrpSpPr/>
          <p:nvPr/>
        </p:nvGrpSpPr>
        <p:grpSpPr>
          <a:xfrm>
            <a:off x="4026774" y="2074664"/>
            <a:ext cx="791287" cy="720350"/>
            <a:chOff x="267375" y="1071875"/>
            <a:chExt cx="470500" cy="428550"/>
          </a:xfrm>
        </p:grpSpPr>
        <p:sp>
          <p:nvSpPr>
            <p:cNvPr id="8510" name="Google Shape;8510;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7"/>
          <p:cNvGrpSpPr/>
          <p:nvPr/>
        </p:nvGrpSpPr>
        <p:grpSpPr>
          <a:xfrm>
            <a:off x="727269" y="3719294"/>
            <a:ext cx="1408444" cy="673166"/>
            <a:chOff x="712664" y="3693287"/>
            <a:chExt cx="1460738" cy="698160"/>
          </a:xfrm>
        </p:grpSpPr>
        <p:grpSp>
          <p:nvGrpSpPr>
            <p:cNvPr id="8519" name="Google Shape;8519;p67"/>
            <p:cNvGrpSpPr/>
            <p:nvPr/>
          </p:nvGrpSpPr>
          <p:grpSpPr>
            <a:xfrm>
              <a:off x="1380079" y="4133090"/>
              <a:ext cx="234048" cy="258099"/>
              <a:chOff x="1380079" y="4133090"/>
              <a:chExt cx="234048" cy="258099"/>
            </a:xfrm>
          </p:grpSpPr>
          <p:sp>
            <p:nvSpPr>
              <p:cNvPr id="8520" name="Google Shape;8520;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67"/>
            <p:cNvGrpSpPr/>
            <p:nvPr/>
          </p:nvGrpSpPr>
          <p:grpSpPr>
            <a:xfrm>
              <a:off x="884610" y="3864082"/>
              <a:ext cx="1118566" cy="527275"/>
              <a:chOff x="890961" y="3865463"/>
              <a:chExt cx="1115221" cy="525698"/>
            </a:xfrm>
          </p:grpSpPr>
          <p:sp>
            <p:nvSpPr>
              <p:cNvPr id="8524" name="Google Shape;8524;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7"/>
            <p:cNvGrpSpPr/>
            <p:nvPr/>
          </p:nvGrpSpPr>
          <p:grpSpPr>
            <a:xfrm>
              <a:off x="712664" y="3693287"/>
              <a:ext cx="1460738" cy="698160"/>
              <a:chOff x="712664" y="3693025"/>
              <a:chExt cx="1460738" cy="698160"/>
            </a:xfrm>
          </p:grpSpPr>
          <p:sp>
            <p:nvSpPr>
              <p:cNvPr id="8528" name="Google Shape;8528;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4" name="Google Shape;8534;p67"/>
          <p:cNvGrpSpPr/>
          <p:nvPr/>
        </p:nvGrpSpPr>
        <p:grpSpPr>
          <a:xfrm>
            <a:off x="3164985" y="1191441"/>
            <a:ext cx="795485" cy="738831"/>
            <a:chOff x="3348603" y="1236445"/>
            <a:chExt cx="749256" cy="695894"/>
          </a:xfrm>
        </p:grpSpPr>
        <p:grpSp>
          <p:nvGrpSpPr>
            <p:cNvPr id="8535" name="Google Shape;8535;p67"/>
            <p:cNvGrpSpPr/>
            <p:nvPr/>
          </p:nvGrpSpPr>
          <p:grpSpPr>
            <a:xfrm>
              <a:off x="3583779" y="1236445"/>
              <a:ext cx="293795" cy="285811"/>
              <a:chOff x="3750225" y="1774000"/>
              <a:chExt cx="149575" cy="145525"/>
            </a:xfrm>
          </p:grpSpPr>
          <p:sp>
            <p:nvSpPr>
              <p:cNvPr id="8536" name="Google Shape;853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7"/>
            <p:cNvGrpSpPr/>
            <p:nvPr/>
          </p:nvGrpSpPr>
          <p:grpSpPr>
            <a:xfrm>
              <a:off x="3775534" y="1462599"/>
              <a:ext cx="322325" cy="285958"/>
              <a:chOff x="3847850" y="1889150"/>
              <a:chExt cx="164100" cy="145600"/>
            </a:xfrm>
          </p:grpSpPr>
          <p:sp>
            <p:nvSpPr>
              <p:cNvPr id="8539" name="Google Shape;853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7"/>
            <p:cNvGrpSpPr/>
            <p:nvPr/>
          </p:nvGrpSpPr>
          <p:grpSpPr>
            <a:xfrm>
              <a:off x="3545329" y="1646528"/>
              <a:ext cx="293746" cy="285811"/>
              <a:chOff x="3730650" y="1982800"/>
              <a:chExt cx="149550" cy="145525"/>
            </a:xfrm>
          </p:grpSpPr>
          <p:sp>
            <p:nvSpPr>
              <p:cNvPr id="8542" name="Google Shape;8542;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7"/>
            <p:cNvGrpSpPr/>
            <p:nvPr/>
          </p:nvGrpSpPr>
          <p:grpSpPr>
            <a:xfrm>
              <a:off x="3348603" y="1415046"/>
              <a:ext cx="294384" cy="284387"/>
              <a:chOff x="3630494" y="1864938"/>
              <a:chExt cx="149875" cy="144800"/>
            </a:xfrm>
          </p:grpSpPr>
          <p:sp>
            <p:nvSpPr>
              <p:cNvPr id="8545" name="Google Shape;8545;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7" name="Google Shape;8547;p67"/>
          <p:cNvGrpSpPr/>
          <p:nvPr/>
        </p:nvGrpSpPr>
        <p:grpSpPr>
          <a:xfrm>
            <a:off x="2286512" y="3714337"/>
            <a:ext cx="1324924" cy="678083"/>
            <a:chOff x="2413923" y="3711366"/>
            <a:chExt cx="1374117" cy="703260"/>
          </a:xfrm>
        </p:grpSpPr>
        <p:grpSp>
          <p:nvGrpSpPr>
            <p:cNvPr id="8548" name="Google Shape;8548;p67"/>
            <p:cNvGrpSpPr/>
            <p:nvPr/>
          </p:nvGrpSpPr>
          <p:grpSpPr>
            <a:xfrm>
              <a:off x="2413923" y="3711366"/>
              <a:ext cx="1374117" cy="703260"/>
              <a:chOff x="2413923" y="3711366"/>
              <a:chExt cx="1374117" cy="703260"/>
            </a:xfrm>
          </p:grpSpPr>
          <p:sp>
            <p:nvSpPr>
              <p:cNvPr id="8549" name="Google Shape;8549;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67"/>
              <p:cNvGrpSpPr/>
              <p:nvPr/>
            </p:nvGrpSpPr>
            <p:grpSpPr>
              <a:xfrm>
                <a:off x="2600284" y="3808654"/>
                <a:ext cx="234506" cy="138009"/>
                <a:chOff x="2600284" y="3808654"/>
                <a:chExt cx="234506" cy="138009"/>
              </a:xfrm>
            </p:grpSpPr>
            <p:sp>
              <p:nvSpPr>
                <p:cNvPr id="8551" name="Google Shape;8551;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2" name="Google Shape;8552;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3" name="Google Shape;8553;p67"/>
              <p:cNvGrpSpPr/>
              <p:nvPr/>
            </p:nvGrpSpPr>
            <p:grpSpPr>
              <a:xfrm>
                <a:off x="3359659" y="3805664"/>
                <a:ext cx="232294" cy="141000"/>
                <a:chOff x="3359659" y="3805664"/>
                <a:chExt cx="232294" cy="141000"/>
              </a:xfrm>
            </p:grpSpPr>
            <p:sp>
              <p:nvSpPr>
                <p:cNvPr id="8554" name="Google Shape;8554;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5" name="Google Shape;8555;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6" name="Google Shape;8556;p67"/>
              <p:cNvGrpSpPr/>
              <p:nvPr/>
            </p:nvGrpSpPr>
            <p:grpSpPr>
              <a:xfrm>
                <a:off x="3067316" y="3711366"/>
                <a:ext cx="66900" cy="166809"/>
                <a:chOff x="3067316" y="3711366"/>
                <a:chExt cx="66900" cy="166809"/>
              </a:xfrm>
            </p:grpSpPr>
            <p:sp>
              <p:nvSpPr>
                <p:cNvPr id="8557" name="Google Shape;8557;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8" name="Google Shape;8558;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59" name="Google Shape;8559;p67"/>
              <p:cNvGrpSpPr/>
              <p:nvPr/>
            </p:nvGrpSpPr>
            <p:grpSpPr>
              <a:xfrm>
                <a:off x="2413923" y="4058666"/>
                <a:ext cx="224119" cy="66900"/>
                <a:chOff x="2413923" y="4058666"/>
                <a:chExt cx="224119" cy="66900"/>
              </a:xfrm>
            </p:grpSpPr>
            <p:sp>
              <p:nvSpPr>
                <p:cNvPr id="8560" name="Google Shape;8560;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1" name="Google Shape;8561;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62" name="Google Shape;8562;p67"/>
              <p:cNvGrpSpPr/>
              <p:nvPr/>
            </p:nvGrpSpPr>
            <p:grpSpPr>
              <a:xfrm>
                <a:off x="3564643" y="4058666"/>
                <a:ext cx="223397" cy="66900"/>
                <a:chOff x="3564643" y="4058666"/>
                <a:chExt cx="223397" cy="66900"/>
              </a:xfrm>
            </p:grpSpPr>
            <p:sp>
              <p:nvSpPr>
                <p:cNvPr id="8563" name="Google Shape;8563;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4" name="Google Shape;8564;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565" name="Google Shape;8565;p67"/>
            <p:cNvGrpSpPr/>
            <p:nvPr/>
          </p:nvGrpSpPr>
          <p:grpSpPr>
            <a:xfrm>
              <a:off x="2633353" y="3965763"/>
              <a:ext cx="933975" cy="445687"/>
              <a:chOff x="2633353" y="3965763"/>
              <a:chExt cx="933975" cy="445687"/>
            </a:xfrm>
          </p:grpSpPr>
          <p:sp>
            <p:nvSpPr>
              <p:cNvPr id="8566" name="Google Shape;8566;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8" name="Google Shape;8568;p67"/>
          <p:cNvGrpSpPr/>
          <p:nvPr/>
        </p:nvGrpSpPr>
        <p:grpSpPr>
          <a:xfrm>
            <a:off x="6410784" y="1264884"/>
            <a:ext cx="1131087" cy="587383"/>
            <a:chOff x="238125" y="999450"/>
            <a:chExt cx="7140700" cy="3708225"/>
          </a:xfrm>
        </p:grpSpPr>
        <p:sp>
          <p:nvSpPr>
            <p:cNvPr id="8569" name="Google Shape;8569;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7"/>
          <p:cNvGrpSpPr/>
          <p:nvPr/>
        </p:nvGrpSpPr>
        <p:grpSpPr>
          <a:xfrm>
            <a:off x="3762234" y="3714379"/>
            <a:ext cx="1375854" cy="678131"/>
            <a:chOff x="3913765" y="3641905"/>
            <a:chExt cx="1522805" cy="750560"/>
          </a:xfrm>
        </p:grpSpPr>
        <p:grpSp>
          <p:nvGrpSpPr>
            <p:cNvPr id="8579" name="Google Shape;8579;p67"/>
            <p:cNvGrpSpPr/>
            <p:nvPr/>
          </p:nvGrpSpPr>
          <p:grpSpPr>
            <a:xfrm>
              <a:off x="3913765" y="3997002"/>
              <a:ext cx="1522805" cy="395463"/>
              <a:chOff x="3913765" y="3997002"/>
              <a:chExt cx="1522805" cy="395463"/>
            </a:xfrm>
          </p:grpSpPr>
          <p:grpSp>
            <p:nvGrpSpPr>
              <p:cNvPr id="8580" name="Google Shape;8580;p67"/>
              <p:cNvGrpSpPr/>
              <p:nvPr/>
            </p:nvGrpSpPr>
            <p:grpSpPr>
              <a:xfrm>
                <a:off x="3913765" y="4138659"/>
                <a:ext cx="507602" cy="253806"/>
                <a:chOff x="3913765" y="4138659"/>
                <a:chExt cx="507602" cy="253806"/>
              </a:xfrm>
            </p:grpSpPr>
            <p:sp>
              <p:nvSpPr>
                <p:cNvPr id="8581" name="Google Shape;8581;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583" name="Google Shape;8583;p67"/>
              <p:cNvGrpSpPr/>
              <p:nvPr/>
            </p:nvGrpSpPr>
            <p:grpSpPr>
              <a:xfrm>
                <a:off x="4421361" y="3997002"/>
                <a:ext cx="507618" cy="395463"/>
                <a:chOff x="4421361" y="3997002"/>
                <a:chExt cx="507618" cy="395463"/>
              </a:xfrm>
            </p:grpSpPr>
            <p:sp>
              <p:nvSpPr>
                <p:cNvPr id="8584" name="Google Shape;8584;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7"/>
              <p:cNvGrpSpPr/>
              <p:nvPr/>
            </p:nvGrpSpPr>
            <p:grpSpPr>
              <a:xfrm>
                <a:off x="4928973" y="4189418"/>
                <a:ext cx="507596" cy="203047"/>
                <a:chOff x="4928973" y="4189418"/>
                <a:chExt cx="507596" cy="203047"/>
              </a:xfrm>
            </p:grpSpPr>
            <p:sp>
              <p:nvSpPr>
                <p:cNvPr id="8587" name="Google Shape;8587;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9" name="Google Shape;8589;p67"/>
            <p:cNvGrpSpPr/>
            <p:nvPr/>
          </p:nvGrpSpPr>
          <p:grpSpPr>
            <a:xfrm>
              <a:off x="4482186" y="3641905"/>
              <a:ext cx="397605" cy="349784"/>
              <a:chOff x="2906375" y="1159725"/>
              <a:chExt cx="1860575" cy="1636800"/>
            </a:xfrm>
          </p:grpSpPr>
          <p:sp>
            <p:nvSpPr>
              <p:cNvPr id="8590" name="Google Shape;8590;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4" name="Google Shape;8594;p67"/>
          <p:cNvGrpSpPr/>
          <p:nvPr/>
        </p:nvGrpSpPr>
        <p:grpSpPr>
          <a:xfrm>
            <a:off x="6546943" y="2074305"/>
            <a:ext cx="940737" cy="721067"/>
            <a:chOff x="6599718" y="2068734"/>
            <a:chExt cx="940737" cy="721067"/>
          </a:xfrm>
        </p:grpSpPr>
        <p:sp>
          <p:nvSpPr>
            <p:cNvPr id="8595" name="Google Shape;8595;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1" name="Google Shape;8601;p67"/>
            <p:cNvGrpSpPr/>
            <p:nvPr/>
          </p:nvGrpSpPr>
          <p:grpSpPr>
            <a:xfrm>
              <a:off x="6836957" y="2068734"/>
              <a:ext cx="461892" cy="721067"/>
              <a:chOff x="6836957" y="2068734"/>
              <a:chExt cx="461892" cy="721067"/>
            </a:xfrm>
          </p:grpSpPr>
          <p:sp>
            <p:nvSpPr>
              <p:cNvPr id="8602" name="Google Shape;8602;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8" name="Google Shape;8608;p67"/>
              <p:cNvGrpSpPr/>
              <p:nvPr/>
            </p:nvGrpSpPr>
            <p:grpSpPr>
              <a:xfrm>
                <a:off x="6836957" y="2068734"/>
                <a:ext cx="461892" cy="721067"/>
                <a:chOff x="6836957" y="2068734"/>
                <a:chExt cx="461892" cy="721067"/>
              </a:xfrm>
            </p:grpSpPr>
            <p:sp>
              <p:nvSpPr>
                <p:cNvPr id="8609" name="Google Shape;8609;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6" name="Google Shape;8616;p67"/>
          <p:cNvGrpSpPr/>
          <p:nvPr/>
        </p:nvGrpSpPr>
        <p:grpSpPr>
          <a:xfrm>
            <a:off x="2430262" y="2078652"/>
            <a:ext cx="712577" cy="712374"/>
            <a:chOff x="2559249" y="2069323"/>
            <a:chExt cx="685566" cy="685634"/>
          </a:xfrm>
        </p:grpSpPr>
        <p:sp>
          <p:nvSpPr>
            <p:cNvPr id="8617" name="Google Shape;8617;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7"/>
          <p:cNvGrpSpPr/>
          <p:nvPr/>
        </p:nvGrpSpPr>
        <p:grpSpPr>
          <a:xfrm>
            <a:off x="7612699" y="1191441"/>
            <a:ext cx="845645" cy="711911"/>
            <a:chOff x="951975" y="315800"/>
            <a:chExt cx="5860325" cy="4933550"/>
          </a:xfrm>
        </p:grpSpPr>
        <p:sp>
          <p:nvSpPr>
            <p:cNvPr id="8631" name="Google Shape;8631;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7"/>
          <p:cNvGrpSpPr/>
          <p:nvPr/>
        </p:nvGrpSpPr>
        <p:grpSpPr>
          <a:xfrm>
            <a:off x="3709828" y="2927550"/>
            <a:ext cx="1617932" cy="621724"/>
            <a:chOff x="3862800" y="3038525"/>
            <a:chExt cx="1329006" cy="510698"/>
          </a:xfrm>
        </p:grpSpPr>
        <p:sp>
          <p:nvSpPr>
            <p:cNvPr id="8640" name="Google Shape;8640;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2" name="Google Shape;8642;p67"/>
            <p:cNvGrpSpPr/>
            <p:nvPr/>
          </p:nvGrpSpPr>
          <p:grpSpPr>
            <a:xfrm>
              <a:off x="3967075" y="3040337"/>
              <a:ext cx="1019927" cy="402126"/>
              <a:chOff x="3967075" y="3040337"/>
              <a:chExt cx="1019927" cy="402126"/>
            </a:xfrm>
          </p:grpSpPr>
          <p:sp>
            <p:nvSpPr>
              <p:cNvPr id="8643" name="Google Shape;8643;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7"/>
            <p:cNvGrpSpPr/>
            <p:nvPr/>
          </p:nvGrpSpPr>
          <p:grpSpPr>
            <a:xfrm>
              <a:off x="4186700" y="3040337"/>
              <a:ext cx="390475" cy="183289"/>
              <a:chOff x="4186700" y="3040337"/>
              <a:chExt cx="390475" cy="183289"/>
            </a:xfrm>
          </p:grpSpPr>
          <p:sp>
            <p:nvSpPr>
              <p:cNvPr id="8646" name="Google Shape;8646;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7"/>
            <p:cNvGrpSpPr/>
            <p:nvPr/>
          </p:nvGrpSpPr>
          <p:grpSpPr>
            <a:xfrm>
              <a:off x="4073727" y="3040337"/>
              <a:ext cx="697794" cy="296263"/>
              <a:chOff x="4073727" y="3040337"/>
              <a:chExt cx="697794" cy="296263"/>
            </a:xfrm>
          </p:grpSpPr>
          <p:sp>
            <p:nvSpPr>
              <p:cNvPr id="8649" name="Google Shape;8649;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7"/>
            <p:cNvGrpSpPr/>
            <p:nvPr/>
          </p:nvGrpSpPr>
          <p:grpSpPr>
            <a:xfrm>
              <a:off x="3862800" y="3038525"/>
              <a:ext cx="1329006" cy="510698"/>
              <a:chOff x="3862800" y="3038525"/>
              <a:chExt cx="1329006" cy="510698"/>
            </a:xfrm>
          </p:grpSpPr>
          <p:sp>
            <p:nvSpPr>
              <p:cNvPr id="8652" name="Google Shape;8652;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4" name="Google Shape;8654;p67"/>
          <p:cNvGrpSpPr/>
          <p:nvPr/>
        </p:nvGrpSpPr>
        <p:grpSpPr>
          <a:xfrm>
            <a:off x="718150" y="1191441"/>
            <a:ext cx="883205" cy="775176"/>
            <a:chOff x="649648" y="271400"/>
            <a:chExt cx="6215377" cy="5455143"/>
          </a:xfrm>
        </p:grpSpPr>
        <p:sp>
          <p:nvSpPr>
            <p:cNvPr id="8655" name="Google Shape;8655;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7"/>
          <p:cNvGrpSpPr/>
          <p:nvPr/>
        </p:nvGrpSpPr>
        <p:grpSpPr>
          <a:xfrm>
            <a:off x="2326452" y="1191441"/>
            <a:ext cx="767704" cy="815489"/>
            <a:chOff x="2499700" y="1135950"/>
            <a:chExt cx="732402" cy="777990"/>
          </a:xfrm>
        </p:grpSpPr>
        <p:grpSp>
          <p:nvGrpSpPr>
            <p:cNvPr id="8668" name="Google Shape;8668;p67"/>
            <p:cNvGrpSpPr/>
            <p:nvPr/>
          </p:nvGrpSpPr>
          <p:grpSpPr>
            <a:xfrm>
              <a:off x="2499700" y="1135950"/>
              <a:ext cx="732402" cy="694705"/>
              <a:chOff x="2499700" y="1135950"/>
              <a:chExt cx="732402" cy="694705"/>
            </a:xfrm>
          </p:grpSpPr>
          <p:sp>
            <p:nvSpPr>
              <p:cNvPr id="8669" name="Google Shape;8669;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67"/>
            <p:cNvGrpSpPr/>
            <p:nvPr/>
          </p:nvGrpSpPr>
          <p:grpSpPr>
            <a:xfrm>
              <a:off x="2517909" y="1188726"/>
              <a:ext cx="702702" cy="725214"/>
              <a:chOff x="2517909" y="1188726"/>
              <a:chExt cx="702702" cy="725214"/>
            </a:xfrm>
          </p:grpSpPr>
          <p:sp>
            <p:nvSpPr>
              <p:cNvPr id="8697" name="Google Shape;8697;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2" name="Google Shape;8702;p67"/>
          <p:cNvGrpSpPr/>
          <p:nvPr/>
        </p:nvGrpSpPr>
        <p:grpSpPr>
          <a:xfrm>
            <a:off x="1672184" y="1191441"/>
            <a:ext cx="583439" cy="870229"/>
            <a:chOff x="1716825" y="1121550"/>
            <a:chExt cx="622800" cy="928938"/>
          </a:xfrm>
        </p:grpSpPr>
        <p:grpSp>
          <p:nvGrpSpPr>
            <p:cNvPr id="8703" name="Google Shape;8703;p67"/>
            <p:cNvGrpSpPr/>
            <p:nvPr/>
          </p:nvGrpSpPr>
          <p:grpSpPr>
            <a:xfrm>
              <a:off x="1716825" y="1121550"/>
              <a:ext cx="622800" cy="928938"/>
              <a:chOff x="1716825" y="1121550"/>
              <a:chExt cx="622800" cy="928938"/>
            </a:xfrm>
          </p:grpSpPr>
          <p:cxnSp>
            <p:nvCxnSpPr>
              <p:cNvPr id="8704" name="Google Shape;8704;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705" name="Google Shape;8705;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67"/>
            <p:cNvGrpSpPr/>
            <p:nvPr/>
          </p:nvGrpSpPr>
          <p:grpSpPr>
            <a:xfrm>
              <a:off x="1768050" y="1172775"/>
              <a:ext cx="520200" cy="832000"/>
              <a:chOff x="1768050" y="1172775"/>
              <a:chExt cx="520200" cy="832000"/>
            </a:xfrm>
          </p:grpSpPr>
          <p:cxnSp>
            <p:nvCxnSpPr>
              <p:cNvPr id="8707" name="Google Shape;8707;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708" name="Google Shape;8708;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67"/>
            <p:cNvGrpSpPr/>
            <p:nvPr/>
          </p:nvGrpSpPr>
          <p:grpSpPr>
            <a:xfrm>
              <a:off x="1820100" y="1225475"/>
              <a:ext cx="416400" cy="729575"/>
              <a:chOff x="1820100" y="1225475"/>
              <a:chExt cx="416400" cy="729575"/>
            </a:xfrm>
          </p:grpSpPr>
          <p:cxnSp>
            <p:nvCxnSpPr>
              <p:cNvPr id="8710" name="Google Shape;8710;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711" name="Google Shape;8711;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7"/>
            <p:cNvGrpSpPr/>
            <p:nvPr/>
          </p:nvGrpSpPr>
          <p:grpSpPr>
            <a:xfrm>
              <a:off x="1874250" y="1278825"/>
              <a:ext cx="308100" cy="605275"/>
              <a:chOff x="1874250" y="1278825"/>
              <a:chExt cx="308100" cy="605275"/>
            </a:xfrm>
          </p:grpSpPr>
          <p:cxnSp>
            <p:nvCxnSpPr>
              <p:cNvPr id="8713" name="Google Shape;8713;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714" name="Google Shape;8714;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5" name="Google Shape;8715;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7"/>
          <p:cNvGrpSpPr/>
          <p:nvPr/>
        </p:nvGrpSpPr>
        <p:grpSpPr>
          <a:xfrm>
            <a:off x="1592007" y="2077763"/>
            <a:ext cx="739072" cy="714152"/>
            <a:chOff x="4334725" y="1355875"/>
            <a:chExt cx="3106650" cy="3001900"/>
          </a:xfrm>
        </p:grpSpPr>
        <p:grpSp>
          <p:nvGrpSpPr>
            <p:cNvPr id="8717" name="Google Shape;8717;p67"/>
            <p:cNvGrpSpPr/>
            <p:nvPr/>
          </p:nvGrpSpPr>
          <p:grpSpPr>
            <a:xfrm>
              <a:off x="4516050" y="1724875"/>
              <a:ext cx="2693725" cy="2632900"/>
              <a:chOff x="4516050" y="1724875"/>
              <a:chExt cx="2693725" cy="2632900"/>
            </a:xfrm>
          </p:grpSpPr>
          <p:sp>
            <p:nvSpPr>
              <p:cNvPr id="8718" name="Google Shape;8718;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7"/>
            <p:cNvGrpSpPr/>
            <p:nvPr/>
          </p:nvGrpSpPr>
          <p:grpSpPr>
            <a:xfrm>
              <a:off x="4334725" y="1355875"/>
              <a:ext cx="3106650" cy="2709650"/>
              <a:chOff x="4334725" y="1355875"/>
              <a:chExt cx="3106650" cy="2709650"/>
            </a:xfrm>
          </p:grpSpPr>
          <p:sp>
            <p:nvSpPr>
              <p:cNvPr id="8722" name="Google Shape;8722;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5" name="Google Shape;8725;p67"/>
          <p:cNvGrpSpPr/>
          <p:nvPr/>
        </p:nvGrpSpPr>
        <p:grpSpPr>
          <a:xfrm>
            <a:off x="7708956" y="3708534"/>
            <a:ext cx="312074" cy="684173"/>
            <a:chOff x="7645573" y="3754300"/>
            <a:chExt cx="293855" cy="644170"/>
          </a:xfrm>
        </p:grpSpPr>
        <p:sp>
          <p:nvSpPr>
            <p:cNvPr id="8726" name="Google Shape;8726;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67"/>
          <p:cNvGrpSpPr/>
          <p:nvPr/>
        </p:nvGrpSpPr>
        <p:grpSpPr>
          <a:xfrm>
            <a:off x="5630944" y="1191441"/>
            <a:ext cx="709011" cy="739359"/>
            <a:chOff x="5830645" y="1256617"/>
            <a:chExt cx="530340" cy="553040"/>
          </a:xfrm>
        </p:grpSpPr>
        <p:grpSp>
          <p:nvGrpSpPr>
            <p:cNvPr id="8729" name="Google Shape;8729;p67"/>
            <p:cNvGrpSpPr/>
            <p:nvPr/>
          </p:nvGrpSpPr>
          <p:grpSpPr>
            <a:xfrm>
              <a:off x="5830645" y="1256617"/>
              <a:ext cx="259743" cy="269909"/>
              <a:chOff x="5830645" y="1256617"/>
              <a:chExt cx="259743" cy="269909"/>
            </a:xfrm>
          </p:grpSpPr>
          <p:sp>
            <p:nvSpPr>
              <p:cNvPr id="8730" name="Google Shape;8730;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7"/>
            <p:cNvGrpSpPr/>
            <p:nvPr/>
          </p:nvGrpSpPr>
          <p:grpSpPr>
            <a:xfrm>
              <a:off x="6101293" y="1256617"/>
              <a:ext cx="259692" cy="269909"/>
              <a:chOff x="6101293" y="1256617"/>
              <a:chExt cx="259692" cy="269909"/>
            </a:xfrm>
          </p:grpSpPr>
          <p:sp>
            <p:nvSpPr>
              <p:cNvPr id="8733" name="Google Shape;8733;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7"/>
            <p:cNvGrpSpPr/>
            <p:nvPr/>
          </p:nvGrpSpPr>
          <p:grpSpPr>
            <a:xfrm>
              <a:off x="5830645" y="1539749"/>
              <a:ext cx="259692" cy="269909"/>
              <a:chOff x="5830645" y="1539749"/>
              <a:chExt cx="259692" cy="269909"/>
            </a:xfrm>
          </p:grpSpPr>
          <p:sp>
            <p:nvSpPr>
              <p:cNvPr id="8736" name="Google Shape;8736;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7"/>
            <p:cNvGrpSpPr/>
            <p:nvPr/>
          </p:nvGrpSpPr>
          <p:grpSpPr>
            <a:xfrm>
              <a:off x="6101293" y="1539749"/>
              <a:ext cx="259692" cy="269909"/>
              <a:chOff x="6101293" y="1539749"/>
              <a:chExt cx="259692" cy="269909"/>
            </a:xfrm>
          </p:grpSpPr>
          <p:sp>
            <p:nvSpPr>
              <p:cNvPr id="8739" name="Google Shape;8739;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1" name="Google Shape;8741;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7"/>
          <p:cNvGrpSpPr/>
          <p:nvPr/>
        </p:nvGrpSpPr>
        <p:grpSpPr>
          <a:xfrm>
            <a:off x="732438" y="2927557"/>
            <a:ext cx="1452955" cy="621360"/>
            <a:chOff x="732422" y="2990152"/>
            <a:chExt cx="1337773" cy="572102"/>
          </a:xfrm>
        </p:grpSpPr>
        <p:sp>
          <p:nvSpPr>
            <p:cNvPr id="8743" name="Google Shape;8743;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2" name="Shape 8752"/>
        <p:cNvGrpSpPr/>
        <p:nvPr/>
      </p:nvGrpSpPr>
      <p:grpSpPr>
        <a:xfrm>
          <a:off x="0" y="0"/>
          <a:ext cx="0" cy="0"/>
          <a:chOff x="0" y="0"/>
          <a:chExt cx="0" cy="0"/>
        </a:xfrm>
      </p:grpSpPr>
      <p:grpSp>
        <p:nvGrpSpPr>
          <p:cNvPr id="8753" name="Google Shape;8753;p68"/>
          <p:cNvGrpSpPr/>
          <p:nvPr/>
        </p:nvGrpSpPr>
        <p:grpSpPr>
          <a:xfrm>
            <a:off x="729238" y="1179665"/>
            <a:ext cx="1636117" cy="1526144"/>
            <a:chOff x="729238" y="1179665"/>
            <a:chExt cx="1636117" cy="1526144"/>
          </a:xfrm>
        </p:grpSpPr>
        <p:grpSp>
          <p:nvGrpSpPr>
            <p:cNvPr id="8754" name="Google Shape;8754;p68"/>
            <p:cNvGrpSpPr/>
            <p:nvPr/>
          </p:nvGrpSpPr>
          <p:grpSpPr>
            <a:xfrm>
              <a:off x="729238" y="1179665"/>
              <a:ext cx="80700" cy="1526144"/>
              <a:chOff x="729238" y="1179665"/>
              <a:chExt cx="80700" cy="1526144"/>
            </a:xfrm>
          </p:grpSpPr>
          <p:sp>
            <p:nvSpPr>
              <p:cNvPr id="8755" name="Google Shape;8755;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8"/>
            <p:cNvGrpSpPr/>
            <p:nvPr/>
          </p:nvGrpSpPr>
          <p:grpSpPr>
            <a:xfrm>
              <a:off x="903098" y="1179665"/>
              <a:ext cx="80700" cy="1526144"/>
              <a:chOff x="903098" y="1179665"/>
              <a:chExt cx="80700" cy="1526144"/>
            </a:xfrm>
          </p:grpSpPr>
          <p:sp>
            <p:nvSpPr>
              <p:cNvPr id="8766" name="Google Shape;8766;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8"/>
            <p:cNvGrpSpPr/>
            <p:nvPr/>
          </p:nvGrpSpPr>
          <p:grpSpPr>
            <a:xfrm>
              <a:off x="1076958" y="1179665"/>
              <a:ext cx="80700" cy="1526144"/>
              <a:chOff x="1076958" y="1179665"/>
              <a:chExt cx="80700" cy="1526144"/>
            </a:xfrm>
          </p:grpSpPr>
          <p:sp>
            <p:nvSpPr>
              <p:cNvPr id="8777" name="Google Shape;8777;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8"/>
            <p:cNvGrpSpPr/>
            <p:nvPr/>
          </p:nvGrpSpPr>
          <p:grpSpPr>
            <a:xfrm>
              <a:off x="1247707" y="1179665"/>
              <a:ext cx="80700" cy="1526144"/>
              <a:chOff x="1247707" y="1179665"/>
              <a:chExt cx="80700" cy="1526144"/>
            </a:xfrm>
          </p:grpSpPr>
          <p:sp>
            <p:nvSpPr>
              <p:cNvPr id="8788" name="Google Shape;8788;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8"/>
            <p:cNvGrpSpPr/>
            <p:nvPr/>
          </p:nvGrpSpPr>
          <p:grpSpPr>
            <a:xfrm>
              <a:off x="1421567" y="1179665"/>
              <a:ext cx="80700" cy="1526144"/>
              <a:chOff x="1421567" y="1179665"/>
              <a:chExt cx="80700" cy="1526144"/>
            </a:xfrm>
          </p:grpSpPr>
          <p:sp>
            <p:nvSpPr>
              <p:cNvPr id="8799" name="Google Shape;8799;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8"/>
            <p:cNvGrpSpPr/>
            <p:nvPr/>
          </p:nvGrpSpPr>
          <p:grpSpPr>
            <a:xfrm>
              <a:off x="1592327" y="1179665"/>
              <a:ext cx="80700" cy="1526144"/>
              <a:chOff x="1592327" y="1179665"/>
              <a:chExt cx="80700" cy="1526144"/>
            </a:xfrm>
          </p:grpSpPr>
          <p:sp>
            <p:nvSpPr>
              <p:cNvPr id="8810" name="Google Shape;8810;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8"/>
            <p:cNvGrpSpPr/>
            <p:nvPr/>
          </p:nvGrpSpPr>
          <p:grpSpPr>
            <a:xfrm>
              <a:off x="1766187" y="1179665"/>
              <a:ext cx="80700" cy="1526144"/>
              <a:chOff x="1766187" y="1179665"/>
              <a:chExt cx="80700" cy="1526144"/>
            </a:xfrm>
          </p:grpSpPr>
          <p:sp>
            <p:nvSpPr>
              <p:cNvPr id="8821" name="Google Shape;8821;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8"/>
            <p:cNvGrpSpPr/>
            <p:nvPr/>
          </p:nvGrpSpPr>
          <p:grpSpPr>
            <a:xfrm>
              <a:off x="1936935" y="1179665"/>
              <a:ext cx="80700" cy="1526144"/>
              <a:chOff x="1936935" y="1179665"/>
              <a:chExt cx="80700" cy="1526144"/>
            </a:xfrm>
          </p:grpSpPr>
          <p:sp>
            <p:nvSpPr>
              <p:cNvPr id="8832" name="Google Shape;8832;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8"/>
            <p:cNvGrpSpPr/>
            <p:nvPr/>
          </p:nvGrpSpPr>
          <p:grpSpPr>
            <a:xfrm>
              <a:off x="2110795" y="1179665"/>
              <a:ext cx="80700" cy="1526144"/>
              <a:chOff x="2110795" y="1179665"/>
              <a:chExt cx="80700" cy="1526144"/>
            </a:xfrm>
          </p:grpSpPr>
          <p:sp>
            <p:nvSpPr>
              <p:cNvPr id="8843" name="Google Shape;8843;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8"/>
            <p:cNvGrpSpPr/>
            <p:nvPr/>
          </p:nvGrpSpPr>
          <p:grpSpPr>
            <a:xfrm>
              <a:off x="2284655" y="1179665"/>
              <a:ext cx="80700" cy="1526144"/>
              <a:chOff x="2284655" y="1179665"/>
              <a:chExt cx="80700" cy="1526144"/>
            </a:xfrm>
          </p:grpSpPr>
          <p:sp>
            <p:nvSpPr>
              <p:cNvPr id="8854" name="Google Shape;8854;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4" name="Google Shape;8864;p68"/>
          <p:cNvGrpSpPr/>
          <p:nvPr/>
        </p:nvGrpSpPr>
        <p:grpSpPr>
          <a:xfrm>
            <a:off x="2623904" y="1198803"/>
            <a:ext cx="1364248" cy="1102133"/>
            <a:chOff x="2623904" y="1198803"/>
            <a:chExt cx="1364248" cy="1102133"/>
          </a:xfrm>
        </p:grpSpPr>
        <p:grpSp>
          <p:nvGrpSpPr>
            <p:cNvPr id="8865" name="Google Shape;8865;p68"/>
            <p:cNvGrpSpPr/>
            <p:nvPr/>
          </p:nvGrpSpPr>
          <p:grpSpPr>
            <a:xfrm>
              <a:off x="2623907" y="1198803"/>
              <a:ext cx="1364245" cy="273000"/>
              <a:chOff x="2623907" y="1198803"/>
              <a:chExt cx="1364245" cy="273000"/>
            </a:xfrm>
          </p:grpSpPr>
          <p:sp>
            <p:nvSpPr>
              <p:cNvPr id="8866" name="Google Shape;8866;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8"/>
            <p:cNvGrpSpPr/>
            <p:nvPr/>
          </p:nvGrpSpPr>
          <p:grpSpPr>
            <a:xfrm>
              <a:off x="2623904" y="1476964"/>
              <a:ext cx="1364245" cy="273000"/>
              <a:chOff x="2623904" y="1476964"/>
              <a:chExt cx="1364245" cy="273000"/>
            </a:xfrm>
          </p:grpSpPr>
          <p:sp>
            <p:nvSpPr>
              <p:cNvPr id="8872" name="Google Shape;8872;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8"/>
            <p:cNvGrpSpPr/>
            <p:nvPr/>
          </p:nvGrpSpPr>
          <p:grpSpPr>
            <a:xfrm>
              <a:off x="2623907" y="1749775"/>
              <a:ext cx="1364245" cy="273000"/>
              <a:chOff x="2623907" y="1749775"/>
              <a:chExt cx="1364245" cy="273000"/>
            </a:xfrm>
          </p:grpSpPr>
          <p:sp>
            <p:nvSpPr>
              <p:cNvPr id="8878" name="Google Shape;8878;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8"/>
            <p:cNvGrpSpPr/>
            <p:nvPr/>
          </p:nvGrpSpPr>
          <p:grpSpPr>
            <a:xfrm>
              <a:off x="2623904" y="2027936"/>
              <a:ext cx="1364245" cy="273000"/>
              <a:chOff x="2623904" y="2027936"/>
              <a:chExt cx="1364245" cy="273000"/>
            </a:xfrm>
          </p:grpSpPr>
          <p:sp>
            <p:nvSpPr>
              <p:cNvPr id="8884" name="Google Shape;8884;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9" name="Google Shape;8889;p68"/>
          <p:cNvGrpSpPr/>
          <p:nvPr/>
        </p:nvGrpSpPr>
        <p:grpSpPr>
          <a:xfrm>
            <a:off x="2613365" y="2657986"/>
            <a:ext cx="1387541" cy="159124"/>
            <a:chOff x="3200660" y="2180272"/>
            <a:chExt cx="2563824" cy="378237"/>
          </a:xfrm>
        </p:grpSpPr>
        <p:sp>
          <p:nvSpPr>
            <p:cNvPr id="8890" name="Google Shape;8890;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68"/>
          <p:cNvGrpSpPr/>
          <p:nvPr/>
        </p:nvGrpSpPr>
        <p:grpSpPr>
          <a:xfrm>
            <a:off x="2609890" y="2935811"/>
            <a:ext cx="1390502" cy="159625"/>
            <a:chOff x="3530150" y="2790075"/>
            <a:chExt cx="1962600" cy="225300"/>
          </a:xfrm>
        </p:grpSpPr>
        <p:sp>
          <p:nvSpPr>
            <p:cNvPr id="8909" name="Google Shape;8909;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68"/>
          <p:cNvGrpSpPr/>
          <p:nvPr/>
        </p:nvGrpSpPr>
        <p:grpSpPr>
          <a:xfrm>
            <a:off x="2610543" y="3214137"/>
            <a:ext cx="1411629" cy="153761"/>
            <a:chOff x="3558802" y="4011427"/>
            <a:chExt cx="1866000" cy="111300"/>
          </a:xfrm>
        </p:grpSpPr>
        <p:sp>
          <p:nvSpPr>
            <p:cNvPr id="8912" name="Google Shape;8912;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8"/>
          <p:cNvGrpSpPr/>
          <p:nvPr/>
        </p:nvGrpSpPr>
        <p:grpSpPr>
          <a:xfrm>
            <a:off x="2610235" y="2419536"/>
            <a:ext cx="1383503" cy="119749"/>
            <a:chOff x="3465975" y="2270276"/>
            <a:chExt cx="1986364" cy="171929"/>
          </a:xfrm>
        </p:grpSpPr>
        <p:sp>
          <p:nvSpPr>
            <p:cNvPr id="8915" name="Google Shape;8915;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8"/>
          <p:cNvGrpSpPr/>
          <p:nvPr/>
        </p:nvGrpSpPr>
        <p:grpSpPr>
          <a:xfrm>
            <a:off x="2621243" y="3783187"/>
            <a:ext cx="1369531" cy="195460"/>
            <a:chOff x="723300" y="4253549"/>
            <a:chExt cx="2276482" cy="324900"/>
          </a:xfrm>
        </p:grpSpPr>
        <p:sp>
          <p:nvSpPr>
            <p:cNvPr id="8924" name="Google Shape;8924;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8"/>
          <p:cNvGrpSpPr/>
          <p:nvPr/>
        </p:nvGrpSpPr>
        <p:grpSpPr>
          <a:xfrm>
            <a:off x="2610803" y="3484367"/>
            <a:ext cx="1389066" cy="180119"/>
            <a:chOff x="705948" y="3788465"/>
            <a:chExt cx="2308953" cy="299400"/>
          </a:xfrm>
        </p:grpSpPr>
        <p:sp>
          <p:nvSpPr>
            <p:cNvPr id="8930" name="Google Shape;8930;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8"/>
          <p:cNvGrpSpPr/>
          <p:nvPr/>
        </p:nvGrpSpPr>
        <p:grpSpPr>
          <a:xfrm>
            <a:off x="2658741" y="4097347"/>
            <a:ext cx="1304609" cy="294074"/>
            <a:chOff x="2658741" y="4097347"/>
            <a:chExt cx="1304609" cy="294074"/>
          </a:xfrm>
        </p:grpSpPr>
        <p:grpSp>
          <p:nvGrpSpPr>
            <p:cNvPr id="8936" name="Google Shape;8936;p68"/>
            <p:cNvGrpSpPr/>
            <p:nvPr/>
          </p:nvGrpSpPr>
          <p:grpSpPr>
            <a:xfrm>
              <a:off x="2658741" y="4097347"/>
              <a:ext cx="118572" cy="294074"/>
              <a:chOff x="3343310" y="4475555"/>
              <a:chExt cx="127717" cy="316753"/>
            </a:xfrm>
          </p:grpSpPr>
          <p:sp>
            <p:nvSpPr>
              <p:cNvPr id="8937" name="Google Shape;893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8"/>
            <p:cNvGrpSpPr/>
            <p:nvPr/>
          </p:nvGrpSpPr>
          <p:grpSpPr>
            <a:xfrm>
              <a:off x="3815519" y="4098388"/>
              <a:ext cx="147831" cy="291991"/>
              <a:chOff x="3527539" y="4476677"/>
              <a:chExt cx="159232" cy="314510"/>
            </a:xfrm>
          </p:grpSpPr>
          <p:sp>
            <p:nvSpPr>
              <p:cNvPr id="8940" name="Google Shape;894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68"/>
            <p:cNvGrpSpPr/>
            <p:nvPr/>
          </p:nvGrpSpPr>
          <p:grpSpPr>
            <a:xfrm>
              <a:off x="3511696" y="4098388"/>
              <a:ext cx="147831" cy="291991"/>
              <a:chOff x="3527539" y="4476677"/>
              <a:chExt cx="159232" cy="314510"/>
            </a:xfrm>
          </p:grpSpPr>
          <p:sp>
            <p:nvSpPr>
              <p:cNvPr id="8943" name="Google Shape;894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8"/>
            <p:cNvGrpSpPr/>
            <p:nvPr/>
          </p:nvGrpSpPr>
          <p:grpSpPr>
            <a:xfrm>
              <a:off x="3207874" y="4098388"/>
              <a:ext cx="147831" cy="291991"/>
              <a:chOff x="3527539" y="4476677"/>
              <a:chExt cx="159232" cy="314510"/>
            </a:xfrm>
          </p:grpSpPr>
          <p:sp>
            <p:nvSpPr>
              <p:cNvPr id="8946" name="Google Shape;894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8"/>
            <p:cNvGrpSpPr/>
            <p:nvPr/>
          </p:nvGrpSpPr>
          <p:grpSpPr>
            <a:xfrm>
              <a:off x="2933305" y="4097347"/>
              <a:ext cx="118572" cy="294074"/>
              <a:chOff x="3343310" y="4475555"/>
              <a:chExt cx="127717" cy="316753"/>
            </a:xfrm>
          </p:grpSpPr>
          <p:sp>
            <p:nvSpPr>
              <p:cNvPr id="8949" name="Google Shape;894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1" name="Google Shape;8951;p68"/>
          <p:cNvGrpSpPr/>
          <p:nvPr/>
        </p:nvGrpSpPr>
        <p:grpSpPr>
          <a:xfrm>
            <a:off x="4277571" y="2080469"/>
            <a:ext cx="1433821" cy="191501"/>
            <a:chOff x="4273350" y="2080469"/>
            <a:chExt cx="1433821" cy="191501"/>
          </a:xfrm>
        </p:grpSpPr>
        <p:grpSp>
          <p:nvGrpSpPr>
            <p:cNvPr id="8952" name="Google Shape;8952;p68"/>
            <p:cNvGrpSpPr/>
            <p:nvPr/>
          </p:nvGrpSpPr>
          <p:grpSpPr>
            <a:xfrm>
              <a:off x="4273350" y="2080469"/>
              <a:ext cx="1433821" cy="0"/>
              <a:chOff x="5224975" y="2962250"/>
              <a:chExt cx="1544400" cy="0"/>
            </a:xfrm>
          </p:grpSpPr>
          <p:cxnSp>
            <p:nvCxnSpPr>
              <p:cNvPr id="8953" name="Google Shape;8953;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54" name="Google Shape;8954;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955" name="Google Shape;8955;p68"/>
            <p:cNvGrpSpPr/>
            <p:nvPr/>
          </p:nvGrpSpPr>
          <p:grpSpPr>
            <a:xfrm>
              <a:off x="4273350" y="2271969"/>
              <a:ext cx="1433821" cy="0"/>
              <a:chOff x="5224975" y="2962250"/>
              <a:chExt cx="1544400" cy="0"/>
            </a:xfrm>
          </p:grpSpPr>
          <p:cxnSp>
            <p:nvCxnSpPr>
              <p:cNvPr id="8956" name="Google Shape;8956;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57" name="Google Shape;8957;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958" name="Google Shape;8958;p68"/>
          <p:cNvGrpSpPr/>
          <p:nvPr/>
        </p:nvGrpSpPr>
        <p:grpSpPr>
          <a:xfrm>
            <a:off x="4279126" y="1183036"/>
            <a:ext cx="1430711" cy="743389"/>
            <a:chOff x="5159450" y="1919950"/>
            <a:chExt cx="1541050" cy="862500"/>
          </a:xfrm>
        </p:grpSpPr>
        <p:sp>
          <p:nvSpPr>
            <p:cNvPr id="8959" name="Google Shape;8959;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960" name="Google Shape;8960;p68"/>
            <p:cNvGrpSpPr/>
            <p:nvPr/>
          </p:nvGrpSpPr>
          <p:grpSpPr>
            <a:xfrm>
              <a:off x="5159450" y="1919950"/>
              <a:ext cx="1541050" cy="862500"/>
              <a:chOff x="5159450" y="1919950"/>
              <a:chExt cx="1541050" cy="862500"/>
            </a:xfrm>
          </p:grpSpPr>
          <p:cxnSp>
            <p:nvCxnSpPr>
              <p:cNvPr id="8961" name="Google Shape;8961;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62" name="Google Shape;8962;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63" name="Google Shape;8963;p68"/>
          <p:cNvGrpSpPr/>
          <p:nvPr/>
        </p:nvGrpSpPr>
        <p:grpSpPr>
          <a:xfrm>
            <a:off x="4269239" y="2406364"/>
            <a:ext cx="1450484" cy="1052087"/>
            <a:chOff x="5230575" y="1554475"/>
            <a:chExt cx="2137150" cy="1550150"/>
          </a:xfrm>
        </p:grpSpPr>
        <p:sp>
          <p:nvSpPr>
            <p:cNvPr id="8964" name="Google Shape;8964;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68"/>
          <p:cNvGrpSpPr/>
          <p:nvPr/>
        </p:nvGrpSpPr>
        <p:grpSpPr>
          <a:xfrm rot="10800000">
            <a:off x="4285790" y="3498553"/>
            <a:ext cx="1417383" cy="887946"/>
            <a:chOff x="5645403" y="2920021"/>
            <a:chExt cx="2650800" cy="2180614"/>
          </a:xfrm>
        </p:grpSpPr>
        <p:sp>
          <p:nvSpPr>
            <p:cNvPr id="8978" name="Google Shape;8978;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9" name="Google Shape;8979;p68"/>
            <p:cNvCxnSpPr>
              <a:stCxn id="897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980" name="Google Shape;8980;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1" name="Google Shape;8981;p68"/>
            <p:cNvCxnSpPr>
              <a:endCxn id="898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982" name="Google Shape;8982;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3" name="Google Shape;8983;p68"/>
            <p:cNvCxnSpPr>
              <a:stCxn id="898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984" name="Google Shape;8984;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5" name="Google Shape;8985;p68"/>
            <p:cNvCxnSpPr>
              <a:endCxn id="898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86" name="Google Shape;8986;p68"/>
          <p:cNvGrpSpPr/>
          <p:nvPr/>
        </p:nvGrpSpPr>
        <p:grpSpPr>
          <a:xfrm>
            <a:off x="7386150" y="2401908"/>
            <a:ext cx="1071743" cy="1021579"/>
            <a:chOff x="7189833" y="2022667"/>
            <a:chExt cx="1251159" cy="1192597"/>
          </a:xfrm>
        </p:grpSpPr>
        <p:sp>
          <p:nvSpPr>
            <p:cNvPr id="8987" name="Google Shape;8987;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68"/>
          <p:cNvGrpSpPr/>
          <p:nvPr/>
        </p:nvGrpSpPr>
        <p:grpSpPr>
          <a:xfrm>
            <a:off x="727421" y="2828315"/>
            <a:ext cx="1695374" cy="1560837"/>
            <a:chOff x="727421" y="2828315"/>
            <a:chExt cx="1695374" cy="1560837"/>
          </a:xfrm>
        </p:grpSpPr>
        <p:grpSp>
          <p:nvGrpSpPr>
            <p:cNvPr id="8992" name="Google Shape;8992;p68"/>
            <p:cNvGrpSpPr/>
            <p:nvPr/>
          </p:nvGrpSpPr>
          <p:grpSpPr>
            <a:xfrm>
              <a:off x="819108" y="2882501"/>
              <a:ext cx="103104" cy="1426186"/>
              <a:chOff x="4674013" y="3100904"/>
              <a:chExt cx="122758" cy="1698043"/>
            </a:xfrm>
          </p:grpSpPr>
          <p:sp>
            <p:nvSpPr>
              <p:cNvPr id="8993" name="Google Shape;8993;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8"/>
            <p:cNvGrpSpPr/>
            <p:nvPr/>
          </p:nvGrpSpPr>
          <p:grpSpPr>
            <a:xfrm>
              <a:off x="1062475" y="2882501"/>
              <a:ext cx="103104" cy="1426186"/>
              <a:chOff x="4940438" y="3100904"/>
              <a:chExt cx="122758" cy="1698043"/>
            </a:xfrm>
          </p:grpSpPr>
          <p:sp>
            <p:nvSpPr>
              <p:cNvPr id="9001" name="Google Shape;9001;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8"/>
            <p:cNvGrpSpPr/>
            <p:nvPr/>
          </p:nvGrpSpPr>
          <p:grpSpPr>
            <a:xfrm>
              <a:off x="1299324" y="2882501"/>
              <a:ext cx="103104" cy="1426186"/>
              <a:chOff x="5206863" y="3100904"/>
              <a:chExt cx="122758" cy="1698043"/>
            </a:xfrm>
          </p:grpSpPr>
          <p:sp>
            <p:nvSpPr>
              <p:cNvPr id="9009" name="Google Shape;9009;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8"/>
            <p:cNvGrpSpPr/>
            <p:nvPr/>
          </p:nvGrpSpPr>
          <p:grpSpPr>
            <a:xfrm>
              <a:off x="1786057" y="2882501"/>
              <a:ext cx="103104" cy="1426186"/>
              <a:chOff x="6006138" y="3143629"/>
              <a:chExt cx="122758" cy="1698043"/>
            </a:xfrm>
          </p:grpSpPr>
          <p:sp>
            <p:nvSpPr>
              <p:cNvPr id="9017" name="Google Shape;9017;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8"/>
            <p:cNvGrpSpPr/>
            <p:nvPr/>
          </p:nvGrpSpPr>
          <p:grpSpPr>
            <a:xfrm>
              <a:off x="2029422" y="2882501"/>
              <a:ext cx="103104" cy="1426186"/>
              <a:chOff x="6805413" y="3100904"/>
              <a:chExt cx="122758" cy="1698043"/>
            </a:xfrm>
          </p:grpSpPr>
          <p:sp>
            <p:nvSpPr>
              <p:cNvPr id="9025" name="Google Shape;9025;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68"/>
            <p:cNvGrpSpPr/>
            <p:nvPr/>
          </p:nvGrpSpPr>
          <p:grpSpPr>
            <a:xfrm>
              <a:off x="727421" y="2828315"/>
              <a:ext cx="1695374" cy="1560837"/>
              <a:chOff x="734799" y="2782450"/>
              <a:chExt cx="1571100" cy="1577400"/>
            </a:xfrm>
          </p:grpSpPr>
          <p:cxnSp>
            <p:nvCxnSpPr>
              <p:cNvPr id="9033" name="Google Shape;9033;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034" name="Google Shape;9034;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035" name="Google Shape;9035;p68"/>
            <p:cNvGrpSpPr/>
            <p:nvPr/>
          </p:nvGrpSpPr>
          <p:grpSpPr>
            <a:xfrm>
              <a:off x="2272795" y="2882501"/>
              <a:ext cx="103104" cy="1426186"/>
              <a:chOff x="5206863" y="3100904"/>
              <a:chExt cx="122758" cy="1698043"/>
            </a:xfrm>
          </p:grpSpPr>
          <p:sp>
            <p:nvSpPr>
              <p:cNvPr id="9036" name="Google Shape;903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8"/>
            <p:cNvGrpSpPr/>
            <p:nvPr/>
          </p:nvGrpSpPr>
          <p:grpSpPr>
            <a:xfrm>
              <a:off x="1542694" y="2882501"/>
              <a:ext cx="103104" cy="1426186"/>
              <a:chOff x="6006138" y="3143629"/>
              <a:chExt cx="122758" cy="1698043"/>
            </a:xfrm>
          </p:grpSpPr>
          <p:sp>
            <p:nvSpPr>
              <p:cNvPr id="9044" name="Google Shape;904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1" name="Google Shape;9051;p68"/>
          <p:cNvGrpSpPr/>
          <p:nvPr/>
        </p:nvGrpSpPr>
        <p:grpSpPr>
          <a:xfrm>
            <a:off x="5936000" y="2405887"/>
            <a:ext cx="1248543" cy="1025319"/>
            <a:chOff x="5183758" y="1210600"/>
            <a:chExt cx="3605380" cy="2960783"/>
          </a:xfrm>
        </p:grpSpPr>
        <p:sp>
          <p:nvSpPr>
            <p:cNvPr id="9052" name="Google Shape;9052;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6" name="Google Shape;9056;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057" name="Google Shape;9057;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058" name="Google Shape;9058;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059" name="Google Shape;9059;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060" name="Google Shape;9060;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8"/>
          <p:cNvGrpSpPr/>
          <p:nvPr/>
        </p:nvGrpSpPr>
        <p:grpSpPr>
          <a:xfrm>
            <a:off x="5793062" y="3544204"/>
            <a:ext cx="2664831" cy="843440"/>
            <a:chOff x="5916567" y="1099697"/>
            <a:chExt cx="2556683" cy="809211"/>
          </a:xfrm>
        </p:grpSpPr>
        <p:sp>
          <p:nvSpPr>
            <p:cNvPr id="9062" name="Google Shape;9062;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8"/>
          <p:cNvGrpSpPr/>
          <p:nvPr/>
        </p:nvGrpSpPr>
        <p:grpSpPr>
          <a:xfrm>
            <a:off x="5900602" y="1193063"/>
            <a:ext cx="1299851" cy="1023338"/>
            <a:chOff x="5900602" y="1193063"/>
            <a:chExt cx="1299851" cy="1023338"/>
          </a:xfrm>
        </p:grpSpPr>
        <p:grpSp>
          <p:nvGrpSpPr>
            <p:cNvPr id="9071" name="Google Shape;9071;p68"/>
            <p:cNvGrpSpPr/>
            <p:nvPr/>
          </p:nvGrpSpPr>
          <p:grpSpPr>
            <a:xfrm>
              <a:off x="6743564" y="1193063"/>
              <a:ext cx="456889" cy="700379"/>
              <a:chOff x="6743564" y="1193063"/>
              <a:chExt cx="456889" cy="700379"/>
            </a:xfrm>
          </p:grpSpPr>
          <p:grpSp>
            <p:nvGrpSpPr>
              <p:cNvPr id="9072" name="Google Shape;9072;p68"/>
              <p:cNvGrpSpPr/>
              <p:nvPr/>
            </p:nvGrpSpPr>
            <p:grpSpPr>
              <a:xfrm>
                <a:off x="6743564" y="1690731"/>
                <a:ext cx="214402" cy="202710"/>
                <a:chOff x="6743564" y="1690731"/>
                <a:chExt cx="214402" cy="202710"/>
              </a:xfrm>
            </p:grpSpPr>
            <p:sp>
              <p:nvSpPr>
                <p:cNvPr id="9073" name="Google Shape;9073;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8"/>
              <p:cNvGrpSpPr/>
              <p:nvPr/>
            </p:nvGrpSpPr>
            <p:grpSpPr>
              <a:xfrm>
                <a:off x="6915505" y="1193063"/>
                <a:ext cx="284947" cy="589637"/>
                <a:chOff x="6915505" y="1193063"/>
                <a:chExt cx="284947" cy="589637"/>
              </a:xfrm>
            </p:grpSpPr>
            <p:sp>
              <p:nvSpPr>
                <p:cNvPr id="9076" name="Google Shape;9076;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7" name="Google Shape;9077;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078" name="Google Shape;9078;p68"/>
            <p:cNvGrpSpPr/>
            <p:nvPr/>
          </p:nvGrpSpPr>
          <p:grpSpPr>
            <a:xfrm>
              <a:off x="6520337" y="1193063"/>
              <a:ext cx="341815" cy="801589"/>
              <a:chOff x="6520337" y="1193063"/>
              <a:chExt cx="341815" cy="801589"/>
            </a:xfrm>
          </p:grpSpPr>
          <p:grpSp>
            <p:nvGrpSpPr>
              <p:cNvPr id="9079" name="Google Shape;9079;p68"/>
              <p:cNvGrpSpPr/>
              <p:nvPr/>
            </p:nvGrpSpPr>
            <p:grpSpPr>
              <a:xfrm>
                <a:off x="6520337" y="1589527"/>
                <a:ext cx="213950" cy="405125"/>
                <a:chOff x="6520337" y="1589527"/>
                <a:chExt cx="213950" cy="405125"/>
              </a:xfrm>
            </p:grpSpPr>
            <p:sp>
              <p:nvSpPr>
                <p:cNvPr id="9080" name="Google Shape;9080;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8"/>
              <p:cNvGrpSpPr/>
              <p:nvPr/>
            </p:nvGrpSpPr>
            <p:grpSpPr>
              <a:xfrm>
                <a:off x="6577204" y="1193063"/>
                <a:ext cx="284947" cy="453562"/>
                <a:chOff x="6577204" y="1193063"/>
                <a:chExt cx="284947" cy="453562"/>
              </a:xfrm>
            </p:grpSpPr>
            <p:sp>
              <p:nvSpPr>
                <p:cNvPr id="9083" name="Google Shape;9083;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4" name="Google Shape;9084;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85" name="Google Shape;9085;p68"/>
            <p:cNvGrpSpPr/>
            <p:nvPr/>
          </p:nvGrpSpPr>
          <p:grpSpPr>
            <a:xfrm>
              <a:off x="6238903" y="1193063"/>
              <a:ext cx="300475" cy="901782"/>
              <a:chOff x="6238903" y="1193063"/>
              <a:chExt cx="300475" cy="901782"/>
            </a:xfrm>
          </p:grpSpPr>
          <p:grpSp>
            <p:nvGrpSpPr>
              <p:cNvPr id="9086" name="Google Shape;9086;p68"/>
              <p:cNvGrpSpPr/>
              <p:nvPr/>
            </p:nvGrpSpPr>
            <p:grpSpPr>
              <a:xfrm>
                <a:off x="6290865" y="1489315"/>
                <a:ext cx="248514" cy="605530"/>
                <a:chOff x="6290865" y="1489315"/>
                <a:chExt cx="248514" cy="605530"/>
              </a:xfrm>
            </p:grpSpPr>
            <p:sp>
              <p:nvSpPr>
                <p:cNvPr id="9087" name="Google Shape;9087;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8"/>
              <p:cNvGrpSpPr/>
              <p:nvPr/>
            </p:nvGrpSpPr>
            <p:grpSpPr>
              <a:xfrm>
                <a:off x="6238903" y="1193063"/>
                <a:ext cx="284947" cy="327512"/>
                <a:chOff x="6238903" y="1193063"/>
                <a:chExt cx="284947" cy="327512"/>
              </a:xfrm>
            </p:grpSpPr>
            <p:sp>
              <p:nvSpPr>
                <p:cNvPr id="9090" name="Google Shape;9090;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1" name="Google Shape;9091;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92" name="Google Shape;9092;p68"/>
            <p:cNvGrpSpPr/>
            <p:nvPr/>
          </p:nvGrpSpPr>
          <p:grpSpPr>
            <a:xfrm>
              <a:off x="5900602" y="1193063"/>
              <a:ext cx="444345" cy="1023338"/>
              <a:chOff x="5900602" y="1193063"/>
              <a:chExt cx="444345" cy="1023338"/>
            </a:xfrm>
          </p:grpSpPr>
          <p:grpSp>
            <p:nvGrpSpPr>
              <p:cNvPr id="9093" name="Google Shape;9093;p68"/>
              <p:cNvGrpSpPr/>
              <p:nvPr/>
            </p:nvGrpSpPr>
            <p:grpSpPr>
              <a:xfrm>
                <a:off x="6046501" y="1367785"/>
                <a:ext cx="298446" cy="848616"/>
                <a:chOff x="6046501" y="1367785"/>
                <a:chExt cx="298446" cy="848616"/>
              </a:xfrm>
            </p:grpSpPr>
            <p:sp>
              <p:nvSpPr>
                <p:cNvPr id="9094" name="Google Shape;9094;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68"/>
              <p:cNvGrpSpPr/>
              <p:nvPr/>
            </p:nvGrpSpPr>
            <p:grpSpPr>
              <a:xfrm>
                <a:off x="5900602" y="1193063"/>
                <a:ext cx="284947" cy="182312"/>
                <a:chOff x="5900602" y="1193063"/>
                <a:chExt cx="284947" cy="182312"/>
              </a:xfrm>
            </p:grpSpPr>
            <p:sp>
              <p:nvSpPr>
                <p:cNvPr id="9097" name="Google Shape;9097;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8" name="Google Shape;9098;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99" name="Google Shape;9099;p68"/>
          <p:cNvGrpSpPr/>
          <p:nvPr/>
        </p:nvGrpSpPr>
        <p:grpSpPr>
          <a:xfrm>
            <a:off x="7238484" y="1193208"/>
            <a:ext cx="1219413" cy="1051365"/>
            <a:chOff x="7287122" y="1165658"/>
            <a:chExt cx="1219413" cy="1051365"/>
          </a:xfrm>
        </p:grpSpPr>
        <p:grpSp>
          <p:nvGrpSpPr>
            <p:cNvPr id="9100" name="Google Shape;9100;p68"/>
            <p:cNvGrpSpPr/>
            <p:nvPr/>
          </p:nvGrpSpPr>
          <p:grpSpPr>
            <a:xfrm>
              <a:off x="7287122" y="1969723"/>
              <a:ext cx="1219413" cy="247300"/>
              <a:chOff x="7287122" y="1969723"/>
              <a:chExt cx="1219413" cy="247300"/>
            </a:xfrm>
          </p:grpSpPr>
          <p:sp>
            <p:nvSpPr>
              <p:cNvPr id="9101" name="Google Shape;9101;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2" name="Google Shape;9102;p68"/>
              <p:cNvGrpSpPr/>
              <p:nvPr/>
            </p:nvGrpSpPr>
            <p:grpSpPr>
              <a:xfrm>
                <a:off x="7287122" y="2063892"/>
                <a:ext cx="1151753" cy="73428"/>
                <a:chOff x="7287122" y="2063892"/>
                <a:chExt cx="1151753" cy="73428"/>
              </a:xfrm>
            </p:grpSpPr>
            <p:sp>
              <p:nvSpPr>
                <p:cNvPr id="9103" name="Google Shape;9103;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4" name="Google Shape;9104;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105" name="Google Shape;9105;p68"/>
            <p:cNvGrpSpPr/>
            <p:nvPr/>
          </p:nvGrpSpPr>
          <p:grpSpPr>
            <a:xfrm>
              <a:off x="7287122" y="1712201"/>
              <a:ext cx="1219403" cy="246767"/>
              <a:chOff x="7287122" y="1712201"/>
              <a:chExt cx="1219403" cy="246767"/>
            </a:xfrm>
          </p:grpSpPr>
          <p:sp>
            <p:nvSpPr>
              <p:cNvPr id="9106" name="Google Shape;9106;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68"/>
              <p:cNvGrpSpPr/>
              <p:nvPr/>
            </p:nvGrpSpPr>
            <p:grpSpPr>
              <a:xfrm>
                <a:off x="7287122" y="1842861"/>
                <a:ext cx="1005303" cy="73419"/>
                <a:chOff x="7287122" y="1842861"/>
                <a:chExt cx="1005303" cy="73419"/>
              </a:xfrm>
            </p:grpSpPr>
            <p:sp>
              <p:nvSpPr>
                <p:cNvPr id="9108" name="Google Shape;9108;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9" name="Google Shape;9109;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110" name="Google Shape;9110;p68"/>
            <p:cNvGrpSpPr/>
            <p:nvPr/>
          </p:nvGrpSpPr>
          <p:grpSpPr>
            <a:xfrm>
              <a:off x="7287122" y="1447520"/>
              <a:ext cx="1219403" cy="286667"/>
              <a:chOff x="7287122" y="1447520"/>
              <a:chExt cx="1219403" cy="286667"/>
            </a:xfrm>
          </p:grpSpPr>
          <p:sp>
            <p:nvSpPr>
              <p:cNvPr id="9111" name="Google Shape;9111;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68"/>
              <p:cNvGrpSpPr/>
              <p:nvPr/>
            </p:nvGrpSpPr>
            <p:grpSpPr>
              <a:xfrm>
                <a:off x="7287122" y="1581977"/>
                <a:ext cx="852803" cy="73428"/>
                <a:chOff x="7287122" y="1581977"/>
                <a:chExt cx="852803" cy="73428"/>
              </a:xfrm>
            </p:grpSpPr>
            <p:sp>
              <p:nvSpPr>
                <p:cNvPr id="9113" name="Google Shape;9113;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4" name="Google Shape;9114;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115" name="Google Shape;9115;p68"/>
            <p:cNvGrpSpPr/>
            <p:nvPr/>
          </p:nvGrpSpPr>
          <p:grpSpPr>
            <a:xfrm>
              <a:off x="7287122" y="1165658"/>
              <a:ext cx="1219403" cy="344253"/>
              <a:chOff x="7287122" y="1165658"/>
              <a:chExt cx="1219403" cy="344253"/>
            </a:xfrm>
          </p:grpSpPr>
          <p:sp>
            <p:nvSpPr>
              <p:cNvPr id="9116" name="Google Shape;9116;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7" name="Google Shape;9117;p68"/>
              <p:cNvGrpSpPr/>
              <p:nvPr/>
            </p:nvGrpSpPr>
            <p:grpSpPr>
              <a:xfrm>
                <a:off x="7287122" y="1341025"/>
                <a:ext cx="695703" cy="73419"/>
                <a:chOff x="7287122" y="1341025"/>
                <a:chExt cx="695703" cy="73419"/>
              </a:xfrm>
            </p:grpSpPr>
            <p:sp>
              <p:nvSpPr>
                <p:cNvPr id="9118" name="Google Shape;9118;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9" name="Google Shape;9119;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23" name="Shape 9123"/>
        <p:cNvGrpSpPr/>
        <p:nvPr/>
      </p:nvGrpSpPr>
      <p:grpSpPr>
        <a:xfrm>
          <a:off x="0" y="0"/>
          <a:ext cx="0" cy="0"/>
          <a:chOff x="0" y="0"/>
          <a:chExt cx="0" cy="0"/>
        </a:xfrm>
      </p:grpSpPr>
      <p:sp>
        <p:nvSpPr>
          <p:cNvPr id="9124" name="Google Shape;9124;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125" name="Google Shape;9125;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126" name="Google Shape;9126;p69"/>
          <p:cNvGrpSpPr/>
          <p:nvPr/>
        </p:nvGrpSpPr>
        <p:grpSpPr>
          <a:xfrm>
            <a:off x="866243" y="2291587"/>
            <a:ext cx="415546" cy="355053"/>
            <a:chOff x="866243" y="2291587"/>
            <a:chExt cx="415546" cy="355053"/>
          </a:xfrm>
        </p:grpSpPr>
        <p:sp>
          <p:nvSpPr>
            <p:cNvPr id="9127" name="Google Shape;9127;p6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6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69"/>
          <p:cNvGrpSpPr/>
          <p:nvPr/>
        </p:nvGrpSpPr>
        <p:grpSpPr>
          <a:xfrm>
            <a:off x="1958520" y="2302574"/>
            <a:ext cx="359213" cy="327807"/>
            <a:chOff x="1958520" y="2302574"/>
            <a:chExt cx="359213" cy="327807"/>
          </a:xfrm>
        </p:grpSpPr>
        <p:sp>
          <p:nvSpPr>
            <p:cNvPr id="9134" name="Google Shape;9134;p6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9"/>
          <p:cNvGrpSpPr/>
          <p:nvPr/>
        </p:nvGrpSpPr>
        <p:grpSpPr>
          <a:xfrm>
            <a:off x="2579882" y="2287427"/>
            <a:ext cx="207582" cy="359594"/>
            <a:chOff x="2656082" y="2287427"/>
            <a:chExt cx="207582" cy="359594"/>
          </a:xfrm>
        </p:grpSpPr>
        <p:sp>
          <p:nvSpPr>
            <p:cNvPr id="9138" name="Google Shape;9138;p6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9"/>
          <p:cNvGrpSpPr/>
          <p:nvPr/>
        </p:nvGrpSpPr>
        <p:grpSpPr>
          <a:xfrm>
            <a:off x="3049653" y="2321468"/>
            <a:ext cx="362991" cy="290018"/>
            <a:chOff x="3049653" y="2321468"/>
            <a:chExt cx="362991" cy="290018"/>
          </a:xfrm>
        </p:grpSpPr>
        <p:sp>
          <p:nvSpPr>
            <p:cNvPr id="9143" name="Google Shape;9143;p6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69"/>
          <p:cNvGrpSpPr/>
          <p:nvPr/>
        </p:nvGrpSpPr>
        <p:grpSpPr>
          <a:xfrm>
            <a:off x="3564243" y="2289904"/>
            <a:ext cx="422342" cy="355243"/>
            <a:chOff x="3564243" y="2289904"/>
            <a:chExt cx="422342" cy="355243"/>
          </a:xfrm>
        </p:grpSpPr>
        <p:sp>
          <p:nvSpPr>
            <p:cNvPr id="9148" name="Google Shape;9148;p6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3" name="Google Shape;9153;p6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4" name="Google Shape;9154;p69"/>
          <p:cNvGrpSpPr/>
          <p:nvPr/>
        </p:nvGrpSpPr>
        <p:grpSpPr>
          <a:xfrm>
            <a:off x="4687894" y="2289713"/>
            <a:ext cx="359594" cy="353909"/>
            <a:chOff x="4687894" y="2289713"/>
            <a:chExt cx="359594" cy="353909"/>
          </a:xfrm>
        </p:grpSpPr>
        <p:sp>
          <p:nvSpPr>
            <p:cNvPr id="9155" name="Google Shape;9155;p6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8" name="Google Shape;9158;p6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9" name="Google Shape;9159;p69"/>
          <p:cNvGrpSpPr/>
          <p:nvPr/>
        </p:nvGrpSpPr>
        <p:grpSpPr>
          <a:xfrm>
            <a:off x="6372624" y="2308227"/>
            <a:ext cx="263567" cy="317614"/>
            <a:chOff x="6421399" y="2308227"/>
            <a:chExt cx="263567" cy="317614"/>
          </a:xfrm>
        </p:grpSpPr>
        <p:sp>
          <p:nvSpPr>
            <p:cNvPr id="9160" name="Google Shape;9160;p6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9"/>
          <p:cNvGrpSpPr/>
          <p:nvPr/>
        </p:nvGrpSpPr>
        <p:grpSpPr>
          <a:xfrm>
            <a:off x="6870193" y="2295620"/>
            <a:ext cx="360356" cy="343462"/>
            <a:chOff x="6870193" y="2295620"/>
            <a:chExt cx="360356" cy="343462"/>
          </a:xfrm>
        </p:grpSpPr>
        <p:sp>
          <p:nvSpPr>
            <p:cNvPr id="9165" name="Google Shape;9165;p6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9"/>
          <p:cNvGrpSpPr/>
          <p:nvPr/>
        </p:nvGrpSpPr>
        <p:grpSpPr>
          <a:xfrm>
            <a:off x="7441465" y="2302860"/>
            <a:ext cx="342192" cy="327140"/>
            <a:chOff x="7441465" y="2302860"/>
            <a:chExt cx="342192" cy="327140"/>
          </a:xfrm>
        </p:grpSpPr>
        <p:sp>
          <p:nvSpPr>
            <p:cNvPr id="9168" name="Google Shape;9168;p6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9"/>
          <p:cNvGrpSpPr/>
          <p:nvPr/>
        </p:nvGrpSpPr>
        <p:grpSpPr>
          <a:xfrm>
            <a:off x="7989683" y="2350207"/>
            <a:ext cx="332761" cy="234066"/>
            <a:chOff x="7989683" y="2350207"/>
            <a:chExt cx="332761" cy="234066"/>
          </a:xfrm>
        </p:grpSpPr>
        <p:sp>
          <p:nvSpPr>
            <p:cNvPr id="9171" name="Google Shape;9171;p6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9"/>
          <p:cNvGrpSpPr/>
          <p:nvPr/>
        </p:nvGrpSpPr>
        <p:grpSpPr>
          <a:xfrm>
            <a:off x="5823294" y="2309751"/>
            <a:ext cx="315327" cy="314978"/>
            <a:chOff x="5823294" y="2309751"/>
            <a:chExt cx="315327" cy="314978"/>
          </a:xfrm>
        </p:grpSpPr>
        <p:sp>
          <p:nvSpPr>
            <p:cNvPr id="9178" name="Google Shape;9178;p6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69"/>
          <p:cNvGrpSpPr/>
          <p:nvPr/>
        </p:nvGrpSpPr>
        <p:grpSpPr>
          <a:xfrm>
            <a:off x="2497275" y="2744159"/>
            <a:ext cx="370930" cy="370549"/>
            <a:chOff x="2497275" y="2744159"/>
            <a:chExt cx="370930" cy="370549"/>
          </a:xfrm>
        </p:grpSpPr>
        <p:sp>
          <p:nvSpPr>
            <p:cNvPr id="9196" name="Google Shape;9196;p6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69"/>
          <p:cNvGrpSpPr/>
          <p:nvPr/>
        </p:nvGrpSpPr>
        <p:grpSpPr>
          <a:xfrm>
            <a:off x="860940" y="2746477"/>
            <a:ext cx="371883" cy="365691"/>
            <a:chOff x="860940" y="2746477"/>
            <a:chExt cx="371883" cy="365691"/>
          </a:xfrm>
        </p:grpSpPr>
        <p:sp>
          <p:nvSpPr>
            <p:cNvPr id="9203" name="Google Shape;9203;p6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9"/>
          <p:cNvGrpSpPr/>
          <p:nvPr/>
        </p:nvGrpSpPr>
        <p:grpSpPr>
          <a:xfrm>
            <a:off x="1493849" y="2775533"/>
            <a:ext cx="283985" cy="341080"/>
            <a:chOff x="1493849" y="2775533"/>
            <a:chExt cx="283985" cy="341080"/>
          </a:xfrm>
        </p:grpSpPr>
        <p:sp>
          <p:nvSpPr>
            <p:cNvPr id="9209" name="Google Shape;9209;p6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9"/>
          <p:cNvGrpSpPr/>
          <p:nvPr/>
        </p:nvGrpSpPr>
        <p:grpSpPr>
          <a:xfrm>
            <a:off x="1952836" y="2774422"/>
            <a:ext cx="372835" cy="342573"/>
            <a:chOff x="1952836" y="2774422"/>
            <a:chExt cx="372835" cy="342573"/>
          </a:xfrm>
        </p:grpSpPr>
        <p:sp>
          <p:nvSpPr>
            <p:cNvPr id="9212" name="Google Shape;9212;p6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69"/>
          <p:cNvGrpSpPr/>
          <p:nvPr/>
        </p:nvGrpSpPr>
        <p:grpSpPr>
          <a:xfrm>
            <a:off x="3079916" y="2744477"/>
            <a:ext cx="332729" cy="372518"/>
            <a:chOff x="3079916" y="2744477"/>
            <a:chExt cx="332729" cy="372518"/>
          </a:xfrm>
        </p:grpSpPr>
        <p:sp>
          <p:nvSpPr>
            <p:cNvPr id="9216" name="Google Shape;9216;p6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69"/>
          <p:cNvGrpSpPr/>
          <p:nvPr/>
        </p:nvGrpSpPr>
        <p:grpSpPr>
          <a:xfrm>
            <a:off x="3620576" y="2745525"/>
            <a:ext cx="336889" cy="355592"/>
            <a:chOff x="3620576" y="2745525"/>
            <a:chExt cx="336889" cy="355592"/>
          </a:xfrm>
        </p:grpSpPr>
        <p:sp>
          <p:nvSpPr>
            <p:cNvPr id="9220" name="Google Shape;9220;p6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9"/>
          <p:cNvGrpSpPr/>
          <p:nvPr/>
        </p:nvGrpSpPr>
        <p:grpSpPr>
          <a:xfrm>
            <a:off x="4126815" y="2760704"/>
            <a:ext cx="380393" cy="363118"/>
            <a:chOff x="4126815" y="2760704"/>
            <a:chExt cx="380393" cy="363118"/>
          </a:xfrm>
        </p:grpSpPr>
        <p:sp>
          <p:nvSpPr>
            <p:cNvPr id="9223" name="Google Shape;9223;p6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9"/>
          <p:cNvGrpSpPr/>
          <p:nvPr/>
        </p:nvGrpSpPr>
        <p:grpSpPr>
          <a:xfrm>
            <a:off x="4675986" y="2745684"/>
            <a:ext cx="381346" cy="368644"/>
            <a:chOff x="4675986" y="2745684"/>
            <a:chExt cx="381346" cy="368644"/>
          </a:xfrm>
        </p:grpSpPr>
        <p:sp>
          <p:nvSpPr>
            <p:cNvPr id="9228" name="Google Shape;9228;p6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9"/>
          <p:cNvGrpSpPr/>
          <p:nvPr/>
        </p:nvGrpSpPr>
        <p:grpSpPr>
          <a:xfrm>
            <a:off x="5220616" y="2791061"/>
            <a:ext cx="373185" cy="302466"/>
            <a:chOff x="5220616" y="2791061"/>
            <a:chExt cx="373185" cy="302466"/>
          </a:xfrm>
        </p:grpSpPr>
        <p:sp>
          <p:nvSpPr>
            <p:cNvPr id="9231" name="Google Shape;9231;p6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9"/>
          <p:cNvGrpSpPr/>
          <p:nvPr/>
        </p:nvGrpSpPr>
        <p:grpSpPr>
          <a:xfrm>
            <a:off x="5788661" y="2772517"/>
            <a:ext cx="284366" cy="344097"/>
            <a:chOff x="5864861" y="2772517"/>
            <a:chExt cx="284366" cy="344097"/>
          </a:xfrm>
        </p:grpSpPr>
        <p:sp>
          <p:nvSpPr>
            <p:cNvPr id="9250" name="Google Shape;9250;p6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6" name="Google Shape;9256;p6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7" name="Google Shape;9257;p69"/>
          <p:cNvGrpSpPr/>
          <p:nvPr/>
        </p:nvGrpSpPr>
        <p:grpSpPr>
          <a:xfrm>
            <a:off x="6974158" y="2789537"/>
            <a:ext cx="255247" cy="327458"/>
            <a:chOff x="6974158" y="2789537"/>
            <a:chExt cx="255247" cy="327458"/>
          </a:xfrm>
        </p:grpSpPr>
        <p:sp>
          <p:nvSpPr>
            <p:cNvPr id="9258" name="Google Shape;9258;p6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9"/>
          <p:cNvGrpSpPr/>
          <p:nvPr/>
        </p:nvGrpSpPr>
        <p:grpSpPr>
          <a:xfrm>
            <a:off x="7530697" y="2790299"/>
            <a:ext cx="244291" cy="326314"/>
            <a:chOff x="7530697" y="2790299"/>
            <a:chExt cx="244291" cy="326314"/>
          </a:xfrm>
        </p:grpSpPr>
        <p:sp>
          <p:nvSpPr>
            <p:cNvPr id="9265" name="Google Shape;9265;p6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9"/>
          <p:cNvGrpSpPr/>
          <p:nvPr/>
        </p:nvGrpSpPr>
        <p:grpSpPr>
          <a:xfrm>
            <a:off x="7988191" y="2832248"/>
            <a:ext cx="332348" cy="283985"/>
            <a:chOff x="7988191" y="2832248"/>
            <a:chExt cx="332348" cy="283985"/>
          </a:xfrm>
        </p:grpSpPr>
        <p:sp>
          <p:nvSpPr>
            <p:cNvPr id="9272" name="Google Shape;9272;p6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6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69"/>
          <p:cNvGrpSpPr/>
          <p:nvPr/>
        </p:nvGrpSpPr>
        <p:grpSpPr>
          <a:xfrm>
            <a:off x="3588440" y="3258368"/>
            <a:ext cx="364484" cy="262423"/>
            <a:chOff x="3588440" y="3258368"/>
            <a:chExt cx="364484" cy="262423"/>
          </a:xfrm>
        </p:grpSpPr>
        <p:sp>
          <p:nvSpPr>
            <p:cNvPr id="9277" name="Google Shape;9277;p6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3" name="Google Shape;9283;p6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69"/>
          <p:cNvGrpSpPr/>
          <p:nvPr/>
        </p:nvGrpSpPr>
        <p:grpSpPr>
          <a:xfrm>
            <a:off x="5765817" y="3227724"/>
            <a:ext cx="364865" cy="324822"/>
            <a:chOff x="5765817" y="3227724"/>
            <a:chExt cx="364865" cy="324822"/>
          </a:xfrm>
        </p:grpSpPr>
        <p:sp>
          <p:nvSpPr>
            <p:cNvPr id="9285" name="Google Shape;9285;p6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69"/>
          <p:cNvGrpSpPr/>
          <p:nvPr/>
        </p:nvGrpSpPr>
        <p:grpSpPr>
          <a:xfrm>
            <a:off x="6228583" y="3237664"/>
            <a:ext cx="446539" cy="303895"/>
            <a:chOff x="6228583" y="3237664"/>
            <a:chExt cx="446539" cy="303895"/>
          </a:xfrm>
        </p:grpSpPr>
        <p:sp>
          <p:nvSpPr>
            <p:cNvPr id="9289" name="Google Shape;9289;p6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9"/>
          <p:cNvGrpSpPr/>
          <p:nvPr/>
        </p:nvGrpSpPr>
        <p:grpSpPr>
          <a:xfrm>
            <a:off x="865862" y="3207306"/>
            <a:ext cx="364484" cy="364897"/>
            <a:chOff x="865862" y="3207306"/>
            <a:chExt cx="364484" cy="364897"/>
          </a:xfrm>
        </p:grpSpPr>
        <p:sp>
          <p:nvSpPr>
            <p:cNvPr id="9307" name="Google Shape;9307;p6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9"/>
          <p:cNvGrpSpPr/>
          <p:nvPr/>
        </p:nvGrpSpPr>
        <p:grpSpPr>
          <a:xfrm>
            <a:off x="1404617" y="3226962"/>
            <a:ext cx="370168" cy="325965"/>
            <a:chOff x="1404617" y="3226962"/>
            <a:chExt cx="370168" cy="325965"/>
          </a:xfrm>
        </p:grpSpPr>
        <p:sp>
          <p:nvSpPr>
            <p:cNvPr id="9322" name="Google Shape;9322;p6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9"/>
          <p:cNvGrpSpPr/>
          <p:nvPr/>
        </p:nvGrpSpPr>
        <p:grpSpPr>
          <a:xfrm>
            <a:off x="1954741" y="3212419"/>
            <a:ext cx="366389" cy="354481"/>
            <a:chOff x="1954741" y="3212419"/>
            <a:chExt cx="366389" cy="354481"/>
          </a:xfrm>
        </p:grpSpPr>
        <p:sp>
          <p:nvSpPr>
            <p:cNvPr id="9332" name="Google Shape;9332;p6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69"/>
          <p:cNvGrpSpPr/>
          <p:nvPr/>
        </p:nvGrpSpPr>
        <p:grpSpPr>
          <a:xfrm>
            <a:off x="3043239" y="3215626"/>
            <a:ext cx="366008" cy="348670"/>
            <a:chOff x="3043239" y="3215626"/>
            <a:chExt cx="366008" cy="348670"/>
          </a:xfrm>
        </p:grpSpPr>
        <p:sp>
          <p:nvSpPr>
            <p:cNvPr id="9340" name="Google Shape;9340;p6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69"/>
          <p:cNvGrpSpPr/>
          <p:nvPr/>
        </p:nvGrpSpPr>
        <p:grpSpPr>
          <a:xfrm>
            <a:off x="4218333" y="3184982"/>
            <a:ext cx="209107" cy="383442"/>
            <a:chOff x="4218333" y="3184982"/>
            <a:chExt cx="209107" cy="383442"/>
          </a:xfrm>
        </p:grpSpPr>
        <p:sp>
          <p:nvSpPr>
            <p:cNvPr id="9343" name="Google Shape;9343;p6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5" name="Google Shape;9345;p6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69"/>
          <p:cNvGrpSpPr/>
          <p:nvPr/>
        </p:nvGrpSpPr>
        <p:grpSpPr>
          <a:xfrm>
            <a:off x="6896644" y="3216007"/>
            <a:ext cx="322917" cy="347876"/>
            <a:chOff x="6896644" y="3216007"/>
            <a:chExt cx="322917" cy="347876"/>
          </a:xfrm>
        </p:grpSpPr>
        <p:sp>
          <p:nvSpPr>
            <p:cNvPr id="9347" name="Google Shape;9347;p6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69"/>
          <p:cNvGrpSpPr/>
          <p:nvPr/>
        </p:nvGrpSpPr>
        <p:grpSpPr>
          <a:xfrm>
            <a:off x="7429366" y="3223183"/>
            <a:ext cx="334634" cy="333904"/>
            <a:chOff x="7429366" y="3223183"/>
            <a:chExt cx="334634" cy="333904"/>
          </a:xfrm>
        </p:grpSpPr>
        <p:sp>
          <p:nvSpPr>
            <p:cNvPr id="9355" name="Google Shape;9355;p6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7" name="Google Shape;9357;p6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8" name="Google Shape;9358;p69"/>
          <p:cNvGrpSpPr/>
          <p:nvPr/>
        </p:nvGrpSpPr>
        <p:grpSpPr>
          <a:xfrm>
            <a:off x="5216456" y="3725484"/>
            <a:ext cx="356196" cy="265631"/>
            <a:chOff x="5216456" y="3725484"/>
            <a:chExt cx="356196" cy="265631"/>
          </a:xfrm>
        </p:grpSpPr>
        <p:sp>
          <p:nvSpPr>
            <p:cNvPr id="9359" name="Google Shape;9359;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69"/>
          <p:cNvGrpSpPr/>
          <p:nvPr/>
        </p:nvGrpSpPr>
        <p:grpSpPr>
          <a:xfrm>
            <a:off x="6849393" y="3733994"/>
            <a:ext cx="355053" cy="248038"/>
            <a:chOff x="6849393" y="3733994"/>
            <a:chExt cx="355053" cy="248038"/>
          </a:xfrm>
        </p:grpSpPr>
        <p:sp>
          <p:nvSpPr>
            <p:cNvPr id="9362" name="Google Shape;9362;p6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9"/>
          <p:cNvGrpSpPr/>
          <p:nvPr/>
        </p:nvGrpSpPr>
        <p:grpSpPr>
          <a:xfrm>
            <a:off x="7918997" y="3714687"/>
            <a:ext cx="392111" cy="280206"/>
            <a:chOff x="7918997" y="3714687"/>
            <a:chExt cx="392111" cy="280206"/>
          </a:xfrm>
        </p:grpSpPr>
        <p:sp>
          <p:nvSpPr>
            <p:cNvPr id="9368" name="Google Shape;9368;p6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3" name="Google Shape;9373;p6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4" name="Google Shape;9374;p69"/>
          <p:cNvGrpSpPr/>
          <p:nvPr/>
        </p:nvGrpSpPr>
        <p:grpSpPr>
          <a:xfrm>
            <a:off x="1408777" y="3680964"/>
            <a:ext cx="357720" cy="355148"/>
            <a:chOff x="1408777" y="3680964"/>
            <a:chExt cx="357720" cy="355148"/>
          </a:xfrm>
        </p:grpSpPr>
        <p:sp>
          <p:nvSpPr>
            <p:cNvPr id="9375" name="Google Shape;9375;p6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9"/>
          <p:cNvGrpSpPr/>
          <p:nvPr/>
        </p:nvGrpSpPr>
        <p:grpSpPr>
          <a:xfrm>
            <a:off x="1952836" y="3680964"/>
            <a:ext cx="357720" cy="355148"/>
            <a:chOff x="1952836" y="3680964"/>
            <a:chExt cx="357720" cy="355148"/>
          </a:xfrm>
        </p:grpSpPr>
        <p:sp>
          <p:nvSpPr>
            <p:cNvPr id="9381" name="Google Shape;9381;p6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9"/>
          <p:cNvGrpSpPr/>
          <p:nvPr/>
        </p:nvGrpSpPr>
        <p:grpSpPr>
          <a:xfrm>
            <a:off x="2496894" y="3680964"/>
            <a:ext cx="357720" cy="355148"/>
            <a:chOff x="2496894" y="3680964"/>
            <a:chExt cx="357720" cy="355148"/>
          </a:xfrm>
        </p:grpSpPr>
        <p:sp>
          <p:nvSpPr>
            <p:cNvPr id="9387" name="Google Shape;9387;p6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9"/>
          <p:cNvGrpSpPr/>
          <p:nvPr/>
        </p:nvGrpSpPr>
        <p:grpSpPr>
          <a:xfrm>
            <a:off x="3040984" y="3681059"/>
            <a:ext cx="356164" cy="355815"/>
            <a:chOff x="3040984" y="3681059"/>
            <a:chExt cx="356164" cy="355815"/>
          </a:xfrm>
        </p:grpSpPr>
        <p:sp>
          <p:nvSpPr>
            <p:cNvPr id="9393" name="Google Shape;9393;p6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9"/>
          <p:cNvGrpSpPr/>
          <p:nvPr/>
        </p:nvGrpSpPr>
        <p:grpSpPr>
          <a:xfrm>
            <a:off x="3584280" y="3699191"/>
            <a:ext cx="358069" cy="317995"/>
            <a:chOff x="3584280" y="3699191"/>
            <a:chExt cx="358069" cy="317995"/>
          </a:xfrm>
        </p:grpSpPr>
        <p:sp>
          <p:nvSpPr>
            <p:cNvPr id="9397" name="Google Shape;9397;p6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9"/>
          <p:cNvGrpSpPr/>
          <p:nvPr/>
        </p:nvGrpSpPr>
        <p:grpSpPr>
          <a:xfrm>
            <a:off x="4129482" y="3681059"/>
            <a:ext cx="355402" cy="354291"/>
            <a:chOff x="4129482" y="3681059"/>
            <a:chExt cx="355402" cy="354291"/>
          </a:xfrm>
        </p:grpSpPr>
        <p:sp>
          <p:nvSpPr>
            <p:cNvPr id="9402" name="Google Shape;9402;p6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9"/>
          <p:cNvGrpSpPr/>
          <p:nvPr/>
        </p:nvGrpSpPr>
        <p:grpSpPr>
          <a:xfrm>
            <a:off x="4673540" y="3680297"/>
            <a:ext cx="355434" cy="355815"/>
            <a:chOff x="4673540" y="3680297"/>
            <a:chExt cx="355434" cy="355815"/>
          </a:xfrm>
        </p:grpSpPr>
        <p:sp>
          <p:nvSpPr>
            <p:cNvPr id="9407" name="Google Shape;9407;p6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69"/>
          <p:cNvGrpSpPr/>
          <p:nvPr/>
        </p:nvGrpSpPr>
        <p:grpSpPr>
          <a:xfrm>
            <a:off x="5779408" y="3699191"/>
            <a:ext cx="317645" cy="318757"/>
            <a:chOff x="5779408" y="3699191"/>
            <a:chExt cx="317645" cy="318757"/>
          </a:xfrm>
        </p:grpSpPr>
        <p:sp>
          <p:nvSpPr>
            <p:cNvPr id="9411" name="Google Shape;9411;p6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3" name="Google Shape;9413;p6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69"/>
          <p:cNvGrpSpPr/>
          <p:nvPr/>
        </p:nvGrpSpPr>
        <p:grpSpPr>
          <a:xfrm>
            <a:off x="7390435" y="3680868"/>
            <a:ext cx="372073" cy="355243"/>
            <a:chOff x="7390435" y="3680868"/>
            <a:chExt cx="372073" cy="355243"/>
          </a:xfrm>
        </p:grpSpPr>
        <p:sp>
          <p:nvSpPr>
            <p:cNvPr id="9415" name="Google Shape;9415;p6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9"/>
          <p:cNvGrpSpPr/>
          <p:nvPr/>
        </p:nvGrpSpPr>
        <p:grpSpPr>
          <a:xfrm>
            <a:off x="1421638" y="4125629"/>
            <a:ext cx="374709" cy="374010"/>
            <a:chOff x="1421638" y="4125629"/>
            <a:chExt cx="374709" cy="374010"/>
          </a:xfrm>
        </p:grpSpPr>
        <p:sp>
          <p:nvSpPr>
            <p:cNvPr id="9422" name="Google Shape;9422;p6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9"/>
          <p:cNvGrpSpPr/>
          <p:nvPr/>
        </p:nvGrpSpPr>
        <p:grpSpPr>
          <a:xfrm>
            <a:off x="1973254" y="4156304"/>
            <a:ext cx="357720" cy="342192"/>
            <a:chOff x="1973254" y="4156304"/>
            <a:chExt cx="357720" cy="342192"/>
          </a:xfrm>
        </p:grpSpPr>
        <p:sp>
          <p:nvSpPr>
            <p:cNvPr id="9425" name="Google Shape;9425;p6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9"/>
          <p:cNvGrpSpPr/>
          <p:nvPr/>
        </p:nvGrpSpPr>
        <p:grpSpPr>
          <a:xfrm>
            <a:off x="2523759" y="4135505"/>
            <a:ext cx="341049" cy="340318"/>
            <a:chOff x="2523759" y="4135505"/>
            <a:chExt cx="341049" cy="340318"/>
          </a:xfrm>
        </p:grpSpPr>
        <p:sp>
          <p:nvSpPr>
            <p:cNvPr id="9432" name="Google Shape;9432;p6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9"/>
          <p:cNvGrpSpPr/>
          <p:nvPr/>
        </p:nvGrpSpPr>
        <p:grpSpPr>
          <a:xfrm>
            <a:off x="3040603" y="4130360"/>
            <a:ext cx="392079" cy="350353"/>
            <a:chOff x="3040603" y="4130360"/>
            <a:chExt cx="392079" cy="350353"/>
          </a:xfrm>
        </p:grpSpPr>
        <p:sp>
          <p:nvSpPr>
            <p:cNvPr id="9435" name="Google Shape;9435;p6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9"/>
          <p:cNvGrpSpPr/>
          <p:nvPr/>
        </p:nvGrpSpPr>
        <p:grpSpPr>
          <a:xfrm>
            <a:off x="3662144" y="4135505"/>
            <a:ext cx="232955" cy="340318"/>
            <a:chOff x="3662144" y="4135505"/>
            <a:chExt cx="232955" cy="340318"/>
          </a:xfrm>
        </p:grpSpPr>
        <p:sp>
          <p:nvSpPr>
            <p:cNvPr id="9446" name="Google Shape;9446;p6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9"/>
          <p:cNvGrpSpPr/>
          <p:nvPr/>
        </p:nvGrpSpPr>
        <p:grpSpPr>
          <a:xfrm>
            <a:off x="4149138" y="4121151"/>
            <a:ext cx="344065" cy="368644"/>
            <a:chOff x="4149138" y="4121151"/>
            <a:chExt cx="344065" cy="368644"/>
          </a:xfrm>
        </p:grpSpPr>
        <p:sp>
          <p:nvSpPr>
            <p:cNvPr id="9451" name="Google Shape;9451;p6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6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69"/>
          <p:cNvGrpSpPr/>
          <p:nvPr/>
        </p:nvGrpSpPr>
        <p:grpSpPr>
          <a:xfrm>
            <a:off x="5206262" y="4174817"/>
            <a:ext cx="397763" cy="262804"/>
            <a:chOff x="5206262" y="4174817"/>
            <a:chExt cx="397763" cy="262804"/>
          </a:xfrm>
        </p:grpSpPr>
        <p:sp>
          <p:nvSpPr>
            <p:cNvPr id="9465" name="Google Shape;9465;p6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69"/>
          <p:cNvGrpSpPr/>
          <p:nvPr/>
        </p:nvGrpSpPr>
        <p:grpSpPr>
          <a:xfrm>
            <a:off x="5727616" y="4204699"/>
            <a:ext cx="440505" cy="290018"/>
            <a:chOff x="5727616" y="4204699"/>
            <a:chExt cx="440505" cy="290018"/>
          </a:xfrm>
        </p:grpSpPr>
        <p:sp>
          <p:nvSpPr>
            <p:cNvPr id="9473" name="Google Shape;9473;p6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9"/>
          <p:cNvGrpSpPr/>
          <p:nvPr/>
        </p:nvGrpSpPr>
        <p:grpSpPr>
          <a:xfrm>
            <a:off x="6410063" y="4135124"/>
            <a:ext cx="159950" cy="364516"/>
            <a:chOff x="6410063" y="4135124"/>
            <a:chExt cx="159950" cy="364516"/>
          </a:xfrm>
        </p:grpSpPr>
        <p:sp>
          <p:nvSpPr>
            <p:cNvPr id="9482" name="Google Shape;9482;p6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9"/>
          <p:cNvGrpSpPr/>
          <p:nvPr/>
        </p:nvGrpSpPr>
        <p:grpSpPr>
          <a:xfrm>
            <a:off x="6924652" y="4135505"/>
            <a:ext cx="214378" cy="364135"/>
            <a:chOff x="6924652" y="4135505"/>
            <a:chExt cx="214378" cy="364135"/>
          </a:xfrm>
        </p:grpSpPr>
        <p:sp>
          <p:nvSpPr>
            <p:cNvPr id="9487" name="Google Shape;9487;p6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9"/>
          <p:cNvGrpSpPr/>
          <p:nvPr/>
        </p:nvGrpSpPr>
        <p:grpSpPr>
          <a:xfrm>
            <a:off x="7384751" y="4147984"/>
            <a:ext cx="380012" cy="351274"/>
            <a:chOff x="7384751" y="4147984"/>
            <a:chExt cx="380012" cy="351274"/>
          </a:xfrm>
        </p:grpSpPr>
        <p:sp>
          <p:nvSpPr>
            <p:cNvPr id="9492" name="Google Shape;9492;p6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0" name="Shape 9500"/>
        <p:cNvGrpSpPr/>
        <p:nvPr/>
      </p:nvGrpSpPr>
      <p:grpSpPr>
        <a:xfrm>
          <a:off x="0" y="0"/>
          <a:ext cx="0" cy="0"/>
          <a:chOff x="0" y="0"/>
          <a:chExt cx="0" cy="0"/>
        </a:xfrm>
      </p:grpSpPr>
      <p:sp>
        <p:nvSpPr>
          <p:cNvPr id="9501" name="Google Shape;9501;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502" name="Google Shape;9502;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503" name="Google Shape;9503;p70"/>
          <p:cNvGrpSpPr/>
          <p:nvPr/>
        </p:nvGrpSpPr>
        <p:grpSpPr>
          <a:xfrm>
            <a:off x="1989449" y="4282269"/>
            <a:ext cx="374774" cy="346073"/>
            <a:chOff x="1989449" y="4282269"/>
            <a:chExt cx="374774" cy="346073"/>
          </a:xfrm>
        </p:grpSpPr>
        <p:sp>
          <p:nvSpPr>
            <p:cNvPr id="9504" name="Google Shape;9504;p7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0"/>
          <p:cNvGrpSpPr/>
          <p:nvPr/>
        </p:nvGrpSpPr>
        <p:grpSpPr>
          <a:xfrm>
            <a:off x="2487439" y="4280740"/>
            <a:ext cx="198775" cy="348972"/>
            <a:chOff x="2487439" y="4280740"/>
            <a:chExt cx="198775" cy="348972"/>
          </a:xfrm>
        </p:grpSpPr>
        <p:sp>
          <p:nvSpPr>
            <p:cNvPr id="9510" name="Google Shape;9510;p7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0"/>
          <p:cNvGrpSpPr/>
          <p:nvPr/>
        </p:nvGrpSpPr>
        <p:grpSpPr>
          <a:xfrm>
            <a:off x="2810958" y="4273923"/>
            <a:ext cx="353145" cy="361873"/>
            <a:chOff x="2810958" y="4273923"/>
            <a:chExt cx="353145" cy="361873"/>
          </a:xfrm>
        </p:grpSpPr>
        <p:sp>
          <p:nvSpPr>
            <p:cNvPr id="9515" name="Google Shape;9515;p7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0"/>
          <p:cNvGrpSpPr/>
          <p:nvPr/>
        </p:nvGrpSpPr>
        <p:grpSpPr>
          <a:xfrm>
            <a:off x="6275635" y="4282651"/>
            <a:ext cx="209383" cy="366778"/>
            <a:chOff x="6275635" y="4282651"/>
            <a:chExt cx="209383" cy="366778"/>
          </a:xfrm>
        </p:grpSpPr>
        <p:sp>
          <p:nvSpPr>
            <p:cNvPr id="9523" name="Google Shape;9523;p7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0"/>
          <p:cNvGrpSpPr/>
          <p:nvPr/>
        </p:nvGrpSpPr>
        <p:grpSpPr>
          <a:xfrm>
            <a:off x="6701186" y="4283033"/>
            <a:ext cx="280292" cy="366396"/>
            <a:chOff x="6701186" y="4283033"/>
            <a:chExt cx="280292" cy="366396"/>
          </a:xfrm>
        </p:grpSpPr>
        <p:sp>
          <p:nvSpPr>
            <p:cNvPr id="9526" name="Google Shape;9526;p7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0"/>
          <p:cNvGrpSpPr/>
          <p:nvPr/>
        </p:nvGrpSpPr>
        <p:grpSpPr>
          <a:xfrm>
            <a:off x="2609571" y="3824958"/>
            <a:ext cx="373627" cy="347347"/>
            <a:chOff x="2609571" y="3824958"/>
            <a:chExt cx="373627" cy="347347"/>
          </a:xfrm>
        </p:grpSpPr>
        <p:sp>
          <p:nvSpPr>
            <p:cNvPr id="9529" name="Google Shape;9529;p7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1" name="Google Shape;9531;p7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2" name="Google Shape;9532;p70"/>
          <p:cNvGrpSpPr/>
          <p:nvPr/>
        </p:nvGrpSpPr>
        <p:grpSpPr>
          <a:xfrm>
            <a:off x="916127" y="3807056"/>
            <a:ext cx="221902" cy="380795"/>
            <a:chOff x="916127" y="3807056"/>
            <a:chExt cx="221902" cy="380795"/>
          </a:xfrm>
        </p:grpSpPr>
        <p:sp>
          <p:nvSpPr>
            <p:cNvPr id="9533" name="Google Shape;9533;p7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7" name="Google Shape;9537;p7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70"/>
          <p:cNvGrpSpPr/>
          <p:nvPr/>
        </p:nvGrpSpPr>
        <p:grpSpPr>
          <a:xfrm>
            <a:off x="3513010" y="3816134"/>
            <a:ext cx="362223" cy="361108"/>
            <a:chOff x="3513010" y="3816134"/>
            <a:chExt cx="362223" cy="361108"/>
          </a:xfrm>
        </p:grpSpPr>
        <p:sp>
          <p:nvSpPr>
            <p:cNvPr id="9540" name="Google Shape;9540;p7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0"/>
          <p:cNvGrpSpPr/>
          <p:nvPr/>
        </p:nvGrpSpPr>
        <p:grpSpPr>
          <a:xfrm>
            <a:off x="3950316" y="3820307"/>
            <a:ext cx="369805" cy="353782"/>
            <a:chOff x="3950316" y="3820307"/>
            <a:chExt cx="369805" cy="353782"/>
          </a:xfrm>
        </p:grpSpPr>
        <p:sp>
          <p:nvSpPr>
            <p:cNvPr id="9545" name="Google Shape;9545;p7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70"/>
          <p:cNvGrpSpPr/>
          <p:nvPr/>
        </p:nvGrpSpPr>
        <p:grpSpPr>
          <a:xfrm>
            <a:off x="1761909" y="3811961"/>
            <a:ext cx="307974" cy="371716"/>
            <a:chOff x="1761909" y="3811961"/>
            <a:chExt cx="307974" cy="371716"/>
          </a:xfrm>
        </p:grpSpPr>
        <p:sp>
          <p:nvSpPr>
            <p:cNvPr id="9550" name="Google Shape;9550;p7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0"/>
          <p:cNvGrpSpPr/>
          <p:nvPr/>
        </p:nvGrpSpPr>
        <p:grpSpPr>
          <a:xfrm>
            <a:off x="5373342" y="3808935"/>
            <a:ext cx="231395" cy="353145"/>
            <a:chOff x="5373342" y="3808935"/>
            <a:chExt cx="231395" cy="353145"/>
          </a:xfrm>
        </p:grpSpPr>
        <p:sp>
          <p:nvSpPr>
            <p:cNvPr id="9561" name="Google Shape;9561;p7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7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1" name="Google Shape;9571;p70"/>
          <p:cNvGrpSpPr/>
          <p:nvPr/>
        </p:nvGrpSpPr>
        <p:grpSpPr>
          <a:xfrm>
            <a:off x="5833775" y="3809445"/>
            <a:ext cx="235185" cy="352253"/>
            <a:chOff x="5833775" y="3809445"/>
            <a:chExt cx="235185" cy="352253"/>
          </a:xfrm>
        </p:grpSpPr>
        <p:sp>
          <p:nvSpPr>
            <p:cNvPr id="9572" name="Google Shape;9572;p7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0"/>
          <p:cNvGrpSpPr/>
          <p:nvPr/>
        </p:nvGrpSpPr>
        <p:grpSpPr>
          <a:xfrm>
            <a:off x="4942472" y="3809318"/>
            <a:ext cx="238976" cy="352762"/>
            <a:chOff x="4942472" y="3809318"/>
            <a:chExt cx="238976" cy="352762"/>
          </a:xfrm>
        </p:grpSpPr>
        <p:sp>
          <p:nvSpPr>
            <p:cNvPr id="9576" name="Google Shape;9576;p7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0"/>
          <p:cNvGrpSpPr/>
          <p:nvPr/>
        </p:nvGrpSpPr>
        <p:grpSpPr>
          <a:xfrm>
            <a:off x="6266525" y="3807788"/>
            <a:ext cx="260223" cy="353527"/>
            <a:chOff x="6266525" y="3807788"/>
            <a:chExt cx="260223" cy="353527"/>
          </a:xfrm>
        </p:grpSpPr>
        <p:sp>
          <p:nvSpPr>
            <p:cNvPr id="9584" name="Google Shape;9584;p7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8" name="Google Shape;9588;p7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9" name="Google Shape;9589;p70"/>
          <p:cNvGrpSpPr/>
          <p:nvPr/>
        </p:nvGrpSpPr>
        <p:grpSpPr>
          <a:xfrm>
            <a:off x="7184363" y="3809604"/>
            <a:ext cx="202184" cy="352762"/>
            <a:chOff x="7184363" y="3809604"/>
            <a:chExt cx="202184" cy="352762"/>
          </a:xfrm>
        </p:grpSpPr>
        <p:sp>
          <p:nvSpPr>
            <p:cNvPr id="9590" name="Google Shape;9590;p7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0"/>
          <p:cNvGrpSpPr/>
          <p:nvPr/>
        </p:nvGrpSpPr>
        <p:grpSpPr>
          <a:xfrm>
            <a:off x="7571624" y="3808935"/>
            <a:ext cx="292047" cy="352762"/>
            <a:chOff x="7571624" y="3808935"/>
            <a:chExt cx="292047" cy="352762"/>
          </a:xfrm>
        </p:grpSpPr>
        <p:sp>
          <p:nvSpPr>
            <p:cNvPr id="9593" name="Google Shape;9593;p7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70"/>
          <p:cNvGrpSpPr/>
          <p:nvPr/>
        </p:nvGrpSpPr>
        <p:grpSpPr>
          <a:xfrm>
            <a:off x="2174559" y="3356116"/>
            <a:ext cx="364135" cy="359930"/>
            <a:chOff x="2174559" y="3356116"/>
            <a:chExt cx="364135" cy="359930"/>
          </a:xfrm>
        </p:grpSpPr>
        <p:sp>
          <p:nvSpPr>
            <p:cNvPr id="9600" name="Google Shape;9600;p7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0"/>
          <p:cNvGrpSpPr/>
          <p:nvPr/>
        </p:nvGrpSpPr>
        <p:grpSpPr>
          <a:xfrm>
            <a:off x="1731934" y="3355639"/>
            <a:ext cx="368371" cy="361554"/>
            <a:chOff x="1731934" y="3355639"/>
            <a:chExt cx="368371" cy="361554"/>
          </a:xfrm>
        </p:grpSpPr>
        <p:sp>
          <p:nvSpPr>
            <p:cNvPr id="9603" name="Google Shape;9603;p7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70"/>
          <p:cNvGrpSpPr/>
          <p:nvPr/>
        </p:nvGrpSpPr>
        <p:grpSpPr>
          <a:xfrm>
            <a:off x="3990517" y="3354173"/>
            <a:ext cx="279559" cy="363402"/>
            <a:chOff x="3990517" y="3354173"/>
            <a:chExt cx="279559" cy="363402"/>
          </a:xfrm>
        </p:grpSpPr>
        <p:sp>
          <p:nvSpPr>
            <p:cNvPr id="9606" name="Google Shape;9606;p7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70"/>
          <p:cNvGrpSpPr/>
          <p:nvPr/>
        </p:nvGrpSpPr>
        <p:grpSpPr>
          <a:xfrm>
            <a:off x="3497847" y="3417374"/>
            <a:ext cx="379680" cy="237606"/>
            <a:chOff x="3497847" y="3417374"/>
            <a:chExt cx="379680" cy="237606"/>
          </a:xfrm>
        </p:grpSpPr>
        <p:sp>
          <p:nvSpPr>
            <p:cNvPr id="9610" name="Google Shape;9610;p7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70"/>
          <p:cNvGrpSpPr/>
          <p:nvPr/>
        </p:nvGrpSpPr>
        <p:grpSpPr>
          <a:xfrm>
            <a:off x="2612597" y="3367075"/>
            <a:ext cx="376271" cy="337982"/>
            <a:chOff x="2612597" y="3367075"/>
            <a:chExt cx="376271" cy="337982"/>
          </a:xfrm>
        </p:grpSpPr>
        <p:sp>
          <p:nvSpPr>
            <p:cNvPr id="9615" name="Google Shape;9615;p7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0"/>
          <p:cNvGrpSpPr/>
          <p:nvPr/>
        </p:nvGrpSpPr>
        <p:grpSpPr>
          <a:xfrm>
            <a:off x="3071914" y="3364431"/>
            <a:ext cx="343652" cy="342505"/>
            <a:chOff x="3071914" y="3364431"/>
            <a:chExt cx="343652" cy="342505"/>
          </a:xfrm>
        </p:grpSpPr>
        <p:sp>
          <p:nvSpPr>
            <p:cNvPr id="9618" name="Google Shape;9618;p7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0"/>
          <p:cNvGrpSpPr/>
          <p:nvPr/>
        </p:nvGrpSpPr>
        <p:grpSpPr>
          <a:xfrm>
            <a:off x="897141" y="3359875"/>
            <a:ext cx="257962" cy="352762"/>
            <a:chOff x="897141" y="3359875"/>
            <a:chExt cx="257962" cy="352762"/>
          </a:xfrm>
        </p:grpSpPr>
        <p:sp>
          <p:nvSpPr>
            <p:cNvPr id="9624" name="Google Shape;9624;p7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0"/>
          <p:cNvGrpSpPr/>
          <p:nvPr/>
        </p:nvGrpSpPr>
        <p:grpSpPr>
          <a:xfrm>
            <a:off x="1333682" y="3344330"/>
            <a:ext cx="271213" cy="383088"/>
            <a:chOff x="1333682" y="3344330"/>
            <a:chExt cx="271213" cy="383088"/>
          </a:xfrm>
        </p:grpSpPr>
        <p:sp>
          <p:nvSpPr>
            <p:cNvPr id="9633" name="Google Shape;9633;p7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70"/>
          <p:cNvGrpSpPr/>
          <p:nvPr/>
        </p:nvGrpSpPr>
        <p:grpSpPr>
          <a:xfrm>
            <a:off x="6664394" y="3346974"/>
            <a:ext cx="353113" cy="351998"/>
            <a:chOff x="6664394" y="3346974"/>
            <a:chExt cx="353113" cy="351998"/>
          </a:xfrm>
        </p:grpSpPr>
        <p:sp>
          <p:nvSpPr>
            <p:cNvPr id="9645" name="Google Shape;9645;p7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70"/>
          <p:cNvGrpSpPr/>
          <p:nvPr/>
        </p:nvGrpSpPr>
        <p:grpSpPr>
          <a:xfrm>
            <a:off x="849741" y="1959307"/>
            <a:ext cx="399398" cy="375443"/>
            <a:chOff x="849741" y="1959307"/>
            <a:chExt cx="399398" cy="375443"/>
          </a:xfrm>
        </p:grpSpPr>
        <p:sp>
          <p:nvSpPr>
            <p:cNvPr id="9651" name="Google Shape;9651;p7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70"/>
          <p:cNvGrpSpPr/>
          <p:nvPr/>
        </p:nvGrpSpPr>
        <p:grpSpPr>
          <a:xfrm>
            <a:off x="1284212" y="1963766"/>
            <a:ext cx="379489" cy="366046"/>
            <a:chOff x="1284212" y="1963766"/>
            <a:chExt cx="379489" cy="366046"/>
          </a:xfrm>
        </p:grpSpPr>
        <p:sp>
          <p:nvSpPr>
            <p:cNvPr id="9654" name="Google Shape;9654;p7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0"/>
          <p:cNvGrpSpPr/>
          <p:nvPr/>
        </p:nvGrpSpPr>
        <p:grpSpPr>
          <a:xfrm>
            <a:off x="3037766" y="1969564"/>
            <a:ext cx="370219" cy="354928"/>
            <a:chOff x="3037766" y="1969564"/>
            <a:chExt cx="370219" cy="354928"/>
          </a:xfrm>
        </p:grpSpPr>
        <p:sp>
          <p:nvSpPr>
            <p:cNvPr id="9657" name="Google Shape;9657;p7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0"/>
          <p:cNvGrpSpPr/>
          <p:nvPr/>
        </p:nvGrpSpPr>
        <p:grpSpPr>
          <a:xfrm>
            <a:off x="3982553" y="1971730"/>
            <a:ext cx="304566" cy="350501"/>
            <a:chOff x="3982553" y="1971730"/>
            <a:chExt cx="304566" cy="350501"/>
          </a:xfrm>
        </p:grpSpPr>
        <p:sp>
          <p:nvSpPr>
            <p:cNvPr id="9662" name="Google Shape;9662;p7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0"/>
          <p:cNvGrpSpPr/>
          <p:nvPr/>
        </p:nvGrpSpPr>
        <p:grpSpPr>
          <a:xfrm>
            <a:off x="2567841" y="1994124"/>
            <a:ext cx="399812" cy="306477"/>
            <a:chOff x="2567841" y="1994124"/>
            <a:chExt cx="399812" cy="306477"/>
          </a:xfrm>
        </p:grpSpPr>
        <p:sp>
          <p:nvSpPr>
            <p:cNvPr id="9665" name="Google Shape;9665;p7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70"/>
          <p:cNvGrpSpPr/>
          <p:nvPr/>
        </p:nvGrpSpPr>
        <p:grpSpPr>
          <a:xfrm>
            <a:off x="2212084" y="1960358"/>
            <a:ext cx="324698" cy="372863"/>
            <a:chOff x="2212084" y="1960358"/>
            <a:chExt cx="324698" cy="372863"/>
          </a:xfrm>
        </p:grpSpPr>
        <p:sp>
          <p:nvSpPr>
            <p:cNvPr id="9669" name="Google Shape;9669;p7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70"/>
          <p:cNvGrpSpPr/>
          <p:nvPr/>
        </p:nvGrpSpPr>
        <p:grpSpPr>
          <a:xfrm>
            <a:off x="1805901" y="1960358"/>
            <a:ext cx="284847" cy="373627"/>
            <a:chOff x="1805901" y="1960358"/>
            <a:chExt cx="284847" cy="373627"/>
          </a:xfrm>
        </p:grpSpPr>
        <p:sp>
          <p:nvSpPr>
            <p:cNvPr id="9673" name="Google Shape;9673;p7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5" name="Google Shape;9675;p7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8" name="Google Shape;9678;p70"/>
          <p:cNvGrpSpPr/>
          <p:nvPr/>
        </p:nvGrpSpPr>
        <p:grpSpPr>
          <a:xfrm>
            <a:off x="6656812" y="2029388"/>
            <a:ext cx="368690" cy="245793"/>
            <a:chOff x="6656812" y="2029388"/>
            <a:chExt cx="368690" cy="245793"/>
          </a:xfrm>
        </p:grpSpPr>
        <p:sp>
          <p:nvSpPr>
            <p:cNvPr id="9679" name="Google Shape;9679;p7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0"/>
          <p:cNvGrpSpPr/>
          <p:nvPr/>
        </p:nvGrpSpPr>
        <p:grpSpPr>
          <a:xfrm>
            <a:off x="4869651" y="2012218"/>
            <a:ext cx="376654" cy="281566"/>
            <a:chOff x="4869651" y="2012218"/>
            <a:chExt cx="376654" cy="281566"/>
          </a:xfrm>
        </p:grpSpPr>
        <p:sp>
          <p:nvSpPr>
            <p:cNvPr id="9690" name="Google Shape;9690;p7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70"/>
          <p:cNvGrpSpPr/>
          <p:nvPr/>
        </p:nvGrpSpPr>
        <p:grpSpPr>
          <a:xfrm>
            <a:off x="5306224" y="2012313"/>
            <a:ext cx="367925" cy="281694"/>
            <a:chOff x="5306224" y="2012313"/>
            <a:chExt cx="367925" cy="281694"/>
          </a:xfrm>
        </p:grpSpPr>
        <p:sp>
          <p:nvSpPr>
            <p:cNvPr id="9695" name="Google Shape;9695;p7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7" name="Google Shape;9697;p7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8" name="Google Shape;9698;p70"/>
          <p:cNvGrpSpPr/>
          <p:nvPr/>
        </p:nvGrpSpPr>
        <p:grpSpPr>
          <a:xfrm>
            <a:off x="6195998" y="1983102"/>
            <a:ext cx="368308" cy="338746"/>
            <a:chOff x="6195998" y="1983102"/>
            <a:chExt cx="368308" cy="338746"/>
          </a:xfrm>
        </p:grpSpPr>
        <p:sp>
          <p:nvSpPr>
            <p:cNvPr id="9699" name="Google Shape;9699;p7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0"/>
          <p:cNvGrpSpPr/>
          <p:nvPr/>
        </p:nvGrpSpPr>
        <p:grpSpPr>
          <a:xfrm>
            <a:off x="7542031" y="2011835"/>
            <a:ext cx="369072" cy="280037"/>
            <a:chOff x="7542031" y="2011835"/>
            <a:chExt cx="369072" cy="280037"/>
          </a:xfrm>
        </p:grpSpPr>
        <p:sp>
          <p:nvSpPr>
            <p:cNvPr id="9703" name="Google Shape;9703;p7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0"/>
          <p:cNvGrpSpPr/>
          <p:nvPr/>
        </p:nvGrpSpPr>
        <p:grpSpPr>
          <a:xfrm>
            <a:off x="8010427" y="3348503"/>
            <a:ext cx="278795" cy="351615"/>
            <a:chOff x="8010427" y="3348503"/>
            <a:chExt cx="278795" cy="351615"/>
          </a:xfrm>
        </p:grpSpPr>
        <p:sp>
          <p:nvSpPr>
            <p:cNvPr id="9713" name="Google Shape;9713;p7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7" name="Google Shape;9717;p7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8" name="Google Shape;9718;p70"/>
          <p:cNvGrpSpPr/>
          <p:nvPr/>
        </p:nvGrpSpPr>
        <p:grpSpPr>
          <a:xfrm>
            <a:off x="7141900" y="3349204"/>
            <a:ext cx="281057" cy="351010"/>
            <a:chOff x="7141900" y="3349204"/>
            <a:chExt cx="281057" cy="351010"/>
          </a:xfrm>
        </p:grpSpPr>
        <p:sp>
          <p:nvSpPr>
            <p:cNvPr id="9719" name="Google Shape;9719;p7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70"/>
          <p:cNvGrpSpPr/>
          <p:nvPr/>
        </p:nvGrpSpPr>
        <p:grpSpPr>
          <a:xfrm>
            <a:off x="5314188" y="3350032"/>
            <a:ext cx="363752" cy="353113"/>
            <a:chOff x="5314188" y="3350032"/>
            <a:chExt cx="363752" cy="353113"/>
          </a:xfrm>
        </p:grpSpPr>
        <p:sp>
          <p:nvSpPr>
            <p:cNvPr id="9723" name="Google Shape;9723;p7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70"/>
          <p:cNvGrpSpPr/>
          <p:nvPr/>
        </p:nvGrpSpPr>
        <p:grpSpPr>
          <a:xfrm>
            <a:off x="6203579" y="3348981"/>
            <a:ext cx="351615" cy="350373"/>
            <a:chOff x="6203579" y="3348981"/>
            <a:chExt cx="351615" cy="350373"/>
          </a:xfrm>
        </p:grpSpPr>
        <p:sp>
          <p:nvSpPr>
            <p:cNvPr id="9726" name="Google Shape;9726;p7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70"/>
          <p:cNvGrpSpPr/>
          <p:nvPr/>
        </p:nvGrpSpPr>
        <p:grpSpPr>
          <a:xfrm>
            <a:off x="5829984" y="3350032"/>
            <a:ext cx="220755" cy="352348"/>
            <a:chOff x="5829984" y="3350032"/>
            <a:chExt cx="220755" cy="352348"/>
          </a:xfrm>
        </p:grpSpPr>
        <p:sp>
          <p:nvSpPr>
            <p:cNvPr id="9732" name="Google Shape;9732;p7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70"/>
          <p:cNvGrpSpPr/>
          <p:nvPr/>
        </p:nvGrpSpPr>
        <p:grpSpPr>
          <a:xfrm>
            <a:off x="4882170" y="3349841"/>
            <a:ext cx="358464" cy="352316"/>
            <a:chOff x="4882170" y="3349841"/>
            <a:chExt cx="358464" cy="352316"/>
          </a:xfrm>
        </p:grpSpPr>
        <p:sp>
          <p:nvSpPr>
            <p:cNvPr id="9737" name="Google Shape;9737;p7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9" name="Google Shape;9739;p7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1" name="Google Shape;9741;p70"/>
          <p:cNvGrpSpPr/>
          <p:nvPr/>
        </p:nvGrpSpPr>
        <p:grpSpPr>
          <a:xfrm>
            <a:off x="3044965" y="2435220"/>
            <a:ext cx="400194" cy="324316"/>
            <a:chOff x="3044965" y="2435220"/>
            <a:chExt cx="400194" cy="324316"/>
          </a:xfrm>
        </p:grpSpPr>
        <p:sp>
          <p:nvSpPr>
            <p:cNvPr id="9742" name="Google Shape;9742;p7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0"/>
          <p:cNvGrpSpPr/>
          <p:nvPr/>
        </p:nvGrpSpPr>
        <p:grpSpPr>
          <a:xfrm>
            <a:off x="4878379" y="2473892"/>
            <a:ext cx="367161" cy="287523"/>
            <a:chOff x="4878379" y="2473892"/>
            <a:chExt cx="367161" cy="287523"/>
          </a:xfrm>
        </p:grpSpPr>
        <p:sp>
          <p:nvSpPr>
            <p:cNvPr id="9746" name="Google Shape;9746;p7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0"/>
          <p:cNvGrpSpPr/>
          <p:nvPr/>
        </p:nvGrpSpPr>
        <p:grpSpPr>
          <a:xfrm>
            <a:off x="1325719" y="2887689"/>
            <a:ext cx="290581" cy="372481"/>
            <a:chOff x="1325719" y="2887689"/>
            <a:chExt cx="290581" cy="372481"/>
          </a:xfrm>
        </p:grpSpPr>
        <p:sp>
          <p:nvSpPr>
            <p:cNvPr id="9752" name="Google Shape;9752;p7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4" name="Google Shape;9754;p7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5" name="Google Shape;9755;p70"/>
          <p:cNvGrpSpPr/>
          <p:nvPr/>
        </p:nvGrpSpPr>
        <p:grpSpPr>
          <a:xfrm>
            <a:off x="3510335" y="2892499"/>
            <a:ext cx="360726" cy="361204"/>
            <a:chOff x="3510335" y="2892499"/>
            <a:chExt cx="360726" cy="361204"/>
          </a:xfrm>
        </p:grpSpPr>
        <p:sp>
          <p:nvSpPr>
            <p:cNvPr id="9756" name="Google Shape;9756;p7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0"/>
          <p:cNvGrpSpPr/>
          <p:nvPr/>
        </p:nvGrpSpPr>
        <p:grpSpPr>
          <a:xfrm>
            <a:off x="3086313" y="2877049"/>
            <a:ext cx="320143" cy="392581"/>
            <a:chOff x="3086313" y="2877049"/>
            <a:chExt cx="320143" cy="392581"/>
          </a:xfrm>
        </p:grpSpPr>
        <p:sp>
          <p:nvSpPr>
            <p:cNvPr id="9762" name="Google Shape;9762;p7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4" name="Google Shape;9774;p7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5" name="Google Shape;9775;p70"/>
          <p:cNvGrpSpPr/>
          <p:nvPr/>
        </p:nvGrpSpPr>
        <p:grpSpPr>
          <a:xfrm>
            <a:off x="861113" y="2885746"/>
            <a:ext cx="333809" cy="373277"/>
            <a:chOff x="861113" y="2885746"/>
            <a:chExt cx="333809" cy="373277"/>
          </a:xfrm>
        </p:grpSpPr>
        <p:sp>
          <p:nvSpPr>
            <p:cNvPr id="9776" name="Google Shape;9776;p7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9" name="Google Shape;9779;p7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1" name="Google Shape;9781;p70"/>
          <p:cNvGrpSpPr/>
          <p:nvPr/>
        </p:nvGrpSpPr>
        <p:grpSpPr>
          <a:xfrm>
            <a:off x="1297654" y="1504481"/>
            <a:ext cx="349354" cy="362223"/>
            <a:chOff x="1297654" y="1504481"/>
            <a:chExt cx="349354" cy="362223"/>
          </a:xfrm>
        </p:grpSpPr>
        <p:sp>
          <p:nvSpPr>
            <p:cNvPr id="9782" name="Google Shape;9782;p7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5" name="Google Shape;9785;p7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6" name="Google Shape;9786;p70"/>
          <p:cNvGrpSpPr/>
          <p:nvPr/>
        </p:nvGrpSpPr>
        <p:grpSpPr>
          <a:xfrm>
            <a:off x="852385" y="1510916"/>
            <a:ext cx="353145" cy="351998"/>
            <a:chOff x="852385" y="1510916"/>
            <a:chExt cx="353145" cy="351998"/>
          </a:xfrm>
        </p:grpSpPr>
        <p:sp>
          <p:nvSpPr>
            <p:cNvPr id="9787" name="Google Shape;9787;p7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0"/>
          <p:cNvGrpSpPr/>
          <p:nvPr/>
        </p:nvGrpSpPr>
        <p:grpSpPr>
          <a:xfrm>
            <a:off x="1745217" y="1515471"/>
            <a:ext cx="343269" cy="342505"/>
            <a:chOff x="1745217" y="1515471"/>
            <a:chExt cx="343269" cy="342505"/>
          </a:xfrm>
        </p:grpSpPr>
        <p:sp>
          <p:nvSpPr>
            <p:cNvPr id="9791" name="Google Shape;9791;p7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5" name="Google Shape;9795;p7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6" name="Google Shape;9796;p70"/>
          <p:cNvGrpSpPr/>
          <p:nvPr/>
        </p:nvGrpSpPr>
        <p:grpSpPr>
          <a:xfrm>
            <a:off x="3042703" y="1529137"/>
            <a:ext cx="411535" cy="315587"/>
            <a:chOff x="3042703" y="1529137"/>
            <a:chExt cx="411535" cy="315587"/>
          </a:xfrm>
        </p:grpSpPr>
        <p:sp>
          <p:nvSpPr>
            <p:cNvPr id="9797" name="Google Shape;9797;p7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0"/>
          <p:cNvGrpSpPr/>
          <p:nvPr/>
        </p:nvGrpSpPr>
        <p:grpSpPr>
          <a:xfrm>
            <a:off x="2629289" y="1544682"/>
            <a:ext cx="350501" cy="284497"/>
            <a:chOff x="2629289" y="1544682"/>
            <a:chExt cx="350501" cy="284497"/>
          </a:xfrm>
        </p:grpSpPr>
        <p:sp>
          <p:nvSpPr>
            <p:cNvPr id="9808" name="Google Shape;9808;p7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0"/>
          <p:cNvGrpSpPr/>
          <p:nvPr/>
        </p:nvGrpSpPr>
        <p:grpSpPr>
          <a:xfrm>
            <a:off x="5305077" y="1502633"/>
            <a:ext cx="367893" cy="365218"/>
            <a:chOff x="5305077" y="1502633"/>
            <a:chExt cx="367893" cy="365218"/>
          </a:xfrm>
        </p:grpSpPr>
        <p:sp>
          <p:nvSpPr>
            <p:cNvPr id="9814" name="Google Shape;9814;p7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70"/>
          <p:cNvGrpSpPr/>
          <p:nvPr/>
        </p:nvGrpSpPr>
        <p:grpSpPr>
          <a:xfrm>
            <a:off x="7100170" y="1500117"/>
            <a:ext cx="368308" cy="367033"/>
            <a:chOff x="7100170" y="1500117"/>
            <a:chExt cx="368308" cy="367033"/>
          </a:xfrm>
        </p:grpSpPr>
        <p:sp>
          <p:nvSpPr>
            <p:cNvPr id="9817" name="Google Shape;9817;p7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7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70"/>
          <p:cNvGrpSpPr/>
          <p:nvPr/>
        </p:nvGrpSpPr>
        <p:grpSpPr>
          <a:xfrm>
            <a:off x="6649231" y="1500021"/>
            <a:ext cx="390287" cy="367065"/>
            <a:chOff x="6649231" y="1500021"/>
            <a:chExt cx="390287" cy="367065"/>
          </a:xfrm>
        </p:grpSpPr>
        <p:sp>
          <p:nvSpPr>
            <p:cNvPr id="9832" name="Google Shape;9832;p7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70"/>
          <p:cNvGrpSpPr/>
          <p:nvPr/>
        </p:nvGrpSpPr>
        <p:grpSpPr>
          <a:xfrm>
            <a:off x="5746938" y="1543503"/>
            <a:ext cx="387261" cy="280356"/>
            <a:chOff x="5746938" y="1543503"/>
            <a:chExt cx="387261" cy="280356"/>
          </a:xfrm>
        </p:grpSpPr>
        <p:sp>
          <p:nvSpPr>
            <p:cNvPr id="9845" name="Google Shape;9845;p7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70"/>
          <p:cNvGrpSpPr/>
          <p:nvPr/>
        </p:nvGrpSpPr>
        <p:grpSpPr>
          <a:xfrm>
            <a:off x="6196730" y="1525346"/>
            <a:ext cx="369072" cy="317467"/>
            <a:chOff x="6196730" y="1525346"/>
            <a:chExt cx="369072" cy="317467"/>
          </a:xfrm>
        </p:grpSpPr>
        <p:sp>
          <p:nvSpPr>
            <p:cNvPr id="9848" name="Google Shape;9848;p7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0"/>
          <p:cNvGrpSpPr/>
          <p:nvPr/>
        </p:nvGrpSpPr>
        <p:grpSpPr>
          <a:xfrm>
            <a:off x="4940592" y="1500690"/>
            <a:ext cx="246558" cy="367161"/>
            <a:chOff x="4940592" y="1500690"/>
            <a:chExt cx="246558" cy="367161"/>
          </a:xfrm>
        </p:grpSpPr>
        <p:sp>
          <p:nvSpPr>
            <p:cNvPr id="9852" name="Google Shape;9852;p7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70"/>
          <p:cNvGrpSpPr/>
          <p:nvPr/>
        </p:nvGrpSpPr>
        <p:grpSpPr>
          <a:xfrm>
            <a:off x="7964906" y="1499894"/>
            <a:ext cx="380858" cy="367575"/>
            <a:chOff x="7964906" y="1499894"/>
            <a:chExt cx="380858" cy="367575"/>
          </a:xfrm>
        </p:grpSpPr>
        <p:sp>
          <p:nvSpPr>
            <p:cNvPr id="9857" name="Google Shape;9857;p7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7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1" name="Google Shape;9861;p70"/>
          <p:cNvGrpSpPr/>
          <p:nvPr/>
        </p:nvGrpSpPr>
        <p:grpSpPr>
          <a:xfrm>
            <a:off x="8007400" y="2902278"/>
            <a:ext cx="285230" cy="355597"/>
            <a:chOff x="8007400" y="2902278"/>
            <a:chExt cx="285230" cy="355597"/>
          </a:xfrm>
        </p:grpSpPr>
        <p:sp>
          <p:nvSpPr>
            <p:cNvPr id="9862" name="Google Shape;9862;p7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0"/>
          <p:cNvGrpSpPr/>
          <p:nvPr/>
        </p:nvGrpSpPr>
        <p:grpSpPr>
          <a:xfrm>
            <a:off x="6219124" y="2902788"/>
            <a:ext cx="318231" cy="355470"/>
            <a:chOff x="6219124" y="2902788"/>
            <a:chExt cx="318231" cy="355470"/>
          </a:xfrm>
        </p:grpSpPr>
        <p:sp>
          <p:nvSpPr>
            <p:cNvPr id="9865" name="Google Shape;9865;p7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70"/>
          <p:cNvGrpSpPr/>
          <p:nvPr/>
        </p:nvGrpSpPr>
        <p:grpSpPr>
          <a:xfrm>
            <a:off x="4969421" y="2902852"/>
            <a:ext cx="185109" cy="355406"/>
            <a:chOff x="4969421" y="2902852"/>
            <a:chExt cx="185109" cy="355406"/>
          </a:xfrm>
        </p:grpSpPr>
        <p:sp>
          <p:nvSpPr>
            <p:cNvPr id="9869" name="Google Shape;9869;p7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5" name="Google Shape;9875;p7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7" name="Google Shape;9877;p70"/>
          <p:cNvGrpSpPr/>
          <p:nvPr/>
        </p:nvGrpSpPr>
        <p:grpSpPr>
          <a:xfrm>
            <a:off x="6685259" y="2902852"/>
            <a:ext cx="311414" cy="355406"/>
            <a:chOff x="6685259" y="2902852"/>
            <a:chExt cx="311414" cy="355406"/>
          </a:xfrm>
        </p:grpSpPr>
        <p:sp>
          <p:nvSpPr>
            <p:cNvPr id="9878" name="Google Shape;9878;p7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0"/>
          <p:cNvGrpSpPr/>
          <p:nvPr/>
        </p:nvGrpSpPr>
        <p:grpSpPr>
          <a:xfrm>
            <a:off x="5309250" y="2903170"/>
            <a:ext cx="359579" cy="355852"/>
            <a:chOff x="5309250" y="2903170"/>
            <a:chExt cx="359579" cy="355852"/>
          </a:xfrm>
        </p:grpSpPr>
        <p:sp>
          <p:nvSpPr>
            <p:cNvPr id="9882" name="Google Shape;9882;p7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0"/>
          <p:cNvGrpSpPr/>
          <p:nvPr/>
        </p:nvGrpSpPr>
        <p:grpSpPr>
          <a:xfrm>
            <a:off x="2199565" y="2421172"/>
            <a:ext cx="312179" cy="353431"/>
            <a:chOff x="2199565" y="2421172"/>
            <a:chExt cx="312179" cy="353431"/>
          </a:xfrm>
        </p:grpSpPr>
        <p:sp>
          <p:nvSpPr>
            <p:cNvPr id="9886" name="Google Shape;9886;p7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0"/>
          <p:cNvGrpSpPr/>
          <p:nvPr/>
        </p:nvGrpSpPr>
        <p:grpSpPr>
          <a:xfrm>
            <a:off x="1750887" y="2425727"/>
            <a:ext cx="320143" cy="343269"/>
            <a:chOff x="1750887" y="2425727"/>
            <a:chExt cx="320143" cy="343269"/>
          </a:xfrm>
        </p:grpSpPr>
        <p:sp>
          <p:nvSpPr>
            <p:cNvPr id="9889" name="Google Shape;9889;p7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0"/>
          <p:cNvGrpSpPr/>
          <p:nvPr/>
        </p:nvGrpSpPr>
        <p:grpSpPr>
          <a:xfrm>
            <a:off x="1298037" y="2425727"/>
            <a:ext cx="338364" cy="342887"/>
            <a:chOff x="1298037" y="2425727"/>
            <a:chExt cx="338364" cy="342887"/>
          </a:xfrm>
        </p:grpSpPr>
        <p:sp>
          <p:nvSpPr>
            <p:cNvPr id="9892" name="Google Shape;9892;p7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6" name="Google Shape;9896;p7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70"/>
          <p:cNvGrpSpPr/>
          <p:nvPr/>
        </p:nvGrpSpPr>
        <p:grpSpPr>
          <a:xfrm>
            <a:off x="3974207" y="2429009"/>
            <a:ext cx="320143" cy="338491"/>
            <a:chOff x="3974207" y="2429009"/>
            <a:chExt cx="320143" cy="338491"/>
          </a:xfrm>
        </p:grpSpPr>
        <p:sp>
          <p:nvSpPr>
            <p:cNvPr id="9898" name="Google Shape;9898;p7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0"/>
          <p:cNvGrpSpPr/>
          <p:nvPr/>
        </p:nvGrpSpPr>
        <p:grpSpPr>
          <a:xfrm>
            <a:off x="2623237" y="2431047"/>
            <a:ext cx="355024" cy="332630"/>
            <a:chOff x="2623237" y="2431047"/>
            <a:chExt cx="355024" cy="332630"/>
          </a:xfrm>
        </p:grpSpPr>
        <p:sp>
          <p:nvSpPr>
            <p:cNvPr id="9901" name="Google Shape;9901;p7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0"/>
          <p:cNvGrpSpPr/>
          <p:nvPr/>
        </p:nvGrpSpPr>
        <p:grpSpPr>
          <a:xfrm>
            <a:off x="6657194" y="2434073"/>
            <a:ext cx="375507" cy="367925"/>
            <a:chOff x="6657194" y="2434073"/>
            <a:chExt cx="375507" cy="367925"/>
          </a:xfrm>
        </p:grpSpPr>
        <p:sp>
          <p:nvSpPr>
            <p:cNvPr id="9906" name="Google Shape;9906;p7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0"/>
          <p:cNvGrpSpPr/>
          <p:nvPr/>
        </p:nvGrpSpPr>
        <p:grpSpPr>
          <a:xfrm>
            <a:off x="7101317" y="2441655"/>
            <a:ext cx="367925" cy="352380"/>
            <a:chOff x="7101317" y="2441655"/>
            <a:chExt cx="367925" cy="352380"/>
          </a:xfrm>
        </p:grpSpPr>
        <p:sp>
          <p:nvSpPr>
            <p:cNvPr id="9910" name="Google Shape;9910;p7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0"/>
          <p:cNvGrpSpPr/>
          <p:nvPr/>
        </p:nvGrpSpPr>
        <p:grpSpPr>
          <a:xfrm>
            <a:off x="5756399" y="2434456"/>
            <a:ext cx="367925" cy="367161"/>
            <a:chOff x="5756399" y="2434456"/>
            <a:chExt cx="367925" cy="367161"/>
          </a:xfrm>
        </p:grpSpPr>
        <p:sp>
          <p:nvSpPr>
            <p:cNvPr id="9913" name="Google Shape;9913;p7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0" name="Google Shape;9920;p7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2" name="Google Shape;9922;p70"/>
          <p:cNvGrpSpPr/>
          <p:nvPr/>
        </p:nvGrpSpPr>
        <p:grpSpPr>
          <a:xfrm>
            <a:off x="7964906" y="2434073"/>
            <a:ext cx="373627" cy="367925"/>
            <a:chOff x="7964906" y="2434073"/>
            <a:chExt cx="373627" cy="367925"/>
          </a:xfrm>
        </p:grpSpPr>
        <p:sp>
          <p:nvSpPr>
            <p:cNvPr id="9923" name="Google Shape;9923;p7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70"/>
          <p:cNvGrpSpPr/>
          <p:nvPr/>
        </p:nvGrpSpPr>
        <p:grpSpPr>
          <a:xfrm>
            <a:off x="6194086" y="2437737"/>
            <a:ext cx="369837" cy="360471"/>
            <a:chOff x="6194086" y="2437737"/>
            <a:chExt cx="369837" cy="360471"/>
          </a:xfrm>
        </p:grpSpPr>
        <p:sp>
          <p:nvSpPr>
            <p:cNvPr id="9926" name="Google Shape;9926;p7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31" name="Shape 9931"/>
        <p:cNvGrpSpPr/>
        <p:nvPr/>
      </p:nvGrpSpPr>
      <p:grpSpPr>
        <a:xfrm>
          <a:off x="0" y="0"/>
          <a:ext cx="0" cy="0"/>
          <a:chOff x="0" y="0"/>
          <a:chExt cx="0" cy="0"/>
        </a:xfrm>
      </p:grpSpPr>
      <p:sp>
        <p:nvSpPr>
          <p:cNvPr id="9932" name="Google Shape;9932;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33" name="Google Shape;9933;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934" name="Google Shape;9934;p71"/>
          <p:cNvGrpSpPr/>
          <p:nvPr/>
        </p:nvGrpSpPr>
        <p:grpSpPr>
          <a:xfrm>
            <a:off x="3541011" y="1508594"/>
            <a:ext cx="350166" cy="349434"/>
            <a:chOff x="3541011" y="1508594"/>
            <a:chExt cx="350166" cy="349434"/>
          </a:xfrm>
        </p:grpSpPr>
        <p:sp>
          <p:nvSpPr>
            <p:cNvPr id="9935" name="Google Shape;9935;p7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1"/>
          <p:cNvGrpSpPr/>
          <p:nvPr/>
        </p:nvGrpSpPr>
        <p:grpSpPr>
          <a:xfrm>
            <a:off x="3122257" y="1508594"/>
            <a:ext cx="294850" cy="349434"/>
            <a:chOff x="3122257" y="1508594"/>
            <a:chExt cx="294850" cy="349434"/>
          </a:xfrm>
        </p:grpSpPr>
        <p:sp>
          <p:nvSpPr>
            <p:cNvPr id="9949" name="Google Shape;9949;p7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1"/>
          <p:cNvGrpSpPr/>
          <p:nvPr/>
        </p:nvGrpSpPr>
        <p:grpSpPr>
          <a:xfrm>
            <a:off x="910723" y="1508212"/>
            <a:ext cx="251660" cy="350166"/>
            <a:chOff x="910723" y="1508212"/>
            <a:chExt cx="251660" cy="350166"/>
          </a:xfrm>
        </p:grpSpPr>
        <p:sp>
          <p:nvSpPr>
            <p:cNvPr id="9955" name="Google Shape;9955;p7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1"/>
          <p:cNvGrpSpPr/>
          <p:nvPr/>
        </p:nvGrpSpPr>
        <p:grpSpPr>
          <a:xfrm>
            <a:off x="1308631" y="1507830"/>
            <a:ext cx="350166" cy="350198"/>
            <a:chOff x="1308631" y="1507830"/>
            <a:chExt cx="350166" cy="350198"/>
          </a:xfrm>
        </p:grpSpPr>
        <p:sp>
          <p:nvSpPr>
            <p:cNvPr id="9973" name="Google Shape;9973;p7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1"/>
          <p:cNvGrpSpPr/>
          <p:nvPr/>
        </p:nvGrpSpPr>
        <p:grpSpPr>
          <a:xfrm>
            <a:off x="1756921" y="1509739"/>
            <a:ext cx="345997" cy="345997"/>
            <a:chOff x="1756921" y="1509739"/>
            <a:chExt cx="345997" cy="345997"/>
          </a:xfrm>
        </p:grpSpPr>
        <p:sp>
          <p:nvSpPr>
            <p:cNvPr id="9978" name="Google Shape;9978;p7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1"/>
          <p:cNvGrpSpPr/>
          <p:nvPr/>
        </p:nvGrpSpPr>
        <p:grpSpPr>
          <a:xfrm>
            <a:off x="2216956" y="1510503"/>
            <a:ext cx="318721" cy="345615"/>
            <a:chOff x="2216956" y="1510503"/>
            <a:chExt cx="318721" cy="345615"/>
          </a:xfrm>
        </p:grpSpPr>
        <p:sp>
          <p:nvSpPr>
            <p:cNvPr id="9996" name="Google Shape;9996;p7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1"/>
          <p:cNvGrpSpPr/>
          <p:nvPr/>
        </p:nvGrpSpPr>
        <p:grpSpPr>
          <a:xfrm>
            <a:off x="3988156" y="1568461"/>
            <a:ext cx="349052" cy="230049"/>
            <a:chOff x="3988156" y="1568461"/>
            <a:chExt cx="349052" cy="230049"/>
          </a:xfrm>
        </p:grpSpPr>
        <p:sp>
          <p:nvSpPr>
            <p:cNvPr id="10002" name="Google Shape;10002;p7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71"/>
          <p:cNvGrpSpPr/>
          <p:nvPr/>
        </p:nvGrpSpPr>
        <p:grpSpPr>
          <a:xfrm>
            <a:off x="2633037" y="1499873"/>
            <a:ext cx="379002" cy="366112"/>
            <a:chOff x="2633037" y="1499873"/>
            <a:chExt cx="379002" cy="366112"/>
          </a:xfrm>
        </p:grpSpPr>
        <p:sp>
          <p:nvSpPr>
            <p:cNvPr id="10010" name="Google Shape;10010;p7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1"/>
          <p:cNvGrpSpPr/>
          <p:nvPr/>
        </p:nvGrpSpPr>
        <p:grpSpPr>
          <a:xfrm>
            <a:off x="6675256" y="1516169"/>
            <a:ext cx="327823" cy="357009"/>
            <a:chOff x="6675256" y="1516169"/>
            <a:chExt cx="327823" cy="357009"/>
          </a:xfrm>
        </p:grpSpPr>
        <p:sp>
          <p:nvSpPr>
            <p:cNvPr id="10017" name="Google Shape;10017;p7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1"/>
          <p:cNvGrpSpPr/>
          <p:nvPr/>
        </p:nvGrpSpPr>
        <p:grpSpPr>
          <a:xfrm>
            <a:off x="8020159" y="1516551"/>
            <a:ext cx="300897" cy="356627"/>
            <a:chOff x="8020159" y="1516551"/>
            <a:chExt cx="300897" cy="356627"/>
          </a:xfrm>
        </p:grpSpPr>
        <p:sp>
          <p:nvSpPr>
            <p:cNvPr id="10027" name="Google Shape;10027;p7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1"/>
          <p:cNvGrpSpPr/>
          <p:nvPr/>
        </p:nvGrpSpPr>
        <p:grpSpPr>
          <a:xfrm>
            <a:off x="5377363" y="1516169"/>
            <a:ext cx="257357" cy="356627"/>
            <a:chOff x="5377363" y="1516169"/>
            <a:chExt cx="257357" cy="356627"/>
          </a:xfrm>
        </p:grpSpPr>
        <p:sp>
          <p:nvSpPr>
            <p:cNvPr id="10033" name="Google Shape;10033;p7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1"/>
          <p:cNvGrpSpPr/>
          <p:nvPr/>
        </p:nvGrpSpPr>
        <p:grpSpPr>
          <a:xfrm>
            <a:off x="4880567" y="1535870"/>
            <a:ext cx="356245" cy="317607"/>
            <a:chOff x="4880567" y="1535870"/>
            <a:chExt cx="356245" cy="317607"/>
          </a:xfrm>
        </p:grpSpPr>
        <p:sp>
          <p:nvSpPr>
            <p:cNvPr id="10051" name="Google Shape;10051;p7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1"/>
          <p:cNvGrpSpPr/>
          <p:nvPr/>
        </p:nvGrpSpPr>
        <p:grpSpPr>
          <a:xfrm>
            <a:off x="5771483" y="1515787"/>
            <a:ext cx="357359" cy="357391"/>
            <a:chOff x="5771483" y="1515787"/>
            <a:chExt cx="357359" cy="357391"/>
          </a:xfrm>
        </p:grpSpPr>
        <p:sp>
          <p:nvSpPr>
            <p:cNvPr id="10057" name="Google Shape;10057;p7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1"/>
          <p:cNvGrpSpPr/>
          <p:nvPr/>
        </p:nvGrpSpPr>
        <p:grpSpPr>
          <a:xfrm>
            <a:off x="7121669" y="1533610"/>
            <a:ext cx="321362" cy="321362"/>
            <a:chOff x="7121669" y="1533610"/>
            <a:chExt cx="321362" cy="321362"/>
          </a:xfrm>
        </p:grpSpPr>
        <p:sp>
          <p:nvSpPr>
            <p:cNvPr id="10062" name="Google Shape;10062;p7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1"/>
          <p:cNvGrpSpPr/>
          <p:nvPr/>
        </p:nvGrpSpPr>
        <p:grpSpPr>
          <a:xfrm>
            <a:off x="7562766" y="1514864"/>
            <a:ext cx="327059" cy="360192"/>
            <a:chOff x="7562766" y="1514864"/>
            <a:chExt cx="327059" cy="360192"/>
          </a:xfrm>
        </p:grpSpPr>
        <p:sp>
          <p:nvSpPr>
            <p:cNvPr id="10067" name="Google Shape;10067;p7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71"/>
          <p:cNvGrpSpPr/>
          <p:nvPr/>
        </p:nvGrpSpPr>
        <p:grpSpPr>
          <a:xfrm>
            <a:off x="6221229" y="1498673"/>
            <a:ext cx="361636" cy="362183"/>
            <a:chOff x="6259175" y="1559008"/>
            <a:chExt cx="271743" cy="272093"/>
          </a:xfrm>
        </p:grpSpPr>
        <p:sp>
          <p:nvSpPr>
            <p:cNvPr id="10072" name="Google Shape;10072;p7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1"/>
          <p:cNvGrpSpPr/>
          <p:nvPr/>
        </p:nvGrpSpPr>
        <p:grpSpPr>
          <a:xfrm>
            <a:off x="2661459" y="2015001"/>
            <a:ext cx="322508" cy="273494"/>
            <a:chOff x="2661459" y="2015001"/>
            <a:chExt cx="322508" cy="273494"/>
          </a:xfrm>
        </p:grpSpPr>
        <p:sp>
          <p:nvSpPr>
            <p:cNvPr id="10090" name="Google Shape;10090;p7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71"/>
          <p:cNvGrpSpPr/>
          <p:nvPr/>
        </p:nvGrpSpPr>
        <p:grpSpPr>
          <a:xfrm>
            <a:off x="6671087" y="2009304"/>
            <a:ext cx="332757" cy="281833"/>
            <a:chOff x="6671087" y="2009304"/>
            <a:chExt cx="332757" cy="281833"/>
          </a:xfrm>
        </p:grpSpPr>
        <p:sp>
          <p:nvSpPr>
            <p:cNvPr id="10093" name="Google Shape;10093;p7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5" name="Google Shape;10095;p7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6" name="Google Shape;10096;p71"/>
          <p:cNvGrpSpPr/>
          <p:nvPr/>
        </p:nvGrpSpPr>
        <p:grpSpPr>
          <a:xfrm>
            <a:off x="2201806" y="1976585"/>
            <a:ext cx="349784" cy="349434"/>
            <a:chOff x="2201806" y="1976585"/>
            <a:chExt cx="349784" cy="349434"/>
          </a:xfrm>
        </p:grpSpPr>
        <p:sp>
          <p:nvSpPr>
            <p:cNvPr id="10097" name="Google Shape;10097;p7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71"/>
          <p:cNvGrpSpPr/>
          <p:nvPr/>
        </p:nvGrpSpPr>
        <p:grpSpPr>
          <a:xfrm>
            <a:off x="3094217" y="1976585"/>
            <a:ext cx="350198" cy="350548"/>
            <a:chOff x="3094217" y="1976585"/>
            <a:chExt cx="350198" cy="350548"/>
          </a:xfrm>
        </p:grpSpPr>
        <p:sp>
          <p:nvSpPr>
            <p:cNvPr id="10102" name="Google Shape;10102;p7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1"/>
          <p:cNvGrpSpPr/>
          <p:nvPr/>
        </p:nvGrpSpPr>
        <p:grpSpPr>
          <a:xfrm>
            <a:off x="870939" y="1975821"/>
            <a:ext cx="332375" cy="350071"/>
            <a:chOff x="870939" y="1975821"/>
            <a:chExt cx="332375" cy="350071"/>
          </a:xfrm>
        </p:grpSpPr>
        <p:sp>
          <p:nvSpPr>
            <p:cNvPr id="10116" name="Google Shape;10116;p7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0" name="Google Shape;10120;p7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1" name="Google Shape;10121;p71"/>
          <p:cNvGrpSpPr/>
          <p:nvPr/>
        </p:nvGrpSpPr>
        <p:grpSpPr>
          <a:xfrm>
            <a:off x="3979435" y="1976585"/>
            <a:ext cx="345265" cy="349848"/>
            <a:chOff x="3979435" y="1976585"/>
            <a:chExt cx="345265" cy="349848"/>
          </a:xfrm>
        </p:grpSpPr>
        <p:sp>
          <p:nvSpPr>
            <p:cNvPr id="10122" name="Google Shape;10122;p7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1"/>
          <p:cNvGrpSpPr/>
          <p:nvPr/>
        </p:nvGrpSpPr>
        <p:grpSpPr>
          <a:xfrm>
            <a:off x="3576626" y="1975821"/>
            <a:ext cx="284251" cy="351694"/>
            <a:chOff x="3576626" y="1975821"/>
            <a:chExt cx="284251" cy="351694"/>
          </a:xfrm>
        </p:grpSpPr>
        <p:sp>
          <p:nvSpPr>
            <p:cNvPr id="10140" name="Google Shape;10140;p7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71"/>
          <p:cNvGrpSpPr/>
          <p:nvPr/>
        </p:nvGrpSpPr>
        <p:grpSpPr>
          <a:xfrm>
            <a:off x="2722090" y="2890162"/>
            <a:ext cx="238770" cy="371841"/>
            <a:chOff x="2722090" y="2890162"/>
            <a:chExt cx="238770" cy="371841"/>
          </a:xfrm>
        </p:grpSpPr>
        <p:sp>
          <p:nvSpPr>
            <p:cNvPr id="10144" name="Google Shape;10144;p7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7" name="Google Shape;10147;p7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8" name="Google Shape;10148;p71"/>
          <p:cNvGrpSpPr/>
          <p:nvPr/>
        </p:nvGrpSpPr>
        <p:grpSpPr>
          <a:xfrm>
            <a:off x="6216367" y="1970156"/>
            <a:ext cx="361147" cy="361147"/>
            <a:chOff x="6216367" y="1970156"/>
            <a:chExt cx="361147" cy="361147"/>
          </a:xfrm>
        </p:grpSpPr>
        <p:sp>
          <p:nvSpPr>
            <p:cNvPr id="10149" name="Google Shape;10149;p7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71"/>
          <p:cNvGrpSpPr/>
          <p:nvPr/>
        </p:nvGrpSpPr>
        <p:grpSpPr>
          <a:xfrm>
            <a:off x="1289311" y="2926222"/>
            <a:ext cx="408156" cy="299783"/>
            <a:chOff x="1289311" y="2926222"/>
            <a:chExt cx="408156" cy="299783"/>
          </a:xfrm>
        </p:grpSpPr>
        <p:sp>
          <p:nvSpPr>
            <p:cNvPr id="10154" name="Google Shape;10154;p7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1"/>
          <p:cNvGrpSpPr/>
          <p:nvPr/>
        </p:nvGrpSpPr>
        <p:grpSpPr>
          <a:xfrm>
            <a:off x="7978465" y="1969392"/>
            <a:ext cx="361147" cy="360797"/>
            <a:chOff x="7978465" y="1969392"/>
            <a:chExt cx="361147" cy="360797"/>
          </a:xfrm>
        </p:grpSpPr>
        <p:sp>
          <p:nvSpPr>
            <p:cNvPr id="10157" name="Google Shape;10157;p7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7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7" name="Google Shape;10167;p71"/>
          <p:cNvGrpSpPr/>
          <p:nvPr/>
        </p:nvGrpSpPr>
        <p:grpSpPr>
          <a:xfrm>
            <a:off x="854261" y="2908813"/>
            <a:ext cx="377474" cy="335748"/>
            <a:chOff x="854261" y="2908813"/>
            <a:chExt cx="377474" cy="335748"/>
          </a:xfrm>
        </p:grpSpPr>
        <p:sp>
          <p:nvSpPr>
            <p:cNvPr id="10168" name="Google Shape;10168;p7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1"/>
          <p:cNvGrpSpPr/>
          <p:nvPr/>
        </p:nvGrpSpPr>
        <p:grpSpPr>
          <a:xfrm>
            <a:off x="1749728" y="2894777"/>
            <a:ext cx="386927" cy="363438"/>
            <a:chOff x="1749728" y="2894777"/>
            <a:chExt cx="386927" cy="363438"/>
          </a:xfrm>
        </p:grpSpPr>
        <p:sp>
          <p:nvSpPr>
            <p:cNvPr id="10174" name="Google Shape;10174;p7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71"/>
          <p:cNvGrpSpPr/>
          <p:nvPr/>
        </p:nvGrpSpPr>
        <p:grpSpPr>
          <a:xfrm>
            <a:off x="7098912" y="1969392"/>
            <a:ext cx="359651" cy="361560"/>
            <a:chOff x="7098912" y="1969392"/>
            <a:chExt cx="359651" cy="361560"/>
          </a:xfrm>
        </p:grpSpPr>
        <p:sp>
          <p:nvSpPr>
            <p:cNvPr id="10182" name="Google Shape;10182;p7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7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6" name="Google Shape;10196;p71"/>
          <p:cNvGrpSpPr/>
          <p:nvPr/>
        </p:nvGrpSpPr>
        <p:grpSpPr>
          <a:xfrm>
            <a:off x="5352728" y="1990239"/>
            <a:ext cx="327091" cy="322508"/>
            <a:chOff x="5352728" y="1990239"/>
            <a:chExt cx="327091" cy="322508"/>
          </a:xfrm>
        </p:grpSpPr>
        <p:sp>
          <p:nvSpPr>
            <p:cNvPr id="10197" name="Google Shape;10197;p7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71"/>
          <p:cNvGrpSpPr/>
          <p:nvPr/>
        </p:nvGrpSpPr>
        <p:grpSpPr>
          <a:xfrm>
            <a:off x="7538896" y="1970156"/>
            <a:ext cx="361147" cy="361529"/>
            <a:chOff x="7538896" y="1970156"/>
            <a:chExt cx="361147" cy="361529"/>
          </a:xfrm>
        </p:grpSpPr>
        <p:sp>
          <p:nvSpPr>
            <p:cNvPr id="10201" name="Google Shape;10201;p7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71"/>
          <p:cNvGrpSpPr/>
          <p:nvPr/>
        </p:nvGrpSpPr>
        <p:grpSpPr>
          <a:xfrm>
            <a:off x="4896099" y="1970920"/>
            <a:ext cx="358155" cy="358123"/>
            <a:chOff x="4896099" y="1970920"/>
            <a:chExt cx="358155" cy="358123"/>
          </a:xfrm>
        </p:grpSpPr>
        <p:sp>
          <p:nvSpPr>
            <p:cNvPr id="10208" name="Google Shape;10208;p7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1"/>
          <p:cNvGrpSpPr/>
          <p:nvPr/>
        </p:nvGrpSpPr>
        <p:grpSpPr>
          <a:xfrm>
            <a:off x="4048787" y="2977019"/>
            <a:ext cx="283488" cy="198604"/>
            <a:chOff x="4048787" y="2977019"/>
            <a:chExt cx="283488" cy="198604"/>
          </a:xfrm>
        </p:grpSpPr>
        <p:sp>
          <p:nvSpPr>
            <p:cNvPr id="10212" name="Google Shape;10212;p7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71"/>
          <p:cNvGrpSpPr/>
          <p:nvPr/>
        </p:nvGrpSpPr>
        <p:grpSpPr>
          <a:xfrm>
            <a:off x="4054103" y="2430191"/>
            <a:ext cx="218687" cy="349052"/>
            <a:chOff x="4054103" y="2430191"/>
            <a:chExt cx="218687" cy="349052"/>
          </a:xfrm>
        </p:grpSpPr>
        <p:sp>
          <p:nvSpPr>
            <p:cNvPr id="10219" name="Google Shape;10219;p7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71"/>
          <p:cNvGrpSpPr/>
          <p:nvPr/>
        </p:nvGrpSpPr>
        <p:grpSpPr>
          <a:xfrm>
            <a:off x="2185128" y="2427549"/>
            <a:ext cx="382758" cy="356595"/>
            <a:chOff x="2185128" y="2427549"/>
            <a:chExt cx="382758" cy="356595"/>
          </a:xfrm>
        </p:grpSpPr>
        <p:sp>
          <p:nvSpPr>
            <p:cNvPr id="10222" name="Google Shape;10222;p7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71"/>
          <p:cNvGrpSpPr/>
          <p:nvPr/>
        </p:nvGrpSpPr>
        <p:grpSpPr>
          <a:xfrm>
            <a:off x="3539102" y="2427549"/>
            <a:ext cx="355099" cy="355481"/>
            <a:chOff x="3539102" y="2427549"/>
            <a:chExt cx="355099" cy="355481"/>
          </a:xfrm>
        </p:grpSpPr>
        <p:sp>
          <p:nvSpPr>
            <p:cNvPr id="10227" name="Google Shape;10227;p7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1"/>
          <p:cNvGrpSpPr/>
          <p:nvPr/>
        </p:nvGrpSpPr>
        <p:grpSpPr>
          <a:xfrm>
            <a:off x="2656907" y="2439293"/>
            <a:ext cx="332757" cy="332343"/>
            <a:chOff x="2656907" y="2439293"/>
            <a:chExt cx="332757" cy="332343"/>
          </a:xfrm>
        </p:grpSpPr>
        <p:sp>
          <p:nvSpPr>
            <p:cNvPr id="10230" name="Google Shape;10230;p7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71"/>
          <p:cNvGrpSpPr/>
          <p:nvPr/>
        </p:nvGrpSpPr>
        <p:grpSpPr>
          <a:xfrm>
            <a:off x="1731523" y="2422616"/>
            <a:ext cx="399435" cy="365698"/>
            <a:chOff x="1731523" y="2422616"/>
            <a:chExt cx="399435" cy="365698"/>
          </a:xfrm>
        </p:grpSpPr>
        <p:sp>
          <p:nvSpPr>
            <p:cNvPr id="10238" name="Google Shape;10238;p7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1"/>
          <p:cNvGrpSpPr/>
          <p:nvPr/>
        </p:nvGrpSpPr>
        <p:grpSpPr>
          <a:xfrm>
            <a:off x="3097241" y="2433564"/>
            <a:ext cx="344883" cy="343387"/>
            <a:chOff x="3097241" y="2433564"/>
            <a:chExt cx="344883" cy="343387"/>
          </a:xfrm>
        </p:grpSpPr>
        <p:sp>
          <p:nvSpPr>
            <p:cNvPr id="10242" name="Google Shape;10242;p7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71"/>
          <p:cNvGrpSpPr/>
          <p:nvPr/>
        </p:nvGrpSpPr>
        <p:grpSpPr>
          <a:xfrm>
            <a:off x="1278299" y="2439293"/>
            <a:ext cx="410829" cy="332343"/>
            <a:chOff x="1278299" y="2439293"/>
            <a:chExt cx="410829" cy="332343"/>
          </a:xfrm>
        </p:grpSpPr>
        <p:sp>
          <p:nvSpPr>
            <p:cNvPr id="10252" name="Google Shape;10252;p7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71"/>
          <p:cNvGrpSpPr/>
          <p:nvPr/>
        </p:nvGrpSpPr>
        <p:grpSpPr>
          <a:xfrm>
            <a:off x="870939" y="2439293"/>
            <a:ext cx="331993" cy="331993"/>
            <a:chOff x="870939" y="2439293"/>
            <a:chExt cx="331993" cy="331993"/>
          </a:xfrm>
        </p:grpSpPr>
        <p:sp>
          <p:nvSpPr>
            <p:cNvPr id="10261" name="Google Shape;10261;p7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71"/>
          <p:cNvGrpSpPr/>
          <p:nvPr/>
        </p:nvGrpSpPr>
        <p:grpSpPr>
          <a:xfrm>
            <a:off x="6644957" y="2456353"/>
            <a:ext cx="371395" cy="278904"/>
            <a:chOff x="6644957" y="2456353"/>
            <a:chExt cx="371395" cy="278904"/>
          </a:xfrm>
        </p:grpSpPr>
        <p:sp>
          <p:nvSpPr>
            <p:cNvPr id="10278" name="Google Shape;10278;p7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71"/>
          <p:cNvGrpSpPr/>
          <p:nvPr/>
        </p:nvGrpSpPr>
        <p:grpSpPr>
          <a:xfrm>
            <a:off x="5388757" y="2414659"/>
            <a:ext cx="260349" cy="362292"/>
            <a:chOff x="5388757" y="2414659"/>
            <a:chExt cx="260349" cy="362292"/>
          </a:xfrm>
        </p:grpSpPr>
        <p:sp>
          <p:nvSpPr>
            <p:cNvPr id="10284" name="Google Shape;10284;p7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1"/>
          <p:cNvGrpSpPr/>
          <p:nvPr/>
        </p:nvGrpSpPr>
        <p:grpSpPr>
          <a:xfrm>
            <a:off x="3567142" y="2905757"/>
            <a:ext cx="348288" cy="340331"/>
            <a:chOff x="3567142" y="2905757"/>
            <a:chExt cx="348288" cy="340331"/>
          </a:xfrm>
        </p:grpSpPr>
        <p:sp>
          <p:nvSpPr>
            <p:cNvPr id="10305" name="Google Shape;10305;p7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1"/>
          <p:cNvGrpSpPr/>
          <p:nvPr/>
        </p:nvGrpSpPr>
        <p:grpSpPr>
          <a:xfrm>
            <a:off x="7967103" y="2415041"/>
            <a:ext cx="355863" cy="361911"/>
            <a:chOff x="7967103" y="2415041"/>
            <a:chExt cx="355863" cy="361911"/>
          </a:xfrm>
        </p:grpSpPr>
        <p:sp>
          <p:nvSpPr>
            <p:cNvPr id="10311" name="Google Shape;10311;p7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71"/>
          <p:cNvGrpSpPr/>
          <p:nvPr/>
        </p:nvGrpSpPr>
        <p:grpSpPr>
          <a:xfrm>
            <a:off x="7529411" y="2414659"/>
            <a:ext cx="355863" cy="362292"/>
            <a:chOff x="7529411" y="2414659"/>
            <a:chExt cx="355863" cy="362292"/>
          </a:xfrm>
        </p:grpSpPr>
        <p:sp>
          <p:nvSpPr>
            <p:cNvPr id="10323" name="Google Shape;10323;p7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71"/>
          <p:cNvGrpSpPr/>
          <p:nvPr/>
        </p:nvGrpSpPr>
        <p:grpSpPr>
          <a:xfrm>
            <a:off x="5733194" y="2431718"/>
            <a:ext cx="446826" cy="327059"/>
            <a:chOff x="5733194" y="2431718"/>
            <a:chExt cx="446826" cy="327059"/>
          </a:xfrm>
        </p:grpSpPr>
        <p:sp>
          <p:nvSpPr>
            <p:cNvPr id="10336" name="Google Shape;10336;p7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71"/>
          <p:cNvGrpSpPr/>
          <p:nvPr/>
        </p:nvGrpSpPr>
        <p:grpSpPr>
          <a:xfrm>
            <a:off x="4876780" y="2418064"/>
            <a:ext cx="407774" cy="356627"/>
            <a:chOff x="4876780" y="2418064"/>
            <a:chExt cx="407774" cy="356627"/>
          </a:xfrm>
        </p:grpSpPr>
        <p:sp>
          <p:nvSpPr>
            <p:cNvPr id="10340" name="Google Shape;10340;p7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71"/>
          <p:cNvGrpSpPr/>
          <p:nvPr/>
        </p:nvGrpSpPr>
        <p:grpSpPr>
          <a:xfrm>
            <a:off x="7070872" y="2410871"/>
            <a:ext cx="398321" cy="371013"/>
            <a:chOff x="7070872" y="2410871"/>
            <a:chExt cx="398321" cy="371013"/>
          </a:xfrm>
        </p:grpSpPr>
        <p:sp>
          <p:nvSpPr>
            <p:cNvPr id="10349" name="Google Shape;10349;p7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3" name="Google Shape;10353;p7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71"/>
          <p:cNvGrpSpPr/>
          <p:nvPr/>
        </p:nvGrpSpPr>
        <p:grpSpPr>
          <a:xfrm>
            <a:off x="5318259" y="2982111"/>
            <a:ext cx="371013" cy="220787"/>
            <a:chOff x="5318259" y="2982111"/>
            <a:chExt cx="371013" cy="220787"/>
          </a:xfrm>
        </p:grpSpPr>
        <p:sp>
          <p:nvSpPr>
            <p:cNvPr id="10355" name="Google Shape;10355;p7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1"/>
          <p:cNvGrpSpPr/>
          <p:nvPr/>
        </p:nvGrpSpPr>
        <p:grpSpPr>
          <a:xfrm>
            <a:off x="7073928" y="2905757"/>
            <a:ext cx="371395" cy="371809"/>
            <a:chOff x="7073928" y="2905757"/>
            <a:chExt cx="371395" cy="371809"/>
          </a:xfrm>
        </p:grpSpPr>
        <p:sp>
          <p:nvSpPr>
            <p:cNvPr id="10364" name="Google Shape;10364;p7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1"/>
          <p:cNvGrpSpPr/>
          <p:nvPr/>
        </p:nvGrpSpPr>
        <p:grpSpPr>
          <a:xfrm>
            <a:off x="6188327" y="2955408"/>
            <a:ext cx="371395" cy="272857"/>
            <a:chOff x="6188327" y="2955408"/>
            <a:chExt cx="371395" cy="272857"/>
          </a:xfrm>
        </p:grpSpPr>
        <p:sp>
          <p:nvSpPr>
            <p:cNvPr id="10368" name="Google Shape;10368;p7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1"/>
          <p:cNvGrpSpPr/>
          <p:nvPr/>
        </p:nvGrpSpPr>
        <p:grpSpPr>
          <a:xfrm>
            <a:off x="7521454" y="2906139"/>
            <a:ext cx="359651" cy="371013"/>
            <a:chOff x="7521454" y="2906139"/>
            <a:chExt cx="359651" cy="371013"/>
          </a:xfrm>
        </p:grpSpPr>
        <p:sp>
          <p:nvSpPr>
            <p:cNvPr id="10371" name="Google Shape;10371;p7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1"/>
          <p:cNvGrpSpPr/>
          <p:nvPr/>
        </p:nvGrpSpPr>
        <p:grpSpPr>
          <a:xfrm>
            <a:off x="5782845" y="2906521"/>
            <a:ext cx="301661" cy="371013"/>
            <a:chOff x="5782845" y="2906521"/>
            <a:chExt cx="301661" cy="371013"/>
          </a:xfrm>
        </p:grpSpPr>
        <p:sp>
          <p:nvSpPr>
            <p:cNvPr id="10377" name="Google Shape;10377;p7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1"/>
          <p:cNvGrpSpPr/>
          <p:nvPr/>
        </p:nvGrpSpPr>
        <p:grpSpPr>
          <a:xfrm>
            <a:off x="6630539" y="2917502"/>
            <a:ext cx="371777" cy="349434"/>
            <a:chOff x="6630539" y="2917502"/>
            <a:chExt cx="371777" cy="349434"/>
          </a:xfrm>
        </p:grpSpPr>
        <p:sp>
          <p:nvSpPr>
            <p:cNvPr id="10381" name="Google Shape;10381;p7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1"/>
          <p:cNvGrpSpPr/>
          <p:nvPr/>
        </p:nvGrpSpPr>
        <p:grpSpPr>
          <a:xfrm>
            <a:off x="2171474" y="3369229"/>
            <a:ext cx="408156" cy="343737"/>
            <a:chOff x="2171474" y="3369229"/>
            <a:chExt cx="408156" cy="343737"/>
          </a:xfrm>
        </p:grpSpPr>
        <p:sp>
          <p:nvSpPr>
            <p:cNvPr id="10389" name="Google Shape;10389;p7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71"/>
          <p:cNvGrpSpPr/>
          <p:nvPr/>
        </p:nvGrpSpPr>
        <p:grpSpPr>
          <a:xfrm>
            <a:off x="4891198" y="2925108"/>
            <a:ext cx="334634" cy="334634"/>
            <a:chOff x="4891198" y="2925108"/>
            <a:chExt cx="334634" cy="334634"/>
          </a:xfrm>
        </p:grpSpPr>
        <p:sp>
          <p:nvSpPr>
            <p:cNvPr id="10394" name="Google Shape;10394;p7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1"/>
          <p:cNvGrpSpPr/>
          <p:nvPr/>
        </p:nvGrpSpPr>
        <p:grpSpPr>
          <a:xfrm>
            <a:off x="7976174" y="2925108"/>
            <a:ext cx="334666" cy="334634"/>
            <a:chOff x="7976174" y="2925108"/>
            <a:chExt cx="334666" cy="334634"/>
          </a:xfrm>
        </p:grpSpPr>
        <p:sp>
          <p:nvSpPr>
            <p:cNvPr id="10403" name="Google Shape;10403;p7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71"/>
          <p:cNvGrpSpPr/>
          <p:nvPr/>
        </p:nvGrpSpPr>
        <p:grpSpPr>
          <a:xfrm>
            <a:off x="3091957" y="3374131"/>
            <a:ext cx="354717" cy="332757"/>
            <a:chOff x="3091957" y="3374131"/>
            <a:chExt cx="354717" cy="332757"/>
          </a:xfrm>
        </p:grpSpPr>
        <p:sp>
          <p:nvSpPr>
            <p:cNvPr id="10413" name="Google Shape;10413;p7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1"/>
          <p:cNvGrpSpPr/>
          <p:nvPr/>
        </p:nvGrpSpPr>
        <p:grpSpPr>
          <a:xfrm>
            <a:off x="3988156" y="3380210"/>
            <a:ext cx="353954" cy="318880"/>
            <a:chOff x="3988156" y="3380210"/>
            <a:chExt cx="353954" cy="318880"/>
          </a:xfrm>
        </p:grpSpPr>
        <p:sp>
          <p:nvSpPr>
            <p:cNvPr id="10420" name="Google Shape;10420;p7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71"/>
          <p:cNvGrpSpPr/>
          <p:nvPr/>
        </p:nvGrpSpPr>
        <p:grpSpPr>
          <a:xfrm>
            <a:off x="3541011" y="3367320"/>
            <a:ext cx="348257" cy="346188"/>
            <a:chOff x="3541011" y="3367320"/>
            <a:chExt cx="348257" cy="346188"/>
          </a:xfrm>
        </p:grpSpPr>
        <p:sp>
          <p:nvSpPr>
            <p:cNvPr id="10426" name="Google Shape;10426;p7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1"/>
          <p:cNvGrpSpPr/>
          <p:nvPr/>
        </p:nvGrpSpPr>
        <p:grpSpPr>
          <a:xfrm>
            <a:off x="850092" y="3352934"/>
            <a:ext cx="369517" cy="375660"/>
            <a:chOff x="850092" y="3352934"/>
            <a:chExt cx="369517" cy="375660"/>
          </a:xfrm>
        </p:grpSpPr>
        <p:sp>
          <p:nvSpPr>
            <p:cNvPr id="10431" name="Google Shape;10431;p7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71"/>
          <p:cNvGrpSpPr/>
          <p:nvPr/>
        </p:nvGrpSpPr>
        <p:grpSpPr>
          <a:xfrm>
            <a:off x="1314678" y="3358217"/>
            <a:ext cx="334666" cy="365348"/>
            <a:chOff x="1314678" y="3358217"/>
            <a:chExt cx="334666" cy="365348"/>
          </a:xfrm>
        </p:grpSpPr>
        <p:sp>
          <p:nvSpPr>
            <p:cNvPr id="10437" name="Google Shape;10437;p7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71"/>
          <p:cNvGrpSpPr/>
          <p:nvPr/>
        </p:nvGrpSpPr>
        <p:grpSpPr>
          <a:xfrm>
            <a:off x="1748582" y="3372635"/>
            <a:ext cx="359269" cy="335780"/>
            <a:chOff x="1748582" y="3372635"/>
            <a:chExt cx="359269" cy="335780"/>
          </a:xfrm>
        </p:grpSpPr>
        <p:sp>
          <p:nvSpPr>
            <p:cNvPr id="10443" name="Google Shape;10443;p7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71"/>
            <p:cNvGrpSpPr/>
            <p:nvPr/>
          </p:nvGrpSpPr>
          <p:grpSpPr>
            <a:xfrm>
              <a:off x="1748582" y="3372635"/>
              <a:ext cx="333520" cy="335780"/>
              <a:chOff x="1748582" y="3372635"/>
              <a:chExt cx="333520" cy="335780"/>
            </a:xfrm>
          </p:grpSpPr>
          <p:sp>
            <p:nvSpPr>
              <p:cNvPr id="10445" name="Google Shape;10445;p7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8" name="Google Shape;10448;p71"/>
          <p:cNvGrpSpPr/>
          <p:nvPr/>
        </p:nvGrpSpPr>
        <p:grpSpPr>
          <a:xfrm>
            <a:off x="2640993" y="3357835"/>
            <a:ext cx="365348" cy="364966"/>
            <a:chOff x="2640993" y="3357835"/>
            <a:chExt cx="365348" cy="364966"/>
          </a:xfrm>
        </p:grpSpPr>
        <p:sp>
          <p:nvSpPr>
            <p:cNvPr id="10449" name="Google Shape;10449;p7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71"/>
          <p:cNvGrpSpPr/>
          <p:nvPr/>
        </p:nvGrpSpPr>
        <p:grpSpPr>
          <a:xfrm>
            <a:off x="4886264" y="3366174"/>
            <a:ext cx="350548" cy="350198"/>
            <a:chOff x="4886264" y="3366174"/>
            <a:chExt cx="350548" cy="350198"/>
          </a:xfrm>
        </p:grpSpPr>
        <p:sp>
          <p:nvSpPr>
            <p:cNvPr id="10460" name="Google Shape;10460;p7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1"/>
          <p:cNvGrpSpPr/>
          <p:nvPr/>
        </p:nvGrpSpPr>
        <p:grpSpPr>
          <a:xfrm>
            <a:off x="5331913" y="3413947"/>
            <a:ext cx="347143" cy="254684"/>
            <a:chOff x="5331913" y="3413947"/>
            <a:chExt cx="347143" cy="254684"/>
          </a:xfrm>
        </p:grpSpPr>
        <p:sp>
          <p:nvSpPr>
            <p:cNvPr id="10474" name="Google Shape;10474;p7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71"/>
          <p:cNvGrpSpPr/>
          <p:nvPr/>
        </p:nvGrpSpPr>
        <p:grpSpPr>
          <a:xfrm>
            <a:off x="5776798" y="3409778"/>
            <a:ext cx="346379" cy="264518"/>
            <a:chOff x="5776798" y="3409778"/>
            <a:chExt cx="346379" cy="264518"/>
          </a:xfrm>
        </p:grpSpPr>
        <p:sp>
          <p:nvSpPr>
            <p:cNvPr id="10481" name="Google Shape;10481;p7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1"/>
          <p:cNvGrpSpPr/>
          <p:nvPr/>
        </p:nvGrpSpPr>
        <p:grpSpPr>
          <a:xfrm>
            <a:off x="7108015" y="3396505"/>
            <a:ext cx="344883" cy="290299"/>
            <a:chOff x="7108015" y="3396505"/>
            <a:chExt cx="344883" cy="290299"/>
          </a:xfrm>
        </p:grpSpPr>
        <p:sp>
          <p:nvSpPr>
            <p:cNvPr id="10488" name="Google Shape;10488;p7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71"/>
          <p:cNvGrpSpPr/>
          <p:nvPr/>
        </p:nvGrpSpPr>
        <p:grpSpPr>
          <a:xfrm>
            <a:off x="7551754" y="3390808"/>
            <a:ext cx="344883" cy="301311"/>
            <a:chOff x="7551754" y="3390808"/>
            <a:chExt cx="344883" cy="301311"/>
          </a:xfrm>
        </p:grpSpPr>
        <p:sp>
          <p:nvSpPr>
            <p:cNvPr id="10493" name="Google Shape;10493;p7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71"/>
          <p:cNvGrpSpPr/>
          <p:nvPr/>
        </p:nvGrpSpPr>
        <p:grpSpPr>
          <a:xfrm>
            <a:off x="6707084" y="3387403"/>
            <a:ext cx="261145" cy="308504"/>
            <a:chOff x="6707084" y="3387403"/>
            <a:chExt cx="261145" cy="308504"/>
          </a:xfrm>
        </p:grpSpPr>
        <p:sp>
          <p:nvSpPr>
            <p:cNvPr id="10505" name="Google Shape;10505;p7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1"/>
          <p:cNvGrpSpPr/>
          <p:nvPr/>
        </p:nvGrpSpPr>
        <p:grpSpPr>
          <a:xfrm>
            <a:off x="848978" y="4297637"/>
            <a:ext cx="377824" cy="324418"/>
            <a:chOff x="848978" y="4297637"/>
            <a:chExt cx="377824" cy="324418"/>
          </a:xfrm>
        </p:grpSpPr>
        <p:sp>
          <p:nvSpPr>
            <p:cNvPr id="10510" name="Google Shape;10510;p7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1"/>
          <p:cNvGrpSpPr/>
          <p:nvPr/>
        </p:nvGrpSpPr>
        <p:grpSpPr>
          <a:xfrm>
            <a:off x="1754279" y="4286593"/>
            <a:ext cx="351439" cy="345965"/>
            <a:chOff x="1754279" y="4286593"/>
            <a:chExt cx="351439" cy="345965"/>
          </a:xfrm>
        </p:grpSpPr>
        <p:sp>
          <p:nvSpPr>
            <p:cNvPr id="10513" name="Google Shape;10513;p7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71"/>
          <p:cNvGrpSpPr/>
          <p:nvPr/>
        </p:nvGrpSpPr>
        <p:grpSpPr>
          <a:xfrm>
            <a:off x="3996113" y="4291176"/>
            <a:ext cx="336512" cy="335048"/>
            <a:chOff x="3996113" y="4291176"/>
            <a:chExt cx="336512" cy="335048"/>
          </a:xfrm>
        </p:grpSpPr>
        <p:sp>
          <p:nvSpPr>
            <p:cNvPr id="10519" name="Google Shape;10519;p7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2" name="Google Shape;10522;p7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3" name="Google Shape;10523;p71"/>
          <p:cNvGrpSpPr/>
          <p:nvPr/>
        </p:nvGrpSpPr>
        <p:grpSpPr>
          <a:xfrm>
            <a:off x="2179081" y="4285511"/>
            <a:ext cx="397525" cy="348670"/>
            <a:chOff x="2179081" y="4285511"/>
            <a:chExt cx="397525" cy="348670"/>
          </a:xfrm>
        </p:grpSpPr>
        <p:sp>
          <p:nvSpPr>
            <p:cNvPr id="10524" name="Google Shape;10524;p7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71"/>
          <p:cNvGrpSpPr/>
          <p:nvPr/>
        </p:nvGrpSpPr>
        <p:grpSpPr>
          <a:xfrm>
            <a:off x="3584201" y="4294996"/>
            <a:ext cx="267574" cy="329415"/>
            <a:chOff x="3584201" y="4294996"/>
            <a:chExt cx="267574" cy="329415"/>
          </a:xfrm>
        </p:grpSpPr>
        <p:sp>
          <p:nvSpPr>
            <p:cNvPr id="10527" name="Google Shape;10527;p7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1"/>
          <p:cNvGrpSpPr/>
          <p:nvPr/>
        </p:nvGrpSpPr>
        <p:grpSpPr>
          <a:xfrm>
            <a:off x="3082855" y="4295728"/>
            <a:ext cx="375946" cy="327823"/>
            <a:chOff x="3082855" y="4295728"/>
            <a:chExt cx="375946" cy="327823"/>
          </a:xfrm>
        </p:grpSpPr>
        <p:sp>
          <p:nvSpPr>
            <p:cNvPr id="10532" name="Google Shape;10532;p7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1"/>
          <p:cNvGrpSpPr/>
          <p:nvPr/>
        </p:nvGrpSpPr>
        <p:grpSpPr>
          <a:xfrm>
            <a:off x="2749016" y="4291176"/>
            <a:ext cx="150831" cy="336926"/>
            <a:chOff x="2749016" y="4291176"/>
            <a:chExt cx="150831" cy="336926"/>
          </a:xfrm>
        </p:grpSpPr>
        <p:sp>
          <p:nvSpPr>
            <p:cNvPr id="10544" name="Google Shape;10544;p7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71"/>
          <p:cNvGrpSpPr/>
          <p:nvPr/>
        </p:nvGrpSpPr>
        <p:grpSpPr>
          <a:xfrm>
            <a:off x="7127716" y="4279432"/>
            <a:ext cx="248254" cy="361942"/>
            <a:chOff x="7127716" y="4279432"/>
            <a:chExt cx="248254" cy="361942"/>
          </a:xfrm>
        </p:grpSpPr>
        <p:sp>
          <p:nvSpPr>
            <p:cNvPr id="10549" name="Google Shape;10549;p7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71"/>
          <p:cNvGrpSpPr/>
          <p:nvPr/>
        </p:nvGrpSpPr>
        <p:grpSpPr>
          <a:xfrm>
            <a:off x="7565408" y="4279432"/>
            <a:ext cx="248255" cy="361942"/>
            <a:chOff x="7565408" y="4279432"/>
            <a:chExt cx="248255" cy="361942"/>
          </a:xfrm>
        </p:grpSpPr>
        <p:sp>
          <p:nvSpPr>
            <p:cNvPr id="10559" name="Google Shape;10559;p7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71"/>
          <p:cNvGrpSpPr/>
          <p:nvPr/>
        </p:nvGrpSpPr>
        <p:grpSpPr>
          <a:xfrm>
            <a:off x="6264109" y="4279432"/>
            <a:ext cx="225498" cy="361560"/>
            <a:chOff x="6264109" y="4279432"/>
            <a:chExt cx="225498" cy="361560"/>
          </a:xfrm>
        </p:grpSpPr>
        <p:sp>
          <p:nvSpPr>
            <p:cNvPr id="10568" name="Google Shape;10568;p7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1"/>
          <p:cNvGrpSpPr/>
          <p:nvPr/>
        </p:nvGrpSpPr>
        <p:grpSpPr>
          <a:xfrm>
            <a:off x="7929578" y="4284365"/>
            <a:ext cx="395266" cy="351312"/>
            <a:chOff x="7929578" y="4284365"/>
            <a:chExt cx="395266" cy="351312"/>
          </a:xfrm>
        </p:grpSpPr>
        <p:sp>
          <p:nvSpPr>
            <p:cNvPr id="10571" name="Google Shape;10571;p7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71"/>
          <p:cNvGrpSpPr/>
          <p:nvPr/>
        </p:nvGrpSpPr>
        <p:grpSpPr>
          <a:xfrm>
            <a:off x="6595502" y="4323777"/>
            <a:ext cx="426315" cy="332826"/>
            <a:chOff x="6639652" y="4323777"/>
            <a:chExt cx="426315" cy="332826"/>
          </a:xfrm>
        </p:grpSpPr>
        <p:sp>
          <p:nvSpPr>
            <p:cNvPr id="10576" name="Google Shape;10576;p7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1"/>
          <p:cNvGrpSpPr/>
          <p:nvPr/>
        </p:nvGrpSpPr>
        <p:grpSpPr>
          <a:xfrm>
            <a:off x="5357662" y="4297637"/>
            <a:ext cx="287275" cy="326296"/>
            <a:chOff x="5357662" y="4297637"/>
            <a:chExt cx="287275" cy="326296"/>
          </a:xfrm>
        </p:grpSpPr>
        <p:sp>
          <p:nvSpPr>
            <p:cNvPr id="10587" name="Google Shape;10587;p7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1"/>
          <p:cNvGrpSpPr/>
          <p:nvPr/>
        </p:nvGrpSpPr>
        <p:grpSpPr>
          <a:xfrm>
            <a:off x="5774124" y="4294550"/>
            <a:ext cx="331611" cy="331674"/>
            <a:chOff x="5774124" y="4294550"/>
            <a:chExt cx="331611" cy="331674"/>
          </a:xfrm>
        </p:grpSpPr>
        <p:sp>
          <p:nvSpPr>
            <p:cNvPr id="10593" name="Google Shape;10593;p7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71"/>
          <p:cNvGrpSpPr/>
          <p:nvPr/>
        </p:nvGrpSpPr>
        <p:grpSpPr>
          <a:xfrm>
            <a:off x="4890434" y="4287389"/>
            <a:ext cx="345997" cy="346029"/>
            <a:chOff x="4890434" y="4287389"/>
            <a:chExt cx="345997" cy="346029"/>
          </a:xfrm>
        </p:grpSpPr>
        <p:sp>
          <p:nvSpPr>
            <p:cNvPr id="10596" name="Google Shape;10596;p7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1"/>
          <p:cNvGrpSpPr/>
          <p:nvPr/>
        </p:nvGrpSpPr>
        <p:grpSpPr>
          <a:xfrm>
            <a:off x="2165809" y="3811059"/>
            <a:ext cx="422542" cy="342973"/>
            <a:chOff x="2165809" y="3811059"/>
            <a:chExt cx="422542" cy="342973"/>
          </a:xfrm>
        </p:grpSpPr>
        <p:sp>
          <p:nvSpPr>
            <p:cNvPr id="10604" name="Google Shape;10604;p7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2" name="Google Shape;10622;p7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3" name="Google Shape;10623;p71"/>
          <p:cNvGrpSpPr/>
          <p:nvPr/>
        </p:nvGrpSpPr>
        <p:grpSpPr>
          <a:xfrm>
            <a:off x="903530" y="3806125"/>
            <a:ext cx="264550" cy="353222"/>
            <a:chOff x="903530" y="3806125"/>
            <a:chExt cx="264550" cy="353222"/>
          </a:xfrm>
        </p:grpSpPr>
        <p:sp>
          <p:nvSpPr>
            <p:cNvPr id="10624" name="Google Shape;10624;p7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71"/>
          <p:cNvGrpSpPr/>
          <p:nvPr/>
        </p:nvGrpSpPr>
        <p:grpSpPr>
          <a:xfrm>
            <a:off x="2611458" y="3816374"/>
            <a:ext cx="426329" cy="332375"/>
            <a:chOff x="2611458" y="3816374"/>
            <a:chExt cx="426329" cy="332375"/>
          </a:xfrm>
        </p:grpSpPr>
        <p:sp>
          <p:nvSpPr>
            <p:cNvPr id="10629" name="Google Shape;10629;p7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9" name="Google Shape;10639;p7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0" name="Google Shape;10640;p71"/>
          <p:cNvGrpSpPr/>
          <p:nvPr/>
        </p:nvGrpSpPr>
        <p:grpSpPr>
          <a:xfrm>
            <a:off x="4019984" y="3805393"/>
            <a:ext cx="293704" cy="353954"/>
            <a:chOff x="4019984" y="3805393"/>
            <a:chExt cx="293704" cy="353954"/>
          </a:xfrm>
        </p:grpSpPr>
        <p:sp>
          <p:nvSpPr>
            <p:cNvPr id="10641" name="Google Shape;10641;p7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71"/>
          <p:cNvGrpSpPr/>
          <p:nvPr/>
        </p:nvGrpSpPr>
        <p:grpSpPr>
          <a:xfrm>
            <a:off x="8006505" y="3390044"/>
            <a:ext cx="323654" cy="303189"/>
            <a:chOff x="8006505" y="3390044"/>
            <a:chExt cx="323654" cy="303189"/>
          </a:xfrm>
        </p:grpSpPr>
        <p:sp>
          <p:nvSpPr>
            <p:cNvPr id="10644" name="Google Shape;10644;p7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71"/>
          <p:cNvGrpSpPr/>
          <p:nvPr/>
        </p:nvGrpSpPr>
        <p:grpSpPr>
          <a:xfrm>
            <a:off x="1299146" y="3806507"/>
            <a:ext cx="367990" cy="351312"/>
            <a:chOff x="1299146" y="3806507"/>
            <a:chExt cx="367990" cy="351312"/>
          </a:xfrm>
        </p:grpSpPr>
        <p:sp>
          <p:nvSpPr>
            <p:cNvPr id="10651" name="Google Shape;10651;p7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7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71"/>
          <p:cNvGrpSpPr/>
          <p:nvPr/>
        </p:nvGrpSpPr>
        <p:grpSpPr>
          <a:xfrm>
            <a:off x="3095745" y="3805393"/>
            <a:ext cx="352840" cy="354717"/>
            <a:chOff x="3095745" y="3805393"/>
            <a:chExt cx="352840" cy="354717"/>
          </a:xfrm>
        </p:grpSpPr>
        <p:sp>
          <p:nvSpPr>
            <p:cNvPr id="10655" name="Google Shape;10655;p7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1"/>
          <p:cNvGrpSpPr/>
          <p:nvPr/>
        </p:nvGrpSpPr>
        <p:grpSpPr>
          <a:xfrm>
            <a:off x="7550258" y="3832670"/>
            <a:ext cx="371395" cy="301279"/>
            <a:chOff x="7550258" y="3832670"/>
            <a:chExt cx="371395" cy="301279"/>
          </a:xfrm>
        </p:grpSpPr>
        <p:sp>
          <p:nvSpPr>
            <p:cNvPr id="10662" name="Google Shape;10662;p7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0" name="Google Shape;10680;p7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1" name="Google Shape;10681;p71"/>
          <p:cNvGrpSpPr/>
          <p:nvPr/>
        </p:nvGrpSpPr>
        <p:grpSpPr>
          <a:xfrm>
            <a:off x="6659725" y="3808035"/>
            <a:ext cx="367608" cy="350548"/>
            <a:chOff x="6659725" y="3808035"/>
            <a:chExt cx="367608" cy="350548"/>
          </a:xfrm>
        </p:grpSpPr>
        <p:sp>
          <p:nvSpPr>
            <p:cNvPr id="10682" name="Google Shape;10682;p7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1"/>
          <p:cNvGrpSpPr/>
          <p:nvPr/>
        </p:nvGrpSpPr>
        <p:grpSpPr>
          <a:xfrm>
            <a:off x="6219391" y="3816756"/>
            <a:ext cx="356627" cy="334252"/>
            <a:chOff x="6219391" y="3816756"/>
            <a:chExt cx="356627" cy="334252"/>
          </a:xfrm>
        </p:grpSpPr>
        <p:sp>
          <p:nvSpPr>
            <p:cNvPr id="10685" name="Google Shape;10685;p7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71"/>
          <p:cNvGrpSpPr/>
          <p:nvPr/>
        </p:nvGrpSpPr>
        <p:grpSpPr>
          <a:xfrm>
            <a:off x="5778676" y="3826972"/>
            <a:ext cx="349052" cy="313055"/>
            <a:chOff x="5778676" y="3826972"/>
            <a:chExt cx="349052" cy="313055"/>
          </a:xfrm>
        </p:grpSpPr>
        <p:sp>
          <p:nvSpPr>
            <p:cNvPr id="10690" name="Google Shape;10690;p7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1"/>
          <p:cNvGrpSpPr/>
          <p:nvPr/>
        </p:nvGrpSpPr>
        <p:grpSpPr>
          <a:xfrm>
            <a:off x="5355784" y="3834547"/>
            <a:ext cx="299019" cy="297905"/>
            <a:chOff x="5355784" y="3834547"/>
            <a:chExt cx="299019" cy="297905"/>
          </a:xfrm>
        </p:grpSpPr>
        <p:sp>
          <p:nvSpPr>
            <p:cNvPr id="10696" name="Google Shape;10696;p7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1"/>
          <p:cNvGrpSpPr/>
          <p:nvPr/>
        </p:nvGrpSpPr>
        <p:grpSpPr>
          <a:xfrm>
            <a:off x="8036455" y="3807271"/>
            <a:ext cx="292176" cy="353985"/>
            <a:chOff x="8036455" y="3807271"/>
            <a:chExt cx="292176" cy="353985"/>
          </a:xfrm>
        </p:grpSpPr>
        <p:sp>
          <p:nvSpPr>
            <p:cNvPr id="10701" name="Google Shape;10701;p7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1"/>
          <p:cNvGrpSpPr/>
          <p:nvPr/>
        </p:nvGrpSpPr>
        <p:grpSpPr>
          <a:xfrm>
            <a:off x="4874902" y="3808799"/>
            <a:ext cx="345615" cy="350835"/>
            <a:chOff x="4874902" y="3808799"/>
            <a:chExt cx="345615" cy="350835"/>
          </a:xfrm>
        </p:grpSpPr>
        <p:sp>
          <p:nvSpPr>
            <p:cNvPr id="10704" name="Google Shape;10704;p7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24" name="Shape 10724"/>
        <p:cNvGrpSpPr/>
        <p:nvPr/>
      </p:nvGrpSpPr>
      <p:grpSpPr>
        <a:xfrm>
          <a:off x="0" y="0"/>
          <a:ext cx="0" cy="0"/>
          <a:chOff x="0" y="0"/>
          <a:chExt cx="0" cy="0"/>
        </a:xfrm>
      </p:grpSpPr>
      <p:sp>
        <p:nvSpPr>
          <p:cNvPr id="10725" name="Google Shape;10725;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26" name="Google Shape;10726;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27" name="Google Shape;10727;p72"/>
          <p:cNvGrpSpPr/>
          <p:nvPr/>
        </p:nvGrpSpPr>
        <p:grpSpPr>
          <a:xfrm>
            <a:off x="2704005" y="4258781"/>
            <a:ext cx="342144" cy="362704"/>
            <a:chOff x="2704005" y="4258781"/>
            <a:chExt cx="342144" cy="362704"/>
          </a:xfrm>
        </p:grpSpPr>
        <p:sp>
          <p:nvSpPr>
            <p:cNvPr id="10728" name="Google Shape;10728;p7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2"/>
          <p:cNvGrpSpPr/>
          <p:nvPr/>
        </p:nvGrpSpPr>
        <p:grpSpPr>
          <a:xfrm>
            <a:off x="2157462" y="4258496"/>
            <a:ext cx="347435" cy="363370"/>
            <a:chOff x="2157462" y="4258496"/>
            <a:chExt cx="347435" cy="363370"/>
          </a:xfrm>
        </p:grpSpPr>
        <p:sp>
          <p:nvSpPr>
            <p:cNvPr id="10736" name="Google Shape;10736;p7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72"/>
          <p:cNvGrpSpPr/>
          <p:nvPr/>
        </p:nvGrpSpPr>
        <p:grpSpPr>
          <a:xfrm>
            <a:off x="4010963" y="3763781"/>
            <a:ext cx="343665" cy="363211"/>
            <a:chOff x="4010963" y="3763781"/>
            <a:chExt cx="343665" cy="363211"/>
          </a:xfrm>
        </p:grpSpPr>
        <p:sp>
          <p:nvSpPr>
            <p:cNvPr id="10740" name="Google Shape;10740;p7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2"/>
          <p:cNvGrpSpPr/>
          <p:nvPr/>
        </p:nvGrpSpPr>
        <p:grpSpPr>
          <a:xfrm>
            <a:off x="2214042" y="3810509"/>
            <a:ext cx="368153" cy="311193"/>
            <a:chOff x="2214042" y="3810509"/>
            <a:chExt cx="368153" cy="311193"/>
          </a:xfrm>
        </p:grpSpPr>
        <p:sp>
          <p:nvSpPr>
            <p:cNvPr id="10746" name="Google Shape;10746;p7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2"/>
          <p:cNvGrpSpPr/>
          <p:nvPr/>
        </p:nvGrpSpPr>
        <p:grpSpPr>
          <a:xfrm>
            <a:off x="1768938" y="3782219"/>
            <a:ext cx="367805" cy="367773"/>
            <a:chOff x="1768938" y="3782219"/>
            <a:chExt cx="367805" cy="367773"/>
          </a:xfrm>
        </p:grpSpPr>
        <p:sp>
          <p:nvSpPr>
            <p:cNvPr id="10749" name="Google Shape;10749;p7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2"/>
          <p:cNvGrpSpPr/>
          <p:nvPr/>
        </p:nvGrpSpPr>
        <p:grpSpPr>
          <a:xfrm>
            <a:off x="2681385" y="3798439"/>
            <a:ext cx="325544" cy="327413"/>
            <a:chOff x="2681385" y="3798439"/>
            <a:chExt cx="325544" cy="327413"/>
          </a:xfrm>
        </p:grpSpPr>
        <p:sp>
          <p:nvSpPr>
            <p:cNvPr id="10755" name="Google Shape;10755;p7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72"/>
          <p:cNvGrpSpPr/>
          <p:nvPr/>
        </p:nvGrpSpPr>
        <p:grpSpPr>
          <a:xfrm>
            <a:off x="6243928" y="4263502"/>
            <a:ext cx="274254" cy="350824"/>
            <a:chOff x="6243928" y="4263502"/>
            <a:chExt cx="274254" cy="350824"/>
          </a:xfrm>
        </p:grpSpPr>
        <p:sp>
          <p:nvSpPr>
            <p:cNvPr id="10763" name="Google Shape;10763;p7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2"/>
          <p:cNvGrpSpPr/>
          <p:nvPr/>
        </p:nvGrpSpPr>
        <p:grpSpPr>
          <a:xfrm>
            <a:off x="3560600" y="3763338"/>
            <a:ext cx="352345" cy="363655"/>
            <a:chOff x="3560600" y="3763338"/>
            <a:chExt cx="352345" cy="363655"/>
          </a:xfrm>
        </p:grpSpPr>
        <p:sp>
          <p:nvSpPr>
            <p:cNvPr id="10772" name="Google Shape;10772;p7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72"/>
          <p:cNvGrpSpPr/>
          <p:nvPr/>
        </p:nvGrpSpPr>
        <p:grpSpPr>
          <a:xfrm>
            <a:off x="5790556" y="4261252"/>
            <a:ext cx="279513" cy="356083"/>
            <a:chOff x="5790556" y="4261252"/>
            <a:chExt cx="279513" cy="356083"/>
          </a:xfrm>
        </p:grpSpPr>
        <p:sp>
          <p:nvSpPr>
            <p:cNvPr id="10776" name="Google Shape;10776;p7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2"/>
          <p:cNvGrpSpPr/>
          <p:nvPr/>
        </p:nvGrpSpPr>
        <p:grpSpPr>
          <a:xfrm>
            <a:off x="5341333" y="4261252"/>
            <a:ext cx="278752" cy="356463"/>
            <a:chOff x="5341333" y="4261252"/>
            <a:chExt cx="278752" cy="356463"/>
          </a:xfrm>
        </p:grpSpPr>
        <p:sp>
          <p:nvSpPr>
            <p:cNvPr id="10784" name="Google Shape;10784;p7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1" name="Google Shape;10791;p7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2" name="Google Shape;10792;p72"/>
          <p:cNvGrpSpPr/>
          <p:nvPr/>
        </p:nvGrpSpPr>
        <p:grpSpPr>
          <a:xfrm>
            <a:off x="3103646" y="3766076"/>
            <a:ext cx="360233" cy="362451"/>
            <a:chOff x="3107608" y="3763401"/>
            <a:chExt cx="360233" cy="362451"/>
          </a:xfrm>
        </p:grpSpPr>
        <p:sp>
          <p:nvSpPr>
            <p:cNvPr id="10793" name="Google Shape;10793;p7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72"/>
          <p:cNvGrpSpPr/>
          <p:nvPr/>
        </p:nvGrpSpPr>
        <p:grpSpPr>
          <a:xfrm>
            <a:off x="889343" y="3801227"/>
            <a:ext cx="351585" cy="339705"/>
            <a:chOff x="889343" y="3801227"/>
            <a:chExt cx="351585" cy="339705"/>
          </a:xfrm>
        </p:grpSpPr>
        <p:sp>
          <p:nvSpPr>
            <p:cNvPr id="10797" name="Google Shape;10797;p7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72"/>
          <p:cNvGrpSpPr/>
          <p:nvPr/>
        </p:nvGrpSpPr>
        <p:grpSpPr>
          <a:xfrm>
            <a:off x="4896609" y="4260872"/>
            <a:ext cx="278784" cy="355323"/>
            <a:chOff x="4896609" y="4260872"/>
            <a:chExt cx="278784" cy="355323"/>
          </a:xfrm>
        </p:grpSpPr>
        <p:sp>
          <p:nvSpPr>
            <p:cNvPr id="10803" name="Google Shape;10803;p7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72"/>
          <p:cNvGrpSpPr/>
          <p:nvPr/>
        </p:nvGrpSpPr>
        <p:grpSpPr>
          <a:xfrm>
            <a:off x="7598438" y="4266131"/>
            <a:ext cx="260283" cy="345914"/>
            <a:chOff x="7598438" y="4266131"/>
            <a:chExt cx="260283" cy="345914"/>
          </a:xfrm>
        </p:grpSpPr>
        <p:sp>
          <p:nvSpPr>
            <p:cNvPr id="10810" name="Google Shape;10810;p7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2"/>
          <p:cNvGrpSpPr/>
          <p:nvPr/>
        </p:nvGrpSpPr>
        <p:grpSpPr>
          <a:xfrm>
            <a:off x="1767069" y="3360146"/>
            <a:ext cx="286324" cy="348163"/>
            <a:chOff x="1767069" y="3360146"/>
            <a:chExt cx="286324" cy="348163"/>
          </a:xfrm>
        </p:grpSpPr>
        <p:sp>
          <p:nvSpPr>
            <p:cNvPr id="10818" name="Google Shape;10818;p7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72"/>
          <p:cNvGrpSpPr/>
          <p:nvPr/>
        </p:nvGrpSpPr>
        <p:grpSpPr>
          <a:xfrm>
            <a:off x="7149944" y="4266131"/>
            <a:ext cx="260283" cy="345914"/>
            <a:chOff x="7149944" y="4266131"/>
            <a:chExt cx="260283" cy="345914"/>
          </a:xfrm>
        </p:grpSpPr>
        <p:sp>
          <p:nvSpPr>
            <p:cNvPr id="10826" name="Google Shape;10826;p7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72"/>
          <p:cNvGrpSpPr/>
          <p:nvPr/>
        </p:nvGrpSpPr>
        <p:grpSpPr>
          <a:xfrm>
            <a:off x="6695051" y="4259351"/>
            <a:ext cx="270104" cy="360233"/>
            <a:chOff x="6695051" y="4259351"/>
            <a:chExt cx="270104" cy="360233"/>
          </a:xfrm>
        </p:grpSpPr>
        <p:sp>
          <p:nvSpPr>
            <p:cNvPr id="10833" name="Google Shape;10833;p7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2"/>
          <p:cNvGrpSpPr/>
          <p:nvPr/>
        </p:nvGrpSpPr>
        <p:grpSpPr>
          <a:xfrm>
            <a:off x="8047661" y="4257451"/>
            <a:ext cx="277263" cy="362514"/>
            <a:chOff x="8047661" y="4257451"/>
            <a:chExt cx="277263" cy="362514"/>
          </a:xfrm>
        </p:grpSpPr>
        <p:sp>
          <p:nvSpPr>
            <p:cNvPr id="10838" name="Google Shape;10838;p7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2"/>
          <p:cNvGrpSpPr/>
          <p:nvPr/>
        </p:nvGrpSpPr>
        <p:grpSpPr>
          <a:xfrm>
            <a:off x="6248078" y="3784468"/>
            <a:ext cx="277263" cy="356115"/>
            <a:chOff x="6248078" y="3784468"/>
            <a:chExt cx="277263" cy="356115"/>
          </a:xfrm>
        </p:grpSpPr>
        <p:sp>
          <p:nvSpPr>
            <p:cNvPr id="10843" name="Google Shape;10843;p7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72"/>
          <p:cNvGrpSpPr/>
          <p:nvPr/>
        </p:nvGrpSpPr>
        <p:grpSpPr>
          <a:xfrm>
            <a:off x="5800725" y="3785989"/>
            <a:ext cx="277644" cy="354594"/>
            <a:chOff x="5800725" y="3785989"/>
            <a:chExt cx="277644" cy="354594"/>
          </a:xfrm>
        </p:grpSpPr>
        <p:sp>
          <p:nvSpPr>
            <p:cNvPr id="10849" name="Google Shape;10849;p7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72"/>
          <p:cNvGrpSpPr/>
          <p:nvPr/>
        </p:nvGrpSpPr>
        <p:grpSpPr>
          <a:xfrm>
            <a:off x="2206122" y="3360748"/>
            <a:ext cx="308183" cy="347561"/>
            <a:chOff x="2206122" y="3360748"/>
            <a:chExt cx="308183" cy="347561"/>
          </a:xfrm>
        </p:grpSpPr>
        <p:sp>
          <p:nvSpPr>
            <p:cNvPr id="10857" name="Google Shape;10857;p7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72"/>
          <p:cNvGrpSpPr/>
          <p:nvPr/>
        </p:nvGrpSpPr>
        <p:grpSpPr>
          <a:xfrm>
            <a:off x="5353403" y="3785609"/>
            <a:ext cx="277992" cy="354974"/>
            <a:chOff x="5353403" y="3785609"/>
            <a:chExt cx="277992" cy="354974"/>
          </a:xfrm>
        </p:grpSpPr>
        <p:sp>
          <p:nvSpPr>
            <p:cNvPr id="10863" name="Google Shape;10863;p7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2"/>
          <p:cNvGrpSpPr/>
          <p:nvPr/>
        </p:nvGrpSpPr>
        <p:grpSpPr>
          <a:xfrm>
            <a:off x="4896229" y="3785989"/>
            <a:ext cx="278784" cy="354594"/>
            <a:chOff x="4896229" y="3785989"/>
            <a:chExt cx="278784" cy="354594"/>
          </a:xfrm>
        </p:grpSpPr>
        <p:sp>
          <p:nvSpPr>
            <p:cNvPr id="10870" name="Google Shape;10870;p7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72"/>
          <p:cNvGrpSpPr/>
          <p:nvPr/>
        </p:nvGrpSpPr>
        <p:grpSpPr>
          <a:xfrm>
            <a:off x="7592387" y="3787858"/>
            <a:ext cx="273874" cy="351204"/>
            <a:chOff x="7592387" y="3787858"/>
            <a:chExt cx="273874" cy="351204"/>
          </a:xfrm>
        </p:grpSpPr>
        <p:sp>
          <p:nvSpPr>
            <p:cNvPr id="10877" name="Google Shape;10877;p7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2"/>
          <p:cNvGrpSpPr/>
          <p:nvPr/>
        </p:nvGrpSpPr>
        <p:grpSpPr>
          <a:xfrm>
            <a:off x="7145794" y="3787858"/>
            <a:ext cx="274254" cy="350444"/>
            <a:chOff x="7145794" y="3787858"/>
            <a:chExt cx="274254" cy="350444"/>
          </a:xfrm>
        </p:grpSpPr>
        <p:sp>
          <p:nvSpPr>
            <p:cNvPr id="10882" name="Google Shape;10882;p7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2"/>
          <p:cNvGrpSpPr/>
          <p:nvPr/>
        </p:nvGrpSpPr>
        <p:grpSpPr>
          <a:xfrm>
            <a:off x="8054060" y="3787098"/>
            <a:ext cx="266334" cy="353834"/>
            <a:chOff x="8054060" y="3787098"/>
            <a:chExt cx="266334" cy="353834"/>
          </a:xfrm>
        </p:grpSpPr>
        <p:sp>
          <p:nvSpPr>
            <p:cNvPr id="10889" name="Google Shape;10889;p7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72"/>
          <p:cNvGrpSpPr/>
          <p:nvPr/>
        </p:nvGrpSpPr>
        <p:grpSpPr>
          <a:xfrm>
            <a:off x="6702211" y="3782599"/>
            <a:ext cx="270104" cy="361754"/>
            <a:chOff x="6702211" y="3782599"/>
            <a:chExt cx="270104" cy="361754"/>
          </a:xfrm>
        </p:grpSpPr>
        <p:sp>
          <p:nvSpPr>
            <p:cNvPr id="10894" name="Google Shape;10894;p7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72"/>
          <p:cNvGrpSpPr/>
          <p:nvPr/>
        </p:nvGrpSpPr>
        <p:grpSpPr>
          <a:xfrm>
            <a:off x="3516886" y="3438727"/>
            <a:ext cx="391854" cy="269922"/>
            <a:chOff x="3516850" y="3406526"/>
            <a:chExt cx="369674" cy="254644"/>
          </a:xfrm>
        </p:grpSpPr>
        <p:sp>
          <p:nvSpPr>
            <p:cNvPr id="10900" name="Google Shape;10900;p7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72"/>
          <p:cNvGrpSpPr/>
          <p:nvPr/>
        </p:nvGrpSpPr>
        <p:grpSpPr>
          <a:xfrm>
            <a:off x="1310655" y="3360527"/>
            <a:ext cx="306314" cy="347403"/>
            <a:chOff x="1310655" y="3360527"/>
            <a:chExt cx="306314" cy="347403"/>
          </a:xfrm>
        </p:grpSpPr>
        <p:sp>
          <p:nvSpPr>
            <p:cNvPr id="10905" name="Google Shape;10905;p7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2"/>
          <p:cNvGrpSpPr/>
          <p:nvPr/>
        </p:nvGrpSpPr>
        <p:grpSpPr>
          <a:xfrm>
            <a:off x="3119678" y="3360146"/>
            <a:ext cx="269343" cy="348543"/>
            <a:chOff x="3119678" y="3360146"/>
            <a:chExt cx="269343" cy="348543"/>
          </a:xfrm>
        </p:grpSpPr>
        <p:sp>
          <p:nvSpPr>
            <p:cNvPr id="10911" name="Google Shape;10911;p7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72"/>
          <p:cNvGrpSpPr/>
          <p:nvPr/>
        </p:nvGrpSpPr>
        <p:grpSpPr>
          <a:xfrm>
            <a:off x="3967213" y="3356947"/>
            <a:ext cx="368185" cy="354753"/>
            <a:chOff x="3967213" y="3356947"/>
            <a:chExt cx="368185" cy="354753"/>
          </a:xfrm>
        </p:grpSpPr>
        <p:sp>
          <p:nvSpPr>
            <p:cNvPr id="10919" name="Google Shape;10919;p7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72"/>
          <p:cNvGrpSpPr/>
          <p:nvPr/>
        </p:nvGrpSpPr>
        <p:grpSpPr>
          <a:xfrm>
            <a:off x="871254" y="3360146"/>
            <a:ext cx="285183" cy="347023"/>
            <a:chOff x="871254" y="3360146"/>
            <a:chExt cx="285183" cy="347023"/>
          </a:xfrm>
        </p:grpSpPr>
        <p:sp>
          <p:nvSpPr>
            <p:cNvPr id="10925" name="Google Shape;10925;p7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72"/>
          <p:cNvGrpSpPr/>
          <p:nvPr/>
        </p:nvGrpSpPr>
        <p:grpSpPr>
          <a:xfrm>
            <a:off x="2665165" y="3360146"/>
            <a:ext cx="281794" cy="349684"/>
            <a:chOff x="2665165" y="3360146"/>
            <a:chExt cx="281794" cy="349684"/>
          </a:xfrm>
        </p:grpSpPr>
        <p:sp>
          <p:nvSpPr>
            <p:cNvPr id="10930" name="Google Shape;10930;p7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72"/>
          <p:cNvGrpSpPr/>
          <p:nvPr/>
        </p:nvGrpSpPr>
        <p:grpSpPr>
          <a:xfrm>
            <a:off x="7156344" y="3347696"/>
            <a:ext cx="264465" cy="353074"/>
            <a:chOff x="7156344" y="3347696"/>
            <a:chExt cx="264465" cy="353074"/>
          </a:xfrm>
        </p:grpSpPr>
        <p:sp>
          <p:nvSpPr>
            <p:cNvPr id="10936" name="Google Shape;10936;p7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72"/>
          <p:cNvGrpSpPr/>
          <p:nvPr/>
        </p:nvGrpSpPr>
        <p:grpSpPr>
          <a:xfrm>
            <a:off x="6703732" y="3346936"/>
            <a:ext cx="264813" cy="352693"/>
            <a:chOff x="6703732" y="3346936"/>
            <a:chExt cx="264813" cy="352693"/>
          </a:xfrm>
        </p:grpSpPr>
        <p:sp>
          <p:nvSpPr>
            <p:cNvPr id="10942" name="Google Shape;10942;p7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2"/>
          <p:cNvGrpSpPr/>
          <p:nvPr/>
        </p:nvGrpSpPr>
        <p:grpSpPr>
          <a:xfrm>
            <a:off x="6252228" y="3346936"/>
            <a:ext cx="265193" cy="352693"/>
            <a:chOff x="6252228" y="3346936"/>
            <a:chExt cx="265193" cy="352693"/>
          </a:xfrm>
        </p:grpSpPr>
        <p:sp>
          <p:nvSpPr>
            <p:cNvPr id="10948" name="Google Shape;10948;p7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72"/>
          <p:cNvGrpSpPr/>
          <p:nvPr/>
        </p:nvGrpSpPr>
        <p:grpSpPr>
          <a:xfrm>
            <a:off x="5801105" y="3347696"/>
            <a:ext cx="264813" cy="351933"/>
            <a:chOff x="5801105" y="3347696"/>
            <a:chExt cx="264813" cy="351933"/>
          </a:xfrm>
        </p:grpSpPr>
        <p:sp>
          <p:nvSpPr>
            <p:cNvPr id="10952" name="Google Shape;10952;p7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2"/>
          <p:cNvGrpSpPr/>
          <p:nvPr/>
        </p:nvGrpSpPr>
        <p:grpSpPr>
          <a:xfrm>
            <a:off x="5349253" y="3346936"/>
            <a:ext cx="265922" cy="352693"/>
            <a:chOff x="5349253" y="3346936"/>
            <a:chExt cx="265922" cy="352693"/>
          </a:xfrm>
        </p:grpSpPr>
        <p:sp>
          <p:nvSpPr>
            <p:cNvPr id="10957" name="Google Shape;10957;p7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72"/>
          <p:cNvGrpSpPr/>
          <p:nvPr/>
        </p:nvGrpSpPr>
        <p:grpSpPr>
          <a:xfrm>
            <a:off x="4907159" y="3346936"/>
            <a:ext cx="264845" cy="354214"/>
            <a:chOff x="4907159" y="3346936"/>
            <a:chExt cx="264845" cy="354214"/>
          </a:xfrm>
        </p:grpSpPr>
        <p:sp>
          <p:nvSpPr>
            <p:cNvPr id="10964" name="Google Shape;10964;p7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2"/>
          <p:cNvGrpSpPr/>
          <p:nvPr/>
        </p:nvGrpSpPr>
        <p:grpSpPr>
          <a:xfrm>
            <a:off x="8048421" y="3334486"/>
            <a:ext cx="276503" cy="369674"/>
            <a:chOff x="8048421" y="3334486"/>
            <a:chExt cx="276503" cy="369674"/>
          </a:xfrm>
        </p:grpSpPr>
        <p:sp>
          <p:nvSpPr>
            <p:cNvPr id="10967" name="Google Shape;10967;p7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72"/>
          <p:cNvGrpSpPr/>
          <p:nvPr/>
        </p:nvGrpSpPr>
        <p:grpSpPr>
          <a:xfrm>
            <a:off x="7575787" y="3329955"/>
            <a:ext cx="295384" cy="376834"/>
            <a:chOff x="7575787" y="3329955"/>
            <a:chExt cx="295384" cy="376834"/>
          </a:xfrm>
        </p:grpSpPr>
        <p:sp>
          <p:nvSpPr>
            <p:cNvPr id="10974" name="Google Shape;10974;p7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72"/>
          <p:cNvGrpSpPr/>
          <p:nvPr/>
        </p:nvGrpSpPr>
        <p:grpSpPr>
          <a:xfrm>
            <a:off x="864062" y="2884503"/>
            <a:ext cx="264084" cy="347783"/>
            <a:chOff x="864062" y="2884503"/>
            <a:chExt cx="264084" cy="347783"/>
          </a:xfrm>
        </p:grpSpPr>
        <p:sp>
          <p:nvSpPr>
            <p:cNvPr id="10981" name="Google Shape;10981;p7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72"/>
          <p:cNvGrpSpPr/>
          <p:nvPr/>
        </p:nvGrpSpPr>
        <p:grpSpPr>
          <a:xfrm>
            <a:off x="3978523" y="2884661"/>
            <a:ext cx="348955" cy="346516"/>
            <a:chOff x="3978523" y="2884661"/>
            <a:chExt cx="348955" cy="346516"/>
          </a:xfrm>
        </p:grpSpPr>
        <p:sp>
          <p:nvSpPr>
            <p:cNvPr id="10992" name="Google Shape;10992;p7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2"/>
          <p:cNvGrpSpPr/>
          <p:nvPr/>
        </p:nvGrpSpPr>
        <p:grpSpPr>
          <a:xfrm>
            <a:off x="3527780" y="2885263"/>
            <a:ext cx="347435" cy="345534"/>
            <a:chOff x="3527780" y="2885263"/>
            <a:chExt cx="347435" cy="345534"/>
          </a:xfrm>
        </p:grpSpPr>
        <p:sp>
          <p:nvSpPr>
            <p:cNvPr id="11001" name="Google Shape;11001;p7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72"/>
          <p:cNvGrpSpPr/>
          <p:nvPr/>
        </p:nvGrpSpPr>
        <p:grpSpPr>
          <a:xfrm>
            <a:off x="2239671" y="2884503"/>
            <a:ext cx="218053" cy="348543"/>
            <a:chOff x="2239671" y="2884503"/>
            <a:chExt cx="218053" cy="348543"/>
          </a:xfrm>
        </p:grpSpPr>
        <p:sp>
          <p:nvSpPr>
            <p:cNvPr id="11025" name="Google Shape;11025;p7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2"/>
          <p:cNvGrpSpPr/>
          <p:nvPr/>
        </p:nvGrpSpPr>
        <p:grpSpPr>
          <a:xfrm>
            <a:off x="2691555" y="2884503"/>
            <a:ext cx="215044" cy="348924"/>
            <a:chOff x="2691555" y="2884503"/>
            <a:chExt cx="215044" cy="348924"/>
          </a:xfrm>
        </p:grpSpPr>
        <p:sp>
          <p:nvSpPr>
            <p:cNvPr id="11031" name="Google Shape;11031;p7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2"/>
          <p:cNvGrpSpPr/>
          <p:nvPr/>
        </p:nvGrpSpPr>
        <p:grpSpPr>
          <a:xfrm>
            <a:off x="1770459" y="2884503"/>
            <a:ext cx="254644" cy="348828"/>
            <a:chOff x="1770459" y="2884503"/>
            <a:chExt cx="254644" cy="348828"/>
          </a:xfrm>
        </p:grpSpPr>
        <p:sp>
          <p:nvSpPr>
            <p:cNvPr id="11035" name="Google Shape;11035;p7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72"/>
          <p:cNvGrpSpPr/>
          <p:nvPr/>
        </p:nvGrpSpPr>
        <p:grpSpPr>
          <a:xfrm>
            <a:off x="1317466" y="2884883"/>
            <a:ext cx="258382" cy="348543"/>
            <a:chOff x="1317466" y="2884883"/>
            <a:chExt cx="258382" cy="348543"/>
          </a:xfrm>
        </p:grpSpPr>
        <p:sp>
          <p:nvSpPr>
            <p:cNvPr id="11044" name="Google Shape;11044;p7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72"/>
          <p:cNvGrpSpPr/>
          <p:nvPr/>
        </p:nvGrpSpPr>
        <p:grpSpPr>
          <a:xfrm>
            <a:off x="3121167" y="2884883"/>
            <a:ext cx="258414" cy="348543"/>
            <a:chOff x="3121167" y="2884883"/>
            <a:chExt cx="258414" cy="348543"/>
          </a:xfrm>
        </p:grpSpPr>
        <p:sp>
          <p:nvSpPr>
            <p:cNvPr id="11053" name="Google Shape;11053;p7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2"/>
          <p:cNvGrpSpPr/>
          <p:nvPr/>
        </p:nvGrpSpPr>
        <p:grpSpPr>
          <a:xfrm>
            <a:off x="4899999" y="2882095"/>
            <a:ext cx="271244" cy="346801"/>
            <a:chOff x="4899999" y="2882095"/>
            <a:chExt cx="271244" cy="346801"/>
          </a:xfrm>
        </p:grpSpPr>
        <p:sp>
          <p:nvSpPr>
            <p:cNvPr id="11062" name="Google Shape;11062;p7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72"/>
          <p:cNvGrpSpPr/>
          <p:nvPr/>
        </p:nvGrpSpPr>
        <p:grpSpPr>
          <a:xfrm>
            <a:off x="7162775" y="2881113"/>
            <a:ext cx="259523" cy="346294"/>
            <a:chOff x="7162775" y="2881113"/>
            <a:chExt cx="259523" cy="346294"/>
          </a:xfrm>
        </p:grpSpPr>
        <p:sp>
          <p:nvSpPr>
            <p:cNvPr id="11073" name="Google Shape;11073;p7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72"/>
          <p:cNvGrpSpPr/>
          <p:nvPr/>
        </p:nvGrpSpPr>
        <p:grpSpPr>
          <a:xfrm>
            <a:off x="6709751" y="2881842"/>
            <a:ext cx="261075" cy="347815"/>
            <a:chOff x="6709751" y="2881842"/>
            <a:chExt cx="261075" cy="347815"/>
          </a:xfrm>
        </p:grpSpPr>
        <p:sp>
          <p:nvSpPr>
            <p:cNvPr id="11080" name="Google Shape;11080;p7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2"/>
          <p:cNvGrpSpPr/>
          <p:nvPr/>
        </p:nvGrpSpPr>
        <p:grpSpPr>
          <a:xfrm>
            <a:off x="5807156" y="2881113"/>
            <a:ext cx="261043" cy="348163"/>
            <a:chOff x="5807156" y="2881113"/>
            <a:chExt cx="261043" cy="348163"/>
          </a:xfrm>
        </p:grpSpPr>
        <p:sp>
          <p:nvSpPr>
            <p:cNvPr id="11087" name="Google Shape;11087;p7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72"/>
          <p:cNvGrpSpPr/>
          <p:nvPr/>
        </p:nvGrpSpPr>
        <p:grpSpPr>
          <a:xfrm>
            <a:off x="5355653" y="2881493"/>
            <a:ext cx="262184" cy="346643"/>
            <a:chOff x="5355653" y="2881493"/>
            <a:chExt cx="262184" cy="346643"/>
          </a:xfrm>
        </p:grpSpPr>
        <p:sp>
          <p:nvSpPr>
            <p:cNvPr id="11093" name="Google Shape;11093;p7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2"/>
          <p:cNvGrpSpPr/>
          <p:nvPr/>
        </p:nvGrpSpPr>
        <p:grpSpPr>
          <a:xfrm>
            <a:off x="8055961" y="2881842"/>
            <a:ext cx="260283" cy="345914"/>
            <a:chOff x="8055961" y="2881842"/>
            <a:chExt cx="260283" cy="345914"/>
          </a:xfrm>
        </p:grpSpPr>
        <p:sp>
          <p:nvSpPr>
            <p:cNvPr id="11099" name="Google Shape;11099;p7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2"/>
          <p:cNvGrpSpPr/>
          <p:nvPr/>
        </p:nvGrpSpPr>
        <p:grpSpPr>
          <a:xfrm>
            <a:off x="7609368" y="2893912"/>
            <a:ext cx="264813" cy="353105"/>
            <a:chOff x="7609368" y="2893912"/>
            <a:chExt cx="264813" cy="353105"/>
          </a:xfrm>
        </p:grpSpPr>
        <p:sp>
          <p:nvSpPr>
            <p:cNvPr id="11104" name="Google Shape;11104;p7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2"/>
          <p:cNvGrpSpPr/>
          <p:nvPr/>
        </p:nvGrpSpPr>
        <p:grpSpPr>
          <a:xfrm>
            <a:off x="6248458" y="2869772"/>
            <a:ext cx="270864" cy="360645"/>
            <a:chOff x="6248458" y="2869772"/>
            <a:chExt cx="270864" cy="360645"/>
          </a:xfrm>
        </p:grpSpPr>
        <p:sp>
          <p:nvSpPr>
            <p:cNvPr id="11111" name="Google Shape;11111;p7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72"/>
          <p:cNvGrpSpPr/>
          <p:nvPr/>
        </p:nvGrpSpPr>
        <p:grpSpPr>
          <a:xfrm>
            <a:off x="3075928" y="2445798"/>
            <a:ext cx="363243" cy="300675"/>
            <a:chOff x="3075928" y="2445798"/>
            <a:chExt cx="363243" cy="300675"/>
          </a:xfrm>
        </p:grpSpPr>
        <p:sp>
          <p:nvSpPr>
            <p:cNvPr id="11117" name="Google Shape;11117;p7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72"/>
          <p:cNvGrpSpPr/>
          <p:nvPr/>
        </p:nvGrpSpPr>
        <p:grpSpPr>
          <a:xfrm>
            <a:off x="2633105" y="2431859"/>
            <a:ext cx="363243" cy="328585"/>
            <a:chOff x="2633105" y="2431859"/>
            <a:chExt cx="363243" cy="328585"/>
          </a:xfrm>
        </p:grpSpPr>
        <p:sp>
          <p:nvSpPr>
            <p:cNvPr id="11129" name="Google Shape;11129;p7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72"/>
          <p:cNvGrpSpPr/>
          <p:nvPr/>
        </p:nvGrpSpPr>
        <p:grpSpPr>
          <a:xfrm>
            <a:off x="2189142" y="2421310"/>
            <a:ext cx="365904" cy="350064"/>
            <a:chOff x="2189142" y="2421310"/>
            <a:chExt cx="365904" cy="350064"/>
          </a:xfrm>
        </p:grpSpPr>
        <p:sp>
          <p:nvSpPr>
            <p:cNvPr id="11138" name="Google Shape;11138;p7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7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8" name="Google Shape;11148;p72"/>
          <p:cNvGrpSpPr/>
          <p:nvPr/>
        </p:nvGrpSpPr>
        <p:grpSpPr>
          <a:xfrm>
            <a:off x="3961923" y="2486317"/>
            <a:ext cx="364415" cy="220936"/>
            <a:chOff x="3961923" y="2486317"/>
            <a:chExt cx="364415" cy="220936"/>
          </a:xfrm>
        </p:grpSpPr>
        <p:sp>
          <p:nvSpPr>
            <p:cNvPr id="11149" name="Google Shape;11149;p7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3" name="Google Shape;11153;p7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4" name="Google Shape;11154;p72"/>
          <p:cNvGrpSpPr/>
          <p:nvPr/>
        </p:nvGrpSpPr>
        <p:grpSpPr>
          <a:xfrm>
            <a:off x="1303876" y="2419377"/>
            <a:ext cx="363275" cy="354626"/>
            <a:chOff x="1303876" y="2419377"/>
            <a:chExt cx="363275" cy="354626"/>
          </a:xfrm>
        </p:grpSpPr>
        <p:sp>
          <p:nvSpPr>
            <p:cNvPr id="11155" name="Google Shape;11155;p7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2"/>
          <p:cNvGrpSpPr/>
          <p:nvPr/>
        </p:nvGrpSpPr>
        <p:grpSpPr>
          <a:xfrm>
            <a:off x="861053" y="2414910"/>
            <a:ext cx="362134" cy="363623"/>
            <a:chOff x="861053" y="2414910"/>
            <a:chExt cx="362134" cy="363623"/>
          </a:xfrm>
        </p:grpSpPr>
        <p:sp>
          <p:nvSpPr>
            <p:cNvPr id="11164" name="Google Shape;11164;p7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2"/>
          <p:cNvGrpSpPr/>
          <p:nvPr/>
        </p:nvGrpSpPr>
        <p:grpSpPr>
          <a:xfrm>
            <a:off x="7594288" y="2415259"/>
            <a:ext cx="279513" cy="355735"/>
            <a:chOff x="7594288" y="2415259"/>
            <a:chExt cx="279513" cy="355735"/>
          </a:xfrm>
        </p:grpSpPr>
        <p:sp>
          <p:nvSpPr>
            <p:cNvPr id="11170" name="Google Shape;11170;p7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72"/>
          <p:cNvGrpSpPr/>
          <p:nvPr/>
        </p:nvGrpSpPr>
        <p:grpSpPr>
          <a:xfrm>
            <a:off x="7145794" y="2415639"/>
            <a:ext cx="278784" cy="355735"/>
            <a:chOff x="7145794" y="2415639"/>
            <a:chExt cx="278784" cy="355735"/>
          </a:xfrm>
        </p:grpSpPr>
        <p:sp>
          <p:nvSpPr>
            <p:cNvPr id="11177" name="Google Shape;11177;p7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2"/>
          <p:cNvGrpSpPr/>
          <p:nvPr/>
        </p:nvGrpSpPr>
        <p:grpSpPr>
          <a:xfrm>
            <a:off x="6698441" y="2414530"/>
            <a:ext cx="277644" cy="357984"/>
            <a:chOff x="6698441" y="2414530"/>
            <a:chExt cx="277644" cy="357984"/>
          </a:xfrm>
        </p:grpSpPr>
        <p:sp>
          <p:nvSpPr>
            <p:cNvPr id="11188" name="Google Shape;11188;p7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72"/>
          <p:cNvGrpSpPr/>
          <p:nvPr/>
        </p:nvGrpSpPr>
        <p:grpSpPr>
          <a:xfrm>
            <a:off x="4897750" y="2415639"/>
            <a:ext cx="279513" cy="357255"/>
            <a:chOff x="4897750" y="2415639"/>
            <a:chExt cx="279513" cy="357255"/>
          </a:xfrm>
        </p:grpSpPr>
        <p:sp>
          <p:nvSpPr>
            <p:cNvPr id="11195" name="Google Shape;11195;p7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72"/>
          <p:cNvGrpSpPr/>
          <p:nvPr/>
        </p:nvGrpSpPr>
        <p:grpSpPr>
          <a:xfrm>
            <a:off x="5812066" y="2416019"/>
            <a:ext cx="264813" cy="353454"/>
            <a:chOff x="5812066" y="2416019"/>
            <a:chExt cx="264813" cy="353454"/>
          </a:xfrm>
        </p:grpSpPr>
        <p:sp>
          <p:nvSpPr>
            <p:cNvPr id="11204" name="Google Shape;11204;p7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72"/>
          <p:cNvGrpSpPr/>
          <p:nvPr/>
        </p:nvGrpSpPr>
        <p:grpSpPr>
          <a:xfrm>
            <a:off x="8054820" y="2416399"/>
            <a:ext cx="264433" cy="353454"/>
            <a:chOff x="8054820" y="2416399"/>
            <a:chExt cx="264433" cy="353454"/>
          </a:xfrm>
        </p:grpSpPr>
        <p:sp>
          <p:nvSpPr>
            <p:cNvPr id="11212" name="Google Shape;11212;p7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2"/>
          <p:cNvGrpSpPr/>
          <p:nvPr/>
        </p:nvGrpSpPr>
        <p:grpSpPr>
          <a:xfrm>
            <a:off x="5356413" y="2413390"/>
            <a:ext cx="271212" cy="361374"/>
            <a:chOff x="5356413" y="2413390"/>
            <a:chExt cx="271212" cy="361374"/>
          </a:xfrm>
        </p:grpSpPr>
        <p:sp>
          <p:nvSpPr>
            <p:cNvPr id="11219" name="Google Shape;11219;p7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72"/>
          <p:cNvGrpSpPr/>
          <p:nvPr/>
        </p:nvGrpSpPr>
        <p:grpSpPr>
          <a:xfrm>
            <a:off x="6255238" y="2412249"/>
            <a:ext cx="271244" cy="360994"/>
            <a:chOff x="6255238" y="2412249"/>
            <a:chExt cx="271244" cy="360994"/>
          </a:xfrm>
        </p:grpSpPr>
        <p:sp>
          <p:nvSpPr>
            <p:cNvPr id="11225" name="Google Shape;11225;p7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72"/>
          <p:cNvGrpSpPr/>
          <p:nvPr/>
        </p:nvGrpSpPr>
        <p:grpSpPr>
          <a:xfrm>
            <a:off x="2185372" y="1957799"/>
            <a:ext cx="366664" cy="366981"/>
            <a:chOff x="2185372" y="1957799"/>
            <a:chExt cx="366664" cy="366981"/>
          </a:xfrm>
        </p:grpSpPr>
        <p:sp>
          <p:nvSpPr>
            <p:cNvPr id="11232" name="Google Shape;11232;p7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2"/>
          <p:cNvGrpSpPr/>
          <p:nvPr/>
        </p:nvGrpSpPr>
        <p:grpSpPr>
          <a:xfrm>
            <a:off x="1737258" y="1988371"/>
            <a:ext cx="370814" cy="307359"/>
            <a:chOff x="1737258" y="1988371"/>
            <a:chExt cx="370814" cy="307359"/>
          </a:xfrm>
        </p:grpSpPr>
        <p:sp>
          <p:nvSpPr>
            <p:cNvPr id="11241" name="Google Shape;11241;p7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72"/>
          <p:cNvGrpSpPr/>
          <p:nvPr/>
        </p:nvGrpSpPr>
        <p:grpSpPr>
          <a:xfrm>
            <a:off x="848983" y="1989511"/>
            <a:ext cx="369294" cy="304350"/>
            <a:chOff x="848983" y="1989511"/>
            <a:chExt cx="369294" cy="304350"/>
          </a:xfrm>
        </p:grpSpPr>
        <p:sp>
          <p:nvSpPr>
            <p:cNvPr id="11246" name="Google Shape;11246;p7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2"/>
          <p:cNvGrpSpPr/>
          <p:nvPr/>
        </p:nvGrpSpPr>
        <p:grpSpPr>
          <a:xfrm>
            <a:off x="3074027" y="1983777"/>
            <a:ext cx="380604" cy="313854"/>
            <a:chOff x="3074027" y="1983777"/>
            <a:chExt cx="380604" cy="313854"/>
          </a:xfrm>
        </p:grpSpPr>
        <p:sp>
          <p:nvSpPr>
            <p:cNvPr id="11252" name="Google Shape;11252;p7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72"/>
          <p:cNvGrpSpPr/>
          <p:nvPr/>
        </p:nvGrpSpPr>
        <p:grpSpPr>
          <a:xfrm>
            <a:off x="3522521" y="1975857"/>
            <a:ext cx="367013" cy="331278"/>
            <a:chOff x="3522521" y="1975857"/>
            <a:chExt cx="367013" cy="331278"/>
          </a:xfrm>
        </p:grpSpPr>
        <p:sp>
          <p:nvSpPr>
            <p:cNvPr id="11258" name="Google Shape;11258;p7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72"/>
          <p:cNvGrpSpPr/>
          <p:nvPr/>
        </p:nvGrpSpPr>
        <p:grpSpPr>
          <a:xfrm>
            <a:off x="2630824" y="1976966"/>
            <a:ext cx="368185" cy="330454"/>
            <a:chOff x="2630824" y="1976966"/>
            <a:chExt cx="368185" cy="330454"/>
          </a:xfrm>
        </p:grpSpPr>
        <p:sp>
          <p:nvSpPr>
            <p:cNvPr id="11266" name="Google Shape;11266;p7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72"/>
          <p:cNvGrpSpPr/>
          <p:nvPr/>
        </p:nvGrpSpPr>
        <p:grpSpPr>
          <a:xfrm>
            <a:off x="1293706" y="1966416"/>
            <a:ext cx="369294" cy="350444"/>
            <a:chOff x="1293706" y="1966416"/>
            <a:chExt cx="369294" cy="350444"/>
          </a:xfrm>
        </p:grpSpPr>
        <p:sp>
          <p:nvSpPr>
            <p:cNvPr id="11275" name="Google Shape;11275;p7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72"/>
          <p:cNvGrpSpPr/>
          <p:nvPr/>
        </p:nvGrpSpPr>
        <p:grpSpPr>
          <a:xfrm>
            <a:off x="3967213" y="1975477"/>
            <a:ext cx="368185" cy="331816"/>
            <a:chOff x="3967213" y="1975477"/>
            <a:chExt cx="368185" cy="331816"/>
          </a:xfrm>
        </p:grpSpPr>
        <p:sp>
          <p:nvSpPr>
            <p:cNvPr id="11284" name="Google Shape;11284;p7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2"/>
          <p:cNvGrpSpPr/>
          <p:nvPr/>
        </p:nvGrpSpPr>
        <p:grpSpPr>
          <a:xfrm>
            <a:off x="8047661" y="1969046"/>
            <a:ext cx="279132" cy="356875"/>
            <a:chOff x="8047661" y="1969046"/>
            <a:chExt cx="279132" cy="356875"/>
          </a:xfrm>
        </p:grpSpPr>
        <p:sp>
          <p:nvSpPr>
            <p:cNvPr id="11288" name="Google Shape;11288;p7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2"/>
          <p:cNvGrpSpPr/>
          <p:nvPr/>
        </p:nvGrpSpPr>
        <p:grpSpPr>
          <a:xfrm>
            <a:off x="7596157" y="1968159"/>
            <a:ext cx="279544" cy="358142"/>
            <a:chOff x="7596157" y="1968159"/>
            <a:chExt cx="279544" cy="358142"/>
          </a:xfrm>
        </p:grpSpPr>
        <p:sp>
          <p:nvSpPr>
            <p:cNvPr id="11293" name="Google Shape;11293;p7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72"/>
          <p:cNvGrpSpPr/>
          <p:nvPr/>
        </p:nvGrpSpPr>
        <p:grpSpPr>
          <a:xfrm>
            <a:off x="7147315" y="1969046"/>
            <a:ext cx="279513" cy="357636"/>
            <a:chOff x="7147315" y="1969046"/>
            <a:chExt cx="279513" cy="357636"/>
          </a:xfrm>
        </p:grpSpPr>
        <p:sp>
          <p:nvSpPr>
            <p:cNvPr id="11300" name="Google Shape;11300;p7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2"/>
          <p:cNvGrpSpPr/>
          <p:nvPr/>
        </p:nvGrpSpPr>
        <p:grpSpPr>
          <a:xfrm>
            <a:off x="6697681" y="1968317"/>
            <a:ext cx="280305" cy="359093"/>
            <a:chOff x="6697681" y="1968317"/>
            <a:chExt cx="280305" cy="359093"/>
          </a:xfrm>
        </p:grpSpPr>
        <p:sp>
          <p:nvSpPr>
            <p:cNvPr id="11308" name="Google Shape;11308;p7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72"/>
          <p:cNvGrpSpPr/>
          <p:nvPr/>
        </p:nvGrpSpPr>
        <p:grpSpPr>
          <a:xfrm>
            <a:off x="6248839" y="1967937"/>
            <a:ext cx="280273" cy="358744"/>
            <a:chOff x="6248839" y="1967937"/>
            <a:chExt cx="280273" cy="358744"/>
          </a:xfrm>
        </p:grpSpPr>
        <p:sp>
          <p:nvSpPr>
            <p:cNvPr id="11316" name="Google Shape;11316;p7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72"/>
          <p:cNvGrpSpPr/>
          <p:nvPr/>
        </p:nvGrpSpPr>
        <p:grpSpPr>
          <a:xfrm>
            <a:off x="5801485" y="1969046"/>
            <a:ext cx="279164" cy="357794"/>
            <a:chOff x="5801485" y="1969046"/>
            <a:chExt cx="279164" cy="357794"/>
          </a:xfrm>
        </p:grpSpPr>
        <p:sp>
          <p:nvSpPr>
            <p:cNvPr id="11323" name="Google Shape;11323;p7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72"/>
          <p:cNvGrpSpPr/>
          <p:nvPr/>
        </p:nvGrpSpPr>
        <p:grpSpPr>
          <a:xfrm>
            <a:off x="5352643" y="1969046"/>
            <a:ext cx="278404" cy="358364"/>
            <a:chOff x="5352643" y="1969046"/>
            <a:chExt cx="278404" cy="358364"/>
          </a:xfrm>
        </p:grpSpPr>
        <p:sp>
          <p:nvSpPr>
            <p:cNvPr id="11337" name="Google Shape;11337;p7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72"/>
          <p:cNvGrpSpPr/>
          <p:nvPr/>
        </p:nvGrpSpPr>
        <p:grpSpPr>
          <a:xfrm>
            <a:off x="4897750" y="1968317"/>
            <a:ext cx="279132" cy="358364"/>
            <a:chOff x="4897750" y="1968317"/>
            <a:chExt cx="279132" cy="358364"/>
          </a:xfrm>
        </p:grpSpPr>
        <p:sp>
          <p:nvSpPr>
            <p:cNvPr id="11342" name="Google Shape;11342;p7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5" name="Google Shape;11355;p7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72"/>
          <p:cNvGrpSpPr/>
          <p:nvPr/>
        </p:nvGrpSpPr>
        <p:grpSpPr>
          <a:xfrm>
            <a:off x="1767449" y="1513044"/>
            <a:ext cx="324403" cy="347783"/>
            <a:chOff x="1767449" y="1513044"/>
            <a:chExt cx="324403" cy="347783"/>
          </a:xfrm>
        </p:grpSpPr>
        <p:sp>
          <p:nvSpPr>
            <p:cNvPr id="11357" name="Google Shape;11357;p7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72"/>
          <p:cNvGrpSpPr/>
          <p:nvPr/>
        </p:nvGrpSpPr>
        <p:grpSpPr>
          <a:xfrm>
            <a:off x="4007193" y="1512727"/>
            <a:ext cx="320633" cy="348100"/>
            <a:chOff x="4007193" y="1512727"/>
            <a:chExt cx="320633" cy="348100"/>
          </a:xfrm>
        </p:grpSpPr>
        <p:sp>
          <p:nvSpPr>
            <p:cNvPr id="11367" name="Google Shape;11367;p7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2"/>
          <p:cNvGrpSpPr/>
          <p:nvPr/>
        </p:nvGrpSpPr>
        <p:grpSpPr>
          <a:xfrm>
            <a:off x="3530425" y="1508747"/>
            <a:ext cx="368175" cy="344594"/>
            <a:chOff x="3530425" y="1508747"/>
            <a:chExt cx="368175" cy="344594"/>
          </a:xfrm>
        </p:grpSpPr>
        <p:sp>
          <p:nvSpPr>
            <p:cNvPr id="11373" name="Google Shape;11373;p7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2"/>
          <p:cNvGrpSpPr/>
          <p:nvPr/>
        </p:nvGrpSpPr>
        <p:grpSpPr>
          <a:xfrm>
            <a:off x="3127598" y="1513234"/>
            <a:ext cx="289714" cy="347593"/>
            <a:chOff x="3127598" y="1513234"/>
            <a:chExt cx="289714" cy="347593"/>
          </a:xfrm>
        </p:grpSpPr>
        <p:sp>
          <p:nvSpPr>
            <p:cNvPr id="11378" name="Google Shape;11378;p7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72"/>
          <p:cNvGrpSpPr/>
          <p:nvPr/>
        </p:nvGrpSpPr>
        <p:grpSpPr>
          <a:xfrm>
            <a:off x="2662884" y="1513044"/>
            <a:ext cx="322914" cy="348543"/>
            <a:chOff x="2662884" y="1513044"/>
            <a:chExt cx="322914" cy="348543"/>
          </a:xfrm>
        </p:grpSpPr>
        <p:sp>
          <p:nvSpPr>
            <p:cNvPr id="11384" name="Google Shape;11384;p7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72"/>
          <p:cNvGrpSpPr/>
          <p:nvPr/>
        </p:nvGrpSpPr>
        <p:grpSpPr>
          <a:xfrm>
            <a:off x="2232511" y="1512759"/>
            <a:ext cx="299534" cy="348068"/>
            <a:chOff x="2232511" y="1512759"/>
            <a:chExt cx="299534" cy="348068"/>
          </a:xfrm>
        </p:grpSpPr>
        <p:sp>
          <p:nvSpPr>
            <p:cNvPr id="11395" name="Google Shape;11395;p7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72"/>
          <p:cNvGrpSpPr/>
          <p:nvPr/>
        </p:nvGrpSpPr>
        <p:grpSpPr>
          <a:xfrm>
            <a:off x="1331406" y="1513361"/>
            <a:ext cx="301784" cy="348607"/>
            <a:chOff x="1331406" y="1513361"/>
            <a:chExt cx="301784" cy="348607"/>
          </a:xfrm>
        </p:grpSpPr>
        <p:sp>
          <p:nvSpPr>
            <p:cNvPr id="11407" name="Google Shape;11407;p7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72"/>
          <p:cNvGrpSpPr/>
          <p:nvPr/>
        </p:nvGrpSpPr>
        <p:grpSpPr>
          <a:xfrm>
            <a:off x="7144274" y="1500214"/>
            <a:ext cx="282174" cy="355735"/>
            <a:chOff x="7144274" y="1500214"/>
            <a:chExt cx="282174" cy="355735"/>
          </a:xfrm>
        </p:grpSpPr>
        <p:sp>
          <p:nvSpPr>
            <p:cNvPr id="11412" name="Google Shape;11412;p7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2"/>
          <p:cNvGrpSpPr/>
          <p:nvPr/>
        </p:nvGrpSpPr>
        <p:grpSpPr>
          <a:xfrm>
            <a:off x="6685262" y="1500214"/>
            <a:ext cx="289682" cy="354594"/>
            <a:chOff x="6685262" y="1500214"/>
            <a:chExt cx="289682" cy="354594"/>
          </a:xfrm>
        </p:grpSpPr>
        <p:sp>
          <p:nvSpPr>
            <p:cNvPr id="11419" name="Google Shape;11419;p7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2"/>
          <p:cNvGrpSpPr/>
          <p:nvPr/>
        </p:nvGrpSpPr>
        <p:grpSpPr>
          <a:xfrm>
            <a:off x="6200938" y="1500594"/>
            <a:ext cx="322154" cy="355355"/>
            <a:chOff x="6200938" y="1500594"/>
            <a:chExt cx="322154" cy="355355"/>
          </a:xfrm>
        </p:grpSpPr>
        <p:sp>
          <p:nvSpPr>
            <p:cNvPr id="11424" name="Google Shape;11424;p7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2"/>
          <p:cNvGrpSpPr/>
          <p:nvPr/>
        </p:nvGrpSpPr>
        <p:grpSpPr>
          <a:xfrm>
            <a:off x="5289631" y="1500214"/>
            <a:ext cx="332355" cy="354974"/>
            <a:chOff x="5289631" y="1500214"/>
            <a:chExt cx="332355" cy="354974"/>
          </a:xfrm>
        </p:grpSpPr>
        <p:sp>
          <p:nvSpPr>
            <p:cNvPr id="11430" name="Google Shape;11430;p7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72"/>
          <p:cNvGrpSpPr/>
          <p:nvPr/>
        </p:nvGrpSpPr>
        <p:grpSpPr>
          <a:xfrm>
            <a:off x="5748295" y="1499833"/>
            <a:ext cx="323294" cy="356115"/>
            <a:chOff x="5748295" y="1499833"/>
            <a:chExt cx="323294" cy="356115"/>
          </a:xfrm>
        </p:grpSpPr>
        <p:sp>
          <p:nvSpPr>
            <p:cNvPr id="11437" name="Google Shape;11437;p7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72"/>
          <p:cNvGrpSpPr/>
          <p:nvPr/>
        </p:nvGrpSpPr>
        <p:grpSpPr>
          <a:xfrm>
            <a:off x="8047661" y="1501037"/>
            <a:ext cx="278404" cy="355260"/>
            <a:chOff x="8047661" y="1501037"/>
            <a:chExt cx="278404" cy="355260"/>
          </a:xfrm>
        </p:grpSpPr>
        <p:sp>
          <p:nvSpPr>
            <p:cNvPr id="11445" name="Google Shape;11445;p7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2"/>
          <p:cNvGrpSpPr/>
          <p:nvPr/>
        </p:nvGrpSpPr>
        <p:grpSpPr>
          <a:xfrm>
            <a:off x="4903389" y="1500214"/>
            <a:ext cx="267854" cy="355735"/>
            <a:chOff x="4903389" y="1500214"/>
            <a:chExt cx="267854" cy="355735"/>
          </a:xfrm>
        </p:grpSpPr>
        <p:sp>
          <p:nvSpPr>
            <p:cNvPr id="11450" name="Google Shape;11450;p7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72"/>
          <p:cNvGrpSpPr/>
          <p:nvPr/>
        </p:nvGrpSpPr>
        <p:grpSpPr>
          <a:xfrm>
            <a:off x="7613518" y="1501354"/>
            <a:ext cx="264433" cy="353074"/>
            <a:chOff x="7613518" y="1501354"/>
            <a:chExt cx="264433" cy="353074"/>
          </a:xfrm>
        </p:grpSpPr>
        <p:sp>
          <p:nvSpPr>
            <p:cNvPr id="11456" name="Google Shape;11456;p7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5" name="Shape 11465"/>
        <p:cNvGrpSpPr/>
        <p:nvPr/>
      </p:nvGrpSpPr>
      <p:grpSpPr>
        <a:xfrm>
          <a:off x="0" y="0"/>
          <a:ext cx="0" cy="0"/>
          <a:chOff x="0" y="0"/>
          <a:chExt cx="0" cy="0"/>
        </a:xfrm>
      </p:grpSpPr>
      <p:sp>
        <p:nvSpPr>
          <p:cNvPr id="11466" name="Google Shape;11466;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67" name="Google Shape;11467;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68" name="Google Shape;11468;p73"/>
          <p:cNvGrpSpPr/>
          <p:nvPr/>
        </p:nvGrpSpPr>
        <p:grpSpPr>
          <a:xfrm>
            <a:off x="1757085" y="1500675"/>
            <a:ext cx="371069" cy="359396"/>
            <a:chOff x="1757085" y="1500675"/>
            <a:chExt cx="371069" cy="359396"/>
          </a:xfrm>
        </p:grpSpPr>
        <p:sp>
          <p:nvSpPr>
            <p:cNvPr id="11469" name="Google Shape;11469;p7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73"/>
          <p:cNvGrpSpPr/>
          <p:nvPr/>
        </p:nvGrpSpPr>
        <p:grpSpPr>
          <a:xfrm>
            <a:off x="2774209" y="1954691"/>
            <a:ext cx="116693" cy="374186"/>
            <a:chOff x="2774209" y="1954691"/>
            <a:chExt cx="116693" cy="374186"/>
          </a:xfrm>
        </p:grpSpPr>
        <p:sp>
          <p:nvSpPr>
            <p:cNvPr id="11499" name="Google Shape;11499;p7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73"/>
          <p:cNvGrpSpPr/>
          <p:nvPr/>
        </p:nvGrpSpPr>
        <p:grpSpPr>
          <a:xfrm>
            <a:off x="4017435" y="1499912"/>
            <a:ext cx="315092" cy="359397"/>
            <a:chOff x="4017435" y="1499912"/>
            <a:chExt cx="315092" cy="359397"/>
          </a:xfrm>
        </p:grpSpPr>
        <p:sp>
          <p:nvSpPr>
            <p:cNvPr id="11502" name="Google Shape;11502;p7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3"/>
          <p:cNvGrpSpPr/>
          <p:nvPr/>
        </p:nvGrpSpPr>
        <p:grpSpPr>
          <a:xfrm>
            <a:off x="3963652" y="1999759"/>
            <a:ext cx="374154" cy="284050"/>
            <a:chOff x="3963652" y="1999759"/>
            <a:chExt cx="374154" cy="284050"/>
          </a:xfrm>
        </p:grpSpPr>
        <p:sp>
          <p:nvSpPr>
            <p:cNvPr id="11505" name="Google Shape;11505;p7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3"/>
          <p:cNvGrpSpPr/>
          <p:nvPr/>
        </p:nvGrpSpPr>
        <p:grpSpPr>
          <a:xfrm>
            <a:off x="1777536" y="2014866"/>
            <a:ext cx="376444" cy="253772"/>
            <a:chOff x="1777536" y="2014866"/>
            <a:chExt cx="376444" cy="253772"/>
          </a:xfrm>
        </p:grpSpPr>
        <p:sp>
          <p:nvSpPr>
            <p:cNvPr id="11509" name="Google Shape;11509;p7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73"/>
          <p:cNvGrpSpPr/>
          <p:nvPr/>
        </p:nvGrpSpPr>
        <p:grpSpPr>
          <a:xfrm>
            <a:off x="1309875" y="2057326"/>
            <a:ext cx="374154" cy="169680"/>
            <a:chOff x="1309875" y="2057326"/>
            <a:chExt cx="374154" cy="169680"/>
          </a:xfrm>
        </p:grpSpPr>
        <p:sp>
          <p:nvSpPr>
            <p:cNvPr id="11515" name="Google Shape;11515;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6" name="Google Shape;11526;p7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7" name="Google Shape;11527;p73"/>
          <p:cNvGrpSpPr/>
          <p:nvPr/>
        </p:nvGrpSpPr>
        <p:grpSpPr>
          <a:xfrm>
            <a:off x="2347450" y="1954564"/>
            <a:ext cx="113639" cy="373168"/>
            <a:chOff x="2347450" y="1954564"/>
            <a:chExt cx="113639" cy="373168"/>
          </a:xfrm>
        </p:grpSpPr>
        <p:sp>
          <p:nvSpPr>
            <p:cNvPr id="11528" name="Google Shape;11528;p7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0" name="Google Shape;11530;p7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1" name="Google Shape;11531;p73"/>
          <p:cNvGrpSpPr/>
          <p:nvPr/>
        </p:nvGrpSpPr>
        <p:grpSpPr>
          <a:xfrm>
            <a:off x="3110102" y="1499880"/>
            <a:ext cx="330613" cy="358379"/>
            <a:chOff x="3110102" y="1499880"/>
            <a:chExt cx="330613" cy="358379"/>
          </a:xfrm>
        </p:grpSpPr>
        <p:sp>
          <p:nvSpPr>
            <p:cNvPr id="11532" name="Google Shape;11532;p7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7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73"/>
          <p:cNvGrpSpPr/>
          <p:nvPr/>
        </p:nvGrpSpPr>
        <p:grpSpPr>
          <a:xfrm>
            <a:off x="3485575" y="1999759"/>
            <a:ext cx="373772" cy="284050"/>
            <a:chOff x="3531200" y="1999759"/>
            <a:chExt cx="373772" cy="284050"/>
          </a:xfrm>
        </p:grpSpPr>
        <p:sp>
          <p:nvSpPr>
            <p:cNvPr id="11541" name="Google Shape;11541;p7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73"/>
          <p:cNvGrpSpPr/>
          <p:nvPr/>
        </p:nvGrpSpPr>
        <p:grpSpPr>
          <a:xfrm>
            <a:off x="2667058" y="1500293"/>
            <a:ext cx="330231" cy="359015"/>
            <a:chOff x="2667058" y="1500293"/>
            <a:chExt cx="330231" cy="359015"/>
          </a:xfrm>
        </p:grpSpPr>
        <p:sp>
          <p:nvSpPr>
            <p:cNvPr id="11546" name="Google Shape;11546;p7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3"/>
          <p:cNvGrpSpPr/>
          <p:nvPr/>
        </p:nvGrpSpPr>
        <p:grpSpPr>
          <a:xfrm>
            <a:off x="3567553" y="1499912"/>
            <a:ext cx="320022" cy="359778"/>
            <a:chOff x="3567553" y="1499912"/>
            <a:chExt cx="320022" cy="359778"/>
          </a:xfrm>
        </p:grpSpPr>
        <p:sp>
          <p:nvSpPr>
            <p:cNvPr id="11565" name="Google Shape;11565;p7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3"/>
          <p:cNvGrpSpPr/>
          <p:nvPr/>
        </p:nvGrpSpPr>
        <p:grpSpPr>
          <a:xfrm>
            <a:off x="1309875" y="1499912"/>
            <a:ext cx="359015" cy="358633"/>
            <a:chOff x="1309875" y="1499912"/>
            <a:chExt cx="359015" cy="358633"/>
          </a:xfrm>
        </p:grpSpPr>
        <p:sp>
          <p:nvSpPr>
            <p:cNvPr id="11572" name="Google Shape;11572;p7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3"/>
          <p:cNvGrpSpPr/>
          <p:nvPr/>
        </p:nvGrpSpPr>
        <p:grpSpPr>
          <a:xfrm>
            <a:off x="2219466" y="1500293"/>
            <a:ext cx="330613" cy="359015"/>
            <a:chOff x="2219466" y="1500293"/>
            <a:chExt cx="330613" cy="359015"/>
          </a:xfrm>
        </p:grpSpPr>
        <p:sp>
          <p:nvSpPr>
            <p:cNvPr id="11582" name="Google Shape;11582;p7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73"/>
          <p:cNvGrpSpPr/>
          <p:nvPr/>
        </p:nvGrpSpPr>
        <p:grpSpPr>
          <a:xfrm>
            <a:off x="5343544" y="1509358"/>
            <a:ext cx="244676" cy="351095"/>
            <a:chOff x="5343544" y="1509358"/>
            <a:chExt cx="244676" cy="351095"/>
          </a:xfrm>
        </p:grpSpPr>
        <p:sp>
          <p:nvSpPr>
            <p:cNvPr id="11585" name="Google Shape;11585;p7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73"/>
          <p:cNvGrpSpPr/>
          <p:nvPr/>
        </p:nvGrpSpPr>
        <p:grpSpPr>
          <a:xfrm>
            <a:off x="4882340" y="1509358"/>
            <a:ext cx="246171" cy="351095"/>
            <a:chOff x="4882340" y="1509358"/>
            <a:chExt cx="246171" cy="351095"/>
          </a:xfrm>
        </p:grpSpPr>
        <p:sp>
          <p:nvSpPr>
            <p:cNvPr id="11589" name="Google Shape;11589;p7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73"/>
          <p:cNvGrpSpPr/>
          <p:nvPr/>
        </p:nvGrpSpPr>
        <p:grpSpPr>
          <a:xfrm>
            <a:off x="6273204" y="1509008"/>
            <a:ext cx="236343" cy="351445"/>
            <a:chOff x="6273204" y="1509008"/>
            <a:chExt cx="236343" cy="351445"/>
          </a:xfrm>
        </p:grpSpPr>
        <p:sp>
          <p:nvSpPr>
            <p:cNvPr id="11595" name="Google Shape;11595;p7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7" name="Google Shape;11597;p7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8" name="Google Shape;11598;p73"/>
          <p:cNvGrpSpPr/>
          <p:nvPr/>
        </p:nvGrpSpPr>
        <p:grpSpPr>
          <a:xfrm>
            <a:off x="7219530" y="1508244"/>
            <a:ext cx="191625" cy="352209"/>
            <a:chOff x="7219530" y="1508244"/>
            <a:chExt cx="191625" cy="352209"/>
          </a:xfrm>
        </p:grpSpPr>
        <p:sp>
          <p:nvSpPr>
            <p:cNvPr id="11599" name="Google Shape;11599;p7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73"/>
          <p:cNvGrpSpPr/>
          <p:nvPr/>
        </p:nvGrpSpPr>
        <p:grpSpPr>
          <a:xfrm>
            <a:off x="7699309" y="1508626"/>
            <a:ext cx="154922" cy="351827"/>
            <a:chOff x="7699309" y="1508626"/>
            <a:chExt cx="154922" cy="351827"/>
          </a:xfrm>
        </p:grpSpPr>
        <p:sp>
          <p:nvSpPr>
            <p:cNvPr id="11602" name="Google Shape;11602;p7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73"/>
          <p:cNvGrpSpPr/>
          <p:nvPr/>
        </p:nvGrpSpPr>
        <p:grpSpPr>
          <a:xfrm>
            <a:off x="8161690" y="1509008"/>
            <a:ext cx="153396" cy="351064"/>
            <a:chOff x="8161690" y="1509008"/>
            <a:chExt cx="153396" cy="351064"/>
          </a:xfrm>
        </p:grpSpPr>
        <p:sp>
          <p:nvSpPr>
            <p:cNvPr id="11610" name="Google Shape;11610;p7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73"/>
          <p:cNvGrpSpPr/>
          <p:nvPr/>
        </p:nvGrpSpPr>
        <p:grpSpPr>
          <a:xfrm>
            <a:off x="6746940" y="1508881"/>
            <a:ext cx="213221" cy="352304"/>
            <a:chOff x="6746940" y="1508881"/>
            <a:chExt cx="213221" cy="352304"/>
          </a:xfrm>
        </p:grpSpPr>
        <p:sp>
          <p:nvSpPr>
            <p:cNvPr id="11615" name="Google Shape;11615;p7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3"/>
          <p:cNvGrpSpPr/>
          <p:nvPr/>
        </p:nvGrpSpPr>
        <p:grpSpPr>
          <a:xfrm>
            <a:off x="5770336" y="2007615"/>
            <a:ext cx="350682" cy="292097"/>
            <a:chOff x="5770336" y="2007615"/>
            <a:chExt cx="350682" cy="292097"/>
          </a:xfrm>
        </p:grpSpPr>
        <p:sp>
          <p:nvSpPr>
            <p:cNvPr id="11620" name="Google Shape;11620;p7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3"/>
          <p:cNvGrpSpPr/>
          <p:nvPr/>
        </p:nvGrpSpPr>
        <p:grpSpPr>
          <a:xfrm>
            <a:off x="5326878" y="1980358"/>
            <a:ext cx="350332" cy="346229"/>
            <a:chOff x="5326878" y="1980358"/>
            <a:chExt cx="350332" cy="346229"/>
          </a:xfrm>
        </p:grpSpPr>
        <p:sp>
          <p:nvSpPr>
            <p:cNvPr id="11625" name="Google Shape;11625;p7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9" name="Google Shape;11629;p7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0" name="Google Shape;11630;p73"/>
          <p:cNvGrpSpPr/>
          <p:nvPr/>
        </p:nvGrpSpPr>
        <p:grpSpPr>
          <a:xfrm>
            <a:off x="4883835" y="1992571"/>
            <a:ext cx="350300" cy="323043"/>
            <a:chOff x="4883835" y="1992571"/>
            <a:chExt cx="350300" cy="323043"/>
          </a:xfrm>
        </p:grpSpPr>
        <p:sp>
          <p:nvSpPr>
            <p:cNvPr id="11631" name="Google Shape;11631;p7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3"/>
          <p:cNvGrpSpPr/>
          <p:nvPr/>
        </p:nvGrpSpPr>
        <p:grpSpPr>
          <a:xfrm>
            <a:off x="7548967" y="1978927"/>
            <a:ext cx="333285" cy="349950"/>
            <a:chOff x="7548967" y="1978927"/>
            <a:chExt cx="333285" cy="349950"/>
          </a:xfrm>
        </p:grpSpPr>
        <p:sp>
          <p:nvSpPr>
            <p:cNvPr id="11638" name="Google Shape;11638;p7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73"/>
          <p:cNvGrpSpPr/>
          <p:nvPr/>
        </p:nvGrpSpPr>
        <p:grpSpPr>
          <a:xfrm>
            <a:off x="6214142" y="1978927"/>
            <a:ext cx="346515" cy="350300"/>
            <a:chOff x="6214142" y="1978927"/>
            <a:chExt cx="346515" cy="350300"/>
          </a:xfrm>
        </p:grpSpPr>
        <p:sp>
          <p:nvSpPr>
            <p:cNvPr id="11646" name="Google Shape;11646;p7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73"/>
          <p:cNvGrpSpPr/>
          <p:nvPr/>
        </p:nvGrpSpPr>
        <p:grpSpPr>
          <a:xfrm>
            <a:off x="7105923" y="1978545"/>
            <a:ext cx="333285" cy="350682"/>
            <a:chOff x="7105923" y="1978545"/>
            <a:chExt cx="333285" cy="350682"/>
          </a:xfrm>
        </p:grpSpPr>
        <p:sp>
          <p:nvSpPr>
            <p:cNvPr id="11649" name="Google Shape;11649;p7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6" name="Google Shape;11656;p7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8" name="Google Shape;11658;p73"/>
          <p:cNvGrpSpPr/>
          <p:nvPr/>
        </p:nvGrpSpPr>
        <p:grpSpPr>
          <a:xfrm>
            <a:off x="3616406" y="2422352"/>
            <a:ext cx="203393" cy="351827"/>
            <a:chOff x="3616406" y="2422352"/>
            <a:chExt cx="203393" cy="351827"/>
          </a:xfrm>
        </p:grpSpPr>
        <p:sp>
          <p:nvSpPr>
            <p:cNvPr id="11659" name="Google Shape;11659;p7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73"/>
          <p:cNvGrpSpPr/>
          <p:nvPr/>
        </p:nvGrpSpPr>
        <p:grpSpPr>
          <a:xfrm>
            <a:off x="878187" y="2421970"/>
            <a:ext cx="272696" cy="351827"/>
            <a:chOff x="913012" y="2421970"/>
            <a:chExt cx="272696" cy="351827"/>
          </a:xfrm>
        </p:grpSpPr>
        <p:sp>
          <p:nvSpPr>
            <p:cNvPr id="11662" name="Google Shape;11662;p7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73"/>
          <p:cNvGrpSpPr/>
          <p:nvPr/>
        </p:nvGrpSpPr>
        <p:grpSpPr>
          <a:xfrm>
            <a:off x="2274743" y="2422352"/>
            <a:ext cx="255649" cy="351445"/>
            <a:chOff x="2274743" y="2422352"/>
            <a:chExt cx="255649" cy="351445"/>
          </a:xfrm>
        </p:grpSpPr>
        <p:sp>
          <p:nvSpPr>
            <p:cNvPr id="11667" name="Google Shape;11667;p7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3"/>
          <p:cNvGrpSpPr/>
          <p:nvPr/>
        </p:nvGrpSpPr>
        <p:grpSpPr>
          <a:xfrm>
            <a:off x="2708723" y="2421239"/>
            <a:ext cx="246552" cy="352558"/>
            <a:chOff x="2708723" y="2421239"/>
            <a:chExt cx="246552" cy="352558"/>
          </a:xfrm>
        </p:grpSpPr>
        <p:sp>
          <p:nvSpPr>
            <p:cNvPr id="11671" name="Google Shape;11671;p7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3"/>
          <p:cNvGrpSpPr/>
          <p:nvPr/>
        </p:nvGrpSpPr>
        <p:grpSpPr>
          <a:xfrm>
            <a:off x="1835485" y="2422352"/>
            <a:ext cx="259433" cy="350714"/>
            <a:chOff x="1835485" y="2422352"/>
            <a:chExt cx="259433" cy="350714"/>
          </a:xfrm>
        </p:grpSpPr>
        <p:sp>
          <p:nvSpPr>
            <p:cNvPr id="11674" name="Google Shape;11674;p7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73"/>
          <p:cNvGrpSpPr/>
          <p:nvPr/>
        </p:nvGrpSpPr>
        <p:grpSpPr>
          <a:xfrm>
            <a:off x="3150240" y="2422352"/>
            <a:ext cx="212489" cy="351445"/>
            <a:chOff x="3150240" y="2422352"/>
            <a:chExt cx="212489" cy="351445"/>
          </a:xfrm>
        </p:grpSpPr>
        <p:sp>
          <p:nvSpPr>
            <p:cNvPr id="11682" name="Google Shape;11682;p7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73"/>
          <p:cNvGrpSpPr/>
          <p:nvPr/>
        </p:nvGrpSpPr>
        <p:grpSpPr>
          <a:xfrm>
            <a:off x="1367060" y="2422129"/>
            <a:ext cx="269261" cy="352050"/>
            <a:chOff x="1367060" y="2422129"/>
            <a:chExt cx="269261" cy="352050"/>
          </a:xfrm>
        </p:grpSpPr>
        <p:sp>
          <p:nvSpPr>
            <p:cNvPr id="11685" name="Google Shape;11685;p7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7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73"/>
          <p:cNvGrpSpPr/>
          <p:nvPr/>
        </p:nvGrpSpPr>
        <p:grpSpPr>
          <a:xfrm>
            <a:off x="4882690" y="2425405"/>
            <a:ext cx="274573" cy="350682"/>
            <a:chOff x="4882690" y="2425405"/>
            <a:chExt cx="274573" cy="350682"/>
          </a:xfrm>
        </p:grpSpPr>
        <p:sp>
          <p:nvSpPr>
            <p:cNvPr id="11701" name="Google Shape;11701;p7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3"/>
          <p:cNvGrpSpPr/>
          <p:nvPr/>
        </p:nvGrpSpPr>
        <p:grpSpPr>
          <a:xfrm>
            <a:off x="6627639" y="2443884"/>
            <a:ext cx="355993" cy="313247"/>
            <a:chOff x="6627639" y="2443884"/>
            <a:chExt cx="355993" cy="313247"/>
          </a:xfrm>
        </p:grpSpPr>
        <p:sp>
          <p:nvSpPr>
            <p:cNvPr id="11704" name="Google Shape;11704;p7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3"/>
          <p:cNvGrpSpPr/>
          <p:nvPr/>
        </p:nvGrpSpPr>
        <p:grpSpPr>
          <a:xfrm>
            <a:off x="6183451" y="2462140"/>
            <a:ext cx="351445" cy="277976"/>
            <a:chOff x="6183451" y="2462140"/>
            <a:chExt cx="351445" cy="277976"/>
          </a:xfrm>
        </p:grpSpPr>
        <p:sp>
          <p:nvSpPr>
            <p:cNvPr id="11708" name="Google Shape;11708;p7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73"/>
          <p:cNvGrpSpPr/>
          <p:nvPr/>
        </p:nvGrpSpPr>
        <p:grpSpPr>
          <a:xfrm>
            <a:off x="5735477" y="2429858"/>
            <a:ext cx="353354" cy="341299"/>
            <a:chOff x="5735477" y="2429858"/>
            <a:chExt cx="353354" cy="341299"/>
          </a:xfrm>
        </p:grpSpPr>
        <p:sp>
          <p:nvSpPr>
            <p:cNvPr id="11716" name="Google Shape;11716;p7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73"/>
          <p:cNvGrpSpPr/>
          <p:nvPr/>
        </p:nvGrpSpPr>
        <p:grpSpPr>
          <a:xfrm>
            <a:off x="5243735" y="2446973"/>
            <a:ext cx="405255" cy="275499"/>
            <a:chOff x="5283337" y="2478774"/>
            <a:chExt cx="358633" cy="243913"/>
          </a:xfrm>
        </p:grpSpPr>
        <p:sp>
          <p:nvSpPr>
            <p:cNvPr id="11723" name="Google Shape;11723;p7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73"/>
          <p:cNvGrpSpPr/>
          <p:nvPr/>
        </p:nvGrpSpPr>
        <p:grpSpPr>
          <a:xfrm>
            <a:off x="7964753" y="2470823"/>
            <a:ext cx="362068" cy="258670"/>
            <a:chOff x="7964753" y="2470823"/>
            <a:chExt cx="362068" cy="258670"/>
          </a:xfrm>
        </p:grpSpPr>
        <p:sp>
          <p:nvSpPr>
            <p:cNvPr id="11741" name="Google Shape;11741;p7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73"/>
          <p:cNvGrpSpPr/>
          <p:nvPr/>
        </p:nvGrpSpPr>
        <p:grpSpPr>
          <a:xfrm>
            <a:off x="7524349" y="2456447"/>
            <a:ext cx="350332" cy="288948"/>
            <a:chOff x="7524349" y="2456447"/>
            <a:chExt cx="350332" cy="288948"/>
          </a:xfrm>
        </p:grpSpPr>
        <p:sp>
          <p:nvSpPr>
            <p:cNvPr id="11751" name="Google Shape;11751;p7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3"/>
          <p:cNvGrpSpPr/>
          <p:nvPr/>
        </p:nvGrpSpPr>
        <p:grpSpPr>
          <a:xfrm>
            <a:off x="3972749" y="2894211"/>
            <a:ext cx="355230" cy="356725"/>
            <a:chOff x="3972749" y="2894211"/>
            <a:chExt cx="355230" cy="356725"/>
          </a:xfrm>
        </p:grpSpPr>
        <p:sp>
          <p:nvSpPr>
            <p:cNvPr id="11757" name="Google Shape;11757;p7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73"/>
          <p:cNvGrpSpPr/>
          <p:nvPr/>
        </p:nvGrpSpPr>
        <p:grpSpPr>
          <a:xfrm>
            <a:off x="3527797" y="2918796"/>
            <a:ext cx="355993" cy="307904"/>
            <a:chOff x="3527797" y="2918796"/>
            <a:chExt cx="355993" cy="307904"/>
          </a:xfrm>
        </p:grpSpPr>
        <p:sp>
          <p:nvSpPr>
            <p:cNvPr id="11763" name="Google Shape;11763;p7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3"/>
          <p:cNvGrpSpPr/>
          <p:nvPr/>
        </p:nvGrpSpPr>
        <p:grpSpPr>
          <a:xfrm>
            <a:off x="3082845" y="2920959"/>
            <a:ext cx="356375" cy="302338"/>
            <a:chOff x="3082845" y="2920959"/>
            <a:chExt cx="356375" cy="302338"/>
          </a:xfrm>
        </p:grpSpPr>
        <p:sp>
          <p:nvSpPr>
            <p:cNvPr id="11774" name="Google Shape;11774;p7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3"/>
          <p:cNvGrpSpPr/>
          <p:nvPr/>
        </p:nvGrpSpPr>
        <p:grpSpPr>
          <a:xfrm>
            <a:off x="2639038" y="2894942"/>
            <a:ext cx="355612" cy="355612"/>
            <a:chOff x="2639038" y="2894942"/>
            <a:chExt cx="355612" cy="355612"/>
          </a:xfrm>
        </p:grpSpPr>
        <p:sp>
          <p:nvSpPr>
            <p:cNvPr id="11777" name="Google Shape;11777;p7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3"/>
          <p:cNvGrpSpPr/>
          <p:nvPr/>
        </p:nvGrpSpPr>
        <p:grpSpPr>
          <a:xfrm>
            <a:off x="2194468" y="2938865"/>
            <a:ext cx="355993" cy="267766"/>
            <a:chOff x="2194468" y="2938865"/>
            <a:chExt cx="355993" cy="267766"/>
          </a:xfrm>
        </p:grpSpPr>
        <p:sp>
          <p:nvSpPr>
            <p:cNvPr id="11780" name="Google Shape;11780;p7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3"/>
          <p:cNvGrpSpPr/>
          <p:nvPr/>
        </p:nvGrpSpPr>
        <p:grpSpPr>
          <a:xfrm>
            <a:off x="1749897" y="2894561"/>
            <a:ext cx="355993" cy="355612"/>
            <a:chOff x="1749897" y="2894561"/>
            <a:chExt cx="355993" cy="355612"/>
          </a:xfrm>
        </p:grpSpPr>
        <p:sp>
          <p:nvSpPr>
            <p:cNvPr id="11801" name="Google Shape;11801;p7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73"/>
          <p:cNvGrpSpPr/>
          <p:nvPr/>
        </p:nvGrpSpPr>
        <p:grpSpPr>
          <a:xfrm>
            <a:off x="1305327" y="2894211"/>
            <a:ext cx="357520" cy="357488"/>
            <a:chOff x="1305327" y="2894211"/>
            <a:chExt cx="357520" cy="357488"/>
          </a:xfrm>
        </p:grpSpPr>
        <p:sp>
          <p:nvSpPr>
            <p:cNvPr id="11813" name="Google Shape;11813;p7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73"/>
          <p:cNvGrpSpPr/>
          <p:nvPr/>
        </p:nvGrpSpPr>
        <p:grpSpPr>
          <a:xfrm>
            <a:off x="853950" y="2894720"/>
            <a:ext cx="364104" cy="353290"/>
            <a:chOff x="853950" y="2894720"/>
            <a:chExt cx="364104" cy="353290"/>
          </a:xfrm>
        </p:grpSpPr>
        <p:sp>
          <p:nvSpPr>
            <p:cNvPr id="11819" name="Google Shape;11819;p7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73"/>
          <p:cNvGrpSpPr/>
          <p:nvPr/>
        </p:nvGrpSpPr>
        <p:grpSpPr>
          <a:xfrm>
            <a:off x="7066548" y="2912594"/>
            <a:ext cx="352209" cy="334938"/>
            <a:chOff x="7066548" y="2912594"/>
            <a:chExt cx="352209" cy="334938"/>
          </a:xfrm>
        </p:grpSpPr>
        <p:sp>
          <p:nvSpPr>
            <p:cNvPr id="11827" name="Google Shape;11827;p7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3" name="Google Shape;11833;p7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5" name="Google Shape;11835;p73"/>
          <p:cNvGrpSpPr/>
          <p:nvPr/>
        </p:nvGrpSpPr>
        <p:grpSpPr>
          <a:xfrm>
            <a:off x="7541397" y="2904802"/>
            <a:ext cx="318495" cy="352209"/>
            <a:chOff x="7541397" y="2904802"/>
            <a:chExt cx="318495" cy="352209"/>
          </a:xfrm>
        </p:grpSpPr>
        <p:sp>
          <p:nvSpPr>
            <p:cNvPr id="11836" name="Google Shape;11836;p7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73"/>
          <p:cNvGrpSpPr/>
          <p:nvPr/>
        </p:nvGrpSpPr>
        <p:grpSpPr>
          <a:xfrm>
            <a:off x="8003015" y="2904039"/>
            <a:ext cx="306759" cy="351445"/>
            <a:chOff x="8003015" y="2904039"/>
            <a:chExt cx="306759" cy="351445"/>
          </a:xfrm>
        </p:grpSpPr>
        <p:sp>
          <p:nvSpPr>
            <p:cNvPr id="11839" name="Google Shape;11839;p7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73"/>
          <p:cNvGrpSpPr/>
          <p:nvPr/>
        </p:nvGrpSpPr>
        <p:grpSpPr>
          <a:xfrm>
            <a:off x="5687770" y="2885496"/>
            <a:ext cx="369638" cy="369606"/>
            <a:chOff x="5687770" y="2885496"/>
            <a:chExt cx="369638" cy="369606"/>
          </a:xfrm>
        </p:grpSpPr>
        <p:sp>
          <p:nvSpPr>
            <p:cNvPr id="11846" name="Google Shape;11846;p7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73"/>
          <p:cNvGrpSpPr/>
          <p:nvPr/>
        </p:nvGrpSpPr>
        <p:grpSpPr>
          <a:xfrm>
            <a:off x="4881958" y="2904802"/>
            <a:ext cx="156417" cy="349537"/>
            <a:chOff x="4881958" y="2904802"/>
            <a:chExt cx="156417" cy="349537"/>
          </a:xfrm>
        </p:grpSpPr>
        <p:sp>
          <p:nvSpPr>
            <p:cNvPr id="11857" name="Google Shape;11857;p7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73"/>
          <p:cNvGrpSpPr/>
          <p:nvPr/>
        </p:nvGrpSpPr>
        <p:grpSpPr>
          <a:xfrm>
            <a:off x="5230318" y="2886514"/>
            <a:ext cx="371133" cy="367443"/>
            <a:chOff x="5230318" y="2886514"/>
            <a:chExt cx="371133" cy="367443"/>
          </a:xfrm>
        </p:grpSpPr>
        <p:sp>
          <p:nvSpPr>
            <p:cNvPr id="11865" name="Google Shape;11865;p7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3"/>
          <p:cNvGrpSpPr/>
          <p:nvPr/>
        </p:nvGrpSpPr>
        <p:grpSpPr>
          <a:xfrm>
            <a:off x="5748358" y="3434578"/>
            <a:ext cx="352590" cy="182561"/>
            <a:chOff x="5748358" y="3434578"/>
            <a:chExt cx="352590" cy="182561"/>
          </a:xfrm>
        </p:grpSpPr>
        <p:sp>
          <p:nvSpPr>
            <p:cNvPr id="11875" name="Google Shape;11875;p7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73"/>
          <p:cNvGrpSpPr/>
          <p:nvPr/>
        </p:nvGrpSpPr>
        <p:grpSpPr>
          <a:xfrm>
            <a:off x="862283" y="4274771"/>
            <a:ext cx="341204" cy="359301"/>
            <a:chOff x="862283" y="4274771"/>
            <a:chExt cx="341204" cy="359301"/>
          </a:xfrm>
        </p:grpSpPr>
        <p:sp>
          <p:nvSpPr>
            <p:cNvPr id="11882" name="Google Shape;11882;p7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73"/>
          <p:cNvGrpSpPr/>
          <p:nvPr/>
        </p:nvGrpSpPr>
        <p:grpSpPr>
          <a:xfrm>
            <a:off x="1396957" y="4287365"/>
            <a:ext cx="301861" cy="332871"/>
            <a:chOff x="1396957" y="4287365"/>
            <a:chExt cx="301861" cy="332871"/>
          </a:xfrm>
        </p:grpSpPr>
        <p:sp>
          <p:nvSpPr>
            <p:cNvPr id="11886" name="Google Shape;11886;p7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73"/>
          <p:cNvGrpSpPr/>
          <p:nvPr/>
        </p:nvGrpSpPr>
        <p:grpSpPr>
          <a:xfrm>
            <a:off x="1865381" y="4277506"/>
            <a:ext cx="396131" cy="355612"/>
            <a:chOff x="1865381" y="4277506"/>
            <a:chExt cx="396131" cy="355612"/>
          </a:xfrm>
        </p:grpSpPr>
        <p:sp>
          <p:nvSpPr>
            <p:cNvPr id="11902" name="Google Shape;11902;p7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73"/>
          <p:cNvGrpSpPr/>
          <p:nvPr/>
        </p:nvGrpSpPr>
        <p:grpSpPr>
          <a:xfrm>
            <a:off x="2411823" y="4303999"/>
            <a:ext cx="334398" cy="299953"/>
            <a:chOff x="2411823" y="4303999"/>
            <a:chExt cx="334398" cy="299953"/>
          </a:xfrm>
        </p:grpSpPr>
        <p:sp>
          <p:nvSpPr>
            <p:cNvPr id="11909" name="Google Shape;11909;p7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73"/>
          <p:cNvGrpSpPr/>
          <p:nvPr/>
        </p:nvGrpSpPr>
        <p:grpSpPr>
          <a:xfrm>
            <a:off x="2903337" y="4279032"/>
            <a:ext cx="382519" cy="350682"/>
            <a:chOff x="2903337" y="4279032"/>
            <a:chExt cx="382519" cy="350682"/>
          </a:xfrm>
        </p:grpSpPr>
        <p:sp>
          <p:nvSpPr>
            <p:cNvPr id="11917" name="Google Shape;11917;p7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3"/>
          <p:cNvGrpSpPr/>
          <p:nvPr/>
        </p:nvGrpSpPr>
        <p:grpSpPr>
          <a:xfrm>
            <a:off x="3933342" y="4315767"/>
            <a:ext cx="383632" cy="276449"/>
            <a:chOff x="3933342" y="4315767"/>
            <a:chExt cx="383632" cy="276449"/>
          </a:xfrm>
        </p:grpSpPr>
        <p:sp>
          <p:nvSpPr>
            <p:cNvPr id="11933" name="Google Shape;11933;p7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73"/>
          <p:cNvGrpSpPr/>
          <p:nvPr/>
        </p:nvGrpSpPr>
        <p:grpSpPr>
          <a:xfrm>
            <a:off x="3441065" y="4302505"/>
            <a:ext cx="337069" cy="302593"/>
            <a:chOff x="3441065" y="4302505"/>
            <a:chExt cx="337069" cy="302593"/>
          </a:xfrm>
        </p:grpSpPr>
        <p:sp>
          <p:nvSpPr>
            <p:cNvPr id="11940" name="Google Shape;11940;p7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73"/>
          <p:cNvGrpSpPr/>
          <p:nvPr/>
        </p:nvGrpSpPr>
        <p:grpSpPr>
          <a:xfrm>
            <a:off x="3532345" y="3362635"/>
            <a:ext cx="339328" cy="336274"/>
            <a:chOff x="3532345" y="3362635"/>
            <a:chExt cx="339328" cy="336274"/>
          </a:xfrm>
        </p:grpSpPr>
        <p:sp>
          <p:nvSpPr>
            <p:cNvPr id="11954" name="Google Shape;11954;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9" name="Google Shape;11959;p7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0" name="Google Shape;11960;p73"/>
          <p:cNvGrpSpPr/>
          <p:nvPr/>
        </p:nvGrpSpPr>
        <p:grpSpPr>
          <a:xfrm>
            <a:off x="1883955" y="3808700"/>
            <a:ext cx="162873" cy="351445"/>
            <a:chOff x="1883955" y="3808700"/>
            <a:chExt cx="162873" cy="351445"/>
          </a:xfrm>
        </p:grpSpPr>
        <p:sp>
          <p:nvSpPr>
            <p:cNvPr id="11961" name="Google Shape;11961;p7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73"/>
          <p:cNvGrpSpPr/>
          <p:nvPr/>
        </p:nvGrpSpPr>
        <p:grpSpPr>
          <a:xfrm>
            <a:off x="939156" y="3809209"/>
            <a:ext cx="192007" cy="351318"/>
            <a:chOff x="939156" y="3809209"/>
            <a:chExt cx="192007" cy="351318"/>
          </a:xfrm>
        </p:grpSpPr>
        <p:sp>
          <p:nvSpPr>
            <p:cNvPr id="11964" name="Google Shape;11964;p7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3"/>
          <p:cNvGrpSpPr/>
          <p:nvPr/>
        </p:nvGrpSpPr>
        <p:grpSpPr>
          <a:xfrm>
            <a:off x="2306167" y="3809845"/>
            <a:ext cx="193915" cy="349155"/>
            <a:chOff x="2306167" y="3809845"/>
            <a:chExt cx="193915" cy="349155"/>
          </a:xfrm>
        </p:grpSpPr>
        <p:sp>
          <p:nvSpPr>
            <p:cNvPr id="11967" name="Google Shape;11967;p7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73"/>
          <p:cNvGrpSpPr/>
          <p:nvPr/>
        </p:nvGrpSpPr>
        <p:grpSpPr>
          <a:xfrm>
            <a:off x="1323901" y="3807173"/>
            <a:ext cx="356343" cy="356757"/>
            <a:chOff x="1323901" y="3807173"/>
            <a:chExt cx="356343" cy="356757"/>
          </a:xfrm>
        </p:grpSpPr>
        <p:sp>
          <p:nvSpPr>
            <p:cNvPr id="11975" name="Google Shape;11975;p7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9" name="Google Shape;11999;p7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0" name="Google Shape;12000;p73"/>
          <p:cNvGrpSpPr/>
          <p:nvPr/>
        </p:nvGrpSpPr>
        <p:grpSpPr>
          <a:xfrm>
            <a:off x="859262" y="3353920"/>
            <a:ext cx="306759" cy="351445"/>
            <a:chOff x="859262" y="3353920"/>
            <a:chExt cx="306759" cy="351445"/>
          </a:xfrm>
        </p:grpSpPr>
        <p:sp>
          <p:nvSpPr>
            <p:cNvPr id="12001" name="Google Shape;12001;p7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6" name="Google Shape;12006;p7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7" name="Google Shape;12007;p73"/>
          <p:cNvGrpSpPr/>
          <p:nvPr/>
        </p:nvGrpSpPr>
        <p:grpSpPr>
          <a:xfrm>
            <a:off x="3967437" y="3837102"/>
            <a:ext cx="364708" cy="295405"/>
            <a:chOff x="3967437" y="3837102"/>
            <a:chExt cx="364708" cy="295405"/>
          </a:xfrm>
        </p:grpSpPr>
        <p:sp>
          <p:nvSpPr>
            <p:cNvPr id="12008" name="Google Shape;12008;p7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3" name="Google Shape;12013;p7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6" name="Google Shape;12016;p73"/>
          <p:cNvGrpSpPr/>
          <p:nvPr/>
        </p:nvGrpSpPr>
        <p:grpSpPr>
          <a:xfrm>
            <a:off x="5811827" y="3806451"/>
            <a:ext cx="283743" cy="308444"/>
            <a:chOff x="5964227" y="3858701"/>
            <a:chExt cx="283743" cy="308444"/>
          </a:xfrm>
        </p:grpSpPr>
        <p:sp>
          <p:nvSpPr>
            <p:cNvPr id="12017" name="Google Shape;12017;p7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3"/>
          <p:cNvGrpSpPr/>
          <p:nvPr/>
        </p:nvGrpSpPr>
        <p:grpSpPr>
          <a:xfrm>
            <a:off x="6243508" y="3873073"/>
            <a:ext cx="320372" cy="213602"/>
            <a:chOff x="6395908" y="3873073"/>
            <a:chExt cx="320372" cy="213602"/>
          </a:xfrm>
        </p:grpSpPr>
        <p:sp>
          <p:nvSpPr>
            <p:cNvPr id="12022" name="Google Shape;12022;p7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73"/>
          <p:cNvGrpSpPr/>
          <p:nvPr/>
        </p:nvGrpSpPr>
        <p:grpSpPr>
          <a:xfrm>
            <a:off x="7262890" y="3802816"/>
            <a:ext cx="357138" cy="352018"/>
            <a:chOff x="7415290" y="3802816"/>
            <a:chExt cx="357138" cy="352018"/>
          </a:xfrm>
        </p:grpSpPr>
        <p:sp>
          <p:nvSpPr>
            <p:cNvPr id="12033" name="Google Shape;12033;p7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73"/>
          <p:cNvGrpSpPr/>
          <p:nvPr/>
        </p:nvGrpSpPr>
        <p:grpSpPr>
          <a:xfrm>
            <a:off x="6737312" y="3833413"/>
            <a:ext cx="355230" cy="293401"/>
            <a:chOff x="6889712" y="3833413"/>
            <a:chExt cx="355230" cy="293401"/>
          </a:xfrm>
        </p:grpSpPr>
        <p:sp>
          <p:nvSpPr>
            <p:cNvPr id="12042" name="Google Shape;12042;p7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3"/>
          <p:cNvGrpSpPr/>
          <p:nvPr/>
        </p:nvGrpSpPr>
        <p:grpSpPr>
          <a:xfrm>
            <a:off x="7707152" y="3835870"/>
            <a:ext cx="282318" cy="337168"/>
            <a:chOff x="1635875" y="237775"/>
            <a:chExt cx="4370250" cy="5219325"/>
          </a:xfrm>
        </p:grpSpPr>
        <p:sp>
          <p:nvSpPr>
            <p:cNvPr id="12048" name="Google Shape;12048;p7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3"/>
          <p:cNvGrpSpPr/>
          <p:nvPr/>
        </p:nvGrpSpPr>
        <p:grpSpPr>
          <a:xfrm>
            <a:off x="3103963" y="3361140"/>
            <a:ext cx="297886" cy="337578"/>
            <a:chOff x="3103963" y="3361140"/>
            <a:chExt cx="297886" cy="337578"/>
          </a:xfrm>
        </p:grpSpPr>
        <p:sp>
          <p:nvSpPr>
            <p:cNvPr id="12051" name="Google Shape;12051;p7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73"/>
          <p:cNvGrpSpPr/>
          <p:nvPr/>
        </p:nvGrpSpPr>
        <p:grpSpPr>
          <a:xfrm>
            <a:off x="2667821" y="3361108"/>
            <a:ext cx="273046" cy="337801"/>
            <a:chOff x="2667821" y="3361108"/>
            <a:chExt cx="273046" cy="337801"/>
          </a:xfrm>
        </p:grpSpPr>
        <p:sp>
          <p:nvSpPr>
            <p:cNvPr id="12076" name="Google Shape;12076;p7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3"/>
          <p:cNvGrpSpPr/>
          <p:nvPr/>
        </p:nvGrpSpPr>
        <p:grpSpPr>
          <a:xfrm>
            <a:off x="2212469" y="3360313"/>
            <a:ext cx="282715" cy="338660"/>
            <a:chOff x="2212469" y="3360313"/>
            <a:chExt cx="282715" cy="338660"/>
          </a:xfrm>
        </p:grpSpPr>
        <p:sp>
          <p:nvSpPr>
            <p:cNvPr id="12096" name="Google Shape;12096;p7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73"/>
          <p:cNvGrpSpPr/>
          <p:nvPr/>
        </p:nvGrpSpPr>
        <p:grpSpPr>
          <a:xfrm>
            <a:off x="1768821" y="3361108"/>
            <a:ext cx="278739" cy="339073"/>
            <a:chOff x="1768821" y="3361108"/>
            <a:chExt cx="278739" cy="339073"/>
          </a:xfrm>
        </p:grpSpPr>
        <p:sp>
          <p:nvSpPr>
            <p:cNvPr id="12100" name="Google Shape;12100;p7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73"/>
          <p:cNvGrpSpPr/>
          <p:nvPr/>
        </p:nvGrpSpPr>
        <p:grpSpPr>
          <a:xfrm>
            <a:off x="5337883" y="3336873"/>
            <a:ext cx="307141" cy="376826"/>
            <a:chOff x="5337883" y="3336873"/>
            <a:chExt cx="307141" cy="376826"/>
          </a:xfrm>
        </p:grpSpPr>
        <p:sp>
          <p:nvSpPr>
            <p:cNvPr id="12112" name="Google Shape;12112;p7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3"/>
          <p:cNvGrpSpPr/>
          <p:nvPr/>
        </p:nvGrpSpPr>
        <p:grpSpPr>
          <a:xfrm>
            <a:off x="4883835" y="3337255"/>
            <a:ext cx="323425" cy="377557"/>
            <a:chOff x="4883835" y="3337255"/>
            <a:chExt cx="323425" cy="377557"/>
          </a:xfrm>
        </p:grpSpPr>
        <p:sp>
          <p:nvSpPr>
            <p:cNvPr id="12115" name="Google Shape;12115;p7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73"/>
          <p:cNvGrpSpPr/>
          <p:nvPr/>
        </p:nvGrpSpPr>
        <p:grpSpPr>
          <a:xfrm>
            <a:off x="6193310" y="3407289"/>
            <a:ext cx="352590" cy="237488"/>
            <a:chOff x="6193310" y="3407289"/>
            <a:chExt cx="352590" cy="237488"/>
          </a:xfrm>
        </p:grpSpPr>
        <p:sp>
          <p:nvSpPr>
            <p:cNvPr id="12119" name="Google Shape;12119;p7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73"/>
          <p:cNvGrpSpPr/>
          <p:nvPr/>
        </p:nvGrpSpPr>
        <p:grpSpPr>
          <a:xfrm>
            <a:off x="6637117" y="3397843"/>
            <a:ext cx="353735" cy="254504"/>
            <a:chOff x="6637117" y="3397843"/>
            <a:chExt cx="353735" cy="254504"/>
          </a:xfrm>
        </p:grpSpPr>
        <p:sp>
          <p:nvSpPr>
            <p:cNvPr id="12125" name="Google Shape;12125;p7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73"/>
          <p:cNvGrpSpPr/>
          <p:nvPr/>
        </p:nvGrpSpPr>
        <p:grpSpPr>
          <a:xfrm>
            <a:off x="7075994" y="3349531"/>
            <a:ext cx="360637" cy="352336"/>
            <a:chOff x="7075994" y="3349531"/>
            <a:chExt cx="360637" cy="352336"/>
          </a:xfrm>
        </p:grpSpPr>
        <p:sp>
          <p:nvSpPr>
            <p:cNvPr id="12132" name="Google Shape;12132;p7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73"/>
          <p:cNvGrpSpPr/>
          <p:nvPr/>
        </p:nvGrpSpPr>
        <p:grpSpPr>
          <a:xfrm>
            <a:off x="7651983" y="3349181"/>
            <a:ext cx="107183" cy="352399"/>
            <a:chOff x="7651983" y="3349181"/>
            <a:chExt cx="107183" cy="352399"/>
          </a:xfrm>
        </p:grpSpPr>
        <p:sp>
          <p:nvSpPr>
            <p:cNvPr id="12140" name="Google Shape;12140;p7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73"/>
          <p:cNvGrpSpPr/>
          <p:nvPr/>
        </p:nvGrpSpPr>
        <p:grpSpPr>
          <a:xfrm>
            <a:off x="7973468" y="3382322"/>
            <a:ext cx="352590" cy="287072"/>
            <a:chOff x="7973468" y="3382322"/>
            <a:chExt cx="352590" cy="287072"/>
          </a:xfrm>
        </p:grpSpPr>
        <p:sp>
          <p:nvSpPr>
            <p:cNvPr id="12143" name="Google Shape;12143;p7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8" name="Shape 12158"/>
        <p:cNvGrpSpPr/>
        <p:nvPr/>
      </p:nvGrpSpPr>
      <p:grpSpPr>
        <a:xfrm>
          <a:off x="0" y="0"/>
          <a:ext cx="0" cy="0"/>
          <a:chOff x="0" y="0"/>
          <a:chExt cx="0" cy="0"/>
        </a:xfrm>
      </p:grpSpPr>
      <p:sp>
        <p:nvSpPr>
          <p:cNvPr id="12159" name="Google Shape;12159;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160" name="Google Shape;12160;p74"/>
          <p:cNvGrpSpPr/>
          <p:nvPr/>
        </p:nvGrpSpPr>
        <p:grpSpPr>
          <a:xfrm>
            <a:off x="849677" y="1500658"/>
            <a:ext cx="347872" cy="347488"/>
            <a:chOff x="849677" y="1500658"/>
            <a:chExt cx="347872" cy="347488"/>
          </a:xfrm>
        </p:grpSpPr>
        <p:sp>
          <p:nvSpPr>
            <p:cNvPr id="12161" name="Google Shape;12161;p7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4"/>
          <p:cNvGrpSpPr/>
          <p:nvPr/>
        </p:nvGrpSpPr>
        <p:grpSpPr>
          <a:xfrm>
            <a:off x="1415853" y="1500658"/>
            <a:ext cx="315872" cy="347488"/>
            <a:chOff x="1415853" y="1500658"/>
            <a:chExt cx="315872" cy="347488"/>
          </a:xfrm>
        </p:grpSpPr>
        <p:sp>
          <p:nvSpPr>
            <p:cNvPr id="12168" name="Google Shape;12168;p7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74"/>
          <p:cNvGrpSpPr/>
          <p:nvPr/>
        </p:nvGrpSpPr>
        <p:grpSpPr>
          <a:xfrm>
            <a:off x="4697389" y="1500658"/>
            <a:ext cx="347520" cy="347104"/>
            <a:chOff x="4697389" y="1500658"/>
            <a:chExt cx="347520" cy="347104"/>
          </a:xfrm>
        </p:grpSpPr>
        <p:sp>
          <p:nvSpPr>
            <p:cNvPr id="12173" name="Google Shape;12173;p7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74"/>
          <p:cNvGrpSpPr/>
          <p:nvPr/>
        </p:nvGrpSpPr>
        <p:grpSpPr>
          <a:xfrm>
            <a:off x="3603533" y="1964946"/>
            <a:ext cx="347520" cy="353760"/>
            <a:chOff x="3603533" y="1964946"/>
            <a:chExt cx="347520" cy="353760"/>
          </a:xfrm>
        </p:grpSpPr>
        <p:sp>
          <p:nvSpPr>
            <p:cNvPr id="12177" name="Google Shape;12177;p7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74"/>
          <p:cNvGrpSpPr/>
          <p:nvPr/>
        </p:nvGrpSpPr>
        <p:grpSpPr>
          <a:xfrm>
            <a:off x="1950765" y="1964338"/>
            <a:ext cx="357792" cy="352448"/>
            <a:chOff x="1950765" y="1964338"/>
            <a:chExt cx="357792" cy="352448"/>
          </a:xfrm>
        </p:grpSpPr>
        <p:sp>
          <p:nvSpPr>
            <p:cNvPr id="12181" name="Google Shape;12181;p7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74"/>
          <p:cNvGrpSpPr/>
          <p:nvPr/>
        </p:nvGrpSpPr>
        <p:grpSpPr>
          <a:xfrm>
            <a:off x="7435629" y="1964690"/>
            <a:ext cx="367712" cy="353248"/>
            <a:chOff x="7435629" y="1964690"/>
            <a:chExt cx="367712" cy="353248"/>
          </a:xfrm>
        </p:grpSpPr>
        <p:sp>
          <p:nvSpPr>
            <p:cNvPr id="12186" name="Google Shape;12186;p7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74"/>
          <p:cNvGrpSpPr/>
          <p:nvPr/>
        </p:nvGrpSpPr>
        <p:grpSpPr>
          <a:xfrm>
            <a:off x="2512749" y="1965042"/>
            <a:ext cx="333024" cy="352896"/>
            <a:chOff x="2512749" y="1965042"/>
            <a:chExt cx="333024" cy="352896"/>
          </a:xfrm>
        </p:grpSpPr>
        <p:sp>
          <p:nvSpPr>
            <p:cNvPr id="12191" name="Google Shape;12191;p7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74"/>
          <p:cNvGrpSpPr/>
          <p:nvPr/>
        </p:nvGrpSpPr>
        <p:grpSpPr>
          <a:xfrm>
            <a:off x="1398317" y="1981778"/>
            <a:ext cx="365792" cy="335392"/>
            <a:chOff x="1398317" y="1981778"/>
            <a:chExt cx="365792" cy="335392"/>
          </a:xfrm>
        </p:grpSpPr>
        <p:sp>
          <p:nvSpPr>
            <p:cNvPr id="12197" name="Google Shape;12197;p7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74"/>
          <p:cNvGrpSpPr/>
          <p:nvPr/>
        </p:nvGrpSpPr>
        <p:grpSpPr>
          <a:xfrm>
            <a:off x="3052237" y="2003570"/>
            <a:ext cx="353600" cy="314752"/>
            <a:chOff x="3052237" y="2003570"/>
            <a:chExt cx="353600" cy="314752"/>
          </a:xfrm>
        </p:grpSpPr>
        <p:sp>
          <p:nvSpPr>
            <p:cNvPr id="12204" name="Google Shape;12204;p7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74"/>
          <p:cNvGrpSpPr/>
          <p:nvPr/>
        </p:nvGrpSpPr>
        <p:grpSpPr>
          <a:xfrm>
            <a:off x="1404013" y="2958066"/>
            <a:ext cx="368096" cy="223968"/>
            <a:chOff x="1404013" y="2958066"/>
            <a:chExt cx="368096" cy="223968"/>
          </a:xfrm>
        </p:grpSpPr>
        <p:sp>
          <p:nvSpPr>
            <p:cNvPr id="12208" name="Google Shape;12208;p7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0" name="Google Shape;12210;p7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2" name="Google Shape;12212;p74"/>
          <p:cNvGrpSpPr/>
          <p:nvPr/>
        </p:nvGrpSpPr>
        <p:grpSpPr>
          <a:xfrm>
            <a:off x="1951149" y="2885202"/>
            <a:ext cx="370368" cy="367328"/>
            <a:chOff x="1951149" y="2885202"/>
            <a:chExt cx="370368" cy="367328"/>
          </a:xfrm>
        </p:grpSpPr>
        <p:sp>
          <p:nvSpPr>
            <p:cNvPr id="12213" name="Google Shape;12213;p7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74"/>
          <p:cNvGrpSpPr/>
          <p:nvPr/>
        </p:nvGrpSpPr>
        <p:grpSpPr>
          <a:xfrm>
            <a:off x="2501677" y="2906162"/>
            <a:ext cx="367328" cy="327296"/>
            <a:chOff x="2501677" y="2906162"/>
            <a:chExt cx="367328" cy="327296"/>
          </a:xfrm>
        </p:grpSpPr>
        <p:sp>
          <p:nvSpPr>
            <p:cNvPr id="12217" name="Google Shape;12217;p7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0" name="Google Shape;12220;p7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1" name="Google Shape;12221;p74"/>
          <p:cNvGrpSpPr/>
          <p:nvPr/>
        </p:nvGrpSpPr>
        <p:grpSpPr>
          <a:xfrm>
            <a:off x="3050317" y="2893714"/>
            <a:ext cx="367712" cy="354240"/>
            <a:chOff x="3050317" y="2893714"/>
            <a:chExt cx="367712" cy="354240"/>
          </a:xfrm>
        </p:grpSpPr>
        <p:sp>
          <p:nvSpPr>
            <p:cNvPr id="12222" name="Google Shape;12222;p7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4" name="Google Shape;12224;p7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6" name="Google Shape;12226;p74"/>
          <p:cNvGrpSpPr/>
          <p:nvPr/>
        </p:nvGrpSpPr>
        <p:grpSpPr>
          <a:xfrm>
            <a:off x="7531277" y="2886354"/>
            <a:ext cx="185184" cy="367296"/>
            <a:chOff x="7531277" y="2886354"/>
            <a:chExt cx="185184" cy="367296"/>
          </a:xfrm>
        </p:grpSpPr>
        <p:sp>
          <p:nvSpPr>
            <p:cNvPr id="12227" name="Google Shape;12227;p7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74"/>
          <p:cNvGrpSpPr/>
          <p:nvPr/>
        </p:nvGrpSpPr>
        <p:grpSpPr>
          <a:xfrm>
            <a:off x="6926637" y="2886738"/>
            <a:ext cx="297184" cy="367296"/>
            <a:chOff x="6926637" y="2886738"/>
            <a:chExt cx="297184" cy="367296"/>
          </a:xfrm>
        </p:grpSpPr>
        <p:sp>
          <p:nvSpPr>
            <p:cNvPr id="12231" name="Google Shape;12231;p7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4" name="Google Shape;12234;p7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74"/>
          <p:cNvGrpSpPr/>
          <p:nvPr/>
        </p:nvGrpSpPr>
        <p:grpSpPr>
          <a:xfrm>
            <a:off x="6340653" y="2886354"/>
            <a:ext cx="370368" cy="368064"/>
            <a:chOff x="6340653" y="2886354"/>
            <a:chExt cx="370368" cy="368064"/>
          </a:xfrm>
        </p:grpSpPr>
        <p:sp>
          <p:nvSpPr>
            <p:cNvPr id="12237" name="Google Shape;12237;p7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74"/>
          <p:cNvGrpSpPr/>
          <p:nvPr/>
        </p:nvGrpSpPr>
        <p:grpSpPr>
          <a:xfrm>
            <a:off x="5246797" y="1981426"/>
            <a:ext cx="354752" cy="336512"/>
            <a:chOff x="5246797" y="1981426"/>
            <a:chExt cx="354752" cy="336512"/>
          </a:xfrm>
        </p:grpSpPr>
        <p:sp>
          <p:nvSpPr>
            <p:cNvPr id="12244" name="Google Shape;12244;p7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74"/>
          <p:cNvGrpSpPr/>
          <p:nvPr/>
        </p:nvGrpSpPr>
        <p:grpSpPr>
          <a:xfrm>
            <a:off x="4148749" y="2102066"/>
            <a:ext cx="355136" cy="216256"/>
            <a:chOff x="4148749" y="2102066"/>
            <a:chExt cx="355136" cy="216256"/>
          </a:xfrm>
        </p:grpSpPr>
        <p:sp>
          <p:nvSpPr>
            <p:cNvPr id="12247" name="Google Shape;12247;p7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74"/>
          <p:cNvGrpSpPr/>
          <p:nvPr/>
        </p:nvGrpSpPr>
        <p:grpSpPr>
          <a:xfrm>
            <a:off x="5794669" y="2001426"/>
            <a:ext cx="354752" cy="315360"/>
            <a:chOff x="5794669" y="2001426"/>
            <a:chExt cx="354752" cy="315360"/>
          </a:xfrm>
        </p:grpSpPr>
        <p:sp>
          <p:nvSpPr>
            <p:cNvPr id="12250" name="Google Shape;12250;p7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74"/>
          <p:cNvGrpSpPr/>
          <p:nvPr/>
        </p:nvGrpSpPr>
        <p:grpSpPr>
          <a:xfrm>
            <a:off x="6345229" y="2029842"/>
            <a:ext cx="352832" cy="289216"/>
            <a:chOff x="6345229" y="2029842"/>
            <a:chExt cx="352832" cy="289216"/>
          </a:xfrm>
        </p:grpSpPr>
        <p:sp>
          <p:nvSpPr>
            <p:cNvPr id="12253" name="Google Shape;12253;p7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4"/>
          <p:cNvGrpSpPr/>
          <p:nvPr/>
        </p:nvGrpSpPr>
        <p:grpSpPr>
          <a:xfrm>
            <a:off x="4697389" y="2036338"/>
            <a:ext cx="354752" cy="281984"/>
            <a:chOff x="4697389" y="2036338"/>
            <a:chExt cx="354752" cy="281984"/>
          </a:xfrm>
        </p:grpSpPr>
        <p:sp>
          <p:nvSpPr>
            <p:cNvPr id="12256" name="Google Shape;12256;p7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4"/>
          <p:cNvGrpSpPr/>
          <p:nvPr/>
        </p:nvGrpSpPr>
        <p:grpSpPr>
          <a:xfrm>
            <a:off x="1404013" y="2424754"/>
            <a:ext cx="353600" cy="354944"/>
            <a:chOff x="1404013" y="2424754"/>
            <a:chExt cx="353600" cy="354944"/>
          </a:xfrm>
        </p:grpSpPr>
        <p:sp>
          <p:nvSpPr>
            <p:cNvPr id="12259" name="Google Shape;12259;p7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4"/>
          <p:cNvGrpSpPr/>
          <p:nvPr/>
        </p:nvGrpSpPr>
        <p:grpSpPr>
          <a:xfrm>
            <a:off x="854253" y="2428274"/>
            <a:ext cx="355104" cy="351040"/>
            <a:chOff x="854253" y="2428274"/>
            <a:chExt cx="355104" cy="351040"/>
          </a:xfrm>
        </p:grpSpPr>
        <p:sp>
          <p:nvSpPr>
            <p:cNvPr id="12265" name="Google Shape;12265;p7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74"/>
          <p:cNvGrpSpPr/>
          <p:nvPr/>
        </p:nvGrpSpPr>
        <p:grpSpPr>
          <a:xfrm>
            <a:off x="6896909" y="2440946"/>
            <a:ext cx="354752" cy="275904"/>
            <a:chOff x="6896909" y="2440946"/>
            <a:chExt cx="354752" cy="275904"/>
          </a:xfrm>
        </p:grpSpPr>
        <p:sp>
          <p:nvSpPr>
            <p:cNvPr id="12268" name="Google Shape;12268;p7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0" name="Google Shape;12270;p7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1" name="Google Shape;12271;p74"/>
          <p:cNvGrpSpPr/>
          <p:nvPr/>
        </p:nvGrpSpPr>
        <p:grpSpPr>
          <a:xfrm>
            <a:off x="5265069" y="2424754"/>
            <a:ext cx="321984" cy="354560"/>
            <a:chOff x="5265069" y="2424754"/>
            <a:chExt cx="321984" cy="354560"/>
          </a:xfrm>
        </p:grpSpPr>
        <p:sp>
          <p:nvSpPr>
            <p:cNvPr id="12272" name="Google Shape;12272;p7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4"/>
          <p:cNvGrpSpPr/>
          <p:nvPr/>
        </p:nvGrpSpPr>
        <p:grpSpPr>
          <a:xfrm>
            <a:off x="4150669" y="2466770"/>
            <a:ext cx="355104" cy="259584"/>
            <a:chOff x="4150669" y="2466770"/>
            <a:chExt cx="355104" cy="259584"/>
          </a:xfrm>
        </p:grpSpPr>
        <p:sp>
          <p:nvSpPr>
            <p:cNvPr id="12275" name="Google Shape;12275;p7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74"/>
          <p:cNvGrpSpPr/>
          <p:nvPr/>
        </p:nvGrpSpPr>
        <p:grpSpPr>
          <a:xfrm>
            <a:off x="4699693" y="2424946"/>
            <a:ext cx="354336" cy="353984"/>
            <a:chOff x="4699693" y="2424946"/>
            <a:chExt cx="354336" cy="353984"/>
          </a:xfrm>
        </p:grpSpPr>
        <p:sp>
          <p:nvSpPr>
            <p:cNvPr id="12280" name="Google Shape;12280;p7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2" name="Google Shape;12282;p7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4" name="Google Shape;12284;p74"/>
          <p:cNvGrpSpPr/>
          <p:nvPr/>
        </p:nvGrpSpPr>
        <p:grpSpPr>
          <a:xfrm>
            <a:off x="1953037" y="2552242"/>
            <a:ext cx="355136" cy="227072"/>
            <a:chOff x="1953037" y="2552242"/>
            <a:chExt cx="355136" cy="227072"/>
          </a:xfrm>
        </p:grpSpPr>
        <p:sp>
          <p:nvSpPr>
            <p:cNvPr id="12285" name="Google Shape;12285;p7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7" name="Google Shape;12287;p7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8" name="Google Shape;12288;p74"/>
          <p:cNvGrpSpPr/>
          <p:nvPr/>
        </p:nvGrpSpPr>
        <p:grpSpPr>
          <a:xfrm>
            <a:off x="2500941" y="2527218"/>
            <a:ext cx="355104" cy="250944"/>
            <a:chOff x="2500941" y="2527218"/>
            <a:chExt cx="355104" cy="250944"/>
          </a:xfrm>
        </p:grpSpPr>
        <p:sp>
          <p:nvSpPr>
            <p:cNvPr id="12289" name="Google Shape;12289;p7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4" name="Google Shape;12294;p7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5" name="Google Shape;12295;p74"/>
          <p:cNvGrpSpPr/>
          <p:nvPr/>
        </p:nvGrpSpPr>
        <p:grpSpPr>
          <a:xfrm>
            <a:off x="7993805" y="2427122"/>
            <a:ext cx="356256" cy="351808"/>
            <a:chOff x="7993805" y="2427122"/>
            <a:chExt cx="356256" cy="351808"/>
          </a:xfrm>
        </p:grpSpPr>
        <p:sp>
          <p:nvSpPr>
            <p:cNvPr id="12296" name="Google Shape;12296;p7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74"/>
          <p:cNvGrpSpPr/>
          <p:nvPr/>
        </p:nvGrpSpPr>
        <p:grpSpPr>
          <a:xfrm>
            <a:off x="878637" y="1965010"/>
            <a:ext cx="308640" cy="353312"/>
            <a:chOff x="878637" y="1965010"/>
            <a:chExt cx="308640" cy="353312"/>
          </a:xfrm>
        </p:grpSpPr>
        <p:sp>
          <p:nvSpPr>
            <p:cNvPr id="12300" name="Google Shape;12300;p7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74"/>
          <p:cNvGrpSpPr/>
          <p:nvPr/>
        </p:nvGrpSpPr>
        <p:grpSpPr>
          <a:xfrm>
            <a:off x="6896141" y="1964722"/>
            <a:ext cx="348256" cy="352448"/>
            <a:chOff x="6896141" y="1964722"/>
            <a:chExt cx="348256" cy="352448"/>
          </a:xfrm>
        </p:grpSpPr>
        <p:sp>
          <p:nvSpPr>
            <p:cNvPr id="12304" name="Google Shape;12304;p7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74"/>
          <p:cNvGrpSpPr/>
          <p:nvPr/>
        </p:nvGrpSpPr>
        <p:grpSpPr>
          <a:xfrm>
            <a:off x="7989997" y="2015378"/>
            <a:ext cx="355136" cy="303328"/>
            <a:chOff x="7989997" y="2015378"/>
            <a:chExt cx="355136" cy="303328"/>
          </a:xfrm>
        </p:grpSpPr>
        <p:sp>
          <p:nvSpPr>
            <p:cNvPr id="12308" name="Google Shape;12308;p7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74"/>
          <p:cNvGrpSpPr/>
          <p:nvPr/>
        </p:nvGrpSpPr>
        <p:grpSpPr>
          <a:xfrm>
            <a:off x="3598221" y="1509362"/>
            <a:ext cx="348640" cy="330784"/>
            <a:chOff x="3598221" y="1509362"/>
            <a:chExt cx="348640" cy="330784"/>
          </a:xfrm>
        </p:grpSpPr>
        <p:sp>
          <p:nvSpPr>
            <p:cNvPr id="12312" name="Google Shape;12312;p7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4"/>
          <p:cNvGrpSpPr/>
          <p:nvPr/>
        </p:nvGrpSpPr>
        <p:grpSpPr>
          <a:xfrm>
            <a:off x="5246797" y="1500658"/>
            <a:ext cx="347872" cy="347488"/>
            <a:chOff x="5246797" y="1500658"/>
            <a:chExt cx="347872" cy="347488"/>
          </a:xfrm>
        </p:grpSpPr>
        <p:sp>
          <p:nvSpPr>
            <p:cNvPr id="12317" name="Google Shape;12317;p7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4"/>
          <p:cNvGrpSpPr/>
          <p:nvPr/>
        </p:nvGrpSpPr>
        <p:grpSpPr>
          <a:xfrm>
            <a:off x="5796589" y="1500658"/>
            <a:ext cx="349024" cy="346752"/>
            <a:chOff x="5796589" y="1500658"/>
            <a:chExt cx="349024" cy="346752"/>
          </a:xfrm>
        </p:grpSpPr>
        <p:sp>
          <p:nvSpPr>
            <p:cNvPr id="12322" name="Google Shape;12322;p7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3" name="Google Shape;12323;p74"/>
            <p:cNvGrpSpPr/>
            <p:nvPr/>
          </p:nvGrpSpPr>
          <p:grpSpPr>
            <a:xfrm>
              <a:off x="5796589" y="1500658"/>
              <a:ext cx="349024" cy="346752"/>
              <a:chOff x="5796589" y="1500658"/>
              <a:chExt cx="349024" cy="346752"/>
            </a:xfrm>
          </p:grpSpPr>
          <p:sp>
            <p:nvSpPr>
              <p:cNvPr id="12324" name="Google Shape;12324;p7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8" name="Google Shape;12328;p74"/>
          <p:cNvGrpSpPr/>
          <p:nvPr/>
        </p:nvGrpSpPr>
        <p:grpSpPr>
          <a:xfrm>
            <a:off x="6895373" y="1502578"/>
            <a:ext cx="348640" cy="343296"/>
            <a:chOff x="6895373" y="1502578"/>
            <a:chExt cx="348640" cy="343296"/>
          </a:xfrm>
        </p:grpSpPr>
        <p:sp>
          <p:nvSpPr>
            <p:cNvPr id="12329" name="Google Shape;12329;p7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4"/>
          <p:cNvGrpSpPr/>
          <p:nvPr/>
        </p:nvGrpSpPr>
        <p:grpSpPr>
          <a:xfrm>
            <a:off x="4147597" y="1505458"/>
            <a:ext cx="347904" cy="336992"/>
            <a:chOff x="4147597" y="1505458"/>
            <a:chExt cx="347904" cy="336992"/>
          </a:xfrm>
        </p:grpSpPr>
        <p:sp>
          <p:nvSpPr>
            <p:cNvPr id="12333" name="Google Shape;12333;p7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74"/>
          <p:cNvGrpSpPr/>
          <p:nvPr/>
        </p:nvGrpSpPr>
        <p:grpSpPr>
          <a:xfrm>
            <a:off x="2499405" y="1499890"/>
            <a:ext cx="347488" cy="348256"/>
            <a:chOff x="2499405" y="1499890"/>
            <a:chExt cx="347488" cy="348256"/>
          </a:xfrm>
        </p:grpSpPr>
        <p:sp>
          <p:nvSpPr>
            <p:cNvPr id="12341" name="Google Shape;12341;p7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74"/>
          <p:cNvGrpSpPr/>
          <p:nvPr/>
        </p:nvGrpSpPr>
        <p:grpSpPr>
          <a:xfrm>
            <a:off x="1956845" y="1500498"/>
            <a:ext cx="331520" cy="348032"/>
            <a:chOff x="1956845" y="1500498"/>
            <a:chExt cx="331520" cy="348032"/>
          </a:xfrm>
        </p:grpSpPr>
        <p:sp>
          <p:nvSpPr>
            <p:cNvPr id="12347" name="Google Shape;12347;p7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74"/>
          <p:cNvGrpSpPr/>
          <p:nvPr/>
        </p:nvGrpSpPr>
        <p:grpSpPr>
          <a:xfrm>
            <a:off x="6345613" y="1549874"/>
            <a:ext cx="348640" cy="250656"/>
            <a:chOff x="6345613" y="1549874"/>
            <a:chExt cx="348640" cy="250656"/>
          </a:xfrm>
        </p:grpSpPr>
        <p:sp>
          <p:nvSpPr>
            <p:cNvPr id="12360" name="Google Shape;12360;p7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74"/>
          <p:cNvGrpSpPr/>
          <p:nvPr/>
        </p:nvGrpSpPr>
        <p:grpSpPr>
          <a:xfrm>
            <a:off x="7444781" y="1507026"/>
            <a:ext cx="348640" cy="334272"/>
            <a:chOff x="7444781" y="1507026"/>
            <a:chExt cx="348640" cy="334272"/>
          </a:xfrm>
        </p:grpSpPr>
        <p:sp>
          <p:nvSpPr>
            <p:cNvPr id="12367" name="Google Shape;12367;p7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74"/>
          <p:cNvGrpSpPr/>
          <p:nvPr/>
        </p:nvGrpSpPr>
        <p:grpSpPr>
          <a:xfrm>
            <a:off x="7995341" y="1506738"/>
            <a:ext cx="347872" cy="334944"/>
            <a:chOff x="7995341" y="1506738"/>
            <a:chExt cx="347872" cy="334944"/>
          </a:xfrm>
        </p:grpSpPr>
        <p:sp>
          <p:nvSpPr>
            <p:cNvPr id="12373" name="Google Shape;12373;p7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74"/>
          <p:cNvGrpSpPr/>
          <p:nvPr/>
        </p:nvGrpSpPr>
        <p:grpSpPr>
          <a:xfrm>
            <a:off x="3048045" y="1522930"/>
            <a:ext cx="347872" cy="303904"/>
            <a:chOff x="3048045" y="1522930"/>
            <a:chExt cx="347872" cy="303904"/>
          </a:xfrm>
        </p:grpSpPr>
        <p:sp>
          <p:nvSpPr>
            <p:cNvPr id="12380" name="Google Shape;12380;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1" name="Google Shape;12381;p74"/>
            <p:cNvGrpSpPr/>
            <p:nvPr/>
          </p:nvGrpSpPr>
          <p:grpSpPr>
            <a:xfrm>
              <a:off x="3048045" y="1522930"/>
              <a:ext cx="347872" cy="303904"/>
              <a:chOff x="3048045" y="1522930"/>
              <a:chExt cx="347872" cy="303904"/>
            </a:xfrm>
          </p:grpSpPr>
          <p:sp>
            <p:nvSpPr>
              <p:cNvPr id="12382" name="Google Shape;12382;p7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4" name="Google Shape;12384;p74"/>
          <p:cNvGrpSpPr/>
          <p:nvPr/>
        </p:nvGrpSpPr>
        <p:grpSpPr>
          <a:xfrm>
            <a:off x="1133133" y="3351922"/>
            <a:ext cx="313984" cy="358560"/>
            <a:chOff x="1133133" y="3351922"/>
            <a:chExt cx="313984" cy="358560"/>
          </a:xfrm>
        </p:grpSpPr>
        <p:sp>
          <p:nvSpPr>
            <p:cNvPr id="12385" name="Google Shape;12385;p7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1" name="Google Shape;12401;p7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2" name="Google Shape;12402;p74"/>
          <p:cNvGrpSpPr/>
          <p:nvPr/>
        </p:nvGrpSpPr>
        <p:grpSpPr>
          <a:xfrm>
            <a:off x="2795053" y="3352594"/>
            <a:ext cx="288448" cy="357120"/>
            <a:chOff x="2795053" y="3352594"/>
            <a:chExt cx="288448" cy="357120"/>
          </a:xfrm>
        </p:grpSpPr>
        <p:sp>
          <p:nvSpPr>
            <p:cNvPr id="12403" name="Google Shape;12403;p7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74"/>
          <p:cNvGrpSpPr/>
          <p:nvPr/>
        </p:nvGrpSpPr>
        <p:grpSpPr>
          <a:xfrm>
            <a:off x="2236525" y="3353202"/>
            <a:ext cx="304832" cy="356512"/>
            <a:chOff x="2236525" y="3353202"/>
            <a:chExt cx="304832" cy="356512"/>
          </a:xfrm>
        </p:grpSpPr>
        <p:sp>
          <p:nvSpPr>
            <p:cNvPr id="12413" name="Google Shape;12413;p7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74"/>
          <p:cNvGrpSpPr/>
          <p:nvPr/>
        </p:nvGrpSpPr>
        <p:grpSpPr>
          <a:xfrm>
            <a:off x="3910637" y="3352690"/>
            <a:ext cx="256800" cy="357024"/>
            <a:chOff x="3910637" y="3352690"/>
            <a:chExt cx="256800" cy="357024"/>
          </a:xfrm>
        </p:grpSpPr>
        <p:sp>
          <p:nvSpPr>
            <p:cNvPr id="12417" name="Google Shape;12417;p7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74"/>
          <p:cNvGrpSpPr/>
          <p:nvPr/>
        </p:nvGrpSpPr>
        <p:grpSpPr>
          <a:xfrm>
            <a:off x="6056429" y="3351922"/>
            <a:ext cx="360064" cy="360096"/>
            <a:chOff x="6056429" y="3351922"/>
            <a:chExt cx="360064" cy="360096"/>
          </a:xfrm>
        </p:grpSpPr>
        <p:sp>
          <p:nvSpPr>
            <p:cNvPr id="12421" name="Google Shape;12421;p7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74"/>
          <p:cNvGrpSpPr/>
          <p:nvPr/>
        </p:nvGrpSpPr>
        <p:grpSpPr>
          <a:xfrm>
            <a:off x="6608877" y="3353074"/>
            <a:ext cx="357408" cy="357408"/>
            <a:chOff x="6608877" y="3353074"/>
            <a:chExt cx="357408" cy="357408"/>
          </a:xfrm>
        </p:grpSpPr>
        <p:sp>
          <p:nvSpPr>
            <p:cNvPr id="12425" name="Google Shape;12425;p7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74"/>
          <p:cNvGrpSpPr/>
          <p:nvPr/>
        </p:nvGrpSpPr>
        <p:grpSpPr>
          <a:xfrm>
            <a:off x="3316269" y="3352402"/>
            <a:ext cx="344832" cy="356544"/>
            <a:chOff x="3316269" y="3352402"/>
            <a:chExt cx="344832" cy="356544"/>
          </a:xfrm>
        </p:grpSpPr>
        <p:sp>
          <p:nvSpPr>
            <p:cNvPr id="12434" name="Google Shape;12434;p7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7" name="Google Shape;12437;p7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8" name="Google Shape;12438;p74"/>
          <p:cNvGrpSpPr/>
          <p:nvPr/>
        </p:nvGrpSpPr>
        <p:grpSpPr>
          <a:xfrm>
            <a:off x="4959533" y="3370226"/>
            <a:ext cx="357408" cy="323488"/>
            <a:chOff x="4959533" y="3370226"/>
            <a:chExt cx="357408" cy="323488"/>
          </a:xfrm>
        </p:grpSpPr>
        <p:sp>
          <p:nvSpPr>
            <p:cNvPr id="12439" name="Google Shape;12439;p7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74"/>
          <p:cNvGrpSpPr/>
          <p:nvPr/>
        </p:nvGrpSpPr>
        <p:grpSpPr>
          <a:xfrm>
            <a:off x="7158637" y="3353074"/>
            <a:ext cx="357056" cy="357408"/>
            <a:chOff x="7158637" y="3353074"/>
            <a:chExt cx="357056" cy="357408"/>
          </a:xfrm>
        </p:grpSpPr>
        <p:sp>
          <p:nvSpPr>
            <p:cNvPr id="12442" name="Google Shape;12442;p7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74"/>
          <p:cNvGrpSpPr/>
          <p:nvPr/>
        </p:nvGrpSpPr>
        <p:grpSpPr>
          <a:xfrm>
            <a:off x="5508909" y="3371506"/>
            <a:ext cx="358560" cy="319552"/>
            <a:chOff x="5508909" y="3371506"/>
            <a:chExt cx="358560" cy="319552"/>
          </a:xfrm>
        </p:grpSpPr>
        <p:sp>
          <p:nvSpPr>
            <p:cNvPr id="12447" name="Google Shape;12447;p7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60" name="Shape 12460"/>
        <p:cNvGrpSpPr/>
        <p:nvPr/>
      </p:nvGrpSpPr>
      <p:grpSpPr>
        <a:xfrm>
          <a:off x="0" y="0"/>
          <a:ext cx="0" cy="0"/>
          <a:chOff x="0" y="0"/>
          <a:chExt cx="0" cy="0"/>
        </a:xfrm>
      </p:grpSpPr>
      <p:sp>
        <p:nvSpPr>
          <p:cNvPr id="12461" name="Google Shape;12461;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62" name="Google Shape;12462;p7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3" name="Google Shape;12463;p75"/>
          <p:cNvGrpSpPr/>
          <p:nvPr/>
        </p:nvGrpSpPr>
        <p:grpSpPr>
          <a:xfrm>
            <a:off x="3303268" y="3817349"/>
            <a:ext cx="346056" cy="345674"/>
            <a:chOff x="3303268" y="3817349"/>
            <a:chExt cx="346056" cy="345674"/>
          </a:xfrm>
        </p:grpSpPr>
        <p:sp>
          <p:nvSpPr>
            <p:cNvPr id="12464" name="Google Shape;12464;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5"/>
          <p:cNvGrpSpPr/>
          <p:nvPr/>
        </p:nvGrpSpPr>
        <p:grpSpPr>
          <a:xfrm>
            <a:off x="3752358" y="3817349"/>
            <a:ext cx="346056" cy="345674"/>
            <a:chOff x="3752358" y="3817349"/>
            <a:chExt cx="346056" cy="345674"/>
          </a:xfrm>
        </p:grpSpPr>
        <p:sp>
          <p:nvSpPr>
            <p:cNvPr id="12469" name="Google Shape;12469;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5"/>
          <p:cNvGrpSpPr/>
          <p:nvPr/>
        </p:nvGrpSpPr>
        <p:grpSpPr>
          <a:xfrm>
            <a:off x="5100008" y="3817349"/>
            <a:ext cx="346024" cy="345674"/>
            <a:chOff x="5100008" y="3817349"/>
            <a:chExt cx="346024" cy="345674"/>
          </a:xfrm>
        </p:grpSpPr>
        <p:sp>
          <p:nvSpPr>
            <p:cNvPr id="12474" name="Google Shape;12474;p7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5"/>
          <p:cNvGrpSpPr/>
          <p:nvPr/>
        </p:nvGrpSpPr>
        <p:grpSpPr>
          <a:xfrm>
            <a:off x="5998919" y="3817349"/>
            <a:ext cx="345674" cy="345674"/>
            <a:chOff x="5998919" y="3817349"/>
            <a:chExt cx="345674" cy="345674"/>
          </a:xfrm>
        </p:grpSpPr>
        <p:sp>
          <p:nvSpPr>
            <p:cNvPr id="12478" name="Google Shape;12478;p7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75"/>
          <p:cNvGrpSpPr/>
          <p:nvPr/>
        </p:nvGrpSpPr>
        <p:grpSpPr>
          <a:xfrm>
            <a:off x="4201447" y="3817349"/>
            <a:ext cx="346024" cy="345674"/>
            <a:chOff x="4201447" y="3817349"/>
            <a:chExt cx="346024" cy="345674"/>
          </a:xfrm>
        </p:grpSpPr>
        <p:sp>
          <p:nvSpPr>
            <p:cNvPr id="12482" name="Google Shape;12482;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75"/>
          <p:cNvGrpSpPr/>
          <p:nvPr/>
        </p:nvGrpSpPr>
        <p:grpSpPr>
          <a:xfrm>
            <a:off x="4650919" y="3817349"/>
            <a:ext cx="346024" cy="345674"/>
            <a:chOff x="4650919" y="3817349"/>
            <a:chExt cx="346024" cy="345674"/>
          </a:xfrm>
        </p:grpSpPr>
        <p:sp>
          <p:nvSpPr>
            <p:cNvPr id="12485" name="Google Shape;12485;p7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75"/>
          <p:cNvGrpSpPr/>
          <p:nvPr/>
        </p:nvGrpSpPr>
        <p:grpSpPr>
          <a:xfrm>
            <a:off x="5549861" y="3817349"/>
            <a:ext cx="345642" cy="345674"/>
            <a:chOff x="5549861" y="3817349"/>
            <a:chExt cx="345642" cy="345674"/>
          </a:xfrm>
        </p:grpSpPr>
        <p:sp>
          <p:nvSpPr>
            <p:cNvPr id="12489" name="Google Shape;12489;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75"/>
          <p:cNvGrpSpPr/>
          <p:nvPr/>
        </p:nvGrpSpPr>
        <p:grpSpPr>
          <a:xfrm>
            <a:off x="1306445" y="3397829"/>
            <a:ext cx="367255" cy="269855"/>
            <a:chOff x="1306445" y="3397829"/>
            <a:chExt cx="367255" cy="269855"/>
          </a:xfrm>
        </p:grpSpPr>
        <p:sp>
          <p:nvSpPr>
            <p:cNvPr id="12493" name="Google Shape;12493;p7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75"/>
          <p:cNvGrpSpPr/>
          <p:nvPr/>
        </p:nvGrpSpPr>
        <p:grpSpPr>
          <a:xfrm>
            <a:off x="1781317" y="3391400"/>
            <a:ext cx="367255" cy="282364"/>
            <a:chOff x="1781317" y="3391400"/>
            <a:chExt cx="367255" cy="282364"/>
          </a:xfrm>
        </p:grpSpPr>
        <p:sp>
          <p:nvSpPr>
            <p:cNvPr id="12500" name="Google Shape;12500;p7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75"/>
          <p:cNvGrpSpPr/>
          <p:nvPr/>
        </p:nvGrpSpPr>
        <p:grpSpPr>
          <a:xfrm>
            <a:off x="3678830" y="3370933"/>
            <a:ext cx="369164" cy="323297"/>
            <a:chOff x="3678830" y="3370933"/>
            <a:chExt cx="369164" cy="323297"/>
          </a:xfrm>
        </p:grpSpPr>
        <p:sp>
          <p:nvSpPr>
            <p:cNvPr id="12507" name="Google Shape;12507;p7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75"/>
          <p:cNvGrpSpPr/>
          <p:nvPr/>
        </p:nvGrpSpPr>
        <p:grpSpPr>
          <a:xfrm>
            <a:off x="859265" y="3348175"/>
            <a:ext cx="312316" cy="368400"/>
            <a:chOff x="859265" y="3348175"/>
            <a:chExt cx="312316" cy="368400"/>
          </a:xfrm>
        </p:grpSpPr>
        <p:sp>
          <p:nvSpPr>
            <p:cNvPr id="12519" name="Google Shape;12519;p7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4" name="Google Shape;12524;p7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5" name="Google Shape;12525;p75"/>
          <p:cNvGrpSpPr/>
          <p:nvPr/>
        </p:nvGrpSpPr>
        <p:grpSpPr>
          <a:xfrm>
            <a:off x="2766374" y="3361013"/>
            <a:ext cx="330110" cy="308908"/>
            <a:chOff x="2766264" y="3394042"/>
            <a:chExt cx="294873" cy="275934"/>
          </a:xfrm>
        </p:grpSpPr>
        <p:sp>
          <p:nvSpPr>
            <p:cNvPr id="12526" name="Google Shape;12526;p7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75"/>
          <p:cNvGrpSpPr/>
          <p:nvPr/>
        </p:nvGrpSpPr>
        <p:grpSpPr>
          <a:xfrm>
            <a:off x="3214972" y="3359188"/>
            <a:ext cx="346406" cy="347552"/>
            <a:chOff x="3214972" y="3359188"/>
            <a:chExt cx="346406" cy="347552"/>
          </a:xfrm>
        </p:grpSpPr>
        <p:sp>
          <p:nvSpPr>
            <p:cNvPr id="12531" name="Google Shape;12531;p7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75"/>
          <p:cNvGrpSpPr/>
          <p:nvPr/>
        </p:nvGrpSpPr>
        <p:grpSpPr>
          <a:xfrm>
            <a:off x="4629306" y="3409193"/>
            <a:ext cx="367255" cy="244486"/>
            <a:chOff x="4629306" y="3409193"/>
            <a:chExt cx="367255" cy="244486"/>
          </a:xfrm>
        </p:grpSpPr>
        <p:sp>
          <p:nvSpPr>
            <p:cNvPr id="12546" name="Google Shape;12546;p7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75"/>
          <p:cNvGrpSpPr/>
          <p:nvPr/>
        </p:nvGrpSpPr>
        <p:grpSpPr>
          <a:xfrm>
            <a:off x="4193490" y="3350084"/>
            <a:ext cx="289939" cy="334661"/>
            <a:chOff x="4193490" y="3350084"/>
            <a:chExt cx="289939" cy="334661"/>
          </a:xfrm>
        </p:grpSpPr>
        <p:sp>
          <p:nvSpPr>
            <p:cNvPr id="12557" name="Google Shape;12557;p7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75"/>
          <p:cNvGrpSpPr/>
          <p:nvPr/>
        </p:nvGrpSpPr>
        <p:grpSpPr>
          <a:xfrm>
            <a:off x="6533281" y="3351230"/>
            <a:ext cx="357037" cy="357005"/>
            <a:chOff x="6533281" y="3351230"/>
            <a:chExt cx="357037" cy="357005"/>
          </a:xfrm>
        </p:grpSpPr>
        <p:sp>
          <p:nvSpPr>
            <p:cNvPr id="12568" name="Google Shape;12568;p7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75"/>
          <p:cNvGrpSpPr/>
          <p:nvPr/>
        </p:nvGrpSpPr>
        <p:grpSpPr>
          <a:xfrm>
            <a:off x="6058441" y="3351230"/>
            <a:ext cx="357387" cy="357005"/>
            <a:chOff x="6058441" y="3351230"/>
            <a:chExt cx="357387" cy="357005"/>
          </a:xfrm>
        </p:grpSpPr>
        <p:sp>
          <p:nvSpPr>
            <p:cNvPr id="12572" name="Google Shape;12572;p7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75"/>
          <p:cNvGrpSpPr/>
          <p:nvPr/>
        </p:nvGrpSpPr>
        <p:grpSpPr>
          <a:xfrm>
            <a:off x="7957483" y="3350848"/>
            <a:ext cx="357387" cy="357387"/>
            <a:chOff x="7957483" y="3350848"/>
            <a:chExt cx="357387" cy="357387"/>
          </a:xfrm>
        </p:grpSpPr>
        <p:sp>
          <p:nvSpPr>
            <p:cNvPr id="12575" name="Google Shape;12575;p7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75"/>
          <p:cNvGrpSpPr/>
          <p:nvPr/>
        </p:nvGrpSpPr>
        <p:grpSpPr>
          <a:xfrm>
            <a:off x="7007771" y="3351230"/>
            <a:ext cx="357387" cy="357005"/>
            <a:chOff x="7007771" y="3351230"/>
            <a:chExt cx="357387" cy="357005"/>
          </a:xfrm>
        </p:grpSpPr>
        <p:sp>
          <p:nvSpPr>
            <p:cNvPr id="12579" name="Google Shape;12579;p7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75"/>
          <p:cNvGrpSpPr/>
          <p:nvPr/>
        </p:nvGrpSpPr>
        <p:grpSpPr>
          <a:xfrm>
            <a:off x="5108729" y="3351230"/>
            <a:ext cx="357005" cy="357005"/>
            <a:chOff x="5108729" y="3351230"/>
            <a:chExt cx="357005" cy="357005"/>
          </a:xfrm>
        </p:grpSpPr>
        <p:sp>
          <p:nvSpPr>
            <p:cNvPr id="12585" name="Google Shape;12585;p7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75"/>
          <p:cNvGrpSpPr/>
          <p:nvPr/>
        </p:nvGrpSpPr>
        <p:grpSpPr>
          <a:xfrm>
            <a:off x="5583569" y="3351230"/>
            <a:ext cx="357419" cy="357005"/>
            <a:chOff x="5583569" y="3351230"/>
            <a:chExt cx="357419" cy="357005"/>
          </a:xfrm>
        </p:grpSpPr>
        <p:sp>
          <p:nvSpPr>
            <p:cNvPr id="12588" name="Google Shape;12588;p7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75"/>
          <p:cNvGrpSpPr/>
          <p:nvPr/>
        </p:nvGrpSpPr>
        <p:grpSpPr>
          <a:xfrm>
            <a:off x="7482229" y="3351230"/>
            <a:ext cx="357419" cy="357005"/>
            <a:chOff x="7482229" y="3351230"/>
            <a:chExt cx="357419" cy="357005"/>
          </a:xfrm>
        </p:grpSpPr>
        <p:sp>
          <p:nvSpPr>
            <p:cNvPr id="12591" name="Google Shape;12591;p7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75"/>
          <p:cNvGrpSpPr/>
          <p:nvPr/>
        </p:nvGrpSpPr>
        <p:grpSpPr>
          <a:xfrm>
            <a:off x="3764485" y="2890682"/>
            <a:ext cx="222874" cy="345737"/>
            <a:chOff x="3764485" y="2890682"/>
            <a:chExt cx="222874" cy="345737"/>
          </a:xfrm>
        </p:grpSpPr>
        <p:sp>
          <p:nvSpPr>
            <p:cNvPr id="12597" name="Google Shape;12597;p7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75"/>
          <p:cNvGrpSpPr/>
          <p:nvPr/>
        </p:nvGrpSpPr>
        <p:grpSpPr>
          <a:xfrm>
            <a:off x="2238616" y="2908131"/>
            <a:ext cx="422596" cy="310382"/>
            <a:chOff x="2278533" y="2937377"/>
            <a:chExt cx="346788" cy="254704"/>
          </a:xfrm>
        </p:grpSpPr>
        <p:sp>
          <p:nvSpPr>
            <p:cNvPr id="12601" name="Google Shape;12601;p7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3" name="Google Shape;12603;p7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4" name="Google Shape;12604;p75"/>
          <p:cNvGrpSpPr/>
          <p:nvPr/>
        </p:nvGrpSpPr>
        <p:grpSpPr>
          <a:xfrm>
            <a:off x="1836637" y="2891510"/>
            <a:ext cx="286152" cy="346438"/>
            <a:chOff x="1836637" y="2891510"/>
            <a:chExt cx="286152" cy="346438"/>
          </a:xfrm>
        </p:grpSpPr>
        <p:sp>
          <p:nvSpPr>
            <p:cNvPr id="12605" name="Google Shape;12605;p7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75"/>
          <p:cNvGrpSpPr/>
          <p:nvPr/>
        </p:nvGrpSpPr>
        <p:grpSpPr>
          <a:xfrm>
            <a:off x="5585861" y="2905929"/>
            <a:ext cx="379764" cy="337684"/>
            <a:chOff x="5585861" y="2905929"/>
            <a:chExt cx="379764" cy="337684"/>
          </a:xfrm>
        </p:grpSpPr>
        <p:sp>
          <p:nvSpPr>
            <p:cNvPr id="12609" name="Google Shape;12609;p7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75"/>
          <p:cNvGrpSpPr/>
          <p:nvPr/>
        </p:nvGrpSpPr>
        <p:grpSpPr>
          <a:xfrm>
            <a:off x="1327676" y="2910480"/>
            <a:ext cx="347934" cy="310024"/>
            <a:chOff x="1327676" y="2910480"/>
            <a:chExt cx="347934" cy="310024"/>
          </a:xfrm>
        </p:grpSpPr>
        <p:sp>
          <p:nvSpPr>
            <p:cNvPr id="12614" name="Google Shape;12614;p7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9" name="Google Shape;12619;p7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0" name="Google Shape;12620;p75"/>
          <p:cNvGrpSpPr/>
          <p:nvPr/>
        </p:nvGrpSpPr>
        <p:grpSpPr>
          <a:xfrm>
            <a:off x="2753401" y="2869564"/>
            <a:ext cx="382828" cy="358601"/>
            <a:chOff x="2753373" y="2902523"/>
            <a:chExt cx="347552" cy="325557"/>
          </a:xfrm>
        </p:grpSpPr>
        <p:sp>
          <p:nvSpPr>
            <p:cNvPr id="12621" name="Google Shape;12621;p7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75"/>
          <p:cNvGrpSpPr/>
          <p:nvPr/>
        </p:nvGrpSpPr>
        <p:grpSpPr>
          <a:xfrm>
            <a:off x="849016" y="2903255"/>
            <a:ext cx="356655" cy="335425"/>
            <a:chOff x="849016" y="2903255"/>
            <a:chExt cx="356655" cy="335425"/>
          </a:xfrm>
        </p:grpSpPr>
        <p:sp>
          <p:nvSpPr>
            <p:cNvPr id="12628" name="Google Shape;12628;p7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75"/>
          <p:cNvGrpSpPr/>
          <p:nvPr/>
        </p:nvGrpSpPr>
        <p:grpSpPr>
          <a:xfrm>
            <a:off x="4210933" y="2926777"/>
            <a:ext cx="280072" cy="275520"/>
            <a:chOff x="4210933" y="2926777"/>
            <a:chExt cx="280072" cy="275520"/>
          </a:xfrm>
        </p:grpSpPr>
        <p:sp>
          <p:nvSpPr>
            <p:cNvPr id="12640" name="Google Shape;12640;p7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5"/>
          <p:cNvGrpSpPr/>
          <p:nvPr/>
        </p:nvGrpSpPr>
        <p:grpSpPr>
          <a:xfrm>
            <a:off x="4667216" y="2915382"/>
            <a:ext cx="320273" cy="318395"/>
            <a:chOff x="4667216" y="2915382"/>
            <a:chExt cx="320273" cy="318395"/>
          </a:xfrm>
        </p:grpSpPr>
        <p:sp>
          <p:nvSpPr>
            <p:cNvPr id="12654" name="Google Shape;12654;p7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5"/>
          <p:cNvGrpSpPr/>
          <p:nvPr/>
        </p:nvGrpSpPr>
        <p:grpSpPr>
          <a:xfrm>
            <a:off x="5170480" y="2934639"/>
            <a:ext cx="261929" cy="280550"/>
            <a:chOff x="5170480" y="2934639"/>
            <a:chExt cx="261929" cy="280550"/>
          </a:xfrm>
        </p:grpSpPr>
        <p:sp>
          <p:nvSpPr>
            <p:cNvPr id="12659" name="Google Shape;12659;p7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75"/>
          <p:cNvGrpSpPr/>
          <p:nvPr/>
        </p:nvGrpSpPr>
        <p:grpSpPr>
          <a:xfrm>
            <a:off x="6069423" y="2891892"/>
            <a:ext cx="362321" cy="364231"/>
            <a:chOff x="6069423" y="2891892"/>
            <a:chExt cx="362321" cy="364231"/>
          </a:xfrm>
        </p:grpSpPr>
        <p:sp>
          <p:nvSpPr>
            <p:cNvPr id="12667" name="Google Shape;12667;p7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75"/>
          <p:cNvGrpSpPr/>
          <p:nvPr/>
        </p:nvGrpSpPr>
        <p:grpSpPr>
          <a:xfrm>
            <a:off x="6571955" y="2919170"/>
            <a:ext cx="308878" cy="311170"/>
            <a:chOff x="6571955" y="2919170"/>
            <a:chExt cx="308878" cy="311170"/>
          </a:xfrm>
        </p:grpSpPr>
        <p:sp>
          <p:nvSpPr>
            <p:cNvPr id="12674" name="Google Shape;12674;p7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5"/>
          <p:cNvGrpSpPr/>
          <p:nvPr/>
        </p:nvGrpSpPr>
        <p:grpSpPr>
          <a:xfrm>
            <a:off x="7500054" y="2934735"/>
            <a:ext cx="350576" cy="280454"/>
            <a:chOff x="7500054" y="2934735"/>
            <a:chExt cx="350576" cy="280454"/>
          </a:xfrm>
        </p:grpSpPr>
        <p:sp>
          <p:nvSpPr>
            <p:cNvPr id="12685" name="Google Shape;12685;p7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75"/>
          <p:cNvGrpSpPr/>
          <p:nvPr/>
        </p:nvGrpSpPr>
        <p:grpSpPr>
          <a:xfrm>
            <a:off x="7024430" y="2874662"/>
            <a:ext cx="332012" cy="355454"/>
            <a:chOff x="7055134" y="2919170"/>
            <a:chExt cx="290321" cy="310820"/>
          </a:xfrm>
        </p:grpSpPr>
        <p:sp>
          <p:nvSpPr>
            <p:cNvPr id="12694" name="Google Shape;12694;p7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75"/>
          <p:cNvGrpSpPr/>
          <p:nvPr/>
        </p:nvGrpSpPr>
        <p:grpSpPr>
          <a:xfrm>
            <a:off x="7985143" y="2900613"/>
            <a:ext cx="330109" cy="347552"/>
            <a:chOff x="7985143" y="2900613"/>
            <a:chExt cx="330109" cy="347552"/>
          </a:xfrm>
        </p:grpSpPr>
        <p:sp>
          <p:nvSpPr>
            <p:cNvPr id="12709" name="Google Shape;12709;p7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75"/>
          <p:cNvGrpSpPr/>
          <p:nvPr/>
        </p:nvGrpSpPr>
        <p:grpSpPr>
          <a:xfrm>
            <a:off x="7990840" y="2435226"/>
            <a:ext cx="354363" cy="353631"/>
            <a:chOff x="7990840" y="2435226"/>
            <a:chExt cx="354363" cy="353631"/>
          </a:xfrm>
        </p:grpSpPr>
        <p:sp>
          <p:nvSpPr>
            <p:cNvPr id="12718" name="Google Shape;12718;p7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75"/>
          <p:cNvGrpSpPr/>
          <p:nvPr/>
        </p:nvGrpSpPr>
        <p:grpSpPr>
          <a:xfrm>
            <a:off x="1817317" y="2480330"/>
            <a:ext cx="350958" cy="263043"/>
            <a:chOff x="1817317" y="2480330"/>
            <a:chExt cx="350958" cy="263043"/>
          </a:xfrm>
        </p:grpSpPr>
        <p:sp>
          <p:nvSpPr>
            <p:cNvPr id="12722" name="Google Shape;12722;p7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5"/>
          <p:cNvGrpSpPr/>
          <p:nvPr/>
        </p:nvGrpSpPr>
        <p:grpSpPr>
          <a:xfrm>
            <a:off x="1341727" y="2483349"/>
            <a:ext cx="419913" cy="308109"/>
            <a:chOff x="1341727" y="2483349"/>
            <a:chExt cx="419913" cy="308109"/>
          </a:xfrm>
        </p:grpSpPr>
        <p:sp>
          <p:nvSpPr>
            <p:cNvPr id="12728" name="Google Shape;12728;p7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75"/>
          <p:cNvGrpSpPr/>
          <p:nvPr/>
        </p:nvGrpSpPr>
        <p:grpSpPr>
          <a:xfrm>
            <a:off x="854332" y="2447736"/>
            <a:ext cx="376358" cy="330109"/>
            <a:chOff x="854332" y="2447736"/>
            <a:chExt cx="376358" cy="330109"/>
          </a:xfrm>
        </p:grpSpPr>
        <p:sp>
          <p:nvSpPr>
            <p:cNvPr id="12732" name="Google Shape;12732;p7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75"/>
          <p:cNvGrpSpPr/>
          <p:nvPr/>
        </p:nvGrpSpPr>
        <p:grpSpPr>
          <a:xfrm>
            <a:off x="4206763" y="2450951"/>
            <a:ext cx="322151" cy="322374"/>
            <a:chOff x="4206763" y="2450951"/>
            <a:chExt cx="322151" cy="322374"/>
          </a:xfrm>
        </p:grpSpPr>
        <p:sp>
          <p:nvSpPr>
            <p:cNvPr id="12741" name="Google Shape;12741;p7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75"/>
          <p:cNvGrpSpPr/>
          <p:nvPr/>
        </p:nvGrpSpPr>
        <p:grpSpPr>
          <a:xfrm>
            <a:off x="7528096" y="2450059"/>
            <a:ext cx="327976" cy="324316"/>
            <a:chOff x="7528096" y="2450059"/>
            <a:chExt cx="327976" cy="324316"/>
          </a:xfrm>
        </p:grpSpPr>
        <p:sp>
          <p:nvSpPr>
            <p:cNvPr id="12744" name="Google Shape;12744;p7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5"/>
          <p:cNvGrpSpPr/>
          <p:nvPr/>
        </p:nvGrpSpPr>
        <p:grpSpPr>
          <a:xfrm>
            <a:off x="7077129" y="2512542"/>
            <a:ext cx="282364" cy="198619"/>
            <a:chOff x="7077129" y="2512542"/>
            <a:chExt cx="282364" cy="198619"/>
          </a:xfrm>
        </p:grpSpPr>
        <p:sp>
          <p:nvSpPr>
            <p:cNvPr id="12750" name="Google Shape;12750;p7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75"/>
          <p:cNvGrpSpPr/>
          <p:nvPr/>
        </p:nvGrpSpPr>
        <p:grpSpPr>
          <a:xfrm>
            <a:off x="3725461" y="2444712"/>
            <a:ext cx="334279" cy="334661"/>
            <a:chOff x="3725461" y="2444712"/>
            <a:chExt cx="334279" cy="334661"/>
          </a:xfrm>
        </p:grpSpPr>
        <p:sp>
          <p:nvSpPr>
            <p:cNvPr id="12757" name="Google Shape;12757;p7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75"/>
          <p:cNvGrpSpPr/>
          <p:nvPr/>
        </p:nvGrpSpPr>
        <p:grpSpPr>
          <a:xfrm>
            <a:off x="6577238" y="2457221"/>
            <a:ext cx="332019" cy="310788"/>
            <a:chOff x="6577238" y="2457221"/>
            <a:chExt cx="332019" cy="310788"/>
          </a:xfrm>
        </p:grpSpPr>
        <p:sp>
          <p:nvSpPr>
            <p:cNvPr id="12765" name="Google Shape;12765;p7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75"/>
          <p:cNvGrpSpPr/>
          <p:nvPr/>
        </p:nvGrpSpPr>
        <p:grpSpPr>
          <a:xfrm>
            <a:off x="2818561" y="2439778"/>
            <a:ext cx="247892" cy="346024"/>
            <a:chOff x="2818561" y="2439778"/>
            <a:chExt cx="247892" cy="346024"/>
          </a:xfrm>
        </p:grpSpPr>
        <p:sp>
          <p:nvSpPr>
            <p:cNvPr id="12772" name="Google Shape;12772;p7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75"/>
          <p:cNvGrpSpPr/>
          <p:nvPr/>
        </p:nvGrpSpPr>
        <p:grpSpPr>
          <a:xfrm>
            <a:off x="3207778" y="2474632"/>
            <a:ext cx="419933" cy="275170"/>
            <a:chOff x="3207778" y="2474632"/>
            <a:chExt cx="419933" cy="275170"/>
          </a:xfrm>
        </p:grpSpPr>
        <p:sp>
          <p:nvSpPr>
            <p:cNvPr id="12785" name="Google Shape;12785;p7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75"/>
          <p:cNvGrpSpPr/>
          <p:nvPr/>
        </p:nvGrpSpPr>
        <p:grpSpPr>
          <a:xfrm>
            <a:off x="6099375" y="2456075"/>
            <a:ext cx="337684" cy="314194"/>
            <a:chOff x="6099375" y="2456075"/>
            <a:chExt cx="337684" cy="314194"/>
          </a:xfrm>
        </p:grpSpPr>
        <p:sp>
          <p:nvSpPr>
            <p:cNvPr id="12800" name="Google Shape;12800;p7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75"/>
          <p:cNvGrpSpPr/>
          <p:nvPr/>
        </p:nvGrpSpPr>
        <p:grpSpPr>
          <a:xfrm>
            <a:off x="2312623" y="2468584"/>
            <a:ext cx="312698" cy="286534"/>
            <a:chOff x="2312623" y="2468584"/>
            <a:chExt cx="312698" cy="286534"/>
          </a:xfrm>
        </p:grpSpPr>
        <p:sp>
          <p:nvSpPr>
            <p:cNvPr id="12803" name="Google Shape;12803;p7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75"/>
          <p:cNvGrpSpPr/>
          <p:nvPr/>
        </p:nvGrpSpPr>
        <p:grpSpPr>
          <a:xfrm>
            <a:off x="5618805" y="2440924"/>
            <a:ext cx="345292" cy="342618"/>
            <a:chOff x="5618805" y="2440924"/>
            <a:chExt cx="345292" cy="342618"/>
          </a:xfrm>
        </p:grpSpPr>
        <p:sp>
          <p:nvSpPr>
            <p:cNvPr id="12807" name="Google Shape;12807;p7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75"/>
          <p:cNvGrpSpPr/>
          <p:nvPr/>
        </p:nvGrpSpPr>
        <p:grpSpPr>
          <a:xfrm>
            <a:off x="4653179" y="2446590"/>
            <a:ext cx="377886" cy="331255"/>
            <a:chOff x="4653179" y="2446590"/>
            <a:chExt cx="377886" cy="331255"/>
          </a:xfrm>
        </p:grpSpPr>
        <p:sp>
          <p:nvSpPr>
            <p:cNvPr id="12813" name="Google Shape;12813;p7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5"/>
          <p:cNvGrpSpPr/>
          <p:nvPr/>
        </p:nvGrpSpPr>
        <p:grpSpPr>
          <a:xfrm>
            <a:off x="5184517" y="2459481"/>
            <a:ext cx="252062" cy="305122"/>
            <a:chOff x="5184517" y="2459481"/>
            <a:chExt cx="252062" cy="305122"/>
          </a:xfrm>
        </p:grpSpPr>
        <p:sp>
          <p:nvSpPr>
            <p:cNvPr id="12818" name="Google Shape;12818;p7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4" name="Google Shape;12824;p7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5" name="Google Shape;12825;p75"/>
          <p:cNvGrpSpPr/>
          <p:nvPr/>
        </p:nvGrpSpPr>
        <p:grpSpPr>
          <a:xfrm>
            <a:off x="6155459" y="1969108"/>
            <a:ext cx="249770" cy="363849"/>
            <a:chOff x="6155459" y="1969108"/>
            <a:chExt cx="249770" cy="363849"/>
          </a:xfrm>
        </p:grpSpPr>
        <p:sp>
          <p:nvSpPr>
            <p:cNvPr id="12826" name="Google Shape;12826;p7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75"/>
          <p:cNvGrpSpPr/>
          <p:nvPr/>
        </p:nvGrpSpPr>
        <p:grpSpPr>
          <a:xfrm>
            <a:off x="2280029" y="1970604"/>
            <a:ext cx="353631" cy="354395"/>
            <a:chOff x="2280029" y="1970604"/>
            <a:chExt cx="353631" cy="354395"/>
          </a:xfrm>
        </p:grpSpPr>
        <p:sp>
          <p:nvSpPr>
            <p:cNvPr id="12836" name="Google Shape;12836;p7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75"/>
          <p:cNvGrpSpPr/>
          <p:nvPr/>
        </p:nvGrpSpPr>
        <p:grpSpPr>
          <a:xfrm>
            <a:off x="8065100" y="2000174"/>
            <a:ext cx="255086" cy="301685"/>
            <a:chOff x="8065100" y="2000174"/>
            <a:chExt cx="255086" cy="301685"/>
          </a:xfrm>
        </p:grpSpPr>
        <p:sp>
          <p:nvSpPr>
            <p:cNvPr id="12841" name="Google Shape;12841;p7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75"/>
          <p:cNvGrpSpPr/>
          <p:nvPr/>
        </p:nvGrpSpPr>
        <p:grpSpPr>
          <a:xfrm>
            <a:off x="6633705" y="1969108"/>
            <a:ext cx="249420" cy="363849"/>
            <a:chOff x="6633705" y="1969108"/>
            <a:chExt cx="249420" cy="363849"/>
          </a:xfrm>
        </p:grpSpPr>
        <p:sp>
          <p:nvSpPr>
            <p:cNvPr id="12846" name="Google Shape;12846;p7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75"/>
          <p:cNvGrpSpPr/>
          <p:nvPr/>
        </p:nvGrpSpPr>
        <p:grpSpPr>
          <a:xfrm>
            <a:off x="5211031" y="1969108"/>
            <a:ext cx="226661" cy="363467"/>
            <a:chOff x="5211031" y="1969108"/>
            <a:chExt cx="226661" cy="363467"/>
          </a:xfrm>
        </p:grpSpPr>
        <p:sp>
          <p:nvSpPr>
            <p:cNvPr id="12855" name="Google Shape;12855;p7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75"/>
          <p:cNvGrpSpPr/>
          <p:nvPr/>
        </p:nvGrpSpPr>
        <p:grpSpPr>
          <a:xfrm>
            <a:off x="3712952" y="1970604"/>
            <a:ext cx="354363" cy="354395"/>
            <a:chOff x="3712952" y="1970604"/>
            <a:chExt cx="354363" cy="354395"/>
          </a:xfrm>
        </p:grpSpPr>
        <p:sp>
          <p:nvSpPr>
            <p:cNvPr id="12858" name="Google Shape;12858;p7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5"/>
          <p:cNvGrpSpPr/>
          <p:nvPr/>
        </p:nvGrpSpPr>
        <p:grpSpPr>
          <a:xfrm>
            <a:off x="3235438" y="1970604"/>
            <a:ext cx="354363" cy="354745"/>
            <a:chOff x="3235438" y="1970604"/>
            <a:chExt cx="354363" cy="354745"/>
          </a:xfrm>
        </p:grpSpPr>
        <p:sp>
          <p:nvSpPr>
            <p:cNvPr id="12868" name="Google Shape;12868;p7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75"/>
          <p:cNvGrpSpPr/>
          <p:nvPr/>
        </p:nvGrpSpPr>
        <p:grpSpPr>
          <a:xfrm>
            <a:off x="1329585" y="1989925"/>
            <a:ext cx="341472" cy="335074"/>
            <a:chOff x="1329585" y="1989925"/>
            <a:chExt cx="341472" cy="335074"/>
          </a:xfrm>
        </p:grpSpPr>
        <p:sp>
          <p:nvSpPr>
            <p:cNvPr id="12882" name="Google Shape;12882;p7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75"/>
          <p:cNvGrpSpPr/>
          <p:nvPr/>
        </p:nvGrpSpPr>
        <p:grpSpPr>
          <a:xfrm>
            <a:off x="5591871" y="1989906"/>
            <a:ext cx="416649" cy="325597"/>
            <a:chOff x="5626763" y="2013829"/>
            <a:chExt cx="351722" cy="274788"/>
          </a:xfrm>
        </p:grpSpPr>
        <p:sp>
          <p:nvSpPr>
            <p:cNvPr id="12886" name="Google Shape;12886;p7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5"/>
          <p:cNvGrpSpPr/>
          <p:nvPr/>
        </p:nvGrpSpPr>
        <p:grpSpPr>
          <a:xfrm>
            <a:off x="7576605" y="1983877"/>
            <a:ext cx="276698" cy="333133"/>
            <a:chOff x="7576605" y="1983877"/>
            <a:chExt cx="276698" cy="333133"/>
          </a:xfrm>
        </p:grpSpPr>
        <p:sp>
          <p:nvSpPr>
            <p:cNvPr id="12897" name="Google Shape;12897;p7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5"/>
          <p:cNvGrpSpPr/>
          <p:nvPr/>
        </p:nvGrpSpPr>
        <p:grpSpPr>
          <a:xfrm>
            <a:off x="853568" y="1975538"/>
            <a:ext cx="337334" cy="353599"/>
            <a:chOff x="853568" y="1975538"/>
            <a:chExt cx="337334" cy="353599"/>
          </a:xfrm>
        </p:grpSpPr>
        <p:sp>
          <p:nvSpPr>
            <p:cNvPr id="12900" name="Google Shape;12900;p7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75"/>
          <p:cNvGrpSpPr/>
          <p:nvPr/>
        </p:nvGrpSpPr>
        <p:grpSpPr>
          <a:xfrm>
            <a:off x="2770052" y="2009628"/>
            <a:ext cx="327085" cy="277080"/>
            <a:chOff x="2770052" y="2009628"/>
            <a:chExt cx="327085" cy="277080"/>
          </a:xfrm>
        </p:grpSpPr>
        <p:sp>
          <p:nvSpPr>
            <p:cNvPr id="12905" name="Google Shape;12905;p7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7" name="Google Shape;12907;p7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8" name="Google Shape;12908;p75"/>
          <p:cNvGrpSpPr/>
          <p:nvPr/>
        </p:nvGrpSpPr>
        <p:grpSpPr>
          <a:xfrm>
            <a:off x="4195399" y="1970604"/>
            <a:ext cx="344878" cy="343573"/>
            <a:chOff x="4195399" y="1970604"/>
            <a:chExt cx="344878" cy="343573"/>
          </a:xfrm>
        </p:grpSpPr>
        <p:sp>
          <p:nvSpPr>
            <p:cNvPr id="12909" name="Google Shape;12909;p7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5"/>
          <p:cNvGrpSpPr/>
          <p:nvPr/>
        </p:nvGrpSpPr>
        <p:grpSpPr>
          <a:xfrm>
            <a:off x="4674791" y="1977447"/>
            <a:ext cx="344528" cy="344114"/>
            <a:chOff x="4674791" y="1977447"/>
            <a:chExt cx="344528" cy="344114"/>
          </a:xfrm>
        </p:grpSpPr>
        <p:sp>
          <p:nvSpPr>
            <p:cNvPr id="12914" name="Google Shape;12914;p7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75"/>
          <p:cNvGrpSpPr/>
          <p:nvPr/>
        </p:nvGrpSpPr>
        <p:grpSpPr>
          <a:xfrm>
            <a:off x="6083810" y="1547297"/>
            <a:ext cx="382819" cy="310788"/>
            <a:chOff x="6083810" y="1547297"/>
            <a:chExt cx="382819" cy="310788"/>
          </a:xfrm>
        </p:grpSpPr>
        <p:sp>
          <p:nvSpPr>
            <p:cNvPr id="12941" name="Google Shape;12941;p7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75"/>
          <p:cNvGrpSpPr/>
          <p:nvPr/>
        </p:nvGrpSpPr>
        <p:grpSpPr>
          <a:xfrm>
            <a:off x="6558300" y="1538193"/>
            <a:ext cx="382788" cy="328613"/>
            <a:chOff x="6558300" y="1538193"/>
            <a:chExt cx="382788" cy="328613"/>
          </a:xfrm>
        </p:grpSpPr>
        <p:sp>
          <p:nvSpPr>
            <p:cNvPr id="12960" name="Google Shape;12960;p7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75"/>
          <p:cNvGrpSpPr/>
          <p:nvPr/>
        </p:nvGrpSpPr>
        <p:grpSpPr>
          <a:xfrm>
            <a:off x="5194002" y="1511297"/>
            <a:ext cx="259605" cy="346024"/>
            <a:chOff x="5194002" y="1511297"/>
            <a:chExt cx="259605" cy="346024"/>
          </a:xfrm>
        </p:grpSpPr>
        <p:sp>
          <p:nvSpPr>
            <p:cNvPr id="12963" name="Google Shape;12963;p7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75"/>
          <p:cNvGrpSpPr/>
          <p:nvPr/>
        </p:nvGrpSpPr>
        <p:grpSpPr>
          <a:xfrm>
            <a:off x="1394741" y="1512061"/>
            <a:ext cx="252444" cy="351722"/>
            <a:chOff x="1394741" y="1512061"/>
            <a:chExt cx="252444" cy="351722"/>
          </a:xfrm>
        </p:grpSpPr>
        <p:sp>
          <p:nvSpPr>
            <p:cNvPr id="12968" name="Google Shape;12968;p7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75"/>
          <p:cNvGrpSpPr/>
          <p:nvPr/>
        </p:nvGrpSpPr>
        <p:grpSpPr>
          <a:xfrm>
            <a:off x="855096" y="1504485"/>
            <a:ext cx="380910" cy="339594"/>
            <a:chOff x="855096" y="1504485"/>
            <a:chExt cx="380910" cy="339594"/>
          </a:xfrm>
        </p:grpSpPr>
        <p:sp>
          <p:nvSpPr>
            <p:cNvPr id="12986" name="Google Shape;12986;p7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75"/>
          <p:cNvGrpSpPr/>
          <p:nvPr/>
        </p:nvGrpSpPr>
        <p:grpSpPr>
          <a:xfrm>
            <a:off x="1819576" y="1511679"/>
            <a:ext cx="352103" cy="352103"/>
            <a:chOff x="1819576" y="1511679"/>
            <a:chExt cx="352103" cy="352103"/>
          </a:xfrm>
        </p:grpSpPr>
        <p:sp>
          <p:nvSpPr>
            <p:cNvPr id="12992" name="Google Shape;12992;p7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75"/>
          <p:cNvGrpSpPr/>
          <p:nvPr/>
        </p:nvGrpSpPr>
        <p:grpSpPr>
          <a:xfrm>
            <a:off x="5621097" y="1500761"/>
            <a:ext cx="371424" cy="355446"/>
            <a:chOff x="5621097" y="1500761"/>
            <a:chExt cx="371424" cy="355446"/>
          </a:xfrm>
        </p:grpSpPr>
        <p:sp>
          <p:nvSpPr>
            <p:cNvPr id="12997" name="Google Shape;12997;p7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75"/>
          <p:cNvGrpSpPr/>
          <p:nvPr/>
        </p:nvGrpSpPr>
        <p:grpSpPr>
          <a:xfrm>
            <a:off x="4670239" y="1541599"/>
            <a:ext cx="359679" cy="321833"/>
            <a:chOff x="4670239" y="1541599"/>
            <a:chExt cx="359679" cy="321833"/>
          </a:xfrm>
        </p:grpSpPr>
        <p:sp>
          <p:nvSpPr>
            <p:cNvPr id="13000" name="Google Shape;13000;p7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75"/>
          <p:cNvGrpSpPr/>
          <p:nvPr/>
        </p:nvGrpSpPr>
        <p:grpSpPr>
          <a:xfrm>
            <a:off x="4212429" y="1502385"/>
            <a:ext cx="321037" cy="353822"/>
            <a:chOff x="4212429" y="1502385"/>
            <a:chExt cx="321037" cy="353822"/>
          </a:xfrm>
        </p:grpSpPr>
        <p:sp>
          <p:nvSpPr>
            <p:cNvPr id="13006" name="Google Shape;13006;p7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75"/>
          <p:cNvGrpSpPr/>
          <p:nvPr/>
        </p:nvGrpSpPr>
        <p:grpSpPr>
          <a:xfrm>
            <a:off x="2302788" y="1505981"/>
            <a:ext cx="336188" cy="335425"/>
            <a:chOff x="2302788" y="1505981"/>
            <a:chExt cx="336188" cy="335425"/>
          </a:xfrm>
        </p:grpSpPr>
        <p:sp>
          <p:nvSpPr>
            <p:cNvPr id="13011" name="Google Shape;13011;p7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75"/>
          <p:cNvGrpSpPr/>
          <p:nvPr/>
        </p:nvGrpSpPr>
        <p:grpSpPr>
          <a:xfrm>
            <a:off x="2780301" y="1521896"/>
            <a:ext cx="333133" cy="321037"/>
            <a:chOff x="2780301" y="1521896"/>
            <a:chExt cx="333133" cy="321037"/>
          </a:xfrm>
        </p:grpSpPr>
        <p:sp>
          <p:nvSpPr>
            <p:cNvPr id="13029" name="Google Shape;13029;p7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9" name="Google Shape;13049;p7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2" name="Google Shape;13052;p75"/>
          <p:cNvGrpSpPr/>
          <p:nvPr/>
        </p:nvGrpSpPr>
        <p:grpSpPr>
          <a:xfrm>
            <a:off x="3316159" y="1515085"/>
            <a:ext cx="211892" cy="339594"/>
            <a:chOff x="3316159" y="1515085"/>
            <a:chExt cx="211892" cy="339594"/>
          </a:xfrm>
        </p:grpSpPr>
        <p:sp>
          <p:nvSpPr>
            <p:cNvPr id="13053" name="Google Shape;13053;p7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75"/>
          <p:cNvGrpSpPr/>
          <p:nvPr/>
        </p:nvGrpSpPr>
        <p:grpSpPr>
          <a:xfrm>
            <a:off x="3716358" y="1544655"/>
            <a:ext cx="361971" cy="314958"/>
            <a:chOff x="3716358" y="1544655"/>
            <a:chExt cx="361971" cy="314958"/>
          </a:xfrm>
        </p:grpSpPr>
        <p:sp>
          <p:nvSpPr>
            <p:cNvPr id="13060" name="Google Shape;13060;p7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5" name="Google Shape;13065;p75"/>
            <p:cNvGrpSpPr/>
            <p:nvPr/>
          </p:nvGrpSpPr>
          <p:grpSpPr>
            <a:xfrm>
              <a:off x="3716358" y="1544655"/>
              <a:ext cx="361971" cy="314958"/>
              <a:chOff x="3716358" y="1544655"/>
              <a:chExt cx="361971" cy="314958"/>
            </a:xfrm>
          </p:grpSpPr>
          <p:sp>
            <p:nvSpPr>
              <p:cNvPr id="13066" name="Google Shape;13066;p7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71" name="Google Shape;13071;p75"/>
          <p:cNvGrpSpPr/>
          <p:nvPr/>
        </p:nvGrpSpPr>
        <p:grpSpPr>
          <a:xfrm>
            <a:off x="7011924" y="1557552"/>
            <a:ext cx="499533" cy="305136"/>
            <a:chOff x="7009649" y="1541981"/>
            <a:chExt cx="524940" cy="320655"/>
          </a:xfrm>
        </p:grpSpPr>
        <p:sp>
          <p:nvSpPr>
            <p:cNvPr id="13072" name="Google Shape;13072;p7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75"/>
          <p:cNvGrpSpPr/>
          <p:nvPr/>
        </p:nvGrpSpPr>
        <p:grpSpPr>
          <a:xfrm>
            <a:off x="8034034" y="1518109"/>
            <a:ext cx="282746" cy="340358"/>
            <a:chOff x="8034034" y="1518109"/>
            <a:chExt cx="282746" cy="340358"/>
          </a:xfrm>
        </p:grpSpPr>
        <p:sp>
          <p:nvSpPr>
            <p:cNvPr id="13081" name="Google Shape;13081;p7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75"/>
          <p:cNvGrpSpPr/>
          <p:nvPr/>
        </p:nvGrpSpPr>
        <p:grpSpPr>
          <a:xfrm>
            <a:off x="7582302" y="1499934"/>
            <a:ext cx="369133" cy="360411"/>
            <a:chOff x="7582302" y="1499934"/>
            <a:chExt cx="369133" cy="360411"/>
          </a:xfrm>
        </p:grpSpPr>
        <p:sp>
          <p:nvSpPr>
            <p:cNvPr id="13086" name="Google Shape;13086;p7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94" name="Shape 13094"/>
        <p:cNvGrpSpPr/>
        <p:nvPr/>
      </p:nvGrpSpPr>
      <p:grpSpPr>
        <a:xfrm>
          <a:off x="0" y="0"/>
          <a:ext cx="0" cy="0"/>
          <a:chOff x="0" y="0"/>
          <a:chExt cx="0" cy="0"/>
        </a:xfrm>
      </p:grpSpPr>
      <p:pic>
        <p:nvPicPr>
          <p:cNvPr id="13095" name="Google Shape;13095;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olor of the Year by Slidesgo">
  <a:themeElements>
    <a:clrScheme name="Simple Light">
      <a:dk1>
        <a:srgbClr val="07243D"/>
      </a:dk1>
      <a:lt1>
        <a:srgbClr val="FFFFFF"/>
      </a:lt1>
      <a:dk2>
        <a:srgbClr val="6A6E85"/>
      </a:dk2>
      <a:lt2>
        <a:srgbClr val="FFF2EA"/>
      </a:lt2>
      <a:accent1>
        <a:srgbClr val="07243D"/>
      </a:accent1>
      <a:accent2>
        <a:srgbClr val="0F4C81"/>
      </a:accent2>
      <a:accent3>
        <a:srgbClr val="A8A8B2"/>
      </a:accent3>
      <a:accent4>
        <a:srgbClr val="3F709A"/>
      </a:accent4>
      <a:accent5>
        <a:srgbClr val="6F94B3"/>
      </a:accent5>
      <a:accent6>
        <a:srgbClr val="9FB7CD"/>
      </a:accent6>
      <a:hlink>
        <a:srgbClr val="072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