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32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80" r:id="rId5"/>
    <p:sldMasterId id="2147483681" r:id="rId6"/>
  </p:sldMasterIdLst>
  <p:notesMasterIdLst>
    <p:notesMasterId r:id="rId7"/>
  </p:notesMasterIdLst>
  <p:sldIdLst>
    <p:sldId id="256" r:id="rId8"/>
    <p:sldId id="257" r:id="rId9"/>
    <p:sldId id="258" r:id="rId10"/>
    <p:sldId id="259" r:id="rId11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</p:sldIdLst>
  <p:sldSz cy="5143500" cx="9144000"/>
  <p:notesSz cx="6858000" cy="9144000"/>
  <p:embeddedFontLst>
    <p:embeddedFont>
      <p:font typeface="Ubuntu Light"/>
      <p:regular r:id="rId55"/>
      <p:bold r:id="rId56"/>
      <p:italic r:id="rId57"/>
      <p:boldItalic r:id="rId58"/>
    </p:embeddedFont>
    <p:embeddedFont>
      <p:font typeface="Oswald Regular"/>
      <p:regular r:id="rId59"/>
      <p:bold r:id="rId60"/>
    </p:embeddedFont>
    <p:embeddedFont>
      <p:font typeface="Proxima Nova"/>
      <p:regular r:id="rId61"/>
      <p:bold r:id="rId62"/>
      <p:italic r:id="rId63"/>
      <p:boldItalic r:id="rId64"/>
    </p:embeddedFont>
    <p:embeddedFont>
      <p:font typeface="Montserrat Light"/>
      <p:regular r:id="rId65"/>
      <p:bold r:id="rId66"/>
      <p:italic r:id="rId67"/>
      <p:boldItalic r:id="rId68"/>
    </p:embeddedFont>
    <p:embeddedFont>
      <p:font typeface="Proxima Nova Semibold"/>
      <p:regular r:id="rId69"/>
      <p:bold r:id="rId70"/>
      <p:boldItalic r:id="rId71"/>
    </p:embeddedFont>
    <p:embeddedFont>
      <p:font typeface="Quicksand Light"/>
      <p:regular r:id="rId72"/>
      <p:bold r:id="rId73"/>
    </p:embeddedFont>
    <p:embeddedFont>
      <p:font typeface="Montserrat"/>
      <p:regular r:id="rId74"/>
      <p:bold r:id="rId75"/>
      <p:italic r:id="rId76"/>
      <p:boldItalic r:id="rId77"/>
    </p:embeddedFont>
    <p:embeddedFont>
      <p:font typeface="Montserrat Black"/>
      <p:bold r:id="rId78"/>
      <p:boldItalic r:id="rId79"/>
    </p:embeddedFont>
    <p:embeddedFont>
      <p:font typeface="Cabin"/>
      <p:regular r:id="rId80"/>
      <p:bold r:id="rId81"/>
      <p:italic r:id="rId82"/>
      <p:boldItalic r:id="rId83"/>
    </p:embeddedFont>
    <p:embeddedFont>
      <p:font typeface="Arvo"/>
      <p:regular r:id="rId84"/>
      <p:bold r:id="rId85"/>
      <p:italic r:id="rId86"/>
      <p:boldItalic r:id="rId87"/>
    </p:embeddedFont>
    <p:embeddedFont>
      <p:font typeface="Bodoni"/>
      <p:regular r:id="rId88"/>
      <p:bold r:id="rId89"/>
      <p:italic r:id="rId90"/>
      <p:boldItalic r:id="rId91"/>
    </p:embeddedFont>
    <p:embeddedFont>
      <p:font typeface="Oswald"/>
      <p:regular r:id="rId92"/>
      <p:bold r:id="rId93"/>
    </p:embeddedFont>
    <p:embeddedFont>
      <p:font typeface="Open Sans Light"/>
      <p:regular r:id="rId94"/>
      <p:bold r:id="rId95"/>
      <p:italic r:id="rId96"/>
      <p:boldItalic r:id="rId97"/>
    </p:embeddedFont>
    <p:embeddedFont>
      <p:font typeface="Open Sans"/>
      <p:regular r:id="rId98"/>
      <p:bold r:id="rId99"/>
      <p:italic r:id="rId100"/>
      <p:boldItalic r:id="rId101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1897">
          <p15:clr>
            <a:srgbClr val="A4A3A4"/>
          </p15:clr>
        </p15:guide>
        <p15:guide id="2" pos="2880">
          <p15:clr>
            <a:srgbClr val="A4A3A4"/>
          </p15:clr>
        </p15:guide>
        <p15:guide id="3" pos="326">
          <p15:clr>
            <a:srgbClr val="A4A3A4"/>
          </p15:clr>
        </p15:guide>
        <p15:guide id="4" pos="3437">
          <p15:clr>
            <a:srgbClr val="A4A3A4"/>
          </p15:clr>
        </p15:guide>
        <p15:guide id="5" orient="horz" pos="2241">
          <p15:clr>
            <a:srgbClr val="A4A3A4"/>
          </p15:clr>
        </p15:guide>
        <p15:guide id="6" orient="horz" pos="907">
          <p15:clr>
            <a:srgbClr val="A4A3A4"/>
          </p15:clr>
        </p15:guide>
        <p15:guide id="7" pos="3144">
          <p15:clr>
            <a:srgbClr val="A4A3A4"/>
          </p15:clr>
        </p15:guide>
        <p15:guide id="8" orient="horz" pos="999">
          <p15:clr>
            <a:srgbClr val="A4A3A4"/>
          </p15:clr>
        </p15:guide>
        <p15:guide id="9" orient="horz" pos="2098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22EB5815-72D1-4641-A414-E7578C7983B8}">
  <a:tblStyle styleId="{22EB5815-72D1-4641-A414-E7578C7983B8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1897" orient="horz"/>
        <p:guide pos="2880"/>
        <p:guide pos="326"/>
        <p:guide pos="3437"/>
        <p:guide pos="2241" orient="horz"/>
        <p:guide pos="907" orient="horz"/>
        <p:guide pos="3144"/>
        <p:guide pos="999" orient="horz"/>
        <p:guide pos="2098" orient="horz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3.xml"/><Relationship Id="rId42" Type="http://schemas.openxmlformats.org/officeDocument/2006/relationships/slide" Target="slides/slide35.xml"/><Relationship Id="rId41" Type="http://schemas.openxmlformats.org/officeDocument/2006/relationships/slide" Target="slides/slide34.xml"/><Relationship Id="rId44" Type="http://schemas.openxmlformats.org/officeDocument/2006/relationships/slide" Target="slides/slide37.xml"/><Relationship Id="rId43" Type="http://schemas.openxmlformats.org/officeDocument/2006/relationships/slide" Target="slides/slide36.xml"/><Relationship Id="rId46" Type="http://schemas.openxmlformats.org/officeDocument/2006/relationships/slide" Target="slides/slide39.xml"/><Relationship Id="rId45" Type="http://schemas.openxmlformats.org/officeDocument/2006/relationships/slide" Target="slides/slide38.xml"/><Relationship Id="rId48" Type="http://schemas.openxmlformats.org/officeDocument/2006/relationships/slide" Target="slides/slide41.xml"/><Relationship Id="rId47" Type="http://schemas.openxmlformats.org/officeDocument/2006/relationships/slide" Target="slides/slide40.xml"/><Relationship Id="rId49" Type="http://schemas.openxmlformats.org/officeDocument/2006/relationships/slide" Target="slides/slide42.xml"/><Relationship Id="rId101" Type="http://schemas.openxmlformats.org/officeDocument/2006/relationships/font" Target="fonts/OpenSans-boldItalic.fntdata"/><Relationship Id="rId100" Type="http://schemas.openxmlformats.org/officeDocument/2006/relationships/font" Target="fonts/OpenSans-italic.fntdata"/><Relationship Id="rId31" Type="http://schemas.openxmlformats.org/officeDocument/2006/relationships/slide" Target="slides/slide24.xml"/><Relationship Id="rId30" Type="http://schemas.openxmlformats.org/officeDocument/2006/relationships/slide" Target="slides/slide23.xml"/><Relationship Id="rId33" Type="http://schemas.openxmlformats.org/officeDocument/2006/relationships/slide" Target="slides/slide26.xml"/><Relationship Id="rId32" Type="http://schemas.openxmlformats.org/officeDocument/2006/relationships/slide" Target="slides/slide25.xml"/><Relationship Id="rId35" Type="http://schemas.openxmlformats.org/officeDocument/2006/relationships/slide" Target="slides/slide28.xml"/><Relationship Id="rId34" Type="http://schemas.openxmlformats.org/officeDocument/2006/relationships/slide" Target="slides/slide27.xml"/><Relationship Id="rId37" Type="http://schemas.openxmlformats.org/officeDocument/2006/relationships/slide" Target="slides/slide30.xml"/><Relationship Id="rId36" Type="http://schemas.openxmlformats.org/officeDocument/2006/relationships/slide" Target="slides/slide29.xml"/><Relationship Id="rId39" Type="http://schemas.openxmlformats.org/officeDocument/2006/relationships/slide" Target="slides/slide32.xml"/><Relationship Id="rId38" Type="http://schemas.openxmlformats.org/officeDocument/2006/relationships/slide" Target="slides/slide31.xml"/><Relationship Id="rId20" Type="http://schemas.openxmlformats.org/officeDocument/2006/relationships/slide" Target="slides/slide13.xml"/><Relationship Id="rId22" Type="http://schemas.openxmlformats.org/officeDocument/2006/relationships/slide" Target="slides/slide15.xml"/><Relationship Id="rId21" Type="http://schemas.openxmlformats.org/officeDocument/2006/relationships/slide" Target="slides/slide14.xml"/><Relationship Id="rId24" Type="http://schemas.openxmlformats.org/officeDocument/2006/relationships/slide" Target="slides/slide17.xml"/><Relationship Id="rId23" Type="http://schemas.openxmlformats.org/officeDocument/2006/relationships/slide" Target="slides/slide16.xml"/><Relationship Id="rId26" Type="http://schemas.openxmlformats.org/officeDocument/2006/relationships/slide" Target="slides/slide19.xml"/><Relationship Id="rId25" Type="http://schemas.openxmlformats.org/officeDocument/2006/relationships/slide" Target="slides/slide18.xml"/><Relationship Id="rId28" Type="http://schemas.openxmlformats.org/officeDocument/2006/relationships/slide" Target="slides/slide21.xml"/><Relationship Id="rId27" Type="http://schemas.openxmlformats.org/officeDocument/2006/relationships/slide" Target="slides/slide20.xml"/><Relationship Id="rId29" Type="http://schemas.openxmlformats.org/officeDocument/2006/relationships/slide" Target="slides/slide22.xml"/><Relationship Id="rId95" Type="http://schemas.openxmlformats.org/officeDocument/2006/relationships/font" Target="fonts/OpenSansLight-bold.fntdata"/><Relationship Id="rId94" Type="http://schemas.openxmlformats.org/officeDocument/2006/relationships/font" Target="fonts/OpenSansLight-regular.fntdata"/><Relationship Id="rId97" Type="http://schemas.openxmlformats.org/officeDocument/2006/relationships/font" Target="fonts/OpenSansLight-boldItalic.fntdata"/><Relationship Id="rId96" Type="http://schemas.openxmlformats.org/officeDocument/2006/relationships/font" Target="fonts/OpenSansLight-italic.fntdata"/><Relationship Id="rId11" Type="http://schemas.openxmlformats.org/officeDocument/2006/relationships/slide" Target="slides/slide4.xml"/><Relationship Id="rId99" Type="http://schemas.openxmlformats.org/officeDocument/2006/relationships/font" Target="fonts/OpenSans-bold.fntdata"/><Relationship Id="rId10" Type="http://schemas.openxmlformats.org/officeDocument/2006/relationships/slide" Target="slides/slide3.xml"/><Relationship Id="rId98" Type="http://schemas.openxmlformats.org/officeDocument/2006/relationships/font" Target="fonts/OpenSans-regular.fntdata"/><Relationship Id="rId13" Type="http://schemas.openxmlformats.org/officeDocument/2006/relationships/slide" Target="slides/slide6.xml"/><Relationship Id="rId12" Type="http://schemas.openxmlformats.org/officeDocument/2006/relationships/slide" Target="slides/slide5.xml"/><Relationship Id="rId91" Type="http://schemas.openxmlformats.org/officeDocument/2006/relationships/font" Target="fonts/Bodoni-boldItalic.fntdata"/><Relationship Id="rId90" Type="http://schemas.openxmlformats.org/officeDocument/2006/relationships/font" Target="fonts/Bodoni-italic.fntdata"/><Relationship Id="rId93" Type="http://schemas.openxmlformats.org/officeDocument/2006/relationships/font" Target="fonts/Oswald-bold.fntdata"/><Relationship Id="rId92" Type="http://schemas.openxmlformats.org/officeDocument/2006/relationships/font" Target="fonts/Oswald-regular.fntdata"/><Relationship Id="rId15" Type="http://schemas.openxmlformats.org/officeDocument/2006/relationships/slide" Target="slides/slide8.xml"/><Relationship Id="rId14" Type="http://schemas.openxmlformats.org/officeDocument/2006/relationships/slide" Target="slides/slide7.xml"/><Relationship Id="rId17" Type="http://schemas.openxmlformats.org/officeDocument/2006/relationships/slide" Target="slides/slide10.xml"/><Relationship Id="rId16" Type="http://schemas.openxmlformats.org/officeDocument/2006/relationships/slide" Target="slides/slide9.xml"/><Relationship Id="rId19" Type="http://schemas.openxmlformats.org/officeDocument/2006/relationships/slide" Target="slides/slide12.xml"/><Relationship Id="rId18" Type="http://schemas.openxmlformats.org/officeDocument/2006/relationships/slide" Target="slides/slide11.xml"/><Relationship Id="rId84" Type="http://schemas.openxmlformats.org/officeDocument/2006/relationships/font" Target="fonts/Arvo-regular.fntdata"/><Relationship Id="rId83" Type="http://schemas.openxmlformats.org/officeDocument/2006/relationships/font" Target="fonts/Cabin-boldItalic.fntdata"/><Relationship Id="rId86" Type="http://schemas.openxmlformats.org/officeDocument/2006/relationships/font" Target="fonts/Arvo-italic.fntdata"/><Relationship Id="rId85" Type="http://schemas.openxmlformats.org/officeDocument/2006/relationships/font" Target="fonts/Arvo-bold.fntdata"/><Relationship Id="rId88" Type="http://schemas.openxmlformats.org/officeDocument/2006/relationships/font" Target="fonts/Bodoni-regular.fntdata"/><Relationship Id="rId87" Type="http://schemas.openxmlformats.org/officeDocument/2006/relationships/font" Target="fonts/Arvo-boldItalic.fntdata"/><Relationship Id="rId89" Type="http://schemas.openxmlformats.org/officeDocument/2006/relationships/font" Target="fonts/Bodoni-bold.fntdata"/><Relationship Id="rId80" Type="http://schemas.openxmlformats.org/officeDocument/2006/relationships/font" Target="fonts/Cabin-regular.fntdata"/><Relationship Id="rId82" Type="http://schemas.openxmlformats.org/officeDocument/2006/relationships/font" Target="fonts/Cabin-italic.fntdata"/><Relationship Id="rId81" Type="http://schemas.openxmlformats.org/officeDocument/2006/relationships/font" Target="fonts/Cabin-bold.fntdata"/><Relationship Id="rId1" Type="http://schemas.openxmlformats.org/officeDocument/2006/relationships/theme" Target="theme/theme2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tableStyles" Target="tableStyles.xml"/><Relationship Id="rId9" Type="http://schemas.openxmlformats.org/officeDocument/2006/relationships/slide" Target="slides/slide2.xml"/><Relationship Id="rId5" Type="http://schemas.openxmlformats.org/officeDocument/2006/relationships/slideMaster" Target="slideMasters/slideMaster1.xml"/><Relationship Id="rId6" Type="http://schemas.openxmlformats.org/officeDocument/2006/relationships/slideMaster" Target="slideMasters/slideMaster2.xml"/><Relationship Id="rId7" Type="http://schemas.openxmlformats.org/officeDocument/2006/relationships/notesMaster" Target="notesMasters/notesMaster1.xml"/><Relationship Id="rId8" Type="http://schemas.openxmlformats.org/officeDocument/2006/relationships/slide" Target="slides/slide1.xml"/><Relationship Id="rId73" Type="http://schemas.openxmlformats.org/officeDocument/2006/relationships/font" Target="fonts/QuicksandLight-bold.fntdata"/><Relationship Id="rId72" Type="http://schemas.openxmlformats.org/officeDocument/2006/relationships/font" Target="fonts/QuicksandLight-regular.fntdata"/><Relationship Id="rId75" Type="http://schemas.openxmlformats.org/officeDocument/2006/relationships/font" Target="fonts/Montserrat-bold.fntdata"/><Relationship Id="rId74" Type="http://schemas.openxmlformats.org/officeDocument/2006/relationships/font" Target="fonts/Montserrat-regular.fntdata"/><Relationship Id="rId77" Type="http://schemas.openxmlformats.org/officeDocument/2006/relationships/font" Target="fonts/Montserrat-boldItalic.fntdata"/><Relationship Id="rId76" Type="http://schemas.openxmlformats.org/officeDocument/2006/relationships/font" Target="fonts/Montserrat-italic.fntdata"/><Relationship Id="rId79" Type="http://schemas.openxmlformats.org/officeDocument/2006/relationships/font" Target="fonts/MontserratBlack-boldItalic.fntdata"/><Relationship Id="rId78" Type="http://schemas.openxmlformats.org/officeDocument/2006/relationships/font" Target="fonts/MontserratBlack-bold.fntdata"/><Relationship Id="rId71" Type="http://schemas.openxmlformats.org/officeDocument/2006/relationships/font" Target="fonts/ProximaNovaSemibold-boldItalic.fntdata"/><Relationship Id="rId70" Type="http://schemas.openxmlformats.org/officeDocument/2006/relationships/font" Target="fonts/ProximaNovaSemibold-bold.fntdata"/><Relationship Id="rId62" Type="http://schemas.openxmlformats.org/officeDocument/2006/relationships/font" Target="fonts/ProximaNova-bold.fntdata"/><Relationship Id="rId61" Type="http://schemas.openxmlformats.org/officeDocument/2006/relationships/font" Target="fonts/ProximaNova-regular.fntdata"/><Relationship Id="rId64" Type="http://schemas.openxmlformats.org/officeDocument/2006/relationships/font" Target="fonts/ProximaNova-boldItalic.fntdata"/><Relationship Id="rId63" Type="http://schemas.openxmlformats.org/officeDocument/2006/relationships/font" Target="fonts/ProximaNova-italic.fntdata"/><Relationship Id="rId66" Type="http://schemas.openxmlformats.org/officeDocument/2006/relationships/font" Target="fonts/MontserratLight-bold.fntdata"/><Relationship Id="rId65" Type="http://schemas.openxmlformats.org/officeDocument/2006/relationships/font" Target="fonts/MontserratLight-regular.fntdata"/><Relationship Id="rId68" Type="http://schemas.openxmlformats.org/officeDocument/2006/relationships/font" Target="fonts/MontserratLight-boldItalic.fntdata"/><Relationship Id="rId67" Type="http://schemas.openxmlformats.org/officeDocument/2006/relationships/font" Target="fonts/MontserratLight-italic.fntdata"/><Relationship Id="rId60" Type="http://schemas.openxmlformats.org/officeDocument/2006/relationships/font" Target="fonts/OswaldRegular-bold.fntdata"/><Relationship Id="rId69" Type="http://schemas.openxmlformats.org/officeDocument/2006/relationships/font" Target="fonts/ProximaNovaSemibold-regular.fntdata"/><Relationship Id="rId51" Type="http://schemas.openxmlformats.org/officeDocument/2006/relationships/slide" Target="slides/slide44.xml"/><Relationship Id="rId50" Type="http://schemas.openxmlformats.org/officeDocument/2006/relationships/slide" Target="slides/slide43.xml"/><Relationship Id="rId53" Type="http://schemas.openxmlformats.org/officeDocument/2006/relationships/slide" Target="slides/slide46.xml"/><Relationship Id="rId52" Type="http://schemas.openxmlformats.org/officeDocument/2006/relationships/slide" Target="slides/slide45.xml"/><Relationship Id="rId55" Type="http://schemas.openxmlformats.org/officeDocument/2006/relationships/font" Target="fonts/UbuntuLight-regular.fntdata"/><Relationship Id="rId54" Type="http://schemas.openxmlformats.org/officeDocument/2006/relationships/slide" Target="slides/slide47.xml"/><Relationship Id="rId57" Type="http://schemas.openxmlformats.org/officeDocument/2006/relationships/font" Target="fonts/UbuntuLight-italic.fntdata"/><Relationship Id="rId56" Type="http://schemas.openxmlformats.org/officeDocument/2006/relationships/font" Target="fonts/UbuntuLight-bold.fntdata"/><Relationship Id="rId59" Type="http://schemas.openxmlformats.org/officeDocument/2006/relationships/font" Target="fonts/OswaldRegular-regular.fntdata"/><Relationship Id="rId58" Type="http://schemas.openxmlformats.org/officeDocument/2006/relationships/font" Target="fonts/UbuntuLight-boldItalic.fntdata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7" name="Shape 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" name="Google Shape;218;g4563f39e0d_0_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9" name="Google Shape;219;g4563f39e0d_0_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5" name="Shape 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" name="Google Shape;226;g3de7457949_0_2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7" name="Google Shape;227;g3de7457949_0_2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2" name="Shape 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" name="Google Shape;233;g3de7457949_0_1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4" name="Google Shape;234;g3de7457949_0_1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9" name="Shape 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" name="Google Shape;240;g4569d18dca_1_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241" name="Google Shape;241;g4569d18dca_1_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2" name="Shape 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" name="Google Shape;253;g3de7457949_0_2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4" name="Google Shape;254;g3de7457949_0_2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9" name="Shape 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" name="Google Shape;260;g3de7457949_0_2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1" name="Google Shape;261;g3de7457949_0_2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5" name="Shape 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" name="Google Shape;266;g3de7457949_0_2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7" name="Google Shape;267;g3de7457949_0_2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87" name="Shape 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" name="Google Shape;288;g3de7457949_0_2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9" name="Google Shape;289;g3de7457949_0_2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18" name="Shape 3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" name="Google Shape;319;g441564223f_0_2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0" name="Google Shape;320;g441564223f_0_2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31" name="Shape 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" name="Google Shape;332;g46b8bbf41d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3" name="Google Shape;333;g46b8bbf41d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38" name="Shape 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9" name="Google Shape;339;g3de7457949_0_3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0" name="Google Shape;340;g3de7457949_0_3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46" name="Shape 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7" name="Google Shape;347;g3de7457949_0_2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8" name="Google Shape;348;g3de7457949_0_2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52" name="Shape 3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3" name="Google Shape;353;g4569d18dca_2_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4" name="Google Shape;354;g4569d18dca_2_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4" name="Shape 4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5" name="Google Shape;435;g4569d18dca_2_2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6" name="Google Shape;436;g4569d18dca_2_2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94" name="Shape 4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5" name="Google Shape;495;g4569d18dca_2_1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96" name="Google Shape;496;g4569d18dca_2_1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59" name="Shape 5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" name="Google Shape;560;g3de7457949_0_2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1" name="Google Shape;561;g3de7457949_0_2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70" name="Shape 5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1" name="Google Shape;571;g3de7457949_0_3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2" name="Google Shape;572;g3de7457949_0_3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78" name="Shape 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9" name="Google Shape;579;g3de7457949_0_3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0" name="Google Shape;580;g3de7457949_0_3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45" name="Shape 1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" name="Google Shape;1546;g4414ecc16b_1_1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47" name="Google Shape;1547;g4414ecc16b_1_1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92" name="Shape 15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3" name="Google Shape;1593;g3de7457949_0_7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94" name="Google Shape;1594;g3de7457949_0_7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72" name="Shape 16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3" name="Google Shape;1673;g441564223f_0_1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74" name="Google Shape;1674;g441564223f_0_1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07" name="Shape 17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8" name="Google Shape;1708;g3ea541527f_0_187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09" name="Google Shape;1709;g3ea541527f_0_187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13" name="Shape 17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4" name="Google Shape;1714;g3de7457949_0_6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15" name="Google Shape;1715;g3de7457949_0_6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23" name="Shape 17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4" name="Google Shape;1724;g3de7457949_0_7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25" name="Google Shape;1725;g3de7457949_0_7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45" name="Shape 17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6" name="Google Shape;1746;g3de7457949_0_7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47" name="Google Shape;1747;g3de7457949_0_7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76" name="Shape 17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7" name="Google Shape;1777;g3de7457949_0_7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78" name="Google Shape;1778;g3de7457949_0_7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99" name="Shape 1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0" name="Google Shape;1800;g3de7457949_0_7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01" name="Google Shape;1801;g3de7457949_0_7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814" name="Shape 18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5" name="Google Shape;1815;g43fb36d695_0_1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816" name="Google Shape;1816;g43fb36d695_0_1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849" name="Shape 18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0" name="Google Shape;1850;g43fb36d695_0_1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851" name="Google Shape;1851;g43fb36d695_0_1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863" name="Shape 18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4" name="Google Shape;1864;g3de7457949_0_7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65" name="Google Shape;1865;g3de7457949_0_7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869" name="Shape 18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0" name="Google Shape;1870;g3de7457949_0_7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71" name="Google Shape;1871;g3de7457949_0_7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876" name="Shape 18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7" name="Google Shape;1877;g4d94716781_0_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78" name="Google Shape;1878;g4d94716781_0_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883" name="Shape 18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4" name="Google Shape;1884;g4d94716781_0_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85" name="Google Shape;1885;g4d94716781_0_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01" name="Shape 19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2" name="Google Shape;1902;g4d94716781_0_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03" name="Google Shape;1903;g4d94716781_0_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17" name="Shape 2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8" name="Google Shape;2518;g4d94716781_0_10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19" name="Google Shape;2519;g4d94716781_0_10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008" name="Shape 50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09" name="Google Shape;5009;g4d94716781_0_35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10" name="Google Shape;5010;g4d94716781_0_35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718" name="Shape 57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19" name="Google Shape;5719;g4d94716781_0_6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20" name="Google Shape;5720;g4d94716781_0_6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114" name="Shape 6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5" name="Google Shape;6115;g4d94716781_0_42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16" name="Google Shape;6116;g4d94716781_0_42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707" name="Shape 67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08" name="Google Shape;6708;g4d94716781_0_48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09" name="Google Shape;6709;g4d94716781_0_48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242" name="Shape 7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43" name="Google Shape;7243;g4d94716781_0_53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44" name="Google Shape;7244;g4d94716781_0_53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527" name="Shape 7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28" name="Google Shape;7528;g4d94716781_0_56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29" name="Google Shape;7529;g4d94716781_0_56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969" name="Shape 7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70" name="Google Shape;7970;g4d94716781_0_60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71" name="Google Shape;7971;g4d94716781_0_60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335" name="Shape 8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6" name="Google Shape;8336;g4d94716781_0_644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37" name="Google Shape;8337;g4d94716781_0_644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839" name="Shape 88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40" name="Google Shape;8840;g4d94716781_0_69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41" name="Google Shape;8841;g4d94716781_0_69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235" name="Shape 9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36" name="Google Shape;9236;g4d94716781_0_73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37" name="Google Shape;9237;g4d94716781_0_73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672" name="Shape 96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73" name="Google Shape;9673;g4d94716781_0_77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74" name="Google Shape;9674;g4d94716781_0_77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143" name="Shape 10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44" name="Google Shape;10144;g4d94716781_0_825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145" name="Google Shape;10145;g4d94716781_0_825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slide" type="title">
  <p:cSld name="TITLE"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/>
          <p:nvPr/>
        </p:nvSpPr>
        <p:spPr>
          <a:xfrm>
            <a:off x="5455800" y="0"/>
            <a:ext cx="2866800" cy="42714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1" name="Google Shape;11;p2"/>
          <p:cNvCxnSpPr/>
          <p:nvPr/>
        </p:nvCxnSpPr>
        <p:spPr>
          <a:xfrm>
            <a:off x="5824350" y="2970225"/>
            <a:ext cx="2121600" cy="0"/>
          </a:xfrm>
          <a:prstGeom prst="straightConnector1">
            <a:avLst/>
          </a:prstGeom>
          <a:noFill/>
          <a:ln cap="rnd" cmpd="sng" w="19050">
            <a:solidFill>
              <a:srgbClr val="E1628E"/>
            </a:solidFill>
            <a:prstDash val="dot"/>
            <a:round/>
            <a:headEnd len="med" w="med" type="none"/>
            <a:tailEnd len="med" w="med" type="none"/>
          </a:ln>
        </p:spPr>
      </p:cxnSp>
      <p:sp>
        <p:nvSpPr>
          <p:cNvPr id="12" name="Google Shape;12;p2"/>
          <p:cNvSpPr/>
          <p:nvPr/>
        </p:nvSpPr>
        <p:spPr>
          <a:xfrm>
            <a:off x="5455800" y="0"/>
            <a:ext cx="2866800" cy="42714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1841888" y="647372"/>
            <a:ext cx="21143" cy="44586"/>
          </a:xfrm>
          <a:custGeom>
            <a:rect b="b" l="l" r="r" t="t"/>
            <a:pathLst>
              <a:path extrusionOk="0" h="589" w="348">
                <a:moveTo>
                  <a:pt x="348" y="588"/>
                </a:moveTo>
                <a:lnTo>
                  <a:pt x="1" y="0"/>
                </a:lnTo>
                <a:close/>
              </a:path>
            </a:pathLst>
          </a:custGeom>
          <a:solidFill>
            <a:srgbClr val="E9AA1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" name="Google Shape;14;p2"/>
          <p:cNvSpPr txBox="1"/>
          <p:nvPr>
            <p:ph type="ctrTitle"/>
          </p:nvPr>
        </p:nvSpPr>
        <p:spPr>
          <a:xfrm>
            <a:off x="5377650" y="1257125"/>
            <a:ext cx="3766500" cy="14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000"/>
              <a:buNone/>
              <a:defRPr sz="4000">
                <a:solidFill>
                  <a:srgbClr val="43434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4800"/>
              <a:buNone/>
              <a:defRPr sz="4800">
                <a:solidFill>
                  <a:srgbClr val="31425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4800"/>
              <a:buNone/>
              <a:defRPr sz="4800">
                <a:solidFill>
                  <a:srgbClr val="31425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4800"/>
              <a:buNone/>
              <a:defRPr sz="4800">
                <a:solidFill>
                  <a:srgbClr val="31425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4800"/>
              <a:buNone/>
              <a:defRPr sz="4800">
                <a:solidFill>
                  <a:srgbClr val="31425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4800"/>
              <a:buNone/>
              <a:defRPr sz="4800">
                <a:solidFill>
                  <a:srgbClr val="31425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4800"/>
              <a:buNone/>
              <a:defRPr sz="4800">
                <a:solidFill>
                  <a:srgbClr val="31425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4800"/>
              <a:buNone/>
              <a:defRPr sz="4800">
                <a:solidFill>
                  <a:srgbClr val="31425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4800"/>
              <a:buNone/>
              <a:defRPr sz="4800">
                <a:solidFill>
                  <a:srgbClr val="314256"/>
                </a:solidFill>
              </a:defRPr>
            </a:lvl9pPr>
          </a:lstStyle>
          <a:p/>
        </p:txBody>
      </p:sp>
      <p:sp>
        <p:nvSpPr>
          <p:cNvPr id="15" name="Google Shape;15;p2"/>
          <p:cNvSpPr txBox="1"/>
          <p:nvPr>
            <p:ph idx="1" type="subTitle"/>
          </p:nvPr>
        </p:nvSpPr>
        <p:spPr>
          <a:xfrm>
            <a:off x="5418650" y="2774675"/>
            <a:ext cx="2941200" cy="68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E1628E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percentage slide">
  <p:cSld name="TITLE_2">
    <p:spTree>
      <p:nvGrpSpPr>
        <p:cNvPr id="16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17;p3"/>
          <p:cNvSpPr/>
          <p:nvPr/>
        </p:nvSpPr>
        <p:spPr>
          <a:xfrm>
            <a:off x="7371713" y="647372"/>
            <a:ext cx="21143" cy="44586"/>
          </a:xfrm>
          <a:custGeom>
            <a:rect b="b" l="l" r="r" t="t"/>
            <a:pathLst>
              <a:path extrusionOk="0" h="589" w="348">
                <a:moveTo>
                  <a:pt x="348" y="588"/>
                </a:moveTo>
                <a:lnTo>
                  <a:pt x="1" y="0"/>
                </a:lnTo>
                <a:close/>
              </a:path>
            </a:pathLst>
          </a:custGeom>
          <a:solidFill>
            <a:srgbClr val="E9AA1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" name="Google Shape;18;p3"/>
          <p:cNvSpPr/>
          <p:nvPr/>
        </p:nvSpPr>
        <p:spPr>
          <a:xfrm>
            <a:off x="744600" y="-169725"/>
            <a:ext cx="7654800" cy="1050300"/>
          </a:xfrm>
          <a:prstGeom prst="rect">
            <a:avLst/>
          </a:prstGeom>
          <a:noFill/>
          <a:ln cap="flat" cmpd="sng" w="76200">
            <a:solidFill>
              <a:srgbClr val="F3F3F3"/>
            </a:solidFill>
            <a:prstDash val="solid"/>
            <a:miter lim="800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" name="Google Shape;19;p3"/>
          <p:cNvSpPr txBox="1"/>
          <p:nvPr>
            <p:ph type="title"/>
          </p:nvPr>
        </p:nvSpPr>
        <p:spPr>
          <a:xfrm>
            <a:off x="1820875" y="625700"/>
            <a:ext cx="3055500" cy="1680900"/>
          </a:xfrm>
          <a:prstGeom prst="rect">
            <a:avLst/>
          </a:prstGeom>
          <a:solidFill>
            <a:srgbClr val="FFFFFF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E1628E"/>
              </a:buClr>
              <a:buSzPts val="2400"/>
              <a:buNone/>
              <a:defRPr>
                <a:solidFill>
                  <a:srgbClr val="E1628E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1871">
          <p15:clr>
            <a:srgbClr val="F9AD4C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Left Title &amp; infographic">
  <p:cSld name="TITLE_2_1">
    <p:spTree>
      <p:nvGrpSpPr>
        <p:cNvPr id="20" name="Shape 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Google Shape;21;p4"/>
          <p:cNvSpPr/>
          <p:nvPr/>
        </p:nvSpPr>
        <p:spPr>
          <a:xfrm>
            <a:off x="341" y="0"/>
            <a:ext cx="2970000" cy="5143500"/>
          </a:xfrm>
          <a:prstGeom prst="rect">
            <a:avLst/>
          </a:prstGeom>
          <a:solidFill>
            <a:srgbClr val="00C8C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" name="Google Shape;22;p4"/>
          <p:cNvSpPr/>
          <p:nvPr/>
        </p:nvSpPr>
        <p:spPr>
          <a:xfrm>
            <a:off x="0" y="0"/>
            <a:ext cx="2812200" cy="5143500"/>
          </a:xfrm>
          <a:prstGeom prst="rect">
            <a:avLst/>
          </a:prstGeom>
          <a:solidFill>
            <a:srgbClr val="FACA3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" name="Google Shape;23;p4"/>
          <p:cNvGrpSpPr/>
          <p:nvPr/>
        </p:nvGrpSpPr>
        <p:grpSpPr>
          <a:xfrm>
            <a:off x="443502" y="373152"/>
            <a:ext cx="593012" cy="593012"/>
            <a:chOff x="431250" y="521075"/>
            <a:chExt cx="2084400" cy="2084400"/>
          </a:xfrm>
        </p:grpSpPr>
        <p:sp>
          <p:nvSpPr>
            <p:cNvPr id="24" name="Google Shape;24;p4"/>
            <p:cNvSpPr/>
            <p:nvPr/>
          </p:nvSpPr>
          <p:spPr>
            <a:xfrm>
              <a:off x="431250" y="521075"/>
              <a:ext cx="2084400" cy="2084400"/>
            </a:xfrm>
            <a:prstGeom prst="ellipse">
              <a:avLst/>
            </a:pr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" name="Google Shape;25;p4"/>
            <p:cNvSpPr/>
            <p:nvPr/>
          </p:nvSpPr>
          <p:spPr>
            <a:xfrm>
              <a:off x="804150" y="893975"/>
              <a:ext cx="1338600" cy="1338600"/>
            </a:xfrm>
            <a:prstGeom prst="ellipse">
              <a:avLst/>
            </a:pr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" name="Google Shape;26;p4"/>
            <p:cNvSpPr/>
            <p:nvPr/>
          </p:nvSpPr>
          <p:spPr>
            <a:xfrm>
              <a:off x="1001850" y="1091675"/>
              <a:ext cx="943200" cy="943200"/>
            </a:xfrm>
            <a:prstGeom prst="ellipse">
              <a:avLst/>
            </a:pr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" name="Google Shape;27;p4"/>
          <p:cNvSpPr/>
          <p:nvPr/>
        </p:nvSpPr>
        <p:spPr>
          <a:xfrm>
            <a:off x="7371713" y="647372"/>
            <a:ext cx="21143" cy="44586"/>
          </a:xfrm>
          <a:custGeom>
            <a:rect b="b" l="l" r="r" t="t"/>
            <a:pathLst>
              <a:path extrusionOk="0" h="589" w="348">
                <a:moveTo>
                  <a:pt x="348" y="588"/>
                </a:moveTo>
                <a:lnTo>
                  <a:pt x="1" y="0"/>
                </a:lnTo>
                <a:close/>
              </a:path>
            </a:pathLst>
          </a:custGeom>
          <a:solidFill>
            <a:srgbClr val="E9AA1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" name="Google Shape;28;p4"/>
          <p:cNvSpPr txBox="1"/>
          <p:nvPr>
            <p:ph type="title"/>
          </p:nvPr>
        </p:nvSpPr>
        <p:spPr>
          <a:xfrm>
            <a:off x="358300" y="1107875"/>
            <a:ext cx="2145000" cy="14355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E1628E"/>
              </a:buClr>
              <a:buSzPts val="2400"/>
              <a:buNone/>
              <a:defRPr>
                <a:solidFill>
                  <a:srgbClr val="E1628E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/>
        </p:txBody>
      </p:sp>
      <p:sp>
        <p:nvSpPr>
          <p:cNvPr id="29" name="Google Shape;29;p4"/>
          <p:cNvSpPr txBox="1"/>
          <p:nvPr>
            <p:ph idx="1" type="subTitle"/>
          </p:nvPr>
        </p:nvSpPr>
        <p:spPr>
          <a:xfrm>
            <a:off x="358300" y="2684650"/>
            <a:ext cx="2145000" cy="10932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ACA3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ACA3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ACA3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ACA3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ACA3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ACA3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ACA3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ACA32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1871">
          <p15:clr>
            <a:srgbClr val="F9AD4C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slide &amp; presentation photo">
  <p:cSld name="TITLE_1">
    <p:bg>
      <p:bgPr>
        <a:solidFill>
          <a:srgbClr val="00C8C4"/>
        </a:solidFill>
      </p:bgPr>
    </p:bg>
    <p:spTree>
      <p:nvGrpSpPr>
        <p:cNvPr id="30" name="Shape 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Google Shape;31;p5"/>
          <p:cNvSpPr/>
          <p:nvPr/>
        </p:nvSpPr>
        <p:spPr>
          <a:xfrm flipH="1">
            <a:off x="-26" y="0"/>
            <a:ext cx="9144001" cy="5158126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" name="Google Shape;32;p5"/>
          <p:cNvSpPr/>
          <p:nvPr/>
        </p:nvSpPr>
        <p:spPr>
          <a:xfrm>
            <a:off x="2504435" y="705489"/>
            <a:ext cx="28708" cy="48590"/>
          </a:xfrm>
          <a:custGeom>
            <a:rect b="b" l="l" r="r" t="t"/>
            <a:pathLst>
              <a:path extrusionOk="0" h="589" w="348">
                <a:moveTo>
                  <a:pt x="348" y="588"/>
                </a:moveTo>
                <a:lnTo>
                  <a:pt x="1" y="0"/>
                </a:lnTo>
                <a:close/>
              </a:path>
            </a:pathLst>
          </a:custGeom>
          <a:solidFill>
            <a:srgbClr val="E9AA1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" name="Google Shape;33;p5"/>
          <p:cNvSpPr txBox="1"/>
          <p:nvPr>
            <p:ph type="ctrTitle"/>
          </p:nvPr>
        </p:nvSpPr>
        <p:spPr>
          <a:xfrm>
            <a:off x="981025" y="841350"/>
            <a:ext cx="2602800" cy="80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4800"/>
              <a:buNone/>
              <a:defRPr sz="4800">
                <a:solidFill>
                  <a:srgbClr val="EFD67E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6000"/>
              <a:buNone/>
              <a:defRPr sz="6000">
                <a:solidFill>
                  <a:srgbClr val="EFD67E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6000"/>
              <a:buNone/>
              <a:defRPr sz="6000">
                <a:solidFill>
                  <a:srgbClr val="EFD67E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6000"/>
              <a:buNone/>
              <a:defRPr sz="6000">
                <a:solidFill>
                  <a:srgbClr val="EFD67E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6000"/>
              <a:buNone/>
              <a:defRPr sz="6000">
                <a:solidFill>
                  <a:srgbClr val="EFD67E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6000"/>
              <a:buNone/>
              <a:defRPr sz="6000">
                <a:solidFill>
                  <a:srgbClr val="EFD67E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6000"/>
              <a:buNone/>
              <a:defRPr sz="6000">
                <a:solidFill>
                  <a:srgbClr val="EFD67E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6000"/>
              <a:buNone/>
              <a:defRPr sz="6000">
                <a:solidFill>
                  <a:srgbClr val="EFD67E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6000"/>
              <a:buNone/>
              <a:defRPr sz="6000">
                <a:solidFill>
                  <a:srgbClr val="EFD67E"/>
                </a:solidFill>
              </a:defRPr>
            </a:lvl9pPr>
          </a:lstStyle>
          <a:p/>
        </p:txBody>
      </p:sp>
      <p:sp>
        <p:nvSpPr>
          <p:cNvPr id="34" name="Google Shape;34;p5"/>
          <p:cNvSpPr txBox="1"/>
          <p:nvPr>
            <p:ph idx="1" type="subTitle"/>
          </p:nvPr>
        </p:nvSpPr>
        <p:spPr>
          <a:xfrm>
            <a:off x="981050" y="1430250"/>
            <a:ext cx="2602800" cy="68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1" sz="12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9AD4C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slide &amp; presentation photo 1">
  <p:cSld name="TITLE_1_1">
    <p:bg>
      <p:bgPr>
        <a:solidFill>
          <a:srgbClr val="00C8C4"/>
        </a:solidFill>
      </p:bgPr>
    </p:bg>
    <p:spTree>
      <p:nvGrpSpPr>
        <p:cNvPr id="35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6"/>
          <p:cNvSpPr/>
          <p:nvPr/>
        </p:nvSpPr>
        <p:spPr>
          <a:xfrm flipH="1">
            <a:off x="-26" y="0"/>
            <a:ext cx="9144001" cy="5158126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" name="Google Shape;37;p6"/>
          <p:cNvSpPr/>
          <p:nvPr/>
        </p:nvSpPr>
        <p:spPr>
          <a:xfrm>
            <a:off x="2504435" y="705489"/>
            <a:ext cx="28708" cy="48590"/>
          </a:xfrm>
          <a:custGeom>
            <a:rect b="b" l="l" r="r" t="t"/>
            <a:pathLst>
              <a:path extrusionOk="0" h="589" w="348">
                <a:moveTo>
                  <a:pt x="348" y="588"/>
                </a:moveTo>
                <a:lnTo>
                  <a:pt x="1" y="0"/>
                </a:lnTo>
                <a:close/>
              </a:path>
            </a:pathLst>
          </a:custGeom>
          <a:solidFill>
            <a:srgbClr val="E9AA1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" name="Google Shape;38;p6"/>
          <p:cNvSpPr txBox="1"/>
          <p:nvPr>
            <p:ph type="ctrTitle"/>
          </p:nvPr>
        </p:nvSpPr>
        <p:spPr>
          <a:xfrm>
            <a:off x="767400" y="776765"/>
            <a:ext cx="3402300" cy="102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00C8C4"/>
              </a:buClr>
              <a:buSzPts val="2400"/>
              <a:buNone/>
              <a:defRPr>
                <a:solidFill>
                  <a:srgbClr val="00C8C4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C8C4"/>
              </a:buClr>
              <a:buSzPts val="2400"/>
              <a:buNone/>
              <a:defRPr>
                <a:solidFill>
                  <a:srgbClr val="00C8C4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C8C4"/>
              </a:buClr>
              <a:buSzPts val="2400"/>
              <a:buNone/>
              <a:defRPr>
                <a:solidFill>
                  <a:srgbClr val="00C8C4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C8C4"/>
              </a:buClr>
              <a:buSzPts val="2400"/>
              <a:buNone/>
              <a:defRPr>
                <a:solidFill>
                  <a:srgbClr val="00C8C4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C8C4"/>
              </a:buClr>
              <a:buSzPts val="2400"/>
              <a:buNone/>
              <a:defRPr>
                <a:solidFill>
                  <a:srgbClr val="00C8C4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C8C4"/>
              </a:buClr>
              <a:buSzPts val="2400"/>
              <a:buNone/>
              <a:defRPr>
                <a:solidFill>
                  <a:srgbClr val="00C8C4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C8C4"/>
              </a:buClr>
              <a:buSzPts val="2400"/>
              <a:buNone/>
              <a:defRPr>
                <a:solidFill>
                  <a:srgbClr val="00C8C4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C8C4"/>
              </a:buClr>
              <a:buSzPts val="2400"/>
              <a:buNone/>
              <a:defRPr>
                <a:solidFill>
                  <a:srgbClr val="00C8C4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C8C4"/>
              </a:buClr>
              <a:buSzPts val="2400"/>
              <a:buNone/>
              <a:defRPr>
                <a:solidFill>
                  <a:srgbClr val="00C8C4"/>
                </a:solidFill>
              </a:defRPr>
            </a:lvl9pPr>
          </a:lstStyle>
          <a:p/>
        </p:txBody>
      </p:sp>
      <p:sp>
        <p:nvSpPr>
          <p:cNvPr id="39" name="Google Shape;39;p6"/>
          <p:cNvSpPr txBox="1"/>
          <p:nvPr>
            <p:ph idx="1" type="subTitle"/>
          </p:nvPr>
        </p:nvSpPr>
        <p:spPr>
          <a:xfrm>
            <a:off x="1566900" y="1866190"/>
            <a:ext cx="2602800" cy="68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9AD4C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&amp; subtitle slide 1">
  <p:cSld name="SECTION_HEADER_1">
    <p:bg>
      <p:bgPr>
        <a:solidFill>
          <a:srgbClr val="E1628E"/>
        </a:solidFill>
      </p:bgPr>
    </p:bg>
    <p:spTree>
      <p:nvGrpSpPr>
        <p:cNvPr id="40" name="Shape 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41;p7"/>
          <p:cNvSpPr/>
          <p:nvPr/>
        </p:nvSpPr>
        <p:spPr>
          <a:xfrm>
            <a:off x="1131450" y="539700"/>
            <a:ext cx="2951400" cy="4064100"/>
          </a:xfrm>
          <a:prstGeom prst="rect">
            <a:avLst/>
          </a:prstGeom>
          <a:noFill/>
          <a:ln cap="flat" cmpd="sng" w="76200">
            <a:solidFill>
              <a:srgbClr val="FACA32"/>
            </a:solidFill>
            <a:prstDash val="solid"/>
            <a:miter lim="800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" name="Google Shape;42;p7"/>
          <p:cNvSpPr txBox="1"/>
          <p:nvPr>
            <p:ph type="title"/>
          </p:nvPr>
        </p:nvSpPr>
        <p:spPr>
          <a:xfrm>
            <a:off x="487200" y="949800"/>
            <a:ext cx="3055500" cy="1680900"/>
          </a:xfrm>
          <a:prstGeom prst="rect">
            <a:avLst/>
          </a:prstGeom>
          <a:solidFill>
            <a:srgbClr val="E1628E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CCC3B"/>
              </a:buClr>
              <a:buSzPts val="2400"/>
              <a:buNone/>
              <a:defRPr>
                <a:solidFill>
                  <a:srgbClr val="FCCC3B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CCC3B"/>
              </a:buClr>
              <a:buSzPts val="4000"/>
              <a:buNone/>
              <a:defRPr sz="4000">
                <a:solidFill>
                  <a:srgbClr val="FCCC3B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CCC3B"/>
              </a:buClr>
              <a:buSzPts val="4000"/>
              <a:buNone/>
              <a:defRPr sz="4000">
                <a:solidFill>
                  <a:srgbClr val="FCCC3B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CCC3B"/>
              </a:buClr>
              <a:buSzPts val="4000"/>
              <a:buNone/>
              <a:defRPr sz="4000">
                <a:solidFill>
                  <a:srgbClr val="FCCC3B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CCC3B"/>
              </a:buClr>
              <a:buSzPts val="4000"/>
              <a:buNone/>
              <a:defRPr sz="4000">
                <a:solidFill>
                  <a:srgbClr val="FCCC3B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CCC3B"/>
              </a:buClr>
              <a:buSzPts val="4000"/>
              <a:buNone/>
              <a:defRPr sz="4000">
                <a:solidFill>
                  <a:srgbClr val="FCCC3B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CCC3B"/>
              </a:buClr>
              <a:buSzPts val="4000"/>
              <a:buNone/>
              <a:defRPr sz="4000">
                <a:solidFill>
                  <a:srgbClr val="FCCC3B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CCC3B"/>
              </a:buClr>
              <a:buSzPts val="4000"/>
              <a:buNone/>
              <a:defRPr sz="4000">
                <a:solidFill>
                  <a:srgbClr val="FCCC3B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CCC3B"/>
              </a:buClr>
              <a:buSzPts val="4000"/>
              <a:buNone/>
              <a:defRPr sz="4000">
                <a:solidFill>
                  <a:srgbClr val="FCCC3B"/>
                </a:solidFill>
              </a:defRPr>
            </a:lvl9pPr>
          </a:lstStyle>
          <a:p/>
        </p:txBody>
      </p:sp>
      <p:sp>
        <p:nvSpPr>
          <p:cNvPr id="43" name="Google Shape;43;p7"/>
          <p:cNvSpPr txBox="1"/>
          <p:nvPr>
            <p:ph idx="1" type="subTitle"/>
          </p:nvPr>
        </p:nvSpPr>
        <p:spPr>
          <a:xfrm>
            <a:off x="487200" y="2624114"/>
            <a:ext cx="2770200" cy="763800"/>
          </a:xfrm>
          <a:prstGeom prst="rect">
            <a:avLst/>
          </a:prstGeom>
          <a:solidFill>
            <a:srgbClr val="E1628E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9AD4C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&amp; subtitle slide 1 1">
  <p:cSld name="SECTION_HEADER_1_2">
    <p:bg>
      <p:bgPr>
        <a:solidFill>
          <a:srgbClr val="00B1AE"/>
        </a:solidFill>
      </p:bgPr>
    </p:bg>
    <p:spTree>
      <p:nvGrpSpPr>
        <p:cNvPr id="44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8"/>
          <p:cNvSpPr/>
          <p:nvPr/>
        </p:nvSpPr>
        <p:spPr>
          <a:xfrm>
            <a:off x="5703450" y="539700"/>
            <a:ext cx="2951400" cy="4064100"/>
          </a:xfrm>
          <a:prstGeom prst="rect">
            <a:avLst/>
          </a:prstGeom>
          <a:noFill/>
          <a:ln cap="flat" cmpd="sng" w="76200">
            <a:solidFill>
              <a:srgbClr val="FACA32"/>
            </a:solidFill>
            <a:prstDash val="solid"/>
            <a:miter lim="800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" name="Google Shape;46;p8"/>
          <p:cNvSpPr txBox="1"/>
          <p:nvPr>
            <p:ph type="title"/>
          </p:nvPr>
        </p:nvSpPr>
        <p:spPr>
          <a:xfrm>
            <a:off x="5059200" y="949800"/>
            <a:ext cx="3055500" cy="1680900"/>
          </a:xfrm>
          <a:prstGeom prst="rect">
            <a:avLst/>
          </a:prstGeom>
          <a:solidFill>
            <a:srgbClr val="00B1AE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CCC3B"/>
              </a:buClr>
              <a:buSzPts val="2400"/>
              <a:buNone/>
              <a:defRPr>
                <a:solidFill>
                  <a:srgbClr val="FCCC3B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CCC3B"/>
              </a:buClr>
              <a:buSzPts val="4000"/>
              <a:buNone/>
              <a:defRPr sz="4000">
                <a:solidFill>
                  <a:srgbClr val="FCCC3B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CCC3B"/>
              </a:buClr>
              <a:buSzPts val="4000"/>
              <a:buNone/>
              <a:defRPr sz="4000">
                <a:solidFill>
                  <a:srgbClr val="FCCC3B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CCC3B"/>
              </a:buClr>
              <a:buSzPts val="4000"/>
              <a:buNone/>
              <a:defRPr sz="4000">
                <a:solidFill>
                  <a:srgbClr val="FCCC3B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CCC3B"/>
              </a:buClr>
              <a:buSzPts val="4000"/>
              <a:buNone/>
              <a:defRPr sz="4000">
                <a:solidFill>
                  <a:srgbClr val="FCCC3B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CCC3B"/>
              </a:buClr>
              <a:buSzPts val="4000"/>
              <a:buNone/>
              <a:defRPr sz="4000">
                <a:solidFill>
                  <a:srgbClr val="FCCC3B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CCC3B"/>
              </a:buClr>
              <a:buSzPts val="4000"/>
              <a:buNone/>
              <a:defRPr sz="4000">
                <a:solidFill>
                  <a:srgbClr val="FCCC3B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CCC3B"/>
              </a:buClr>
              <a:buSzPts val="4000"/>
              <a:buNone/>
              <a:defRPr sz="4000">
                <a:solidFill>
                  <a:srgbClr val="FCCC3B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CCC3B"/>
              </a:buClr>
              <a:buSzPts val="4000"/>
              <a:buNone/>
              <a:defRPr sz="4000">
                <a:solidFill>
                  <a:srgbClr val="FCCC3B"/>
                </a:solidFill>
              </a:defRPr>
            </a:lvl9pPr>
          </a:lstStyle>
          <a:p/>
        </p:txBody>
      </p:sp>
      <p:sp>
        <p:nvSpPr>
          <p:cNvPr id="47" name="Google Shape;47;p8"/>
          <p:cNvSpPr txBox="1"/>
          <p:nvPr>
            <p:ph idx="1" type="subTitle"/>
          </p:nvPr>
        </p:nvSpPr>
        <p:spPr>
          <a:xfrm>
            <a:off x="5059200" y="2630700"/>
            <a:ext cx="2770200" cy="763800"/>
          </a:xfrm>
          <a:prstGeom prst="rect">
            <a:avLst/>
          </a:prstGeom>
          <a:solidFill>
            <a:srgbClr val="00B1AE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9AD4C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&amp; illustration">
  <p:cSld name="SECTION_HEADER_1_1">
    <p:spTree>
      <p:nvGrpSpPr>
        <p:cNvPr id="48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Google Shape;49;p9"/>
          <p:cNvSpPr/>
          <p:nvPr/>
        </p:nvSpPr>
        <p:spPr>
          <a:xfrm>
            <a:off x="419449" y="0"/>
            <a:ext cx="2394300" cy="5143500"/>
          </a:xfrm>
          <a:prstGeom prst="rect">
            <a:avLst/>
          </a:prstGeom>
          <a:solidFill>
            <a:srgbClr val="E1628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" name="Google Shape;50;p9"/>
          <p:cNvSpPr/>
          <p:nvPr/>
        </p:nvSpPr>
        <p:spPr>
          <a:xfrm>
            <a:off x="171224" y="0"/>
            <a:ext cx="2394300" cy="5143500"/>
          </a:xfrm>
          <a:prstGeom prst="rect">
            <a:avLst/>
          </a:prstGeom>
          <a:solidFill>
            <a:srgbClr val="FACA3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" name="Google Shape;51;p9"/>
          <p:cNvSpPr/>
          <p:nvPr/>
        </p:nvSpPr>
        <p:spPr>
          <a:xfrm>
            <a:off x="0" y="0"/>
            <a:ext cx="2394300" cy="5143500"/>
          </a:xfrm>
          <a:prstGeom prst="rect">
            <a:avLst/>
          </a:prstGeom>
          <a:solidFill>
            <a:srgbClr val="00C8C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" name="Google Shape;52;p9"/>
          <p:cNvSpPr txBox="1"/>
          <p:nvPr>
            <p:ph type="title"/>
          </p:nvPr>
        </p:nvSpPr>
        <p:spPr>
          <a:xfrm>
            <a:off x="318950" y="721450"/>
            <a:ext cx="1783500" cy="11829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53" name="Google Shape;53;p9"/>
          <p:cNvSpPr txBox="1"/>
          <p:nvPr>
            <p:ph idx="1" type="subTitle"/>
          </p:nvPr>
        </p:nvSpPr>
        <p:spPr>
          <a:xfrm>
            <a:off x="305400" y="1652950"/>
            <a:ext cx="1783500" cy="7638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i="1" sz="1200">
                <a:solidFill>
                  <a:srgbClr val="43434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i="1" sz="1200">
                <a:solidFill>
                  <a:srgbClr val="43434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i="1" sz="1200">
                <a:solidFill>
                  <a:srgbClr val="43434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i="1" sz="1200">
                <a:solidFill>
                  <a:srgbClr val="43434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i="1" sz="1200">
                <a:solidFill>
                  <a:srgbClr val="43434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i="1" sz="1200">
                <a:solidFill>
                  <a:srgbClr val="43434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i="1" sz="1200">
                <a:solidFill>
                  <a:srgbClr val="43434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i="1" sz="1200">
                <a:solidFill>
                  <a:srgbClr val="43434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i="1" sz="12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9AD4C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&amp; three steps">
  <p:cSld name="SECTION_HEADER_1_1_1">
    <p:spTree>
      <p:nvGrpSpPr>
        <p:cNvPr id="54" name="Shape 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Google Shape;55;p10"/>
          <p:cNvSpPr/>
          <p:nvPr/>
        </p:nvSpPr>
        <p:spPr>
          <a:xfrm>
            <a:off x="8865299" y="0"/>
            <a:ext cx="278700" cy="5143500"/>
          </a:xfrm>
          <a:prstGeom prst="rect">
            <a:avLst/>
          </a:prstGeom>
          <a:solidFill>
            <a:srgbClr val="00C8C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" name="Google Shape;56;p10"/>
          <p:cNvSpPr/>
          <p:nvPr/>
        </p:nvSpPr>
        <p:spPr>
          <a:xfrm>
            <a:off x="8805049" y="0"/>
            <a:ext cx="97500" cy="5143500"/>
          </a:xfrm>
          <a:prstGeom prst="rect">
            <a:avLst/>
          </a:prstGeom>
          <a:solidFill>
            <a:srgbClr val="FACA3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" name="Google Shape;57;p10"/>
          <p:cNvSpPr/>
          <p:nvPr/>
        </p:nvSpPr>
        <p:spPr>
          <a:xfrm>
            <a:off x="0" y="0"/>
            <a:ext cx="2699100" cy="5143500"/>
          </a:xfrm>
          <a:prstGeom prst="rect">
            <a:avLst/>
          </a:prstGeom>
          <a:solidFill>
            <a:srgbClr val="E1628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" name="Google Shape;58;p10"/>
          <p:cNvSpPr txBox="1"/>
          <p:nvPr>
            <p:ph type="title"/>
          </p:nvPr>
        </p:nvSpPr>
        <p:spPr>
          <a:xfrm>
            <a:off x="364800" y="704175"/>
            <a:ext cx="2000700" cy="14451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Oswald Regular"/>
              <a:buNone/>
              <a:defRPr b="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Oswald Regular"/>
              <a:buNone/>
              <a:defRPr b="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Oswald Regular"/>
              <a:buNone/>
              <a:defRPr b="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Oswald Regular"/>
              <a:buNone/>
              <a:defRPr b="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Oswald Regular"/>
              <a:buNone/>
              <a:defRPr b="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Oswald Regular"/>
              <a:buNone/>
              <a:defRPr b="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Oswald Regular"/>
              <a:buNone/>
              <a:defRPr b="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Oswald Regular"/>
              <a:buNone/>
              <a:defRPr b="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9AD4C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EXT slide">
  <p:cSld name="CUSTOM">
    <p:bg>
      <p:bgPr>
        <a:solidFill>
          <a:srgbClr val="E1628E"/>
        </a:solidFill>
      </p:bgPr>
    </p:bg>
    <p:spTree>
      <p:nvGrpSpPr>
        <p:cNvPr id="59" name="Shape 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Google Shape;60;p1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>
              <a:buNone/>
              <a:defRPr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buNone/>
              <a:defRPr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buNone/>
              <a:defRPr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buNone/>
              <a:defRPr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buNone/>
              <a:defRPr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buNone/>
              <a:defRPr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buNone/>
              <a:defRPr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buNone/>
              <a:defRPr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61" name="Google Shape;61;p11"/>
          <p:cNvSpPr txBox="1"/>
          <p:nvPr>
            <p:ph idx="1" type="subTitle"/>
          </p:nvPr>
        </p:nvSpPr>
        <p:spPr>
          <a:xfrm>
            <a:off x="2122200" y="2102549"/>
            <a:ext cx="4899600" cy="93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b="1" sz="6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b="1" sz="6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b="1" sz="6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b="1" sz="6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b="1" sz="6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b="1" sz="6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b="1" sz="6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b="1" sz="6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b="1" sz="60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62" name="Google Shape;62;p11"/>
          <p:cNvSpPr txBox="1"/>
          <p:nvPr>
            <p:ph idx="2" type="subTitle"/>
          </p:nvPr>
        </p:nvSpPr>
        <p:spPr>
          <a:xfrm>
            <a:off x="3213700" y="3190460"/>
            <a:ext cx="2770200" cy="7638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 slide 1">
  <p:cSld name="CUSTOM_1">
    <p:spTree>
      <p:nvGrpSpPr>
        <p:cNvPr id="63" name="Shape 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Google Shape;64;p12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>
              <a:buNone/>
              <a:defRPr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buNone/>
              <a:defRPr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buNone/>
              <a:defRPr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buNone/>
              <a:defRPr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buNone/>
              <a:defRPr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buNone/>
              <a:defRPr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buNone/>
              <a:defRPr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buNone/>
              <a:defRPr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65" name="Google Shape;65;p12"/>
          <p:cNvSpPr txBox="1"/>
          <p:nvPr>
            <p:ph idx="1" type="subTitle"/>
          </p:nvPr>
        </p:nvSpPr>
        <p:spPr>
          <a:xfrm>
            <a:off x="2122250" y="1373707"/>
            <a:ext cx="4899600" cy="21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600">
                <a:solidFill>
                  <a:srgbClr val="EFEFEF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9pPr>
          </a:lstStyle>
          <a:p/>
        </p:txBody>
      </p:sp>
      <p:sp>
        <p:nvSpPr>
          <p:cNvPr id="66" name="Google Shape;66;p12"/>
          <p:cNvSpPr txBox="1"/>
          <p:nvPr>
            <p:ph idx="2" type="subTitle"/>
          </p:nvPr>
        </p:nvSpPr>
        <p:spPr>
          <a:xfrm>
            <a:off x="2448077" y="3631625"/>
            <a:ext cx="3965700" cy="39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1" sz="12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b="1" sz="12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b="1" sz="12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b="1" sz="12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b="1" sz="12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b="1" sz="12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b="1" sz="12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b="1" sz="12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b="1" sz="12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ontent Title &amp; Summary 1">
  <p:cSld name="TITLE_AND_BODY_5">
    <p:spTree>
      <p:nvGrpSpPr>
        <p:cNvPr id="67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Google Shape;68;p13"/>
          <p:cNvSpPr txBox="1"/>
          <p:nvPr>
            <p:ph type="title"/>
          </p:nvPr>
        </p:nvSpPr>
        <p:spPr>
          <a:xfrm>
            <a:off x="723300" y="620403"/>
            <a:ext cx="4393200" cy="136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6000">
                <a:solidFill>
                  <a:srgbClr val="999999"/>
                </a:solidFill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6000"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6000"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6000"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6000"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6000"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6000"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6000"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6000"/>
            </a:lvl9pPr>
          </a:lstStyle>
          <a:p/>
        </p:txBody>
      </p:sp>
      <p:sp>
        <p:nvSpPr>
          <p:cNvPr id="69" name="Google Shape;69;p13"/>
          <p:cNvSpPr/>
          <p:nvPr/>
        </p:nvSpPr>
        <p:spPr>
          <a:xfrm>
            <a:off x="8458701" y="800"/>
            <a:ext cx="685200" cy="1445100"/>
          </a:xfrm>
          <a:prstGeom prst="rect">
            <a:avLst/>
          </a:prstGeom>
          <a:solidFill>
            <a:srgbClr val="00C8C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" name="Google Shape;70;p13"/>
          <p:cNvSpPr/>
          <p:nvPr/>
        </p:nvSpPr>
        <p:spPr>
          <a:xfrm>
            <a:off x="8458676" y="1846675"/>
            <a:ext cx="685200" cy="1445100"/>
          </a:xfrm>
          <a:prstGeom prst="rect">
            <a:avLst/>
          </a:prstGeom>
          <a:solidFill>
            <a:srgbClr val="FACA3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" name="Google Shape;71;p13"/>
          <p:cNvSpPr/>
          <p:nvPr/>
        </p:nvSpPr>
        <p:spPr>
          <a:xfrm>
            <a:off x="8458676" y="3706350"/>
            <a:ext cx="685200" cy="1445100"/>
          </a:xfrm>
          <a:prstGeom prst="rect">
            <a:avLst/>
          </a:prstGeom>
          <a:solidFill>
            <a:srgbClr val="E1628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" name="Google Shape;72;p13"/>
          <p:cNvSpPr txBox="1"/>
          <p:nvPr>
            <p:ph idx="1" type="subTitle"/>
          </p:nvPr>
        </p:nvSpPr>
        <p:spPr>
          <a:xfrm>
            <a:off x="5709750" y="359313"/>
            <a:ext cx="1733400" cy="390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73" name="Google Shape;73;p13"/>
          <p:cNvSpPr txBox="1"/>
          <p:nvPr>
            <p:ph idx="2" type="subTitle"/>
          </p:nvPr>
        </p:nvSpPr>
        <p:spPr>
          <a:xfrm>
            <a:off x="5709599" y="2007800"/>
            <a:ext cx="1733400" cy="390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74" name="Google Shape;74;p13"/>
          <p:cNvSpPr txBox="1"/>
          <p:nvPr/>
        </p:nvSpPr>
        <p:spPr>
          <a:xfrm>
            <a:off x="7532575" y="44996"/>
            <a:ext cx="1178400" cy="1493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0">
                <a:solidFill>
                  <a:srgbClr val="00C8C4"/>
                </a:solidFill>
                <a:latin typeface="Oswald"/>
                <a:ea typeface="Oswald"/>
                <a:cs typeface="Oswald"/>
                <a:sym typeface="Oswald"/>
              </a:rPr>
              <a:t>1</a:t>
            </a:r>
            <a:endParaRPr b="1" sz="14000">
              <a:solidFill>
                <a:srgbClr val="00C8C4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75" name="Google Shape;75;p13"/>
          <p:cNvSpPr txBox="1"/>
          <p:nvPr/>
        </p:nvSpPr>
        <p:spPr>
          <a:xfrm>
            <a:off x="7517351" y="1925784"/>
            <a:ext cx="1080000" cy="1440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0">
                <a:solidFill>
                  <a:srgbClr val="FACA32"/>
                </a:solidFill>
                <a:latin typeface="Oswald"/>
                <a:ea typeface="Oswald"/>
                <a:cs typeface="Oswald"/>
                <a:sym typeface="Oswald"/>
              </a:rPr>
              <a:t>2</a:t>
            </a:r>
            <a:endParaRPr b="1" sz="14000">
              <a:solidFill>
                <a:srgbClr val="FACA32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76" name="Google Shape;76;p13"/>
          <p:cNvSpPr txBox="1"/>
          <p:nvPr/>
        </p:nvSpPr>
        <p:spPr>
          <a:xfrm>
            <a:off x="7508997" y="3794645"/>
            <a:ext cx="1080000" cy="1440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0">
                <a:solidFill>
                  <a:srgbClr val="E1628E"/>
                </a:solidFill>
                <a:latin typeface="Oswald"/>
                <a:ea typeface="Oswald"/>
                <a:cs typeface="Oswald"/>
                <a:sym typeface="Oswald"/>
              </a:rPr>
              <a:t>3</a:t>
            </a:r>
            <a:endParaRPr b="1" sz="14000">
              <a:solidFill>
                <a:srgbClr val="E1628E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77" name="Google Shape;77;p13"/>
          <p:cNvSpPr txBox="1"/>
          <p:nvPr>
            <p:ph idx="3" type="subTitle"/>
          </p:nvPr>
        </p:nvSpPr>
        <p:spPr>
          <a:xfrm>
            <a:off x="5709750" y="558640"/>
            <a:ext cx="1733400" cy="77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9pPr>
          </a:lstStyle>
          <a:p/>
        </p:txBody>
      </p:sp>
      <p:sp>
        <p:nvSpPr>
          <p:cNvPr id="78" name="Google Shape;78;p13"/>
          <p:cNvSpPr txBox="1"/>
          <p:nvPr>
            <p:ph idx="4" type="subTitle"/>
          </p:nvPr>
        </p:nvSpPr>
        <p:spPr>
          <a:xfrm>
            <a:off x="5709750" y="2196477"/>
            <a:ext cx="1733400" cy="77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9pPr>
          </a:lstStyle>
          <a:p/>
        </p:txBody>
      </p:sp>
      <p:sp>
        <p:nvSpPr>
          <p:cNvPr id="79" name="Google Shape;79;p13"/>
          <p:cNvSpPr txBox="1"/>
          <p:nvPr>
            <p:ph idx="5" type="subTitle"/>
          </p:nvPr>
        </p:nvSpPr>
        <p:spPr>
          <a:xfrm>
            <a:off x="5709599" y="3820913"/>
            <a:ext cx="1733400" cy="390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80" name="Google Shape;80;p13"/>
          <p:cNvSpPr txBox="1"/>
          <p:nvPr>
            <p:ph idx="6" type="subTitle"/>
          </p:nvPr>
        </p:nvSpPr>
        <p:spPr>
          <a:xfrm>
            <a:off x="5709750" y="4009590"/>
            <a:ext cx="1733400" cy="77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body slide 1">
  <p:cSld name="TITLE_AND_BODY_4">
    <p:bg>
      <p:bgPr>
        <a:solidFill>
          <a:srgbClr val="FFFFFF">
            <a:alpha val="0"/>
          </a:srgbClr>
        </a:solidFill>
      </p:bgPr>
    </p:bg>
    <p:spTree>
      <p:nvGrpSpPr>
        <p:cNvPr id="81" name="Shape 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" name="Google Shape;82;p14"/>
          <p:cNvSpPr/>
          <p:nvPr/>
        </p:nvSpPr>
        <p:spPr>
          <a:xfrm>
            <a:off x="539725" y="539700"/>
            <a:ext cx="8064600" cy="4064100"/>
          </a:xfrm>
          <a:prstGeom prst="rect">
            <a:avLst/>
          </a:prstGeom>
          <a:noFill/>
          <a:ln cap="flat" cmpd="sng" w="76200">
            <a:solidFill>
              <a:srgbClr val="FACA32"/>
            </a:solidFill>
            <a:prstDash val="solid"/>
            <a:miter lim="800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" name="Google Shape;83;p14"/>
          <p:cNvSpPr txBox="1"/>
          <p:nvPr>
            <p:ph idx="1" type="body"/>
          </p:nvPr>
        </p:nvSpPr>
        <p:spPr>
          <a:xfrm>
            <a:off x="1520225" y="1939975"/>
            <a:ext cx="6012900" cy="199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indent="-330200" lvl="1" marL="91440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indent="-323850" lvl="2" marL="1371600">
              <a:spcBef>
                <a:spcPts val="0"/>
              </a:spcBef>
              <a:spcAft>
                <a:spcPts val="0"/>
              </a:spcAft>
              <a:buSzPts val="1500"/>
              <a:buChar char="■"/>
              <a:defRPr/>
            </a:lvl3pPr>
            <a:lvl4pPr indent="-323850" lvl="3" marL="1828800">
              <a:spcBef>
                <a:spcPts val="0"/>
              </a:spcBef>
              <a:spcAft>
                <a:spcPts val="0"/>
              </a:spcAft>
              <a:buSzPts val="1500"/>
              <a:buChar char="●"/>
              <a:defRPr/>
            </a:lvl4pPr>
            <a:lvl5pPr indent="-317500" lvl="4" marL="22860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1150" lvl="6" marL="3200400"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7pPr>
            <a:lvl8pPr indent="-311150" lvl="7" marL="3657600">
              <a:spcBef>
                <a:spcPts val="0"/>
              </a:spcBef>
              <a:spcAft>
                <a:spcPts val="0"/>
              </a:spcAft>
              <a:buSzPts val="1300"/>
              <a:buChar char="○"/>
              <a:defRPr/>
            </a:lvl8pPr>
            <a:lvl9pPr indent="-304800" lvl="8" marL="4114800">
              <a:spcBef>
                <a:spcPts val="0"/>
              </a:spcBef>
              <a:spcAft>
                <a:spcPts val="0"/>
              </a:spcAft>
              <a:buSzPts val="1200"/>
              <a:buChar char="■"/>
              <a:defRPr/>
            </a:lvl9pPr>
          </a:lstStyle>
          <a:p/>
        </p:txBody>
      </p:sp>
      <p:sp>
        <p:nvSpPr>
          <p:cNvPr id="84" name="Google Shape;84;p14"/>
          <p:cNvSpPr txBox="1"/>
          <p:nvPr>
            <p:ph type="title"/>
          </p:nvPr>
        </p:nvSpPr>
        <p:spPr>
          <a:xfrm>
            <a:off x="1504950" y="1053500"/>
            <a:ext cx="65907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9pPr>
          </a:lstStyle>
          <a:p/>
        </p:txBody>
      </p:sp>
      <p:sp>
        <p:nvSpPr>
          <p:cNvPr id="85" name="Google Shape;85;p14"/>
          <p:cNvSpPr txBox="1"/>
          <p:nvPr>
            <p:ph idx="12" type="sldNum"/>
          </p:nvPr>
        </p:nvSpPr>
        <p:spPr>
          <a:xfrm>
            <a:off x="8607853" y="4764514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000"/>
            </a:lvl1pPr>
            <a:lvl2pPr lvl="1" rtl="0">
              <a:buNone/>
              <a:defRPr sz="1000"/>
            </a:lvl2pPr>
            <a:lvl3pPr lvl="2" rtl="0">
              <a:buNone/>
              <a:defRPr sz="1000"/>
            </a:lvl3pPr>
            <a:lvl4pPr lvl="3" rtl="0">
              <a:buNone/>
              <a:defRPr sz="1000"/>
            </a:lvl4pPr>
            <a:lvl5pPr lvl="4" rtl="0">
              <a:buNone/>
              <a:defRPr sz="1000"/>
            </a:lvl5pPr>
            <a:lvl6pPr lvl="5" rtl="0">
              <a:buNone/>
              <a:defRPr sz="1000"/>
            </a:lvl6pPr>
            <a:lvl7pPr lvl="6" rtl="0">
              <a:buNone/>
              <a:defRPr sz="1000"/>
            </a:lvl7pPr>
            <a:lvl8pPr lvl="7" rtl="0">
              <a:buNone/>
              <a:defRPr sz="1000"/>
            </a:lvl8pPr>
            <a:lvl9pPr lvl="8" rtl="0">
              <a:buNone/>
              <a:defRPr sz="1000"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86" name="Google Shape;86;p14"/>
          <p:cNvSpPr/>
          <p:nvPr/>
        </p:nvSpPr>
        <p:spPr>
          <a:xfrm>
            <a:off x="8445775" y="2934400"/>
            <a:ext cx="350100" cy="997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" name="Google Shape;87;p14"/>
          <p:cNvSpPr/>
          <p:nvPr/>
        </p:nvSpPr>
        <p:spPr>
          <a:xfrm rot="5400000">
            <a:off x="1904025" y="73075"/>
            <a:ext cx="350100" cy="997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esign 1">
  <p:cSld name="TITLE_AND_BODY_4_3">
    <p:bg>
      <p:bgPr>
        <a:solidFill>
          <a:srgbClr val="FFFFFF">
            <a:alpha val="0"/>
          </a:srgbClr>
        </a:solidFill>
      </p:bgPr>
    </p:bg>
    <p:spTree>
      <p:nvGrpSpPr>
        <p:cNvPr id="88" name="Shape 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Google Shape;89;p15"/>
          <p:cNvSpPr/>
          <p:nvPr/>
        </p:nvSpPr>
        <p:spPr>
          <a:xfrm>
            <a:off x="539725" y="539700"/>
            <a:ext cx="8064600" cy="4064100"/>
          </a:xfrm>
          <a:prstGeom prst="rect">
            <a:avLst/>
          </a:prstGeom>
          <a:noFill/>
          <a:ln cap="flat" cmpd="sng" w="76200">
            <a:solidFill>
              <a:srgbClr val="FACA32"/>
            </a:solidFill>
            <a:prstDash val="solid"/>
            <a:miter lim="800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" name="Google Shape;90;p15"/>
          <p:cNvSpPr txBox="1"/>
          <p:nvPr>
            <p:ph idx="12" type="sldNum"/>
          </p:nvPr>
        </p:nvSpPr>
        <p:spPr>
          <a:xfrm>
            <a:off x="8607853" y="4764514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000"/>
            </a:lvl1pPr>
            <a:lvl2pPr lvl="1" rtl="0">
              <a:buNone/>
              <a:defRPr sz="1000"/>
            </a:lvl2pPr>
            <a:lvl3pPr lvl="2" rtl="0">
              <a:buNone/>
              <a:defRPr sz="1000"/>
            </a:lvl3pPr>
            <a:lvl4pPr lvl="3" rtl="0">
              <a:buNone/>
              <a:defRPr sz="1000"/>
            </a:lvl4pPr>
            <a:lvl5pPr lvl="4" rtl="0">
              <a:buNone/>
              <a:defRPr sz="1000"/>
            </a:lvl5pPr>
            <a:lvl6pPr lvl="5" rtl="0">
              <a:buNone/>
              <a:defRPr sz="1000"/>
            </a:lvl6pPr>
            <a:lvl7pPr lvl="6" rtl="0">
              <a:buNone/>
              <a:defRPr sz="1000"/>
            </a:lvl7pPr>
            <a:lvl8pPr lvl="7" rtl="0">
              <a:buNone/>
              <a:defRPr sz="1000"/>
            </a:lvl8pPr>
            <a:lvl9pPr lvl="8" rtl="0">
              <a:buNone/>
              <a:defRPr sz="1000"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91" name="Google Shape;91;p15"/>
          <p:cNvSpPr/>
          <p:nvPr/>
        </p:nvSpPr>
        <p:spPr>
          <a:xfrm>
            <a:off x="8445775" y="2934400"/>
            <a:ext cx="350100" cy="997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" name="Google Shape;92;p15"/>
          <p:cNvSpPr/>
          <p:nvPr/>
        </p:nvSpPr>
        <p:spPr>
          <a:xfrm rot="5400000">
            <a:off x="1904025" y="73075"/>
            <a:ext cx="350100" cy="997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 with title &amp; frame">
  <p:cSld name="TITLE_AND_BODY_4_2">
    <p:spTree>
      <p:nvGrpSpPr>
        <p:cNvPr id="93" name="Shape 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Google Shape;94;p16"/>
          <p:cNvSpPr/>
          <p:nvPr/>
        </p:nvSpPr>
        <p:spPr>
          <a:xfrm>
            <a:off x="895200" y="895200"/>
            <a:ext cx="7353600" cy="3529200"/>
          </a:xfrm>
          <a:prstGeom prst="rect">
            <a:avLst/>
          </a:prstGeom>
          <a:noFill/>
          <a:ln cap="flat" cmpd="sng" w="76200">
            <a:solidFill>
              <a:srgbClr val="E1628E"/>
            </a:solidFill>
            <a:prstDash val="solid"/>
            <a:miter lim="800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" name="Google Shape;95;p16"/>
          <p:cNvSpPr txBox="1"/>
          <p:nvPr>
            <p:ph type="title"/>
          </p:nvPr>
        </p:nvSpPr>
        <p:spPr>
          <a:xfrm>
            <a:off x="1205250" y="631375"/>
            <a:ext cx="6733500" cy="482400"/>
          </a:xfrm>
          <a:prstGeom prst="rect">
            <a:avLst/>
          </a:prstGeom>
          <a:solidFill>
            <a:srgbClr val="FFFFFF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9pPr>
          </a:lstStyle>
          <a:p/>
        </p:txBody>
      </p:sp>
      <p:sp>
        <p:nvSpPr>
          <p:cNvPr id="96" name="Google Shape;96;p16"/>
          <p:cNvSpPr txBox="1"/>
          <p:nvPr>
            <p:ph idx="12" type="sldNum"/>
          </p:nvPr>
        </p:nvSpPr>
        <p:spPr>
          <a:xfrm>
            <a:off x="8607853" y="4764514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000"/>
            </a:lvl1pPr>
            <a:lvl2pPr lvl="1" rtl="0">
              <a:buNone/>
              <a:defRPr sz="1000"/>
            </a:lvl2pPr>
            <a:lvl3pPr lvl="2" rtl="0">
              <a:buNone/>
              <a:defRPr sz="1000"/>
            </a:lvl3pPr>
            <a:lvl4pPr lvl="3" rtl="0">
              <a:buNone/>
              <a:defRPr sz="1000"/>
            </a:lvl4pPr>
            <a:lvl5pPr lvl="4" rtl="0">
              <a:buNone/>
              <a:defRPr sz="1000"/>
            </a:lvl5pPr>
            <a:lvl6pPr lvl="5" rtl="0">
              <a:buNone/>
              <a:defRPr sz="1000"/>
            </a:lvl6pPr>
            <a:lvl7pPr lvl="6" rtl="0">
              <a:buNone/>
              <a:defRPr sz="1000"/>
            </a:lvl7pPr>
            <a:lvl8pPr lvl="7" rtl="0">
              <a:buNone/>
              <a:defRPr sz="1000"/>
            </a:lvl8pPr>
            <a:lvl9pPr lvl="8" rtl="0">
              <a:buNone/>
              <a:defRPr sz="1000"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97" name="Google Shape;97;p16"/>
          <p:cNvSpPr/>
          <p:nvPr/>
        </p:nvSpPr>
        <p:spPr>
          <a:xfrm rot="-5400000">
            <a:off x="6643750" y="3928950"/>
            <a:ext cx="350100" cy="997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" name="Google Shape;98;p16"/>
          <p:cNvSpPr/>
          <p:nvPr/>
        </p:nvSpPr>
        <p:spPr>
          <a:xfrm rot="10800000">
            <a:off x="698250" y="2682750"/>
            <a:ext cx="350100" cy="997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 with title &amp; frame 2">
  <p:cSld name="TITLE_AND_BODY_4_2_1">
    <p:spTree>
      <p:nvGrpSpPr>
        <p:cNvPr id="99" name="Shape 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Google Shape;100;p17"/>
          <p:cNvSpPr/>
          <p:nvPr/>
        </p:nvSpPr>
        <p:spPr>
          <a:xfrm>
            <a:off x="607800" y="869750"/>
            <a:ext cx="7928400" cy="3660900"/>
          </a:xfrm>
          <a:prstGeom prst="rect">
            <a:avLst/>
          </a:prstGeom>
          <a:noFill/>
          <a:ln cap="flat" cmpd="sng" w="76200">
            <a:solidFill>
              <a:srgbClr val="00C8C4"/>
            </a:solidFill>
            <a:prstDash val="solid"/>
            <a:miter lim="800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" name="Google Shape;101;p17"/>
          <p:cNvSpPr txBox="1"/>
          <p:nvPr>
            <p:ph type="title"/>
          </p:nvPr>
        </p:nvSpPr>
        <p:spPr>
          <a:xfrm>
            <a:off x="1328150" y="533800"/>
            <a:ext cx="6454500" cy="498000"/>
          </a:xfrm>
          <a:prstGeom prst="rect">
            <a:avLst/>
          </a:prstGeom>
          <a:solidFill>
            <a:srgbClr val="FFFFFF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Oswald Regular"/>
              <a:buNone/>
              <a:defRPr b="0">
                <a:solidFill>
                  <a:srgbClr val="434343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Oswald Regular"/>
              <a:buNone/>
              <a:defRPr b="0"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Oswald Regular"/>
              <a:buNone/>
              <a:defRPr b="0"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Oswald Regular"/>
              <a:buNone/>
              <a:defRPr b="0"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Oswald Regular"/>
              <a:buNone/>
              <a:defRPr b="0"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Oswald Regular"/>
              <a:buNone/>
              <a:defRPr b="0"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Oswald Regular"/>
              <a:buNone/>
              <a:defRPr b="0"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Oswald Regular"/>
              <a:buNone/>
              <a:defRPr b="0"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Oswald Regular"/>
              <a:buNone/>
              <a:defRPr b="0"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/>
        </p:txBody>
      </p:sp>
      <p:sp>
        <p:nvSpPr>
          <p:cNvPr id="102" name="Google Shape;102;p17"/>
          <p:cNvSpPr txBox="1"/>
          <p:nvPr>
            <p:ph idx="12" type="sldNum"/>
          </p:nvPr>
        </p:nvSpPr>
        <p:spPr>
          <a:xfrm>
            <a:off x="8607853" y="4764514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000"/>
            </a:lvl1pPr>
            <a:lvl2pPr lvl="1" rtl="0">
              <a:buNone/>
              <a:defRPr sz="1000"/>
            </a:lvl2pPr>
            <a:lvl3pPr lvl="2" rtl="0">
              <a:buNone/>
              <a:defRPr sz="1000"/>
            </a:lvl3pPr>
            <a:lvl4pPr lvl="3" rtl="0">
              <a:buNone/>
              <a:defRPr sz="1000"/>
            </a:lvl4pPr>
            <a:lvl5pPr lvl="4" rtl="0">
              <a:buNone/>
              <a:defRPr sz="1000"/>
            </a:lvl5pPr>
            <a:lvl6pPr lvl="5" rtl="0">
              <a:buNone/>
              <a:defRPr sz="1000"/>
            </a:lvl6pPr>
            <a:lvl7pPr lvl="6" rtl="0">
              <a:buNone/>
              <a:defRPr sz="1000"/>
            </a:lvl7pPr>
            <a:lvl8pPr lvl="7" rtl="0">
              <a:buNone/>
              <a:defRPr sz="1000"/>
            </a:lvl8pPr>
            <a:lvl9pPr lvl="8" rtl="0">
              <a:buNone/>
              <a:defRPr sz="1000"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03" name="Google Shape;103;p17"/>
          <p:cNvSpPr/>
          <p:nvPr/>
        </p:nvSpPr>
        <p:spPr>
          <a:xfrm rot="-5400000">
            <a:off x="2380700" y="4090875"/>
            <a:ext cx="350100" cy="997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" name="Google Shape;104;p17"/>
          <p:cNvSpPr/>
          <p:nvPr/>
        </p:nvSpPr>
        <p:spPr>
          <a:xfrm rot="10800000">
            <a:off x="8358950" y="3288900"/>
            <a:ext cx="350100" cy="997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Left title &amp; sumary text">
  <p:cSld name="TITLE_AND_BODY_4_1">
    <p:spTree>
      <p:nvGrpSpPr>
        <p:cNvPr id="105" name="Shape 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" name="Google Shape;106;p18"/>
          <p:cNvSpPr txBox="1"/>
          <p:nvPr>
            <p:ph type="title"/>
          </p:nvPr>
        </p:nvSpPr>
        <p:spPr>
          <a:xfrm>
            <a:off x="498250" y="799575"/>
            <a:ext cx="1646700" cy="179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Oswald Regular"/>
              <a:buNone/>
              <a:defRPr b="0"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2 columns slide">
  <p:cSld name="TITLE_AND_TWO_COLUMNS_3">
    <p:spTree>
      <p:nvGrpSpPr>
        <p:cNvPr id="107" name="Shape 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Google Shape;108;p19"/>
          <p:cNvSpPr/>
          <p:nvPr/>
        </p:nvSpPr>
        <p:spPr>
          <a:xfrm>
            <a:off x="698250" y="800678"/>
            <a:ext cx="7747500" cy="3718200"/>
          </a:xfrm>
          <a:prstGeom prst="rect">
            <a:avLst/>
          </a:prstGeom>
          <a:noFill/>
          <a:ln cap="flat" cmpd="sng" w="76200">
            <a:solidFill>
              <a:srgbClr val="E1628E"/>
            </a:solidFill>
            <a:prstDash val="solid"/>
            <a:miter lim="800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" name="Google Shape;109;p19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>
                <a:solidFill>
                  <a:srgbClr val="EFEFEF"/>
                </a:solidFill>
              </a:defRPr>
            </a:lvl1pPr>
            <a:lvl2pPr lvl="1" rtl="0">
              <a:buNone/>
              <a:defRPr>
                <a:solidFill>
                  <a:srgbClr val="EFEFEF"/>
                </a:solidFill>
              </a:defRPr>
            </a:lvl2pPr>
            <a:lvl3pPr lvl="2" rtl="0">
              <a:buNone/>
              <a:defRPr>
                <a:solidFill>
                  <a:srgbClr val="EFEFEF"/>
                </a:solidFill>
              </a:defRPr>
            </a:lvl3pPr>
            <a:lvl4pPr lvl="3" rtl="0">
              <a:buNone/>
              <a:defRPr>
                <a:solidFill>
                  <a:srgbClr val="EFEFEF"/>
                </a:solidFill>
              </a:defRPr>
            </a:lvl4pPr>
            <a:lvl5pPr lvl="4" rtl="0">
              <a:buNone/>
              <a:defRPr>
                <a:solidFill>
                  <a:srgbClr val="EFEFEF"/>
                </a:solidFill>
              </a:defRPr>
            </a:lvl5pPr>
            <a:lvl6pPr lvl="5" rtl="0">
              <a:buNone/>
              <a:defRPr>
                <a:solidFill>
                  <a:srgbClr val="EFEFEF"/>
                </a:solidFill>
              </a:defRPr>
            </a:lvl6pPr>
            <a:lvl7pPr lvl="6" rtl="0">
              <a:buNone/>
              <a:defRPr>
                <a:solidFill>
                  <a:srgbClr val="EFEFEF"/>
                </a:solidFill>
              </a:defRPr>
            </a:lvl7pPr>
            <a:lvl8pPr lvl="7" rtl="0">
              <a:buNone/>
              <a:defRPr>
                <a:solidFill>
                  <a:srgbClr val="EFEFEF"/>
                </a:solidFill>
              </a:defRPr>
            </a:lvl8pPr>
            <a:lvl9pPr lvl="8" rtl="0">
              <a:buNone/>
              <a:defRPr>
                <a:solidFill>
                  <a:srgbClr val="EFEFEF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10" name="Google Shape;110;p19"/>
          <p:cNvSpPr txBox="1"/>
          <p:nvPr>
            <p:ph idx="1" type="subTitle"/>
          </p:nvPr>
        </p:nvSpPr>
        <p:spPr>
          <a:xfrm>
            <a:off x="1735775" y="1648700"/>
            <a:ext cx="2592600" cy="26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00C8C4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00C8C4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00C8C4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00C8C4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00C8C4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00C8C4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00C8C4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00C8C4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00C8C4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111" name="Google Shape;111;p19"/>
          <p:cNvSpPr txBox="1"/>
          <p:nvPr>
            <p:ph idx="2" type="subTitle"/>
          </p:nvPr>
        </p:nvSpPr>
        <p:spPr>
          <a:xfrm>
            <a:off x="5291750" y="1648700"/>
            <a:ext cx="2547300" cy="26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CCC3B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CCC3B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CCC3B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CCC3B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CCC3B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CCC3B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CCC3B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CCC3B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CCC3B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112" name="Google Shape;112;p19"/>
          <p:cNvSpPr txBox="1"/>
          <p:nvPr>
            <p:ph type="title"/>
          </p:nvPr>
        </p:nvSpPr>
        <p:spPr>
          <a:xfrm>
            <a:off x="1205250" y="555175"/>
            <a:ext cx="6733500" cy="482400"/>
          </a:xfrm>
          <a:prstGeom prst="rect">
            <a:avLst/>
          </a:prstGeom>
          <a:solidFill>
            <a:srgbClr val="FFFFFF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9pPr>
          </a:lstStyle>
          <a:p/>
        </p:txBody>
      </p:sp>
      <p:sp>
        <p:nvSpPr>
          <p:cNvPr id="113" name="Google Shape;113;p19"/>
          <p:cNvSpPr/>
          <p:nvPr/>
        </p:nvSpPr>
        <p:spPr>
          <a:xfrm rot="-5400000">
            <a:off x="6643750" y="4005150"/>
            <a:ext cx="350100" cy="997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" name="Google Shape;114;p19"/>
          <p:cNvSpPr/>
          <p:nvPr/>
        </p:nvSpPr>
        <p:spPr>
          <a:xfrm rot="10800000">
            <a:off x="469650" y="2682750"/>
            <a:ext cx="350100" cy="997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" name="Google Shape;115;p19"/>
          <p:cNvSpPr txBox="1"/>
          <p:nvPr>
            <p:ph idx="3" type="subTitle"/>
          </p:nvPr>
        </p:nvSpPr>
        <p:spPr>
          <a:xfrm>
            <a:off x="4798853" y="2195675"/>
            <a:ext cx="3139800" cy="77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9pPr>
          </a:lstStyle>
          <a:p/>
        </p:txBody>
      </p:sp>
      <p:sp>
        <p:nvSpPr>
          <p:cNvPr id="116" name="Google Shape;116;p19"/>
          <p:cNvSpPr txBox="1"/>
          <p:nvPr>
            <p:ph idx="4" type="subTitle"/>
          </p:nvPr>
        </p:nvSpPr>
        <p:spPr>
          <a:xfrm>
            <a:off x="1242878" y="2195675"/>
            <a:ext cx="3085500" cy="77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9pPr>
          </a:lstStyle>
          <a:p/>
        </p:txBody>
      </p:sp>
      <p:cxnSp>
        <p:nvCxnSpPr>
          <p:cNvPr id="117" name="Google Shape;117;p19"/>
          <p:cNvCxnSpPr/>
          <p:nvPr/>
        </p:nvCxnSpPr>
        <p:spPr>
          <a:xfrm>
            <a:off x="1350000" y="2113075"/>
            <a:ext cx="1440900" cy="0"/>
          </a:xfrm>
          <a:prstGeom prst="straightConnector1">
            <a:avLst/>
          </a:prstGeom>
          <a:noFill/>
          <a:ln cap="rnd" cmpd="sng" w="19050">
            <a:solidFill>
              <a:srgbClr val="00C8C4"/>
            </a:solidFill>
            <a:prstDash val="solid"/>
            <a:round/>
            <a:headEnd len="med" w="med" type="oval"/>
            <a:tailEnd len="med" w="med" type="none"/>
          </a:ln>
        </p:spPr>
      </p:cxnSp>
      <p:cxnSp>
        <p:nvCxnSpPr>
          <p:cNvPr id="118" name="Google Shape;118;p19"/>
          <p:cNvCxnSpPr/>
          <p:nvPr/>
        </p:nvCxnSpPr>
        <p:spPr>
          <a:xfrm>
            <a:off x="4895850" y="2113075"/>
            <a:ext cx="1440900" cy="0"/>
          </a:xfrm>
          <a:prstGeom prst="straightConnector1">
            <a:avLst/>
          </a:prstGeom>
          <a:noFill/>
          <a:ln cap="rnd" cmpd="sng" w="19050">
            <a:solidFill>
              <a:srgbClr val="FACA32"/>
            </a:solidFill>
            <a:prstDash val="solid"/>
            <a:round/>
            <a:headEnd len="med" w="med" type="oval"/>
            <a:tailEnd len="med" w="med" type="none"/>
          </a:ln>
        </p:spPr>
      </p:cxnSp>
    </p:spTree>
  </p:cSld>
  <p:clrMapOvr>
    <a:masterClrMapping/>
  </p:clrMapOvr>
  <p:extLst>
    <p:ext uri="{DCECCB84-F9BA-43D5-87BE-67443E8EF086}">
      <p15:sldGuideLst>
        <p15:guide id="1" pos="2880">
          <p15:clr>
            <a:srgbClr val="F9AD4C"/>
          </p15:clr>
        </p15:guide>
      </p15:sldGuideLst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3 columns slide">
  <p:cSld name="TITLE_AND_TWO_COLUMNS_1">
    <p:spTree>
      <p:nvGrpSpPr>
        <p:cNvPr id="119" name="Shape 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" name="Google Shape;120;p20"/>
          <p:cNvSpPr/>
          <p:nvPr/>
        </p:nvSpPr>
        <p:spPr>
          <a:xfrm>
            <a:off x="-78950" y="-226875"/>
            <a:ext cx="4587300" cy="898200"/>
          </a:xfrm>
          <a:prstGeom prst="rect">
            <a:avLst/>
          </a:prstGeom>
          <a:noFill/>
          <a:ln cap="flat" cmpd="sng" w="76200">
            <a:solidFill>
              <a:srgbClr val="F3F3F3"/>
            </a:solidFill>
            <a:prstDash val="solid"/>
            <a:miter lim="800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" name="Google Shape;121;p20"/>
          <p:cNvSpPr txBox="1"/>
          <p:nvPr>
            <p:ph type="title"/>
          </p:nvPr>
        </p:nvSpPr>
        <p:spPr>
          <a:xfrm>
            <a:off x="757525" y="408410"/>
            <a:ext cx="3054300" cy="550500"/>
          </a:xfrm>
          <a:prstGeom prst="rect">
            <a:avLst/>
          </a:prstGeom>
          <a:solidFill>
            <a:srgbClr val="FFFFFF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None/>
              <a:defRPr>
                <a:solidFill>
                  <a:srgbClr val="43434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9pPr>
          </a:lstStyle>
          <a:p/>
        </p:txBody>
      </p:sp>
      <p:sp>
        <p:nvSpPr>
          <p:cNvPr id="122" name="Google Shape;122;p20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>
                <a:solidFill>
                  <a:srgbClr val="EFEFEF"/>
                </a:solidFill>
              </a:defRPr>
            </a:lvl1pPr>
            <a:lvl2pPr lvl="1" rtl="0">
              <a:buNone/>
              <a:defRPr>
                <a:solidFill>
                  <a:srgbClr val="EFEFEF"/>
                </a:solidFill>
              </a:defRPr>
            </a:lvl2pPr>
            <a:lvl3pPr lvl="2" rtl="0">
              <a:buNone/>
              <a:defRPr>
                <a:solidFill>
                  <a:srgbClr val="EFEFEF"/>
                </a:solidFill>
              </a:defRPr>
            </a:lvl3pPr>
            <a:lvl4pPr lvl="3" rtl="0">
              <a:buNone/>
              <a:defRPr>
                <a:solidFill>
                  <a:srgbClr val="EFEFEF"/>
                </a:solidFill>
              </a:defRPr>
            </a:lvl4pPr>
            <a:lvl5pPr lvl="4" rtl="0">
              <a:buNone/>
              <a:defRPr>
                <a:solidFill>
                  <a:srgbClr val="EFEFEF"/>
                </a:solidFill>
              </a:defRPr>
            </a:lvl5pPr>
            <a:lvl6pPr lvl="5" rtl="0">
              <a:buNone/>
              <a:defRPr>
                <a:solidFill>
                  <a:srgbClr val="EFEFEF"/>
                </a:solidFill>
              </a:defRPr>
            </a:lvl6pPr>
            <a:lvl7pPr lvl="6" rtl="0">
              <a:buNone/>
              <a:defRPr>
                <a:solidFill>
                  <a:srgbClr val="EFEFEF"/>
                </a:solidFill>
              </a:defRPr>
            </a:lvl7pPr>
            <a:lvl8pPr lvl="7" rtl="0">
              <a:buNone/>
              <a:defRPr>
                <a:solidFill>
                  <a:srgbClr val="EFEFEF"/>
                </a:solidFill>
              </a:defRPr>
            </a:lvl8pPr>
            <a:lvl9pPr lvl="8" rtl="0">
              <a:buNone/>
              <a:defRPr>
                <a:solidFill>
                  <a:srgbClr val="EFEFEF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23" name="Google Shape;123;p20"/>
          <p:cNvSpPr txBox="1"/>
          <p:nvPr>
            <p:ph idx="1" type="subTitle"/>
          </p:nvPr>
        </p:nvSpPr>
        <p:spPr>
          <a:xfrm>
            <a:off x="757525" y="1796100"/>
            <a:ext cx="22212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/>
        </p:txBody>
      </p:sp>
      <p:sp>
        <p:nvSpPr>
          <p:cNvPr id="124" name="Google Shape;124;p20"/>
          <p:cNvSpPr txBox="1"/>
          <p:nvPr>
            <p:ph idx="2" type="subTitle"/>
          </p:nvPr>
        </p:nvSpPr>
        <p:spPr>
          <a:xfrm>
            <a:off x="3519400" y="1796100"/>
            <a:ext cx="21666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/>
        </p:txBody>
      </p:sp>
      <p:sp>
        <p:nvSpPr>
          <p:cNvPr id="125" name="Google Shape;125;p20"/>
          <p:cNvSpPr txBox="1"/>
          <p:nvPr>
            <p:ph idx="3" type="subTitle"/>
          </p:nvPr>
        </p:nvSpPr>
        <p:spPr>
          <a:xfrm>
            <a:off x="6226675" y="1796100"/>
            <a:ext cx="21666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/>
        </p:txBody>
      </p:sp>
      <p:sp>
        <p:nvSpPr>
          <p:cNvPr id="126" name="Google Shape;126;p20"/>
          <p:cNvSpPr/>
          <p:nvPr/>
        </p:nvSpPr>
        <p:spPr>
          <a:xfrm rot="5400000">
            <a:off x="4268850" y="3754350"/>
            <a:ext cx="606300" cy="2171700"/>
          </a:xfrm>
          <a:prstGeom prst="rect">
            <a:avLst/>
          </a:prstGeom>
          <a:solidFill>
            <a:srgbClr val="FACA3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" name="Google Shape;127;p20"/>
          <p:cNvSpPr/>
          <p:nvPr/>
        </p:nvSpPr>
        <p:spPr>
          <a:xfrm rot="5400000">
            <a:off x="1544700" y="3754350"/>
            <a:ext cx="606300" cy="2171700"/>
          </a:xfrm>
          <a:prstGeom prst="rect">
            <a:avLst/>
          </a:prstGeom>
          <a:solidFill>
            <a:srgbClr val="00C8C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" name="Google Shape;128;p20"/>
          <p:cNvSpPr/>
          <p:nvPr/>
        </p:nvSpPr>
        <p:spPr>
          <a:xfrm rot="5400000">
            <a:off x="6993000" y="3754350"/>
            <a:ext cx="606300" cy="2171700"/>
          </a:xfrm>
          <a:prstGeom prst="rect">
            <a:avLst/>
          </a:prstGeom>
          <a:solidFill>
            <a:srgbClr val="E1628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" name="Google Shape;129;p20"/>
          <p:cNvSpPr txBox="1"/>
          <p:nvPr>
            <p:ph idx="4" type="subTitle"/>
          </p:nvPr>
        </p:nvSpPr>
        <p:spPr>
          <a:xfrm>
            <a:off x="762000" y="2413025"/>
            <a:ext cx="2135700" cy="156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9pPr>
          </a:lstStyle>
          <a:p/>
        </p:txBody>
      </p:sp>
      <p:sp>
        <p:nvSpPr>
          <p:cNvPr id="130" name="Google Shape;130;p20"/>
          <p:cNvSpPr txBox="1"/>
          <p:nvPr>
            <p:ph idx="5" type="subTitle"/>
          </p:nvPr>
        </p:nvSpPr>
        <p:spPr>
          <a:xfrm>
            <a:off x="3486150" y="2413025"/>
            <a:ext cx="2135700" cy="156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9pPr>
          </a:lstStyle>
          <a:p/>
        </p:txBody>
      </p:sp>
      <p:sp>
        <p:nvSpPr>
          <p:cNvPr id="131" name="Google Shape;131;p20"/>
          <p:cNvSpPr txBox="1"/>
          <p:nvPr>
            <p:ph idx="6" type="subTitle"/>
          </p:nvPr>
        </p:nvSpPr>
        <p:spPr>
          <a:xfrm>
            <a:off x="6210300" y="2413025"/>
            <a:ext cx="2135700" cy="156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9pPr>
          </a:lstStyle>
          <a:p/>
        </p:txBody>
      </p:sp>
      <p:cxnSp>
        <p:nvCxnSpPr>
          <p:cNvPr id="132" name="Google Shape;132;p20"/>
          <p:cNvCxnSpPr/>
          <p:nvPr/>
        </p:nvCxnSpPr>
        <p:spPr>
          <a:xfrm>
            <a:off x="757525" y="2294400"/>
            <a:ext cx="2181300" cy="0"/>
          </a:xfrm>
          <a:prstGeom prst="straightConnector1">
            <a:avLst/>
          </a:prstGeom>
          <a:noFill/>
          <a:ln cap="flat" cmpd="sng" w="19050">
            <a:solidFill>
              <a:srgbClr val="00C8C4"/>
            </a:solidFill>
            <a:prstDash val="solid"/>
            <a:round/>
            <a:headEnd len="med" w="med" type="oval"/>
            <a:tailEnd len="med" w="med" type="none"/>
          </a:ln>
        </p:spPr>
      </p:cxnSp>
      <p:cxnSp>
        <p:nvCxnSpPr>
          <p:cNvPr id="133" name="Google Shape;133;p20"/>
          <p:cNvCxnSpPr/>
          <p:nvPr/>
        </p:nvCxnSpPr>
        <p:spPr>
          <a:xfrm>
            <a:off x="3483775" y="2294400"/>
            <a:ext cx="2181300" cy="0"/>
          </a:xfrm>
          <a:prstGeom prst="straightConnector1">
            <a:avLst/>
          </a:prstGeom>
          <a:noFill/>
          <a:ln cap="flat" cmpd="sng" w="19050">
            <a:solidFill>
              <a:srgbClr val="FACA32"/>
            </a:solidFill>
            <a:prstDash val="solid"/>
            <a:round/>
            <a:headEnd len="med" w="med" type="oval"/>
            <a:tailEnd len="med" w="med" type="none"/>
          </a:ln>
        </p:spPr>
      </p:cxnSp>
      <p:cxnSp>
        <p:nvCxnSpPr>
          <p:cNvPr id="134" name="Google Shape;134;p20"/>
          <p:cNvCxnSpPr/>
          <p:nvPr/>
        </p:nvCxnSpPr>
        <p:spPr>
          <a:xfrm>
            <a:off x="6176875" y="2294400"/>
            <a:ext cx="2181300" cy="0"/>
          </a:xfrm>
          <a:prstGeom prst="straightConnector1">
            <a:avLst/>
          </a:prstGeom>
          <a:noFill/>
          <a:ln cap="flat" cmpd="sng" w="19050">
            <a:solidFill>
              <a:srgbClr val="E1628E"/>
            </a:solidFill>
            <a:prstDash val="solid"/>
            <a:round/>
            <a:headEnd len="med" w="med" type="oval"/>
            <a:tailEnd len="med" w="med" type="none"/>
          </a:ln>
        </p:spPr>
      </p:cxn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3 columns slide 1">
  <p:cSld name="TITLE_AND_TWO_COLUMNS_1_3">
    <p:spTree>
      <p:nvGrpSpPr>
        <p:cNvPr id="135" name="Shape 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" name="Google Shape;136;p21"/>
          <p:cNvSpPr/>
          <p:nvPr/>
        </p:nvSpPr>
        <p:spPr>
          <a:xfrm>
            <a:off x="-78950" y="-226875"/>
            <a:ext cx="4587300" cy="898200"/>
          </a:xfrm>
          <a:prstGeom prst="rect">
            <a:avLst/>
          </a:prstGeom>
          <a:noFill/>
          <a:ln cap="flat" cmpd="sng" w="76200">
            <a:solidFill>
              <a:srgbClr val="F3F3F3"/>
            </a:solidFill>
            <a:prstDash val="solid"/>
            <a:miter lim="800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" name="Google Shape;137;p21"/>
          <p:cNvSpPr txBox="1"/>
          <p:nvPr>
            <p:ph type="title"/>
          </p:nvPr>
        </p:nvSpPr>
        <p:spPr>
          <a:xfrm>
            <a:off x="757525" y="408410"/>
            <a:ext cx="3054300" cy="550500"/>
          </a:xfrm>
          <a:prstGeom prst="rect">
            <a:avLst/>
          </a:prstGeom>
          <a:solidFill>
            <a:srgbClr val="FFFFFF"/>
          </a:solidFill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None/>
              <a:defRPr>
                <a:solidFill>
                  <a:srgbClr val="43434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9pPr>
          </a:lstStyle>
          <a:p/>
        </p:txBody>
      </p:sp>
      <p:sp>
        <p:nvSpPr>
          <p:cNvPr id="138" name="Google Shape;138;p2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>
                <a:solidFill>
                  <a:srgbClr val="EFEFEF"/>
                </a:solidFill>
              </a:defRPr>
            </a:lvl1pPr>
            <a:lvl2pPr lvl="1" rtl="0">
              <a:buNone/>
              <a:defRPr>
                <a:solidFill>
                  <a:srgbClr val="EFEFEF"/>
                </a:solidFill>
              </a:defRPr>
            </a:lvl2pPr>
            <a:lvl3pPr lvl="2" rtl="0">
              <a:buNone/>
              <a:defRPr>
                <a:solidFill>
                  <a:srgbClr val="EFEFEF"/>
                </a:solidFill>
              </a:defRPr>
            </a:lvl3pPr>
            <a:lvl4pPr lvl="3" rtl="0">
              <a:buNone/>
              <a:defRPr>
                <a:solidFill>
                  <a:srgbClr val="EFEFEF"/>
                </a:solidFill>
              </a:defRPr>
            </a:lvl4pPr>
            <a:lvl5pPr lvl="4" rtl="0">
              <a:buNone/>
              <a:defRPr>
                <a:solidFill>
                  <a:srgbClr val="EFEFEF"/>
                </a:solidFill>
              </a:defRPr>
            </a:lvl5pPr>
            <a:lvl6pPr lvl="5" rtl="0">
              <a:buNone/>
              <a:defRPr>
                <a:solidFill>
                  <a:srgbClr val="EFEFEF"/>
                </a:solidFill>
              </a:defRPr>
            </a:lvl6pPr>
            <a:lvl7pPr lvl="6" rtl="0">
              <a:buNone/>
              <a:defRPr>
                <a:solidFill>
                  <a:srgbClr val="EFEFEF"/>
                </a:solidFill>
              </a:defRPr>
            </a:lvl7pPr>
            <a:lvl8pPr lvl="7" rtl="0">
              <a:buNone/>
              <a:defRPr>
                <a:solidFill>
                  <a:srgbClr val="EFEFEF"/>
                </a:solidFill>
              </a:defRPr>
            </a:lvl8pPr>
            <a:lvl9pPr lvl="8" rtl="0">
              <a:buNone/>
              <a:defRPr>
                <a:solidFill>
                  <a:srgbClr val="EFEFEF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39" name="Google Shape;139;p21"/>
          <p:cNvSpPr/>
          <p:nvPr/>
        </p:nvSpPr>
        <p:spPr>
          <a:xfrm rot="5400000">
            <a:off x="4268850" y="3754350"/>
            <a:ext cx="606300" cy="2171700"/>
          </a:xfrm>
          <a:prstGeom prst="rect">
            <a:avLst/>
          </a:prstGeom>
          <a:solidFill>
            <a:srgbClr val="FACA3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" name="Google Shape;140;p21"/>
          <p:cNvSpPr/>
          <p:nvPr/>
        </p:nvSpPr>
        <p:spPr>
          <a:xfrm rot="5400000">
            <a:off x="1544700" y="3754350"/>
            <a:ext cx="606300" cy="2171700"/>
          </a:xfrm>
          <a:prstGeom prst="rect">
            <a:avLst/>
          </a:prstGeom>
          <a:solidFill>
            <a:srgbClr val="00C8C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" name="Google Shape;141;p21"/>
          <p:cNvSpPr/>
          <p:nvPr/>
        </p:nvSpPr>
        <p:spPr>
          <a:xfrm rot="5400000">
            <a:off x="6993000" y="3754350"/>
            <a:ext cx="606300" cy="2171700"/>
          </a:xfrm>
          <a:prstGeom prst="rect">
            <a:avLst/>
          </a:prstGeom>
          <a:solidFill>
            <a:srgbClr val="E1628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" name="Google Shape;142;p21"/>
          <p:cNvSpPr txBox="1"/>
          <p:nvPr/>
        </p:nvSpPr>
        <p:spPr>
          <a:xfrm>
            <a:off x="3488000" y="1192706"/>
            <a:ext cx="2166600" cy="813600"/>
          </a:xfrm>
          <a:prstGeom prst="rect">
            <a:avLst/>
          </a:prstGeom>
          <a:solidFill>
            <a:srgbClr val="FFFFFF"/>
          </a:solidFill>
          <a:ln cap="sq" cmpd="sng" w="19050">
            <a:solidFill>
              <a:srgbClr val="F8BC2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143" name="Google Shape;143;p21"/>
          <p:cNvSpPr txBox="1"/>
          <p:nvPr/>
        </p:nvSpPr>
        <p:spPr>
          <a:xfrm>
            <a:off x="758150" y="1192706"/>
            <a:ext cx="2176500" cy="813600"/>
          </a:xfrm>
          <a:prstGeom prst="rect">
            <a:avLst/>
          </a:prstGeom>
          <a:solidFill>
            <a:srgbClr val="FFFFFF"/>
          </a:solidFill>
          <a:ln cap="sq" cmpd="sng" w="19050">
            <a:solidFill>
              <a:srgbClr val="00C8C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None/>
            </a:pPr>
            <a:r>
              <a:t/>
            </a:r>
            <a:endParaRPr sz="1000">
              <a:solidFill>
                <a:srgbClr val="999999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4" name="Google Shape;144;p21"/>
          <p:cNvSpPr txBox="1"/>
          <p:nvPr/>
        </p:nvSpPr>
        <p:spPr>
          <a:xfrm>
            <a:off x="6228325" y="1192700"/>
            <a:ext cx="2135700" cy="818400"/>
          </a:xfrm>
          <a:prstGeom prst="rect">
            <a:avLst/>
          </a:prstGeom>
          <a:solidFill>
            <a:srgbClr val="FFFFFF"/>
          </a:solidFill>
          <a:ln cap="sq" cmpd="sng" w="19050">
            <a:solidFill>
              <a:srgbClr val="E1628E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145" name="Google Shape;145;p21"/>
          <p:cNvSpPr/>
          <p:nvPr/>
        </p:nvSpPr>
        <p:spPr>
          <a:xfrm rot="10800000">
            <a:off x="1780400" y="2011216"/>
            <a:ext cx="132000" cy="114300"/>
          </a:xfrm>
          <a:prstGeom prst="triangle">
            <a:avLst>
              <a:gd fmla="val 50000" name="adj"/>
            </a:avLst>
          </a:prstGeom>
          <a:solidFill>
            <a:srgbClr val="00C8C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" name="Google Shape;146;p21"/>
          <p:cNvSpPr/>
          <p:nvPr/>
        </p:nvSpPr>
        <p:spPr>
          <a:xfrm rot="10800000">
            <a:off x="4508350" y="2011216"/>
            <a:ext cx="132000" cy="114300"/>
          </a:xfrm>
          <a:prstGeom prst="triangle">
            <a:avLst>
              <a:gd fmla="val 50000" name="adj"/>
            </a:avLst>
          </a:prstGeom>
          <a:solidFill>
            <a:srgbClr val="FACA3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" name="Google Shape;147;p21"/>
          <p:cNvSpPr/>
          <p:nvPr/>
        </p:nvSpPr>
        <p:spPr>
          <a:xfrm rot="10800000">
            <a:off x="7225250" y="2011216"/>
            <a:ext cx="132000" cy="114300"/>
          </a:xfrm>
          <a:prstGeom prst="triangle">
            <a:avLst>
              <a:gd fmla="val 50000" name="adj"/>
            </a:avLst>
          </a:prstGeom>
          <a:solidFill>
            <a:srgbClr val="E1628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Photo &amp; 3 columns slide">
  <p:cSld name="TITLE_AND_TWO_COLUMNS_1_2">
    <p:spTree>
      <p:nvGrpSpPr>
        <p:cNvPr id="148" name="Shape 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" name="Google Shape;149;p22"/>
          <p:cNvSpPr txBox="1"/>
          <p:nvPr>
            <p:ph idx="1" type="subTitle"/>
          </p:nvPr>
        </p:nvSpPr>
        <p:spPr>
          <a:xfrm>
            <a:off x="767100" y="3073850"/>
            <a:ext cx="2171700" cy="362400"/>
          </a:xfrm>
          <a:prstGeom prst="rect">
            <a:avLst/>
          </a:prstGeom>
          <a:solidFill>
            <a:srgbClr val="00C8C4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  <p:sp>
        <p:nvSpPr>
          <p:cNvPr id="150" name="Google Shape;150;p22"/>
          <p:cNvSpPr txBox="1"/>
          <p:nvPr>
            <p:ph idx="2" type="subTitle"/>
          </p:nvPr>
        </p:nvSpPr>
        <p:spPr>
          <a:xfrm>
            <a:off x="3486150" y="3073825"/>
            <a:ext cx="2166600" cy="362400"/>
          </a:xfrm>
          <a:prstGeom prst="rect">
            <a:avLst/>
          </a:prstGeom>
          <a:solidFill>
            <a:srgbClr val="E1628E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  <p:sp>
        <p:nvSpPr>
          <p:cNvPr id="151" name="Google Shape;151;p22"/>
          <p:cNvSpPr txBox="1"/>
          <p:nvPr>
            <p:ph idx="3" type="subTitle"/>
          </p:nvPr>
        </p:nvSpPr>
        <p:spPr>
          <a:xfrm>
            <a:off x="6205200" y="3073825"/>
            <a:ext cx="2166600" cy="362400"/>
          </a:xfrm>
          <a:prstGeom prst="rect">
            <a:avLst/>
          </a:prstGeom>
          <a:solidFill>
            <a:srgbClr val="FACA3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152" name="Google Shape;152;p22"/>
          <p:cNvSpPr txBox="1"/>
          <p:nvPr>
            <p:ph idx="4" type="subTitle"/>
          </p:nvPr>
        </p:nvSpPr>
        <p:spPr>
          <a:xfrm>
            <a:off x="762000" y="3539200"/>
            <a:ext cx="2135700" cy="156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9pPr>
          </a:lstStyle>
          <a:p/>
        </p:txBody>
      </p:sp>
      <p:sp>
        <p:nvSpPr>
          <p:cNvPr id="153" name="Google Shape;153;p22"/>
          <p:cNvSpPr txBox="1"/>
          <p:nvPr>
            <p:ph idx="5" type="subTitle"/>
          </p:nvPr>
        </p:nvSpPr>
        <p:spPr>
          <a:xfrm>
            <a:off x="3486150" y="3539200"/>
            <a:ext cx="2135700" cy="156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9pPr>
          </a:lstStyle>
          <a:p/>
        </p:txBody>
      </p:sp>
      <p:sp>
        <p:nvSpPr>
          <p:cNvPr id="154" name="Google Shape;154;p22"/>
          <p:cNvSpPr txBox="1"/>
          <p:nvPr>
            <p:ph idx="6" type="subTitle"/>
          </p:nvPr>
        </p:nvSpPr>
        <p:spPr>
          <a:xfrm>
            <a:off x="6210300" y="3539200"/>
            <a:ext cx="2135700" cy="156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620">
          <p15:clr>
            <a:srgbClr val="F9AD4C"/>
          </p15:clr>
        </p15:guide>
      </p15:sldGuideLst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ext &amp; some text slide 1">
  <p:cSld name="BIG_NUMBER_1">
    <p:spTree>
      <p:nvGrpSpPr>
        <p:cNvPr id="155" name="Shape 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" name="Google Shape;156;p23"/>
          <p:cNvSpPr/>
          <p:nvPr/>
        </p:nvSpPr>
        <p:spPr>
          <a:xfrm>
            <a:off x="211900" y="225875"/>
            <a:ext cx="699600" cy="1287000"/>
          </a:xfrm>
          <a:prstGeom prst="rect">
            <a:avLst/>
          </a:prstGeom>
          <a:noFill/>
          <a:ln cap="flat" cmpd="sng" w="76200">
            <a:solidFill>
              <a:srgbClr val="E1628E"/>
            </a:solidFill>
            <a:prstDash val="solid"/>
            <a:miter lim="800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" name="Google Shape;157;p23"/>
          <p:cNvSpPr txBox="1"/>
          <p:nvPr>
            <p:ph idx="1" type="subTitle"/>
          </p:nvPr>
        </p:nvSpPr>
        <p:spPr>
          <a:xfrm>
            <a:off x="2122200" y="571707"/>
            <a:ext cx="4899600" cy="21009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4800">
                <a:solidFill>
                  <a:srgbClr val="00C8C4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9pPr>
          </a:lstStyle>
          <a:p/>
        </p:txBody>
      </p:sp>
      <p:sp>
        <p:nvSpPr>
          <p:cNvPr id="158" name="Google Shape;158;p23"/>
          <p:cNvSpPr/>
          <p:nvPr/>
        </p:nvSpPr>
        <p:spPr>
          <a:xfrm>
            <a:off x="558154" y="440612"/>
            <a:ext cx="699600" cy="710700"/>
          </a:xfrm>
          <a:prstGeom prst="rect">
            <a:avLst/>
          </a:prstGeom>
          <a:noFill/>
          <a:ln cap="flat" cmpd="sng" w="76200">
            <a:solidFill>
              <a:srgbClr val="FACA32"/>
            </a:solidFill>
            <a:prstDash val="solid"/>
            <a:miter lim="800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" name="Google Shape;159;p23"/>
          <p:cNvSpPr/>
          <p:nvPr/>
        </p:nvSpPr>
        <p:spPr>
          <a:xfrm>
            <a:off x="781874" y="1008984"/>
            <a:ext cx="252000" cy="3081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" name="Google Shape;160;p23"/>
          <p:cNvSpPr/>
          <p:nvPr/>
        </p:nvSpPr>
        <p:spPr>
          <a:xfrm>
            <a:off x="8686725" y="4708985"/>
            <a:ext cx="185400" cy="188400"/>
          </a:xfrm>
          <a:prstGeom prst="rect">
            <a:avLst/>
          </a:prstGeom>
          <a:solidFill>
            <a:srgbClr val="FACA3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" name="Google Shape;161;p23"/>
          <p:cNvSpPr/>
          <p:nvPr/>
        </p:nvSpPr>
        <p:spPr>
          <a:xfrm>
            <a:off x="8686725" y="4433751"/>
            <a:ext cx="185400" cy="188400"/>
          </a:xfrm>
          <a:prstGeom prst="rect">
            <a:avLst/>
          </a:prstGeom>
          <a:solidFill>
            <a:srgbClr val="E1628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" name="Google Shape;162;p23"/>
          <p:cNvSpPr txBox="1"/>
          <p:nvPr>
            <p:ph idx="2" type="subTitle"/>
          </p:nvPr>
        </p:nvSpPr>
        <p:spPr>
          <a:xfrm>
            <a:off x="1241050" y="3183550"/>
            <a:ext cx="6661800" cy="156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9pPr>
          </a:lstStyle>
          <a:p/>
        </p:txBody>
      </p:sp>
      <p:cxnSp>
        <p:nvCxnSpPr>
          <p:cNvPr id="163" name="Google Shape;163;p23"/>
          <p:cNvCxnSpPr/>
          <p:nvPr/>
        </p:nvCxnSpPr>
        <p:spPr>
          <a:xfrm>
            <a:off x="3920100" y="2860900"/>
            <a:ext cx="1303800" cy="0"/>
          </a:xfrm>
          <a:prstGeom prst="straightConnector1">
            <a:avLst/>
          </a:prstGeom>
          <a:noFill/>
          <a:ln cap="flat" cmpd="sng" w="19050">
            <a:solidFill>
              <a:srgbClr val="00C8C4"/>
            </a:solidFill>
            <a:prstDash val="solid"/>
            <a:round/>
            <a:headEnd len="med" w="med" type="diamond"/>
            <a:tailEnd len="med" w="med" type="diamond"/>
          </a:ln>
        </p:spPr>
      </p:cxnSp>
    </p:spTree>
  </p:cSld>
  <p:clrMapOvr>
    <a:masterClrMapping/>
  </p:clrMapOvr>
  <p:extLst>
    <p:ext uri="{DCECCB84-F9BA-43D5-87BE-67443E8EF086}">
      <p15:sldGuideLst>
        <p15:guide id="1" orient="horz" pos="2402">
          <p15:clr>
            <a:srgbClr val="FA7B17"/>
          </p15:clr>
        </p15:guide>
      </p15:sldGuideLst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number &amp; some text slide 1 1">
  <p:cSld name="BIG_NUMBER_1_1">
    <p:spTree>
      <p:nvGrpSpPr>
        <p:cNvPr id="164" name="Shape 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" name="Google Shape;165;p24"/>
          <p:cNvSpPr/>
          <p:nvPr/>
        </p:nvSpPr>
        <p:spPr>
          <a:xfrm>
            <a:off x="211900" y="225875"/>
            <a:ext cx="699600" cy="1287000"/>
          </a:xfrm>
          <a:prstGeom prst="rect">
            <a:avLst/>
          </a:prstGeom>
          <a:noFill/>
          <a:ln cap="flat" cmpd="sng" w="76200">
            <a:solidFill>
              <a:srgbClr val="E1628E"/>
            </a:solidFill>
            <a:prstDash val="solid"/>
            <a:miter lim="800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" name="Google Shape;166;p24"/>
          <p:cNvSpPr/>
          <p:nvPr/>
        </p:nvSpPr>
        <p:spPr>
          <a:xfrm>
            <a:off x="558154" y="440612"/>
            <a:ext cx="699600" cy="710700"/>
          </a:xfrm>
          <a:prstGeom prst="rect">
            <a:avLst/>
          </a:prstGeom>
          <a:noFill/>
          <a:ln cap="flat" cmpd="sng" w="76200">
            <a:solidFill>
              <a:srgbClr val="FACA32"/>
            </a:solidFill>
            <a:prstDash val="solid"/>
            <a:miter lim="800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" name="Google Shape;167;p24"/>
          <p:cNvSpPr/>
          <p:nvPr/>
        </p:nvSpPr>
        <p:spPr>
          <a:xfrm>
            <a:off x="781874" y="1008984"/>
            <a:ext cx="252000" cy="3081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" name="Google Shape;168;p24"/>
          <p:cNvSpPr/>
          <p:nvPr/>
        </p:nvSpPr>
        <p:spPr>
          <a:xfrm>
            <a:off x="8686725" y="4708985"/>
            <a:ext cx="185400" cy="188400"/>
          </a:xfrm>
          <a:prstGeom prst="rect">
            <a:avLst/>
          </a:prstGeom>
          <a:solidFill>
            <a:srgbClr val="FACA3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" name="Google Shape;169;p24"/>
          <p:cNvSpPr/>
          <p:nvPr/>
        </p:nvSpPr>
        <p:spPr>
          <a:xfrm>
            <a:off x="8686725" y="4433751"/>
            <a:ext cx="185400" cy="188400"/>
          </a:xfrm>
          <a:prstGeom prst="rect">
            <a:avLst/>
          </a:prstGeom>
          <a:solidFill>
            <a:srgbClr val="E1628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" name="Google Shape;170;p24"/>
          <p:cNvSpPr txBox="1"/>
          <p:nvPr>
            <p:ph idx="1" type="subTitle"/>
          </p:nvPr>
        </p:nvSpPr>
        <p:spPr>
          <a:xfrm>
            <a:off x="1241050" y="3183550"/>
            <a:ext cx="6661800" cy="156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9pPr>
          </a:lstStyle>
          <a:p/>
        </p:txBody>
      </p:sp>
      <p:cxnSp>
        <p:nvCxnSpPr>
          <p:cNvPr id="171" name="Google Shape;171;p24"/>
          <p:cNvCxnSpPr/>
          <p:nvPr/>
        </p:nvCxnSpPr>
        <p:spPr>
          <a:xfrm>
            <a:off x="3920100" y="2860900"/>
            <a:ext cx="1303800" cy="0"/>
          </a:xfrm>
          <a:prstGeom prst="straightConnector1">
            <a:avLst/>
          </a:prstGeom>
          <a:noFill/>
          <a:ln cap="flat" cmpd="sng" w="19050">
            <a:solidFill>
              <a:srgbClr val="00C8C4"/>
            </a:solidFill>
            <a:prstDash val="solid"/>
            <a:round/>
            <a:headEnd len="med" w="med" type="diamond"/>
            <a:tailEnd len="med" w="med" type="diamond"/>
          </a:ln>
        </p:spPr>
      </p:cxnSp>
      <p:sp>
        <p:nvSpPr>
          <p:cNvPr id="172" name="Google Shape;172;p24"/>
          <p:cNvSpPr txBox="1"/>
          <p:nvPr>
            <p:ph hasCustomPrompt="1" type="title"/>
          </p:nvPr>
        </p:nvSpPr>
        <p:spPr>
          <a:xfrm>
            <a:off x="311700" y="1050925"/>
            <a:ext cx="8520600" cy="16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C8C4"/>
              </a:buClr>
              <a:buSzPts val="9600"/>
              <a:buNone/>
              <a:defRPr sz="9600">
                <a:solidFill>
                  <a:srgbClr val="00C8C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  <p:extLst>
    <p:ext uri="{DCECCB84-F9BA-43D5-87BE-67443E8EF086}">
      <p15:sldGuideLst>
        <p15:guide id="1" orient="horz" pos="2402">
          <p15:clr>
            <a:srgbClr val="FA7B17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some text slide ">
  <p:cSld name="BIG_NUMBER_1_1_1">
    <p:spTree>
      <p:nvGrpSpPr>
        <p:cNvPr id="173" name="Shape 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" name="Google Shape;174;p25"/>
          <p:cNvSpPr/>
          <p:nvPr/>
        </p:nvSpPr>
        <p:spPr>
          <a:xfrm>
            <a:off x="211900" y="225875"/>
            <a:ext cx="699600" cy="1287000"/>
          </a:xfrm>
          <a:prstGeom prst="rect">
            <a:avLst/>
          </a:prstGeom>
          <a:noFill/>
          <a:ln cap="flat" cmpd="sng" w="76200">
            <a:solidFill>
              <a:srgbClr val="E1628E"/>
            </a:solidFill>
            <a:prstDash val="solid"/>
            <a:miter lim="800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" name="Google Shape;175;p25"/>
          <p:cNvSpPr/>
          <p:nvPr/>
        </p:nvSpPr>
        <p:spPr>
          <a:xfrm>
            <a:off x="558154" y="440612"/>
            <a:ext cx="699600" cy="710700"/>
          </a:xfrm>
          <a:prstGeom prst="rect">
            <a:avLst/>
          </a:prstGeom>
          <a:noFill/>
          <a:ln cap="flat" cmpd="sng" w="76200">
            <a:solidFill>
              <a:srgbClr val="FACA32"/>
            </a:solidFill>
            <a:prstDash val="solid"/>
            <a:miter lim="800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" name="Google Shape;176;p25"/>
          <p:cNvSpPr/>
          <p:nvPr/>
        </p:nvSpPr>
        <p:spPr>
          <a:xfrm>
            <a:off x="781874" y="1008984"/>
            <a:ext cx="252000" cy="3081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" name="Google Shape;177;p25"/>
          <p:cNvSpPr/>
          <p:nvPr/>
        </p:nvSpPr>
        <p:spPr>
          <a:xfrm>
            <a:off x="8686725" y="4708985"/>
            <a:ext cx="185400" cy="188400"/>
          </a:xfrm>
          <a:prstGeom prst="rect">
            <a:avLst/>
          </a:prstGeom>
          <a:solidFill>
            <a:srgbClr val="FACA3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" name="Google Shape;178;p25"/>
          <p:cNvSpPr/>
          <p:nvPr/>
        </p:nvSpPr>
        <p:spPr>
          <a:xfrm>
            <a:off x="8686725" y="4433751"/>
            <a:ext cx="185400" cy="188400"/>
          </a:xfrm>
          <a:prstGeom prst="rect">
            <a:avLst/>
          </a:prstGeom>
          <a:solidFill>
            <a:srgbClr val="E1628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" name="Google Shape;179;p25"/>
          <p:cNvSpPr txBox="1"/>
          <p:nvPr>
            <p:ph idx="1" type="subTitle"/>
          </p:nvPr>
        </p:nvSpPr>
        <p:spPr>
          <a:xfrm>
            <a:off x="1609850" y="1675400"/>
            <a:ext cx="5924400" cy="156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00C8C4"/>
                </a:solidFill>
              </a:defRPr>
            </a:lvl9pPr>
          </a:lstStyle>
          <a:p/>
        </p:txBody>
      </p:sp>
      <p:sp>
        <p:nvSpPr>
          <p:cNvPr id="180" name="Google Shape;180;p25"/>
          <p:cNvSpPr txBox="1"/>
          <p:nvPr>
            <p:ph type="title"/>
          </p:nvPr>
        </p:nvSpPr>
        <p:spPr>
          <a:xfrm>
            <a:off x="1435875" y="812685"/>
            <a:ext cx="3054300" cy="550500"/>
          </a:xfrm>
          <a:prstGeom prst="rect">
            <a:avLst/>
          </a:prstGeom>
          <a:solidFill>
            <a:srgbClr val="FFFFFF"/>
          </a:solidFill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None/>
              <a:defRPr>
                <a:solidFill>
                  <a:srgbClr val="43434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2402">
          <p15:clr>
            <a:srgbClr val="FA7B17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&amp; text">
  <p:cSld name="CUSTOM_3">
    <p:bg>
      <p:bgPr>
        <a:solidFill>
          <a:srgbClr val="E1628E"/>
        </a:solidFill>
      </p:bgPr>
    </p:bg>
    <p:spTree>
      <p:nvGrpSpPr>
        <p:cNvPr id="181" name="Shape 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" name="Google Shape;182;p26"/>
          <p:cNvSpPr/>
          <p:nvPr/>
        </p:nvSpPr>
        <p:spPr>
          <a:xfrm>
            <a:off x="1042950" y="971550"/>
            <a:ext cx="7058100" cy="3162300"/>
          </a:xfrm>
          <a:prstGeom prst="rect">
            <a:avLst/>
          </a:prstGeom>
          <a:noFill/>
          <a:ln cap="flat" cmpd="sng" w="114300">
            <a:solidFill>
              <a:srgbClr val="00C8C4"/>
            </a:solidFill>
            <a:prstDash val="solid"/>
            <a:miter lim="800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" name="Google Shape;183;p26"/>
          <p:cNvSpPr txBox="1"/>
          <p:nvPr>
            <p:ph hasCustomPrompt="1" type="title"/>
          </p:nvPr>
        </p:nvSpPr>
        <p:spPr>
          <a:xfrm>
            <a:off x="1952325" y="788293"/>
            <a:ext cx="5239200" cy="869400"/>
          </a:xfrm>
          <a:prstGeom prst="rect">
            <a:avLst/>
          </a:prstGeom>
          <a:solidFill>
            <a:srgbClr val="E1628E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84" name="Google Shape;184;p26"/>
          <p:cNvSpPr txBox="1"/>
          <p:nvPr>
            <p:ph hasCustomPrompt="1" idx="2" type="title"/>
          </p:nvPr>
        </p:nvSpPr>
        <p:spPr>
          <a:xfrm>
            <a:off x="1952325" y="2126421"/>
            <a:ext cx="5239200" cy="869400"/>
          </a:xfrm>
          <a:prstGeom prst="rect">
            <a:avLst/>
          </a:prstGeom>
          <a:solidFill>
            <a:srgbClr val="E1628E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85" name="Google Shape;185;p26"/>
          <p:cNvSpPr txBox="1"/>
          <p:nvPr>
            <p:ph hasCustomPrompt="1" idx="3" type="title"/>
          </p:nvPr>
        </p:nvSpPr>
        <p:spPr>
          <a:xfrm>
            <a:off x="1952325" y="3498350"/>
            <a:ext cx="5239200" cy="869400"/>
          </a:xfrm>
          <a:prstGeom prst="rect">
            <a:avLst/>
          </a:prstGeom>
          <a:solidFill>
            <a:srgbClr val="E1628E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86" name="Google Shape;186;p26"/>
          <p:cNvSpPr txBox="1"/>
          <p:nvPr>
            <p:ph idx="1" type="subTitle"/>
          </p:nvPr>
        </p:nvSpPr>
        <p:spPr>
          <a:xfrm>
            <a:off x="2403150" y="1355723"/>
            <a:ext cx="4337700" cy="31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9pPr>
          </a:lstStyle>
          <a:p/>
        </p:txBody>
      </p:sp>
      <p:sp>
        <p:nvSpPr>
          <p:cNvPr id="187" name="Google Shape;187;p26"/>
          <p:cNvSpPr txBox="1"/>
          <p:nvPr>
            <p:ph idx="4" type="subTitle"/>
          </p:nvPr>
        </p:nvSpPr>
        <p:spPr>
          <a:xfrm>
            <a:off x="2403150" y="2722969"/>
            <a:ext cx="4337700" cy="31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9pPr>
          </a:lstStyle>
          <a:p/>
        </p:txBody>
      </p:sp>
      <p:sp>
        <p:nvSpPr>
          <p:cNvPr id="188" name="Google Shape;188;p26"/>
          <p:cNvSpPr txBox="1"/>
          <p:nvPr>
            <p:ph idx="5" type="subTitle"/>
          </p:nvPr>
        </p:nvSpPr>
        <p:spPr>
          <a:xfrm>
            <a:off x="2403150" y="4089288"/>
            <a:ext cx="4337700" cy="31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E8E88"/>
              </a:buClr>
              <a:buSzPts val="1100"/>
              <a:buNone/>
              <a:defRPr sz="1100">
                <a:solidFill>
                  <a:srgbClr val="EE8E88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89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chnology 1">
  <p:cSld name="BLANK_1">
    <p:spTree>
      <p:nvGrpSpPr>
        <p:cNvPr id="190" name="Shape 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" name="Google Shape;191;p28"/>
          <p:cNvSpPr/>
          <p:nvPr/>
        </p:nvSpPr>
        <p:spPr>
          <a:xfrm>
            <a:off x="6037500" y="0"/>
            <a:ext cx="3106500" cy="5143500"/>
          </a:xfrm>
          <a:prstGeom prst="rect">
            <a:avLst/>
          </a:prstGeom>
          <a:solidFill>
            <a:srgbClr val="E1628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92" name="Google Shape;192;p28"/>
          <p:cNvCxnSpPr/>
          <p:nvPr/>
        </p:nvCxnSpPr>
        <p:spPr>
          <a:xfrm>
            <a:off x="4978425" y="2393525"/>
            <a:ext cx="1382400" cy="1020600"/>
          </a:xfrm>
          <a:prstGeom prst="bentConnector3">
            <a:avLst>
              <a:gd fmla="val 50000" name="adj1"/>
            </a:avLst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oval"/>
            <a:tailEnd len="med" w="med" type="oval"/>
          </a:ln>
        </p:spPr>
      </p:cxnSp>
      <p:sp>
        <p:nvSpPr>
          <p:cNvPr id="193" name="Google Shape;193;p28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94" name="Google Shape;194;p28"/>
          <p:cNvSpPr txBox="1"/>
          <p:nvPr>
            <p:ph type="title"/>
          </p:nvPr>
        </p:nvSpPr>
        <p:spPr>
          <a:xfrm>
            <a:off x="6346500" y="3115425"/>
            <a:ext cx="2478300" cy="4980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Oswald Regular"/>
              <a:buNone/>
              <a:defRPr b="0"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Oswald Regular"/>
              <a:buNone/>
              <a:defRPr b="0"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Oswald Regular"/>
              <a:buNone/>
              <a:defRPr b="0"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Oswald Regular"/>
              <a:buNone/>
              <a:defRPr b="0"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Oswald Regular"/>
              <a:buNone/>
              <a:defRPr b="0"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Oswald Regular"/>
              <a:buNone/>
              <a:defRPr b="0"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Oswald Regular"/>
              <a:buNone/>
              <a:defRPr b="0"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Oswald Regular"/>
              <a:buNone/>
              <a:defRPr b="0"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esign 2">
  <p:cSld name="CUSTOM_2">
    <p:spTree>
      <p:nvGrpSpPr>
        <p:cNvPr id="195" name="Shape 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196;p29"/>
          <p:cNvSpPr/>
          <p:nvPr/>
        </p:nvSpPr>
        <p:spPr>
          <a:xfrm>
            <a:off x="6037500" y="0"/>
            <a:ext cx="3106500" cy="5143500"/>
          </a:xfrm>
          <a:prstGeom prst="rect">
            <a:avLst/>
          </a:prstGeom>
          <a:solidFill>
            <a:srgbClr val="E1628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" name="Google Shape;197;p29"/>
          <p:cNvSpPr/>
          <p:nvPr/>
        </p:nvSpPr>
        <p:spPr>
          <a:xfrm>
            <a:off x="4271800" y="-57150"/>
            <a:ext cx="5030100" cy="898200"/>
          </a:xfrm>
          <a:prstGeom prst="rect">
            <a:avLst/>
          </a:prstGeom>
          <a:noFill/>
          <a:ln cap="flat" cmpd="sng" w="76200">
            <a:solidFill>
              <a:srgbClr val="F3F3F3"/>
            </a:solidFill>
            <a:prstDash val="solid"/>
            <a:miter lim="800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chnology 2">
  <p:cSld name="CUSTOM_4">
    <p:spTree>
      <p:nvGrpSpPr>
        <p:cNvPr id="198" name="Shape 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" name="Google Shape;199;p30"/>
          <p:cNvSpPr/>
          <p:nvPr/>
        </p:nvSpPr>
        <p:spPr>
          <a:xfrm>
            <a:off x="0" y="0"/>
            <a:ext cx="4596900" cy="5143500"/>
          </a:xfrm>
          <a:prstGeom prst="rect">
            <a:avLst/>
          </a:prstGeom>
          <a:solidFill>
            <a:srgbClr val="E1628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" name="Google Shape;200;p30"/>
          <p:cNvSpPr/>
          <p:nvPr/>
        </p:nvSpPr>
        <p:spPr>
          <a:xfrm>
            <a:off x="1131450" y="539700"/>
            <a:ext cx="2951400" cy="4064100"/>
          </a:xfrm>
          <a:prstGeom prst="rect">
            <a:avLst/>
          </a:prstGeom>
          <a:noFill/>
          <a:ln cap="flat" cmpd="sng" w="76200">
            <a:solidFill>
              <a:srgbClr val="FACA32"/>
            </a:solidFill>
            <a:prstDash val="solid"/>
            <a:miter lim="800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" name="Google Shape;201;p30"/>
          <p:cNvSpPr txBox="1"/>
          <p:nvPr>
            <p:ph idx="1" type="subTitle"/>
          </p:nvPr>
        </p:nvSpPr>
        <p:spPr>
          <a:xfrm>
            <a:off x="6350249" y="2265850"/>
            <a:ext cx="2718300" cy="26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2400">
                <a:solidFill>
                  <a:srgbClr val="E1628E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CCC3B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CCC3B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CCC3B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CCC3B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CCC3B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CCC3B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CCC3B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CCC3B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202" name="Google Shape;202;p30"/>
          <p:cNvSpPr txBox="1"/>
          <p:nvPr>
            <p:ph idx="2" type="subTitle"/>
          </p:nvPr>
        </p:nvSpPr>
        <p:spPr>
          <a:xfrm>
            <a:off x="6350251" y="2424275"/>
            <a:ext cx="1899000" cy="77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chnology 3">
  <p:cSld name="CUSTOM_4_1">
    <p:spTree>
      <p:nvGrpSpPr>
        <p:cNvPr id="203" name="Shape 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" name="Google Shape;204;p31"/>
          <p:cNvSpPr/>
          <p:nvPr/>
        </p:nvSpPr>
        <p:spPr>
          <a:xfrm>
            <a:off x="539725" y="539700"/>
            <a:ext cx="8064600" cy="4064100"/>
          </a:xfrm>
          <a:prstGeom prst="rect">
            <a:avLst/>
          </a:prstGeom>
          <a:noFill/>
          <a:ln cap="flat" cmpd="sng" w="76200">
            <a:solidFill>
              <a:srgbClr val="FACA32"/>
            </a:solidFill>
            <a:prstDash val="solid"/>
            <a:miter lim="800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" name="Google Shape;205;p31"/>
          <p:cNvSpPr/>
          <p:nvPr/>
        </p:nvSpPr>
        <p:spPr>
          <a:xfrm>
            <a:off x="8445775" y="2934400"/>
            <a:ext cx="350100" cy="997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" name="Google Shape;206;p31"/>
          <p:cNvSpPr/>
          <p:nvPr/>
        </p:nvSpPr>
        <p:spPr>
          <a:xfrm rot="5400000">
            <a:off x="1904025" y="73075"/>
            <a:ext cx="350100" cy="997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" name="Google Shape;207;p31"/>
          <p:cNvSpPr txBox="1"/>
          <p:nvPr>
            <p:ph idx="1" type="subTitle"/>
          </p:nvPr>
        </p:nvSpPr>
        <p:spPr>
          <a:xfrm>
            <a:off x="5383074" y="2968675"/>
            <a:ext cx="2718300" cy="26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2400">
                <a:solidFill>
                  <a:srgbClr val="FCCC3B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CCC3B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CCC3B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CCC3B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CCC3B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CCC3B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CCC3B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CCC3B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sz="1400">
                <a:solidFill>
                  <a:srgbClr val="FCCC3B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208" name="Google Shape;208;p31"/>
          <p:cNvSpPr txBox="1"/>
          <p:nvPr>
            <p:ph idx="2" type="subTitle"/>
          </p:nvPr>
        </p:nvSpPr>
        <p:spPr>
          <a:xfrm>
            <a:off x="5383076" y="3127100"/>
            <a:ext cx="1899000" cy="77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00C8C4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">
  <p:cSld name="BLANK_1_1_1_1">
    <p:spTree>
      <p:nvGrpSpPr>
        <p:cNvPr id="209" name="Shape 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" name="Google Shape;210;p32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>
                <a:solidFill>
                  <a:srgbClr val="3E516C"/>
                </a:solidFill>
              </a:defRPr>
            </a:lvl1pPr>
            <a:lvl2pPr lvl="1" rtl="0">
              <a:buNone/>
              <a:defRPr>
                <a:solidFill>
                  <a:srgbClr val="3E516C"/>
                </a:solidFill>
              </a:defRPr>
            </a:lvl2pPr>
            <a:lvl3pPr lvl="2" rtl="0">
              <a:buNone/>
              <a:defRPr>
                <a:solidFill>
                  <a:srgbClr val="3E516C"/>
                </a:solidFill>
              </a:defRPr>
            </a:lvl3pPr>
            <a:lvl4pPr lvl="3" rtl="0">
              <a:buNone/>
              <a:defRPr>
                <a:solidFill>
                  <a:srgbClr val="3E516C"/>
                </a:solidFill>
              </a:defRPr>
            </a:lvl4pPr>
            <a:lvl5pPr lvl="4" rtl="0">
              <a:buNone/>
              <a:defRPr>
                <a:solidFill>
                  <a:srgbClr val="3E516C"/>
                </a:solidFill>
              </a:defRPr>
            </a:lvl5pPr>
            <a:lvl6pPr lvl="5" rtl="0">
              <a:buNone/>
              <a:defRPr>
                <a:solidFill>
                  <a:srgbClr val="3E516C"/>
                </a:solidFill>
              </a:defRPr>
            </a:lvl6pPr>
            <a:lvl7pPr lvl="6" rtl="0">
              <a:buNone/>
              <a:defRPr>
                <a:solidFill>
                  <a:srgbClr val="3E516C"/>
                </a:solidFill>
              </a:defRPr>
            </a:lvl7pPr>
            <a:lvl8pPr lvl="7" rtl="0">
              <a:buNone/>
              <a:defRPr>
                <a:solidFill>
                  <a:srgbClr val="3E516C"/>
                </a:solidFill>
              </a:defRPr>
            </a:lvl8pPr>
            <a:lvl9pPr lvl="8" rtl="0">
              <a:buNone/>
              <a:defRPr>
                <a:solidFill>
                  <a:srgbClr val="3E516C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11" name="Google Shape;211;p32"/>
          <p:cNvSpPr txBox="1"/>
          <p:nvPr>
            <p:ph type="title"/>
          </p:nvPr>
        </p:nvSpPr>
        <p:spPr>
          <a:xfrm>
            <a:off x="709075" y="533800"/>
            <a:ext cx="6454500" cy="4980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Oswald Regular"/>
              <a:buNone/>
              <a:defRPr b="0">
                <a:solidFill>
                  <a:srgbClr val="434343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Oswald Regular"/>
              <a:buNone/>
              <a:defRPr b="0"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Oswald Regular"/>
              <a:buNone/>
              <a:defRPr b="0"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Oswald Regular"/>
              <a:buNone/>
              <a:defRPr b="0"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Oswald Regular"/>
              <a:buNone/>
              <a:defRPr b="0"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Oswald Regular"/>
              <a:buNone/>
              <a:defRPr b="0"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Oswald Regular"/>
              <a:buNone/>
              <a:defRPr b="0"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Oswald Regular"/>
              <a:buNone/>
              <a:defRPr b="0"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Oswald Regular"/>
              <a:buNone/>
              <a:defRPr b="0"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216" name="Shape 21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slideLayout" Target="../slideLayouts/slideLayout29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1" Type="http://schemas.openxmlformats.org/officeDocument/2006/relationships/slideLayout" Target="../slideLayouts/slideLayout31.xml"/><Relationship Id="rId30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32" Type="http://schemas.openxmlformats.org/officeDocument/2006/relationships/theme" Target="../theme/theme2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1048350" y="37560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2400"/>
              <a:buFont typeface="Oswald"/>
              <a:buNone/>
              <a:defRPr b="1" sz="2400">
                <a:solidFill>
                  <a:srgbClr val="314256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Oswald"/>
              <a:buNone/>
              <a:defRPr b="1" sz="2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Oswald"/>
              <a:buNone/>
              <a:defRPr b="1" sz="2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Oswald"/>
              <a:buNone/>
              <a:defRPr b="1" sz="2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Oswald"/>
              <a:buNone/>
              <a:defRPr b="1" sz="2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Oswald"/>
              <a:buNone/>
              <a:defRPr b="1" sz="2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Oswald"/>
              <a:buNone/>
              <a:defRPr b="1" sz="2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Oswald"/>
              <a:buNone/>
              <a:defRPr b="1" sz="2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Oswald"/>
              <a:buNone/>
              <a:defRPr b="1" sz="2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1068100" y="2486100"/>
            <a:ext cx="7047300" cy="211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Open Sans"/>
              <a:buChar char="●"/>
              <a:defRPr sz="1600">
                <a:solidFill>
                  <a:srgbClr val="999999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indent="-3302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Open Sans"/>
              <a:buChar char="○"/>
              <a:defRPr sz="1600">
                <a:solidFill>
                  <a:srgbClr val="999999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indent="-3238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500"/>
              <a:buFont typeface="Open Sans"/>
              <a:buChar char="■"/>
              <a:defRPr sz="1500">
                <a:solidFill>
                  <a:srgbClr val="999999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indent="-3238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500"/>
              <a:buFont typeface="Open Sans"/>
              <a:buChar char="●"/>
              <a:defRPr sz="1500">
                <a:solidFill>
                  <a:srgbClr val="999999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indent="-3175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Open Sans"/>
              <a:buChar char="○"/>
              <a:defRPr>
                <a:solidFill>
                  <a:srgbClr val="999999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indent="-3175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Open Sans"/>
              <a:buChar char="■"/>
              <a:defRPr>
                <a:solidFill>
                  <a:srgbClr val="999999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indent="-3111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Open Sans"/>
              <a:buChar char="●"/>
              <a:defRPr sz="1300">
                <a:solidFill>
                  <a:srgbClr val="999999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indent="-3111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Open Sans"/>
              <a:buChar char="○"/>
              <a:defRPr sz="1300">
                <a:solidFill>
                  <a:srgbClr val="999999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Open Sans"/>
              <a:buChar char="■"/>
              <a:defRPr sz="1200">
                <a:solidFill>
                  <a:srgbClr val="999999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000"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>
              <a:buNone/>
              <a:defRPr sz="1000"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buNone/>
              <a:defRPr sz="1000"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buNone/>
              <a:defRPr sz="1000"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buNone/>
              <a:defRPr sz="1000"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buNone/>
              <a:defRPr sz="1000"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buNone/>
              <a:defRPr sz="1000"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buNone/>
              <a:defRPr sz="1000"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buNone/>
              <a:defRPr sz="1000">
                <a:solidFill>
                  <a:srgbClr val="434343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  <p:sldLayoutId id="2147483678" r:id="rId3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212" name="Shape 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" name="Google Shape;213;p33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214" name="Google Shape;214;p33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215" name="Google Shape;215;p33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9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.jp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20.pn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2.jp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8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7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9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11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6.xml"/><Relationship Id="rId3" Type="http://schemas.openxmlformats.org/officeDocument/2006/relationships/hyperlink" Target="https://docs.google.com/spreadsheets/d/11_4jDo4oaKQ8s048QojtR1EvR1u-UgQiFxwo6lQa-us/copy" TargetMode="External"/><Relationship Id="rId4" Type="http://schemas.openxmlformats.org/officeDocument/2006/relationships/image" Target="../media/image4.pn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3.jp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4.xml"/><Relationship Id="rId3" Type="http://schemas.openxmlformats.org/officeDocument/2006/relationships/image" Target="../media/image17.jpg"/><Relationship Id="rId4" Type="http://schemas.openxmlformats.org/officeDocument/2006/relationships/image" Target="../media/image18.jpg"/><Relationship Id="rId5" Type="http://schemas.openxmlformats.org/officeDocument/2006/relationships/image" Target="../media/image13.jpg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16.jp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5.jp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6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10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15.jpg"/><Relationship Id="rId4" Type="http://schemas.openxmlformats.org/officeDocument/2006/relationships/image" Target="../media/image14.jpg"/><Relationship Id="rId5" Type="http://schemas.openxmlformats.org/officeDocument/2006/relationships/image" Target="../media/image12.jp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9" Type="http://schemas.openxmlformats.org/officeDocument/2006/relationships/hyperlink" Target="https://www.freepik.com/chokniti" TargetMode="External"/><Relationship Id="rId5" Type="http://schemas.openxmlformats.org/officeDocument/2006/relationships/hyperlink" Target="https://www.freepik.com/" TargetMode="External"/><Relationship Id="rId6" Type="http://schemas.openxmlformats.org/officeDocument/2006/relationships/hyperlink" Target="https://www.freepik.com/new7ducks" TargetMode="External"/><Relationship Id="rId7" Type="http://schemas.openxmlformats.org/officeDocument/2006/relationships/hyperlink" Target="https://www.freepik.com/denamorado" TargetMode="External"/><Relationship Id="rId8" Type="http://schemas.openxmlformats.org/officeDocument/2006/relationships/hyperlink" Target="https://www.freepik.com/benzoix" TargetMode="External"/><Relationship Id="rId11" Type="http://schemas.openxmlformats.org/officeDocument/2006/relationships/hyperlink" Target="https://www.freepik.com/evening-tao" TargetMode="External"/><Relationship Id="rId10" Type="http://schemas.openxmlformats.org/officeDocument/2006/relationships/hyperlink" Target="https://www.freepik.com/katemangostar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fonts.google.com/specimen/Oswald" TargetMode="External"/><Relationship Id="rId4" Type="http://schemas.openxmlformats.org/officeDocument/2006/relationships/hyperlink" Target="https://fonts.google.com/specimen/Open+Sans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47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19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20" name="Shape 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" name="Google Shape;221;p35"/>
          <p:cNvSpPr/>
          <p:nvPr/>
        </p:nvSpPr>
        <p:spPr>
          <a:xfrm>
            <a:off x="5455800" y="0"/>
            <a:ext cx="2866800" cy="42714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" name="Google Shape;222;p35"/>
          <p:cNvSpPr txBox="1"/>
          <p:nvPr>
            <p:ph idx="1" type="subTitle"/>
          </p:nvPr>
        </p:nvSpPr>
        <p:spPr>
          <a:xfrm>
            <a:off x="5724124" y="3159899"/>
            <a:ext cx="1684200" cy="66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E1628E"/>
                </a:solidFill>
                <a:latin typeface="Open Sans"/>
                <a:ea typeface="Open Sans"/>
                <a:cs typeface="Open Sans"/>
                <a:sym typeface="Open Sans"/>
              </a:rPr>
              <a:t>Here is where </a:t>
            </a:r>
            <a:br>
              <a:rPr lang="es" sz="1200">
                <a:solidFill>
                  <a:srgbClr val="E1628E"/>
                </a:solidFill>
                <a:latin typeface="Open Sans"/>
                <a:ea typeface="Open Sans"/>
                <a:cs typeface="Open Sans"/>
                <a:sym typeface="Open Sans"/>
              </a:rPr>
            </a:br>
            <a:r>
              <a:rPr lang="es" sz="1200">
                <a:solidFill>
                  <a:srgbClr val="E1628E"/>
                </a:solidFill>
                <a:latin typeface="Open Sans"/>
                <a:ea typeface="Open Sans"/>
                <a:cs typeface="Open Sans"/>
                <a:sym typeface="Open Sans"/>
              </a:rPr>
              <a:t>your presentation </a:t>
            </a:r>
            <a:br>
              <a:rPr lang="es" sz="1200">
                <a:solidFill>
                  <a:srgbClr val="E1628E"/>
                </a:solidFill>
                <a:latin typeface="Open Sans"/>
                <a:ea typeface="Open Sans"/>
                <a:cs typeface="Open Sans"/>
                <a:sym typeface="Open Sans"/>
              </a:rPr>
            </a:br>
            <a:r>
              <a:rPr lang="es" sz="1200">
                <a:solidFill>
                  <a:srgbClr val="E1628E"/>
                </a:solidFill>
                <a:latin typeface="Open Sans"/>
                <a:ea typeface="Open Sans"/>
                <a:cs typeface="Open Sans"/>
                <a:sym typeface="Open Sans"/>
              </a:rPr>
              <a:t>begins</a:t>
            </a:r>
            <a:endParaRPr sz="1200">
              <a:solidFill>
                <a:srgbClr val="E1628E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223" name="Google Shape;223;p35"/>
          <p:cNvSpPr txBox="1"/>
          <p:nvPr>
            <p:ph type="ctrTitle"/>
          </p:nvPr>
        </p:nvSpPr>
        <p:spPr>
          <a:xfrm>
            <a:off x="5705275" y="1634900"/>
            <a:ext cx="2367900" cy="115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4000"/>
              <a:t>Hello</a:t>
            </a:r>
            <a:endParaRPr sz="4000"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4000"/>
              <a:t>Creativity!</a:t>
            </a:r>
            <a:endParaRPr sz="4000"/>
          </a:p>
        </p:txBody>
      </p:sp>
      <p:cxnSp>
        <p:nvCxnSpPr>
          <p:cNvPr id="224" name="Google Shape;224;p35"/>
          <p:cNvCxnSpPr/>
          <p:nvPr/>
        </p:nvCxnSpPr>
        <p:spPr>
          <a:xfrm>
            <a:off x="5824350" y="2970225"/>
            <a:ext cx="2121600" cy="0"/>
          </a:xfrm>
          <a:prstGeom prst="straightConnector1">
            <a:avLst/>
          </a:prstGeom>
          <a:noFill/>
          <a:ln cap="rnd" cmpd="sng" w="19050">
            <a:solidFill>
              <a:srgbClr val="E1628E"/>
            </a:solidFill>
            <a:prstDash val="dot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28" name="Shape 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" name="Google Shape;229;p36"/>
          <p:cNvSpPr txBox="1"/>
          <p:nvPr>
            <p:ph type="ctrTitle"/>
          </p:nvPr>
        </p:nvSpPr>
        <p:spPr>
          <a:xfrm>
            <a:off x="981025" y="841350"/>
            <a:ext cx="2602800" cy="80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7200">
                <a:solidFill>
                  <a:srgbClr val="FACA32"/>
                </a:solidFill>
              </a:rPr>
              <a:t>Whoa</a:t>
            </a:r>
            <a:r>
              <a:rPr lang="es" sz="7200">
                <a:solidFill>
                  <a:srgbClr val="FACA32"/>
                </a:solidFill>
              </a:rPr>
              <a:t>!</a:t>
            </a:r>
            <a:endParaRPr sz="7200">
              <a:solidFill>
                <a:srgbClr val="FACA32"/>
              </a:solidFill>
            </a:endParaRPr>
          </a:p>
        </p:txBody>
      </p:sp>
      <p:pic>
        <p:nvPicPr>
          <p:cNvPr id="230" name="Google Shape;230;p3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450674" y="1227975"/>
            <a:ext cx="5815076" cy="3915526"/>
          </a:xfrm>
          <a:prstGeom prst="rect">
            <a:avLst/>
          </a:prstGeom>
          <a:noFill/>
          <a:ln>
            <a:noFill/>
          </a:ln>
        </p:spPr>
      </p:pic>
      <p:sp>
        <p:nvSpPr>
          <p:cNvPr id="231" name="Google Shape;231;p36"/>
          <p:cNvSpPr txBox="1"/>
          <p:nvPr>
            <p:ph idx="1" type="subTitle"/>
          </p:nvPr>
        </p:nvSpPr>
        <p:spPr>
          <a:xfrm>
            <a:off x="981050" y="1430250"/>
            <a:ext cx="2602800" cy="134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"/>
              <a:t>It could be the </a:t>
            </a:r>
            <a:br>
              <a:rPr b="0" lang="es"/>
            </a:br>
            <a:r>
              <a:rPr lang="es">
                <a:solidFill>
                  <a:srgbClr val="00C8C4"/>
                </a:solidFill>
              </a:rPr>
              <a:t>part of the presentation </a:t>
            </a:r>
            <a:r>
              <a:rPr b="0" lang="es"/>
              <a:t>where you can introduce yourself, write your email…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35" name="Shape 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" name="Google Shape;236;p37"/>
          <p:cNvSpPr txBox="1"/>
          <p:nvPr>
            <p:ph idx="2" type="subTitle"/>
          </p:nvPr>
        </p:nvSpPr>
        <p:spPr>
          <a:xfrm>
            <a:off x="2448077" y="3631625"/>
            <a:ext cx="3965700" cy="39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s">
                <a:latin typeface="Oswald Regular"/>
                <a:ea typeface="Oswald Regular"/>
                <a:cs typeface="Oswald Regular"/>
                <a:sym typeface="Oswald Regular"/>
              </a:rPr>
              <a:t>一Someone famous</a:t>
            </a:r>
            <a:endParaRPr/>
          </a:p>
        </p:txBody>
      </p:sp>
      <p:sp>
        <p:nvSpPr>
          <p:cNvPr id="237" name="Google Shape;237;p37"/>
          <p:cNvSpPr txBox="1"/>
          <p:nvPr>
            <p:ph idx="1" type="subTitle"/>
          </p:nvPr>
        </p:nvSpPr>
        <p:spPr>
          <a:xfrm>
            <a:off x="2389950" y="1236338"/>
            <a:ext cx="4364100" cy="21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2600"/>
              <a:t>“</a:t>
            </a:r>
            <a:r>
              <a:rPr lang="es"/>
              <a:t>This is a</a:t>
            </a:r>
            <a:r>
              <a:rPr i="0" lang="es" sz="2600"/>
              <a:t> quote. Words full of wisdom that someone important said and can make the reader get inspired.”</a:t>
            </a:r>
            <a:endParaRPr i="0" sz="2600"/>
          </a:p>
        </p:txBody>
      </p:sp>
      <p:sp>
        <p:nvSpPr>
          <p:cNvPr id="238" name="Google Shape;238;p37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42" name="Shape 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" name="Google Shape;243;p38"/>
          <p:cNvSpPr txBox="1"/>
          <p:nvPr>
            <p:ph idx="4294967295" type="title"/>
          </p:nvPr>
        </p:nvSpPr>
        <p:spPr>
          <a:xfrm>
            <a:off x="725700" y="940625"/>
            <a:ext cx="3958800" cy="135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6000">
                <a:solidFill>
                  <a:srgbClr val="999999"/>
                </a:solidFill>
              </a:rPr>
              <a:t>T</a:t>
            </a:r>
            <a:r>
              <a:rPr lang="es" sz="6000">
                <a:solidFill>
                  <a:srgbClr val="999999"/>
                </a:solidFill>
              </a:rPr>
              <a:t>HE</a:t>
            </a:r>
            <a:r>
              <a:rPr lang="es" sz="6000">
                <a:solidFill>
                  <a:srgbClr val="999999"/>
                </a:solidFill>
              </a:rPr>
              <a:t> CONTENT</a:t>
            </a:r>
            <a:endParaRPr sz="6000">
              <a:solidFill>
                <a:srgbClr val="999999"/>
              </a:solidFill>
            </a:endParaRPr>
          </a:p>
        </p:txBody>
      </p:sp>
      <p:sp>
        <p:nvSpPr>
          <p:cNvPr id="244" name="Google Shape;244;p38"/>
          <p:cNvSpPr/>
          <p:nvPr/>
        </p:nvSpPr>
        <p:spPr>
          <a:xfrm rot="5400000">
            <a:off x="3740700" y="1734975"/>
            <a:ext cx="623100" cy="632400"/>
          </a:xfrm>
          <a:prstGeom prst="triangle">
            <a:avLst>
              <a:gd fmla="val 50000" name="adj"/>
            </a:avLst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" name="Google Shape;245;p38"/>
          <p:cNvSpPr/>
          <p:nvPr/>
        </p:nvSpPr>
        <p:spPr>
          <a:xfrm rot="5400000">
            <a:off x="3375" y="804000"/>
            <a:ext cx="620100" cy="655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" name="Google Shape;246;p38"/>
          <p:cNvSpPr txBox="1"/>
          <p:nvPr>
            <p:ph idx="3" type="subTitle"/>
          </p:nvPr>
        </p:nvSpPr>
        <p:spPr>
          <a:xfrm>
            <a:off x="5709750" y="558640"/>
            <a:ext cx="1733400" cy="77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Here you could describe the topic of the section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" name="Google Shape;247;p38"/>
          <p:cNvSpPr txBox="1"/>
          <p:nvPr>
            <p:ph idx="4" type="subTitle"/>
          </p:nvPr>
        </p:nvSpPr>
        <p:spPr>
          <a:xfrm>
            <a:off x="5709750" y="2196477"/>
            <a:ext cx="1733400" cy="77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Here you could describe the topic of the section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" name="Google Shape;248;p38"/>
          <p:cNvSpPr txBox="1"/>
          <p:nvPr>
            <p:ph idx="1" type="subTitle"/>
          </p:nvPr>
        </p:nvSpPr>
        <p:spPr>
          <a:xfrm>
            <a:off x="5709750" y="359313"/>
            <a:ext cx="1733400" cy="390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Introduction</a:t>
            </a:r>
            <a:endParaRPr/>
          </a:p>
        </p:txBody>
      </p:sp>
      <p:sp>
        <p:nvSpPr>
          <p:cNvPr id="249" name="Google Shape;249;p38"/>
          <p:cNvSpPr txBox="1"/>
          <p:nvPr>
            <p:ph idx="2" type="subTitle"/>
          </p:nvPr>
        </p:nvSpPr>
        <p:spPr>
          <a:xfrm>
            <a:off x="5709599" y="2007800"/>
            <a:ext cx="1733400" cy="390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Presentation</a:t>
            </a:r>
            <a:endParaRPr/>
          </a:p>
        </p:txBody>
      </p:sp>
      <p:sp>
        <p:nvSpPr>
          <p:cNvPr id="250" name="Google Shape;250;p38"/>
          <p:cNvSpPr txBox="1"/>
          <p:nvPr>
            <p:ph idx="5" type="subTitle"/>
          </p:nvPr>
        </p:nvSpPr>
        <p:spPr>
          <a:xfrm>
            <a:off x="5709599" y="3820913"/>
            <a:ext cx="1733400" cy="390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Conclusion</a:t>
            </a:r>
            <a:endParaRPr/>
          </a:p>
        </p:txBody>
      </p:sp>
      <p:sp>
        <p:nvSpPr>
          <p:cNvPr id="251" name="Google Shape;251;p38"/>
          <p:cNvSpPr txBox="1"/>
          <p:nvPr>
            <p:ph idx="6" type="subTitle"/>
          </p:nvPr>
        </p:nvSpPr>
        <p:spPr>
          <a:xfrm>
            <a:off x="5709750" y="4009590"/>
            <a:ext cx="1733400" cy="77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Here you could describe the topic of the section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55" name="Shape 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" name="Google Shape;256;p39"/>
          <p:cNvSpPr txBox="1"/>
          <p:nvPr>
            <p:ph type="title"/>
          </p:nvPr>
        </p:nvSpPr>
        <p:spPr>
          <a:xfrm>
            <a:off x="604825" y="1461501"/>
            <a:ext cx="2337000" cy="1113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CCC3B"/>
                </a:solidFill>
              </a:rPr>
              <a:t>This is a great</a:t>
            </a:r>
            <a:r>
              <a:rPr lang="es"/>
              <a:t> </a:t>
            </a:r>
            <a:r>
              <a:rPr lang="es">
                <a:solidFill>
                  <a:srgbClr val="FCCC3B"/>
                </a:solidFill>
              </a:rPr>
              <a:t>headline</a:t>
            </a:r>
            <a:endParaRPr>
              <a:solidFill>
                <a:srgbClr val="FCCC3B"/>
              </a:solidFill>
            </a:endParaRPr>
          </a:p>
        </p:txBody>
      </p:sp>
      <p:sp>
        <p:nvSpPr>
          <p:cNvPr id="257" name="Google Shape;257;p39"/>
          <p:cNvSpPr txBox="1"/>
          <p:nvPr>
            <p:ph idx="1" type="subTitle"/>
          </p:nvPr>
        </p:nvSpPr>
        <p:spPr>
          <a:xfrm>
            <a:off x="604825" y="2516025"/>
            <a:ext cx="2337000" cy="92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EFEFEF"/>
                </a:solidFill>
              </a:rPr>
              <a:t>And this is the subtitle that makes it comprehensible</a:t>
            </a:r>
            <a:endParaRPr>
              <a:solidFill>
                <a:srgbClr val="EFEFEF"/>
              </a:solidFill>
            </a:endParaRPr>
          </a:p>
        </p:txBody>
      </p:sp>
      <p:pic>
        <p:nvPicPr>
          <p:cNvPr id="258" name="Google Shape;258;p39"/>
          <p:cNvPicPr preferRelativeResize="0"/>
          <p:nvPr/>
        </p:nvPicPr>
        <p:blipFill rotWithShape="1">
          <a:blip r:embed="rId3">
            <a:alphaModFix/>
          </a:blip>
          <a:srcRect b="0" l="21362" r="19377" t="0"/>
          <a:stretch/>
        </p:blipFill>
        <p:spPr>
          <a:xfrm>
            <a:off x="4572000" y="0"/>
            <a:ext cx="4572000" cy="514349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2" name="Shape 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" name="Google Shape;263;p40"/>
          <p:cNvSpPr txBox="1"/>
          <p:nvPr>
            <p:ph idx="1" type="body"/>
          </p:nvPr>
        </p:nvSpPr>
        <p:spPr>
          <a:xfrm>
            <a:off x="1520225" y="1939975"/>
            <a:ext cx="6012900" cy="199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Do you know what helps you make your point clear? Lists like this one:</a:t>
            </a:r>
            <a:br>
              <a:rPr lang="es" sz="1400"/>
            </a:b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s" sz="1400"/>
              <a:t>Because they’re simple 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s" sz="1400"/>
              <a:t>You can organize your ideas clearly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s" sz="1400"/>
              <a:t>And because you’ll never forget to buy milk!</a:t>
            </a:r>
            <a:endParaRPr sz="14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And the most important thing: the audience won’t miss the point of your presentation</a:t>
            </a:r>
            <a:endParaRPr sz="1400"/>
          </a:p>
        </p:txBody>
      </p:sp>
      <p:sp>
        <p:nvSpPr>
          <p:cNvPr id="264" name="Google Shape;264;p40"/>
          <p:cNvSpPr txBox="1"/>
          <p:nvPr>
            <p:ph type="title"/>
          </p:nvPr>
        </p:nvSpPr>
        <p:spPr>
          <a:xfrm>
            <a:off x="1504950" y="1053512"/>
            <a:ext cx="60378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0C8C4"/>
                </a:solidFill>
              </a:rPr>
              <a:t>T</a:t>
            </a:r>
            <a:r>
              <a:rPr b="1" lang="es">
                <a:solidFill>
                  <a:srgbClr val="00C8C4"/>
                </a:solidFill>
              </a:rPr>
              <a:t>he </a:t>
            </a:r>
            <a:r>
              <a:rPr b="1" lang="es">
                <a:solidFill>
                  <a:srgbClr val="FACA32"/>
                </a:solidFill>
              </a:rPr>
              <a:t>slide title</a:t>
            </a:r>
            <a:r>
              <a:rPr lang="es">
                <a:solidFill>
                  <a:srgbClr val="00C8C4"/>
                </a:solidFill>
              </a:rPr>
              <a:t> </a:t>
            </a:r>
            <a:r>
              <a:rPr b="1" lang="es">
                <a:solidFill>
                  <a:srgbClr val="00C8C4"/>
                </a:solidFill>
              </a:rPr>
              <a:t>goes here!</a:t>
            </a:r>
            <a:endParaRPr b="1">
              <a:solidFill>
                <a:srgbClr val="00C8C4"/>
              </a:solidFill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8" name="Shape 2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" name="Google Shape;269;p41"/>
          <p:cNvSpPr txBox="1"/>
          <p:nvPr>
            <p:ph type="title"/>
          </p:nvPr>
        </p:nvSpPr>
        <p:spPr>
          <a:xfrm>
            <a:off x="1350000" y="548875"/>
            <a:ext cx="5022300" cy="47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434343"/>
                </a:solidFill>
              </a:rPr>
              <a:t>Maybe you need to </a:t>
            </a:r>
            <a:r>
              <a:rPr b="1" lang="es">
                <a:solidFill>
                  <a:srgbClr val="E1628E"/>
                </a:solidFill>
              </a:rPr>
              <a:t>divide</a:t>
            </a:r>
            <a:r>
              <a:rPr b="1" lang="es">
                <a:solidFill>
                  <a:srgbClr val="434343"/>
                </a:solidFill>
              </a:rPr>
              <a:t> the content</a:t>
            </a:r>
            <a:endParaRPr b="1">
              <a:solidFill>
                <a:srgbClr val="434343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" name="Google Shape;270;p41"/>
          <p:cNvSpPr txBox="1"/>
          <p:nvPr>
            <p:ph idx="1" type="subTitle"/>
          </p:nvPr>
        </p:nvSpPr>
        <p:spPr>
          <a:xfrm>
            <a:off x="1781200" y="1641400"/>
            <a:ext cx="2547300" cy="330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0C8C4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MERCURY</a:t>
            </a:r>
            <a:endParaRPr>
              <a:solidFill>
                <a:srgbClr val="00C8C4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271" name="Google Shape;271;p41"/>
          <p:cNvSpPr txBox="1"/>
          <p:nvPr>
            <p:ph idx="2" type="subTitle"/>
          </p:nvPr>
        </p:nvSpPr>
        <p:spPr>
          <a:xfrm>
            <a:off x="5291750" y="1648700"/>
            <a:ext cx="2547300" cy="26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ACA32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VENUS</a:t>
            </a:r>
            <a:endParaRPr>
              <a:solidFill>
                <a:srgbClr val="FACA32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grpSp>
        <p:nvGrpSpPr>
          <p:cNvPr id="272" name="Google Shape;272;p41"/>
          <p:cNvGrpSpPr/>
          <p:nvPr/>
        </p:nvGrpSpPr>
        <p:grpSpPr>
          <a:xfrm>
            <a:off x="1350012" y="1583447"/>
            <a:ext cx="333562" cy="330991"/>
            <a:chOff x="-50524250" y="2686150"/>
            <a:chExt cx="301675" cy="299350"/>
          </a:xfrm>
        </p:grpSpPr>
        <p:sp>
          <p:nvSpPr>
            <p:cNvPr id="273" name="Google Shape;273;p41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41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41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41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41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41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9" name="Google Shape;279;p41"/>
          <p:cNvGrpSpPr/>
          <p:nvPr/>
        </p:nvGrpSpPr>
        <p:grpSpPr>
          <a:xfrm>
            <a:off x="4895862" y="1581719"/>
            <a:ext cx="291767" cy="334447"/>
            <a:chOff x="-49398750" y="2684600"/>
            <a:chExt cx="263875" cy="302475"/>
          </a:xfrm>
        </p:grpSpPr>
        <p:sp>
          <p:nvSpPr>
            <p:cNvPr id="280" name="Google Shape;280;p41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41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41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283" name="Google Shape;283;p41"/>
          <p:cNvCxnSpPr/>
          <p:nvPr/>
        </p:nvCxnSpPr>
        <p:spPr>
          <a:xfrm>
            <a:off x="1350000" y="2113075"/>
            <a:ext cx="1440900" cy="0"/>
          </a:xfrm>
          <a:prstGeom prst="straightConnector1">
            <a:avLst/>
          </a:prstGeom>
          <a:noFill/>
          <a:ln cap="rnd" cmpd="sng" w="19050">
            <a:solidFill>
              <a:srgbClr val="00C8C4"/>
            </a:solidFill>
            <a:prstDash val="solid"/>
            <a:round/>
            <a:headEnd len="med" w="med" type="oval"/>
            <a:tailEnd len="med" w="med" type="none"/>
          </a:ln>
        </p:spPr>
      </p:cxnSp>
      <p:cxnSp>
        <p:nvCxnSpPr>
          <p:cNvPr id="284" name="Google Shape;284;p41"/>
          <p:cNvCxnSpPr/>
          <p:nvPr/>
        </p:nvCxnSpPr>
        <p:spPr>
          <a:xfrm>
            <a:off x="4895850" y="2113075"/>
            <a:ext cx="1440900" cy="0"/>
          </a:xfrm>
          <a:prstGeom prst="straightConnector1">
            <a:avLst/>
          </a:prstGeom>
          <a:noFill/>
          <a:ln cap="rnd" cmpd="sng" w="19050">
            <a:solidFill>
              <a:srgbClr val="FACA32"/>
            </a:solidFill>
            <a:prstDash val="solid"/>
            <a:round/>
            <a:headEnd len="med" w="med" type="oval"/>
            <a:tailEnd len="med" w="med" type="none"/>
          </a:ln>
        </p:spPr>
      </p:cxnSp>
      <p:sp>
        <p:nvSpPr>
          <p:cNvPr id="285" name="Google Shape;285;p41"/>
          <p:cNvSpPr txBox="1"/>
          <p:nvPr>
            <p:ph idx="3" type="subTitle"/>
          </p:nvPr>
        </p:nvSpPr>
        <p:spPr>
          <a:xfrm>
            <a:off x="4798853" y="2195675"/>
            <a:ext cx="3139800" cy="77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sp>
        <p:nvSpPr>
          <p:cNvPr id="286" name="Google Shape;286;p41"/>
          <p:cNvSpPr txBox="1"/>
          <p:nvPr>
            <p:ph idx="4" type="subTitle"/>
          </p:nvPr>
        </p:nvSpPr>
        <p:spPr>
          <a:xfrm>
            <a:off x="1242878" y="2195675"/>
            <a:ext cx="3085500" cy="77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90" name="Shape 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" name="Google Shape;291;p42"/>
          <p:cNvSpPr txBox="1"/>
          <p:nvPr>
            <p:ph idx="6" type="subTitle"/>
          </p:nvPr>
        </p:nvSpPr>
        <p:spPr>
          <a:xfrm>
            <a:off x="6210300" y="2413025"/>
            <a:ext cx="2135700" cy="156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Mercury is the closest planet to the Sun and the smallest one in our Solar System. It’s only a bit larger than our Moon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" name="Google Shape;292;p42"/>
          <p:cNvSpPr txBox="1"/>
          <p:nvPr>
            <p:ph type="title"/>
          </p:nvPr>
        </p:nvSpPr>
        <p:spPr>
          <a:xfrm>
            <a:off x="757525" y="408410"/>
            <a:ext cx="3054300" cy="550500"/>
          </a:xfrm>
          <a:prstGeom prst="rect">
            <a:avLst/>
          </a:prstGeom>
          <a:solidFill>
            <a:srgbClr val="FFFFFF"/>
          </a:solidFill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">
                <a:latin typeface="Oswald Regular"/>
                <a:ea typeface="Oswald Regular"/>
                <a:cs typeface="Oswald Regular"/>
                <a:sym typeface="Oswald Regular"/>
              </a:rPr>
              <a:t>You could use </a:t>
            </a:r>
            <a:r>
              <a:rPr lang="es"/>
              <a:t>three columns</a:t>
            </a:r>
            <a:r>
              <a:rPr b="0" lang="es">
                <a:latin typeface="Oswald Regular"/>
                <a:ea typeface="Oswald Regular"/>
                <a:cs typeface="Oswald Regular"/>
                <a:sym typeface="Oswald Regular"/>
              </a:rPr>
              <a:t>, why not?</a:t>
            </a:r>
            <a:endParaRPr/>
          </a:p>
        </p:txBody>
      </p:sp>
      <p:sp>
        <p:nvSpPr>
          <p:cNvPr id="293" name="Google Shape;293;p42"/>
          <p:cNvSpPr txBox="1"/>
          <p:nvPr>
            <p:ph idx="1" type="subTitle"/>
          </p:nvPr>
        </p:nvSpPr>
        <p:spPr>
          <a:xfrm>
            <a:off x="757525" y="1796100"/>
            <a:ext cx="2221200" cy="384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434343"/>
                </a:solidFill>
              </a:rPr>
              <a:t>MARS</a:t>
            </a:r>
            <a:endParaRPr sz="1800">
              <a:solidFill>
                <a:srgbClr val="434343"/>
              </a:solidFill>
            </a:endParaRPr>
          </a:p>
        </p:txBody>
      </p:sp>
      <p:sp>
        <p:nvSpPr>
          <p:cNvPr id="294" name="Google Shape;294;p42"/>
          <p:cNvSpPr txBox="1"/>
          <p:nvPr>
            <p:ph idx="2" type="subTitle"/>
          </p:nvPr>
        </p:nvSpPr>
        <p:spPr>
          <a:xfrm>
            <a:off x="3502675" y="1796100"/>
            <a:ext cx="2162400" cy="384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434343"/>
                </a:solidFill>
              </a:rPr>
              <a:t>JUPITER</a:t>
            </a:r>
            <a:endParaRPr sz="1800">
              <a:solidFill>
                <a:srgbClr val="434343"/>
              </a:solidFill>
            </a:endParaRPr>
          </a:p>
        </p:txBody>
      </p:sp>
      <p:sp>
        <p:nvSpPr>
          <p:cNvPr id="295" name="Google Shape;295;p42"/>
          <p:cNvSpPr txBox="1"/>
          <p:nvPr>
            <p:ph idx="3" type="subTitle"/>
          </p:nvPr>
        </p:nvSpPr>
        <p:spPr>
          <a:xfrm>
            <a:off x="6226675" y="1796100"/>
            <a:ext cx="2162400" cy="384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434343"/>
                </a:solidFill>
              </a:rPr>
              <a:t>MERCURY</a:t>
            </a:r>
            <a:endParaRPr sz="1800">
              <a:solidFill>
                <a:srgbClr val="434343"/>
              </a:solidFill>
            </a:endParaRPr>
          </a:p>
        </p:txBody>
      </p:sp>
      <p:cxnSp>
        <p:nvCxnSpPr>
          <p:cNvPr id="296" name="Google Shape;296;p42"/>
          <p:cNvCxnSpPr/>
          <p:nvPr/>
        </p:nvCxnSpPr>
        <p:spPr>
          <a:xfrm>
            <a:off x="757525" y="2294400"/>
            <a:ext cx="2181300" cy="0"/>
          </a:xfrm>
          <a:prstGeom prst="straightConnector1">
            <a:avLst/>
          </a:prstGeom>
          <a:noFill/>
          <a:ln cap="flat" cmpd="sng" w="19050">
            <a:solidFill>
              <a:srgbClr val="00C8C4"/>
            </a:solidFill>
            <a:prstDash val="solid"/>
            <a:round/>
            <a:headEnd len="med" w="med" type="oval"/>
            <a:tailEnd len="med" w="med" type="none"/>
          </a:ln>
        </p:spPr>
      </p:cxnSp>
      <p:cxnSp>
        <p:nvCxnSpPr>
          <p:cNvPr id="297" name="Google Shape;297;p42"/>
          <p:cNvCxnSpPr/>
          <p:nvPr/>
        </p:nvCxnSpPr>
        <p:spPr>
          <a:xfrm>
            <a:off x="3483775" y="2294400"/>
            <a:ext cx="2181300" cy="0"/>
          </a:xfrm>
          <a:prstGeom prst="straightConnector1">
            <a:avLst/>
          </a:prstGeom>
          <a:noFill/>
          <a:ln cap="flat" cmpd="sng" w="19050">
            <a:solidFill>
              <a:srgbClr val="FACA32"/>
            </a:solidFill>
            <a:prstDash val="solid"/>
            <a:round/>
            <a:headEnd len="med" w="med" type="oval"/>
            <a:tailEnd len="med" w="med" type="none"/>
          </a:ln>
        </p:spPr>
      </p:cxnSp>
      <p:cxnSp>
        <p:nvCxnSpPr>
          <p:cNvPr id="298" name="Google Shape;298;p42"/>
          <p:cNvCxnSpPr/>
          <p:nvPr/>
        </p:nvCxnSpPr>
        <p:spPr>
          <a:xfrm>
            <a:off x="6176875" y="2294400"/>
            <a:ext cx="2181300" cy="0"/>
          </a:xfrm>
          <a:prstGeom prst="straightConnector1">
            <a:avLst/>
          </a:prstGeom>
          <a:noFill/>
          <a:ln cap="flat" cmpd="sng" w="19050">
            <a:solidFill>
              <a:srgbClr val="E1628E"/>
            </a:solidFill>
            <a:prstDash val="solid"/>
            <a:round/>
            <a:headEnd len="med" w="med" type="oval"/>
            <a:tailEnd len="med" w="med" type="none"/>
          </a:ln>
        </p:spPr>
      </p:cxnSp>
      <p:grpSp>
        <p:nvGrpSpPr>
          <p:cNvPr id="299" name="Google Shape;299;p42"/>
          <p:cNvGrpSpPr/>
          <p:nvPr/>
        </p:nvGrpSpPr>
        <p:grpSpPr>
          <a:xfrm>
            <a:off x="831450" y="4623154"/>
            <a:ext cx="256969" cy="255730"/>
            <a:chOff x="-49786250" y="2316650"/>
            <a:chExt cx="300900" cy="299450"/>
          </a:xfrm>
        </p:grpSpPr>
        <p:sp>
          <p:nvSpPr>
            <p:cNvPr id="300" name="Google Shape;300;p42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42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42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42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42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42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42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7" name="Google Shape;307;p42"/>
          <p:cNvSpPr/>
          <p:nvPr/>
        </p:nvSpPr>
        <p:spPr>
          <a:xfrm>
            <a:off x="3576444" y="4619496"/>
            <a:ext cx="256969" cy="256285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8" name="Google Shape;308;p42"/>
          <p:cNvGrpSpPr/>
          <p:nvPr/>
        </p:nvGrpSpPr>
        <p:grpSpPr>
          <a:xfrm>
            <a:off x="6300454" y="4619146"/>
            <a:ext cx="256285" cy="256969"/>
            <a:chOff x="-47157950" y="2712175"/>
            <a:chExt cx="300100" cy="300900"/>
          </a:xfrm>
        </p:grpSpPr>
        <p:sp>
          <p:nvSpPr>
            <p:cNvPr id="309" name="Google Shape;309;p42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42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42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42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42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42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42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6" name="Google Shape;316;p42"/>
          <p:cNvSpPr txBox="1"/>
          <p:nvPr>
            <p:ph idx="4" type="subTitle"/>
          </p:nvPr>
        </p:nvSpPr>
        <p:spPr>
          <a:xfrm>
            <a:off x="762000" y="2413025"/>
            <a:ext cx="2135700" cy="156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</p:txBody>
      </p:sp>
      <p:sp>
        <p:nvSpPr>
          <p:cNvPr id="317" name="Google Shape;317;p42"/>
          <p:cNvSpPr txBox="1"/>
          <p:nvPr>
            <p:ph idx="5" type="subTitle"/>
          </p:nvPr>
        </p:nvSpPr>
        <p:spPr>
          <a:xfrm>
            <a:off x="3486150" y="2413025"/>
            <a:ext cx="2135700" cy="156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a gas giant and the biggest planet in our Solar System. Jupiter is the fourth-brightest object in the sky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21" name="Shape 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" name="Google Shape;322;p43"/>
          <p:cNvSpPr txBox="1"/>
          <p:nvPr>
            <p:ph idx="4" type="subTitle"/>
          </p:nvPr>
        </p:nvSpPr>
        <p:spPr>
          <a:xfrm>
            <a:off x="762000" y="3539200"/>
            <a:ext cx="2135700" cy="156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</p:txBody>
      </p:sp>
      <p:sp>
        <p:nvSpPr>
          <p:cNvPr id="323" name="Google Shape;323;p43"/>
          <p:cNvSpPr txBox="1"/>
          <p:nvPr>
            <p:ph idx="5" type="subTitle"/>
          </p:nvPr>
        </p:nvSpPr>
        <p:spPr>
          <a:xfrm>
            <a:off x="3486150" y="3539200"/>
            <a:ext cx="2135700" cy="156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a gas giant and the biggest planet in our Solar System. Jupiter is the fourth-brightest object in the sky</a:t>
            </a:r>
            <a:endParaRPr/>
          </a:p>
        </p:txBody>
      </p:sp>
      <p:sp>
        <p:nvSpPr>
          <p:cNvPr id="324" name="Google Shape;324;p43"/>
          <p:cNvSpPr txBox="1"/>
          <p:nvPr>
            <p:ph idx="6" type="subTitle"/>
          </p:nvPr>
        </p:nvSpPr>
        <p:spPr>
          <a:xfrm>
            <a:off x="6210300" y="3539200"/>
            <a:ext cx="2135700" cy="156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hot, even hotter than Mercury</a:t>
            </a:r>
            <a:endParaRPr/>
          </a:p>
        </p:txBody>
      </p:sp>
      <p:sp>
        <p:nvSpPr>
          <p:cNvPr id="325" name="Google Shape;325;p43"/>
          <p:cNvSpPr txBox="1"/>
          <p:nvPr>
            <p:ph idx="2" type="subTitle"/>
          </p:nvPr>
        </p:nvSpPr>
        <p:spPr>
          <a:xfrm>
            <a:off x="767100" y="3073858"/>
            <a:ext cx="2166600" cy="362400"/>
          </a:xfrm>
          <a:prstGeom prst="rect">
            <a:avLst/>
          </a:prstGeom>
          <a:solidFill>
            <a:srgbClr val="00C8C4"/>
          </a:solidFill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 b="1"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pic>
        <p:nvPicPr>
          <p:cNvPr id="326" name="Google Shape;326;p43"/>
          <p:cNvPicPr preferRelativeResize="0"/>
          <p:nvPr/>
        </p:nvPicPr>
        <p:blipFill rotWithShape="1">
          <a:blip r:embed="rId3">
            <a:alphaModFix/>
          </a:blip>
          <a:srcRect b="40444" l="0" r="0" t="9118"/>
          <a:stretch/>
        </p:blipFill>
        <p:spPr>
          <a:xfrm>
            <a:off x="0" y="0"/>
            <a:ext cx="9144003" cy="3073850"/>
          </a:xfrm>
          <a:prstGeom prst="rect">
            <a:avLst/>
          </a:prstGeom>
          <a:noFill/>
          <a:ln>
            <a:noFill/>
          </a:ln>
        </p:spPr>
      </p:pic>
      <p:sp>
        <p:nvSpPr>
          <p:cNvPr id="327" name="Google Shape;327;p43"/>
          <p:cNvSpPr/>
          <p:nvPr/>
        </p:nvSpPr>
        <p:spPr>
          <a:xfrm rot="5400000">
            <a:off x="4390800" y="2169202"/>
            <a:ext cx="362400" cy="2171700"/>
          </a:xfrm>
          <a:prstGeom prst="rect">
            <a:avLst/>
          </a:prstGeom>
          <a:solidFill>
            <a:srgbClr val="E1628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8" name="Google Shape;328;p43"/>
          <p:cNvSpPr/>
          <p:nvPr/>
        </p:nvSpPr>
        <p:spPr>
          <a:xfrm rot="5400000">
            <a:off x="7114950" y="2169202"/>
            <a:ext cx="362400" cy="2171700"/>
          </a:xfrm>
          <a:prstGeom prst="rect">
            <a:avLst/>
          </a:prstGeom>
          <a:solidFill>
            <a:srgbClr val="FACA3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9" name="Google Shape;329;p43"/>
          <p:cNvSpPr txBox="1"/>
          <p:nvPr>
            <p:ph idx="2" type="subTitle"/>
          </p:nvPr>
        </p:nvSpPr>
        <p:spPr>
          <a:xfrm>
            <a:off x="3488700" y="3073858"/>
            <a:ext cx="2166600" cy="36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JUPITER</a:t>
            </a:r>
            <a:endParaRPr b="1"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330" name="Google Shape;330;p43"/>
          <p:cNvSpPr txBox="1"/>
          <p:nvPr>
            <p:ph idx="3" type="subTitle"/>
          </p:nvPr>
        </p:nvSpPr>
        <p:spPr>
          <a:xfrm>
            <a:off x="6210300" y="3073861"/>
            <a:ext cx="2166600" cy="36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latin typeface="Oswald"/>
                <a:ea typeface="Oswald"/>
                <a:cs typeface="Oswald"/>
                <a:sym typeface="Oswald"/>
              </a:rPr>
              <a:t>VENUS</a:t>
            </a:r>
            <a:endParaRPr b="1"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34" name="Shape 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" name="Google Shape;335;p44"/>
          <p:cNvSpPr txBox="1"/>
          <p:nvPr>
            <p:ph type="title"/>
          </p:nvPr>
        </p:nvSpPr>
        <p:spPr>
          <a:xfrm>
            <a:off x="5059200" y="1540375"/>
            <a:ext cx="3055500" cy="106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CCC3B"/>
                </a:solidFill>
              </a:rPr>
              <a:t>A picture always reinforces the concept</a:t>
            </a:r>
            <a:endParaRPr>
              <a:solidFill>
                <a:srgbClr val="FCCC3B"/>
              </a:solidFill>
            </a:endParaRPr>
          </a:p>
        </p:txBody>
      </p:sp>
      <p:sp>
        <p:nvSpPr>
          <p:cNvPr id="336" name="Google Shape;336;p44"/>
          <p:cNvSpPr txBox="1"/>
          <p:nvPr>
            <p:ph idx="1" type="subTitle"/>
          </p:nvPr>
        </p:nvSpPr>
        <p:spPr>
          <a:xfrm>
            <a:off x="5059200" y="2609150"/>
            <a:ext cx="2770200" cy="102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EFEFEF"/>
                </a:solidFill>
              </a:rPr>
              <a:t>Images reveal large amounts of data quickly, so remember: use an image instead of long texts. Your audience will appreciate that</a:t>
            </a:r>
            <a:endParaRPr>
              <a:solidFill>
                <a:srgbClr val="EFEFEF"/>
              </a:solidFill>
            </a:endParaRPr>
          </a:p>
        </p:txBody>
      </p:sp>
      <p:pic>
        <p:nvPicPr>
          <p:cNvPr id="337" name="Google Shape;337;p44"/>
          <p:cNvPicPr preferRelativeResize="0"/>
          <p:nvPr/>
        </p:nvPicPr>
        <p:blipFill rotWithShape="1">
          <a:blip r:embed="rId3">
            <a:alphaModFix/>
          </a:blip>
          <a:srcRect b="0" l="20372" r="20372" t="0"/>
          <a:stretch/>
        </p:blipFill>
        <p:spPr>
          <a:xfrm>
            <a:off x="0" y="0"/>
            <a:ext cx="4572001" cy="514268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41" name="Shape 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2" name="Google Shape;342;p45"/>
          <p:cNvPicPr preferRelativeResize="0"/>
          <p:nvPr/>
        </p:nvPicPr>
        <p:blipFill rotWithShape="1">
          <a:blip r:embed="rId3">
            <a:alphaModFix/>
          </a:blip>
          <a:srcRect b="0" l="8892" r="0" t="0"/>
          <a:stretch/>
        </p:blipFill>
        <p:spPr>
          <a:xfrm>
            <a:off x="0" y="0"/>
            <a:ext cx="7031327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343" name="Google Shape;343;p45"/>
          <p:cNvSpPr/>
          <p:nvPr/>
        </p:nvSpPr>
        <p:spPr>
          <a:xfrm>
            <a:off x="6037500" y="0"/>
            <a:ext cx="3106500" cy="5143500"/>
          </a:xfrm>
          <a:prstGeom prst="rect">
            <a:avLst/>
          </a:prstGeom>
          <a:solidFill>
            <a:srgbClr val="E1628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344" name="Google Shape;344;p45"/>
          <p:cNvCxnSpPr/>
          <p:nvPr/>
        </p:nvCxnSpPr>
        <p:spPr>
          <a:xfrm>
            <a:off x="4978425" y="2393525"/>
            <a:ext cx="1382400" cy="1020600"/>
          </a:xfrm>
          <a:prstGeom prst="bentConnector3">
            <a:avLst>
              <a:gd fmla="val 50000" name="adj1"/>
            </a:avLst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oval"/>
            <a:tailEnd len="med" w="med" type="oval"/>
          </a:ln>
        </p:spPr>
      </p:cxnSp>
      <p:sp>
        <p:nvSpPr>
          <p:cNvPr id="345" name="Google Shape;345;p45"/>
          <p:cNvSpPr txBox="1"/>
          <p:nvPr>
            <p:ph type="title"/>
          </p:nvPr>
        </p:nvSpPr>
        <p:spPr>
          <a:xfrm>
            <a:off x="6346500" y="3115425"/>
            <a:ext cx="2478300" cy="49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A picture is worth a </a:t>
            </a:r>
            <a:r>
              <a:rPr lang="es">
                <a:solidFill>
                  <a:srgbClr val="FACA32"/>
                </a:solidFill>
              </a:rPr>
              <a:t>thousand words</a:t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49" name="Shape 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0" name="Google Shape;350;p46"/>
          <p:cNvSpPr txBox="1"/>
          <p:nvPr>
            <p:ph idx="4294967295" type="ctrTitle"/>
          </p:nvPr>
        </p:nvSpPr>
        <p:spPr>
          <a:xfrm>
            <a:off x="2097175" y="1784950"/>
            <a:ext cx="4949700" cy="66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4800">
                <a:solidFill>
                  <a:srgbClr val="00C8C4"/>
                </a:solidFill>
              </a:rPr>
              <a:t>Awesome words</a:t>
            </a:r>
            <a:endParaRPr sz="4800">
              <a:solidFill>
                <a:srgbClr val="00C8C4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chemeClr val="lt1"/>
              </a:solidFill>
            </a:endParaRPr>
          </a:p>
        </p:txBody>
      </p:sp>
      <p:sp>
        <p:nvSpPr>
          <p:cNvPr id="351" name="Google Shape;351;p46"/>
          <p:cNvSpPr txBox="1"/>
          <p:nvPr>
            <p:ph idx="2" type="subTitle"/>
          </p:nvPr>
        </p:nvSpPr>
        <p:spPr>
          <a:xfrm>
            <a:off x="1241050" y="3183550"/>
            <a:ext cx="6661800" cy="156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Because key words are great for catching your audience’s attention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55" name="Shape 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" name="Google Shape;356;p47"/>
          <p:cNvGrpSpPr/>
          <p:nvPr/>
        </p:nvGrpSpPr>
        <p:grpSpPr>
          <a:xfrm>
            <a:off x="3996277" y="881569"/>
            <a:ext cx="4116105" cy="3635428"/>
            <a:chOff x="3147275" y="533250"/>
            <a:chExt cx="4704657" cy="4155250"/>
          </a:xfrm>
        </p:grpSpPr>
        <p:sp>
          <p:nvSpPr>
            <p:cNvPr id="357" name="Google Shape;357;p47"/>
            <p:cNvSpPr/>
            <p:nvPr/>
          </p:nvSpPr>
          <p:spPr>
            <a:xfrm>
              <a:off x="7337297" y="4407128"/>
              <a:ext cx="183154" cy="225427"/>
            </a:xfrm>
            <a:custGeom>
              <a:rect b="b" l="l" r="r" t="t"/>
              <a:pathLst>
                <a:path extrusionOk="0" h="2885" w="2344">
                  <a:moveTo>
                    <a:pt x="1242" y="0"/>
                  </a:moveTo>
                  <a:cubicBezTo>
                    <a:pt x="1230" y="0"/>
                    <a:pt x="1217" y="1"/>
                    <a:pt x="1205" y="2"/>
                  </a:cubicBezTo>
                  <a:lnTo>
                    <a:pt x="1105" y="19"/>
                  </a:lnTo>
                  <a:cubicBezTo>
                    <a:pt x="938" y="52"/>
                    <a:pt x="854" y="437"/>
                    <a:pt x="938" y="588"/>
                  </a:cubicBezTo>
                  <a:cubicBezTo>
                    <a:pt x="1172" y="1006"/>
                    <a:pt x="1507" y="1760"/>
                    <a:pt x="1122" y="2044"/>
                  </a:cubicBezTo>
                  <a:lnTo>
                    <a:pt x="686" y="2362"/>
                  </a:lnTo>
                  <a:cubicBezTo>
                    <a:pt x="251" y="2647"/>
                    <a:pt x="0" y="2446"/>
                    <a:pt x="0" y="2714"/>
                  </a:cubicBezTo>
                  <a:cubicBezTo>
                    <a:pt x="0" y="2803"/>
                    <a:pt x="261" y="2885"/>
                    <a:pt x="573" y="2885"/>
                  </a:cubicBezTo>
                  <a:cubicBezTo>
                    <a:pt x="729" y="2885"/>
                    <a:pt x="898" y="2864"/>
                    <a:pt x="1055" y="2814"/>
                  </a:cubicBezTo>
                  <a:cubicBezTo>
                    <a:pt x="1523" y="2680"/>
                    <a:pt x="1975" y="2513"/>
                    <a:pt x="1975" y="2513"/>
                  </a:cubicBezTo>
                  <a:cubicBezTo>
                    <a:pt x="2226" y="2446"/>
                    <a:pt x="2344" y="2145"/>
                    <a:pt x="2193" y="1944"/>
                  </a:cubicBezTo>
                  <a:lnTo>
                    <a:pt x="1959" y="1609"/>
                  </a:lnTo>
                  <a:lnTo>
                    <a:pt x="1892" y="1475"/>
                  </a:lnTo>
                  <a:lnTo>
                    <a:pt x="1590" y="253"/>
                  </a:lnTo>
                  <a:cubicBezTo>
                    <a:pt x="1544" y="98"/>
                    <a:pt x="1396" y="0"/>
                    <a:pt x="1242" y="0"/>
                  </a:cubicBezTo>
                  <a:close/>
                </a:path>
              </a:pathLst>
            </a:custGeom>
            <a:solidFill>
              <a:srgbClr val="FAB9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47"/>
            <p:cNvSpPr/>
            <p:nvPr/>
          </p:nvSpPr>
          <p:spPr>
            <a:xfrm>
              <a:off x="3373560" y="772584"/>
              <a:ext cx="4478373" cy="3525251"/>
            </a:xfrm>
            <a:custGeom>
              <a:rect b="b" l="l" r="r" t="t"/>
              <a:pathLst>
                <a:path extrusionOk="0" h="45116" w="57314">
                  <a:moveTo>
                    <a:pt x="5441" y="1"/>
                  </a:moveTo>
                  <a:cubicBezTo>
                    <a:pt x="2428" y="1"/>
                    <a:pt x="1" y="1691"/>
                    <a:pt x="1" y="3767"/>
                  </a:cubicBezTo>
                  <a:cubicBezTo>
                    <a:pt x="1" y="4637"/>
                    <a:pt x="453" y="5457"/>
                    <a:pt x="1172" y="6077"/>
                  </a:cubicBezTo>
                  <a:cubicBezTo>
                    <a:pt x="3248" y="7901"/>
                    <a:pt x="4403" y="10563"/>
                    <a:pt x="4152" y="13325"/>
                  </a:cubicBezTo>
                  <a:cubicBezTo>
                    <a:pt x="4085" y="14061"/>
                    <a:pt x="4102" y="14781"/>
                    <a:pt x="4252" y="15484"/>
                  </a:cubicBezTo>
                  <a:cubicBezTo>
                    <a:pt x="4319" y="15819"/>
                    <a:pt x="4420" y="16153"/>
                    <a:pt x="4554" y="16455"/>
                  </a:cubicBezTo>
                  <a:cubicBezTo>
                    <a:pt x="5340" y="18497"/>
                    <a:pt x="8454" y="20974"/>
                    <a:pt x="8655" y="22866"/>
                  </a:cubicBezTo>
                  <a:cubicBezTo>
                    <a:pt x="10111" y="37395"/>
                    <a:pt x="13927" y="42667"/>
                    <a:pt x="27904" y="44726"/>
                  </a:cubicBezTo>
                  <a:cubicBezTo>
                    <a:pt x="29671" y="44989"/>
                    <a:pt x="31415" y="45116"/>
                    <a:pt x="33117" y="45116"/>
                  </a:cubicBezTo>
                  <a:cubicBezTo>
                    <a:pt x="44847" y="45116"/>
                    <a:pt x="54571" y="39108"/>
                    <a:pt x="55857" y="30381"/>
                  </a:cubicBezTo>
                  <a:cubicBezTo>
                    <a:pt x="57314" y="20422"/>
                    <a:pt x="54920" y="8889"/>
                    <a:pt x="33243" y="8604"/>
                  </a:cubicBezTo>
                  <a:cubicBezTo>
                    <a:pt x="33093" y="8604"/>
                    <a:pt x="32708" y="8571"/>
                    <a:pt x="32172" y="8537"/>
                  </a:cubicBezTo>
                  <a:cubicBezTo>
                    <a:pt x="28389" y="8286"/>
                    <a:pt x="24724" y="7282"/>
                    <a:pt x="21309" y="5558"/>
                  </a:cubicBezTo>
                  <a:cubicBezTo>
                    <a:pt x="19142" y="4468"/>
                    <a:pt x="16429" y="3858"/>
                    <a:pt x="14338" y="3858"/>
                  </a:cubicBezTo>
                  <a:cubicBezTo>
                    <a:pt x="13667" y="3858"/>
                    <a:pt x="13059" y="3921"/>
                    <a:pt x="12555" y="4051"/>
                  </a:cubicBezTo>
                  <a:lnTo>
                    <a:pt x="12538" y="4051"/>
                  </a:lnTo>
                  <a:cubicBezTo>
                    <a:pt x="12412" y="4088"/>
                    <a:pt x="12287" y="4105"/>
                    <a:pt x="12164" y="4105"/>
                  </a:cubicBezTo>
                  <a:cubicBezTo>
                    <a:pt x="11549" y="4105"/>
                    <a:pt x="10998" y="3675"/>
                    <a:pt x="10831" y="3047"/>
                  </a:cubicBezTo>
                  <a:cubicBezTo>
                    <a:pt x="10345" y="1273"/>
                    <a:pt x="7952" y="1"/>
                    <a:pt x="5441" y="1"/>
                  </a:cubicBezTo>
                  <a:close/>
                </a:path>
              </a:pathLst>
            </a:custGeom>
            <a:solidFill>
              <a:srgbClr val="E0F8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47"/>
            <p:cNvSpPr/>
            <p:nvPr/>
          </p:nvSpPr>
          <p:spPr>
            <a:xfrm>
              <a:off x="4245958" y="533250"/>
              <a:ext cx="444759" cy="298251"/>
            </a:xfrm>
            <a:custGeom>
              <a:rect b="b" l="l" r="r" t="t"/>
              <a:pathLst>
                <a:path extrusionOk="0" h="3817" w="5692">
                  <a:moveTo>
                    <a:pt x="2277" y="1"/>
                  </a:moveTo>
                  <a:cubicBezTo>
                    <a:pt x="1021" y="1"/>
                    <a:pt x="0" y="871"/>
                    <a:pt x="0" y="1909"/>
                  </a:cubicBezTo>
                  <a:cubicBezTo>
                    <a:pt x="0" y="2963"/>
                    <a:pt x="1021" y="3817"/>
                    <a:pt x="2277" y="3817"/>
                  </a:cubicBezTo>
                  <a:cubicBezTo>
                    <a:pt x="2913" y="3817"/>
                    <a:pt x="3448" y="3599"/>
                    <a:pt x="3867" y="3265"/>
                  </a:cubicBezTo>
                  <a:cubicBezTo>
                    <a:pt x="4038" y="3122"/>
                    <a:pt x="4270" y="3077"/>
                    <a:pt x="4490" y="3077"/>
                  </a:cubicBezTo>
                  <a:cubicBezTo>
                    <a:pt x="4528" y="3077"/>
                    <a:pt x="4566" y="3078"/>
                    <a:pt x="4603" y="3080"/>
                  </a:cubicBezTo>
                  <a:cubicBezTo>
                    <a:pt x="4640" y="3085"/>
                    <a:pt x="4677" y="3087"/>
                    <a:pt x="4713" y="3087"/>
                  </a:cubicBezTo>
                  <a:cubicBezTo>
                    <a:pt x="5212" y="3087"/>
                    <a:pt x="5691" y="2670"/>
                    <a:pt x="5691" y="2093"/>
                  </a:cubicBezTo>
                  <a:cubicBezTo>
                    <a:pt x="5691" y="1574"/>
                    <a:pt x="5290" y="1156"/>
                    <a:pt x="4804" y="1089"/>
                  </a:cubicBezTo>
                  <a:cubicBezTo>
                    <a:pt x="4520" y="1072"/>
                    <a:pt x="4269" y="921"/>
                    <a:pt x="4051" y="720"/>
                  </a:cubicBezTo>
                  <a:cubicBezTo>
                    <a:pt x="3633" y="285"/>
                    <a:pt x="2997" y="1"/>
                    <a:pt x="2277" y="1"/>
                  </a:cubicBezTo>
                  <a:close/>
                </a:path>
              </a:pathLst>
            </a:custGeom>
            <a:solidFill>
              <a:srgbClr val="E0F8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47"/>
            <p:cNvSpPr/>
            <p:nvPr/>
          </p:nvSpPr>
          <p:spPr>
            <a:xfrm>
              <a:off x="4732517" y="864160"/>
              <a:ext cx="115175" cy="85092"/>
            </a:xfrm>
            <a:custGeom>
              <a:rect b="b" l="l" r="r" t="t"/>
              <a:pathLst>
                <a:path extrusionOk="0" h="1089" w="1474">
                  <a:moveTo>
                    <a:pt x="737" y="0"/>
                  </a:moveTo>
                  <a:cubicBezTo>
                    <a:pt x="335" y="0"/>
                    <a:pt x="0" y="252"/>
                    <a:pt x="0" y="536"/>
                  </a:cubicBezTo>
                  <a:cubicBezTo>
                    <a:pt x="0" y="854"/>
                    <a:pt x="318" y="1088"/>
                    <a:pt x="737" y="1088"/>
                  </a:cubicBezTo>
                  <a:cubicBezTo>
                    <a:pt x="1138" y="1088"/>
                    <a:pt x="1473" y="837"/>
                    <a:pt x="1473" y="536"/>
                  </a:cubicBezTo>
                  <a:cubicBezTo>
                    <a:pt x="1473" y="252"/>
                    <a:pt x="1138" y="0"/>
                    <a:pt x="737" y="0"/>
                  </a:cubicBezTo>
                  <a:close/>
                </a:path>
              </a:pathLst>
            </a:custGeom>
            <a:solidFill>
              <a:srgbClr val="E0F8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47"/>
            <p:cNvSpPr/>
            <p:nvPr/>
          </p:nvSpPr>
          <p:spPr>
            <a:xfrm>
              <a:off x="6838230" y="1320481"/>
              <a:ext cx="245977" cy="146664"/>
            </a:xfrm>
            <a:custGeom>
              <a:rect b="b" l="l" r="r" t="t"/>
              <a:pathLst>
                <a:path extrusionOk="0" h="1877" w="3148">
                  <a:moveTo>
                    <a:pt x="1666" y="0"/>
                  </a:moveTo>
                  <a:cubicBezTo>
                    <a:pt x="1635" y="0"/>
                    <a:pt x="1605" y="1"/>
                    <a:pt x="1574" y="2"/>
                  </a:cubicBezTo>
                  <a:cubicBezTo>
                    <a:pt x="720" y="2"/>
                    <a:pt x="0" y="421"/>
                    <a:pt x="0" y="940"/>
                  </a:cubicBezTo>
                  <a:cubicBezTo>
                    <a:pt x="0" y="1458"/>
                    <a:pt x="720" y="1877"/>
                    <a:pt x="1574" y="1877"/>
                  </a:cubicBezTo>
                  <a:cubicBezTo>
                    <a:pt x="2427" y="1877"/>
                    <a:pt x="3147" y="1458"/>
                    <a:pt x="3147" y="940"/>
                  </a:cubicBezTo>
                  <a:cubicBezTo>
                    <a:pt x="3147" y="439"/>
                    <a:pt x="2508" y="0"/>
                    <a:pt x="1666" y="0"/>
                  </a:cubicBezTo>
                  <a:close/>
                </a:path>
              </a:pathLst>
            </a:custGeom>
            <a:solidFill>
              <a:srgbClr val="E0F8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47"/>
            <p:cNvSpPr/>
            <p:nvPr/>
          </p:nvSpPr>
          <p:spPr>
            <a:xfrm>
              <a:off x="7115459" y="1223825"/>
              <a:ext cx="74621" cy="74621"/>
            </a:xfrm>
            <a:custGeom>
              <a:rect b="b" l="l" r="r" t="t"/>
              <a:pathLst>
                <a:path extrusionOk="0" h="955" w="955">
                  <a:moveTo>
                    <a:pt x="469" y="1"/>
                  </a:moveTo>
                  <a:cubicBezTo>
                    <a:pt x="202" y="1"/>
                    <a:pt x="1" y="201"/>
                    <a:pt x="1" y="486"/>
                  </a:cubicBezTo>
                  <a:cubicBezTo>
                    <a:pt x="1" y="754"/>
                    <a:pt x="202" y="955"/>
                    <a:pt x="469" y="955"/>
                  </a:cubicBezTo>
                  <a:cubicBezTo>
                    <a:pt x="754" y="955"/>
                    <a:pt x="955" y="754"/>
                    <a:pt x="955" y="486"/>
                  </a:cubicBezTo>
                  <a:cubicBezTo>
                    <a:pt x="955" y="201"/>
                    <a:pt x="754" y="1"/>
                    <a:pt x="469" y="1"/>
                  </a:cubicBezTo>
                  <a:close/>
                </a:path>
              </a:pathLst>
            </a:custGeom>
            <a:solidFill>
              <a:srgbClr val="E0F8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47"/>
            <p:cNvSpPr/>
            <p:nvPr/>
          </p:nvSpPr>
          <p:spPr>
            <a:xfrm>
              <a:off x="3147275" y="2996052"/>
              <a:ext cx="535086" cy="1442653"/>
            </a:xfrm>
            <a:custGeom>
              <a:rect b="b" l="l" r="r" t="t"/>
              <a:pathLst>
                <a:path extrusionOk="0" h="18463" w="6848">
                  <a:moveTo>
                    <a:pt x="319" y="0"/>
                  </a:moveTo>
                  <a:cubicBezTo>
                    <a:pt x="319" y="0"/>
                    <a:pt x="1" y="2913"/>
                    <a:pt x="1608" y="4921"/>
                  </a:cubicBezTo>
                  <a:cubicBezTo>
                    <a:pt x="2495" y="6009"/>
                    <a:pt x="4336" y="6796"/>
                    <a:pt x="5357" y="7131"/>
                  </a:cubicBezTo>
                  <a:cubicBezTo>
                    <a:pt x="5792" y="7282"/>
                    <a:pt x="6094" y="7683"/>
                    <a:pt x="6094" y="8135"/>
                  </a:cubicBezTo>
                  <a:cubicBezTo>
                    <a:pt x="5977" y="15115"/>
                    <a:pt x="4922" y="18463"/>
                    <a:pt x="4922" y="18463"/>
                  </a:cubicBezTo>
                  <a:lnTo>
                    <a:pt x="5943" y="18346"/>
                  </a:lnTo>
                  <a:cubicBezTo>
                    <a:pt x="6847" y="10780"/>
                    <a:pt x="6395" y="7817"/>
                    <a:pt x="6194" y="6361"/>
                  </a:cubicBezTo>
                  <a:cubicBezTo>
                    <a:pt x="6044" y="5306"/>
                    <a:pt x="5843" y="3666"/>
                    <a:pt x="4805" y="2360"/>
                  </a:cubicBezTo>
                  <a:cubicBezTo>
                    <a:pt x="3215" y="352"/>
                    <a:pt x="319" y="0"/>
                    <a:pt x="319" y="0"/>
                  </a:cubicBezTo>
                  <a:close/>
                </a:path>
              </a:pathLst>
            </a:custGeom>
            <a:solidFill>
              <a:srgbClr val="84DE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47"/>
            <p:cNvSpPr/>
            <p:nvPr/>
          </p:nvSpPr>
          <p:spPr>
            <a:xfrm>
              <a:off x="3737209" y="3049497"/>
              <a:ext cx="587281" cy="1164249"/>
            </a:xfrm>
            <a:custGeom>
              <a:rect b="b" l="l" r="r" t="t"/>
              <a:pathLst>
                <a:path extrusionOk="0" h="14900" w="7516">
                  <a:moveTo>
                    <a:pt x="7381" y="0"/>
                  </a:moveTo>
                  <a:cubicBezTo>
                    <a:pt x="6840" y="0"/>
                    <a:pt x="4792" y="87"/>
                    <a:pt x="3364" y="1342"/>
                  </a:cubicBezTo>
                  <a:cubicBezTo>
                    <a:pt x="2310" y="2262"/>
                    <a:pt x="1858" y="3652"/>
                    <a:pt x="1590" y="4505"/>
                  </a:cubicBezTo>
                  <a:cubicBezTo>
                    <a:pt x="1188" y="5694"/>
                    <a:pt x="385" y="8121"/>
                    <a:pt x="0" y="14649"/>
                  </a:cubicBezTo>
                  <a:lnTo>
                    <a:pt x="854" y="14900"/>
                  </a:lnTo>
                  <a:cubicBezTo>
                    <a:pt x="854" y="14900"/>
                    <a:pt x="435" y="11920"/>
                    <a:pt x="1406" y="6012"/>
                  </a:cubicBezTo>
                  <a:cubicBezTo>
                    <a:pt x="1473" y="5610"/>
                    <a:pt x="1774" y="5325"/>
                    <a:pt x="2176" y="5258"/>
                  </a:cubicBezTo>
                  <a:cubicBezTo>
                    <a:pt x="3097" y="5158"/>
                    <a:pt x="4771" y="4756"/>
                    <a:pt x="5674" y="3953"/>
                  </a:cubicBezTo>
                  <a:cubicBezTo>
                    <a:pt x="7332" y="2497"/>
                    <a:pt x="7516" y="3"/>
                    <a:pt x="7516" y="3"/>
                  </a:cubicBezTo>
                  <a:cubicBezTo>
                    <a:pt x="7516" y="3"/>
                    <a:pt x="7468" y="0"/>
                    <a:pt x="7381" y="0"/>
                  </a:cubicBezTo>
                  <a:close/>
                </a:path>
              </a:pathLst>
            </a:custGeom>
            <a:solidFill>
              <a:srgbClr val="84DE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47"/>
            <p:cNvSpPr/>
            <p:nvPr/>
          </p:nvSpPr>
          <p:spPr>
            <a:xfrm>
              <a:off x="3653446" y="2582707"/>
              <a:ext cx="605644" cy="1599709"/>
            </a:xfrm>
            <a:custGeom>
              <a:rect b="b" l="l" r="r" t="t"/>
              <a:pathLst>
                <a:path extrusionOk="0" h="20473" w="7751">
                  <a:moveTo>
                    <a:pt x="7667" y="1"/>
                  </a:moveTo>
                  <a:cubicBezTo>
                    <a:pt x="7667" y="1"/>
                    <a:pt x="4738" y="118"/>
                    <a:pt x="2964" y="2026"/>
                  </a:cubicBezTo>
                  <a:cubicBezTo>
                    <a:pt x="1825" y="3231"/>
                    <a:pt x="1474" y="4889"/>
                    <a:pt x="1239" y="5943"/>
                  </a:cubicBezTo>
                  <a:cubicBezTo>
                    <a:pt x="921" y="7383"/>
                    <a:pt x="1" y="12605"/>
                    <a:pt x="285" y="20271"/>
                  </a:cubicBezTo>
                  <a:lnTo>
                    <a:pt x="1306" y="20472"/>
                  </a:lnTo>
                  <a:cubicBezTo>
                    <a:pt x="1306" y="20472"/>
                    <a:pt x="721" y="14748"/>
                    <a:pt x="1172" y="7717"/>
                  </a:cubicBezTo>
                  <a:cubicBezTo>
                    <a:pt x="1206" y="7249"/>
                    <a:pt x="1541" y="6864"/>
                    <a:pt x="1993" y="6747"/>
                  </a:cubicBezTo>
                  <a:cubicBezTo>
                    <a:pt x="3064" y="6495"/>
                    <a:pt x="4972" y="5859"/>
                    <a:pt x="5943" y="4822"/>
                  </a:cubicBezTo>
                  <a:cubicBezTo>
                    <a:pt x="7751" y="2947"/>
                    <a:pt x="7667" y="1"/>
                    <a:pt x="76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47"/>
            <p:cNvSpPr/>
            <p:nvPr/>
          </p:nvSpPr>
          <p:spPr>
            <a:xfrm>
              <a:off x="3321286" y="3721242"/>
              <a:ext cx="282545" cy="484687"/>
            </a:xfrm>
            <a:custGeom>
              <a:rect b="b" l="l" r="r" t="t"/>
              <a:pathLst>
                <a:path extrusionOk="0" h="6203" w="3616">
                  <a:moveTo>
                    <a:pt x="435" y="0"/>
                  </a:moveTo>
                  <a:cubicBezTo>
                    <a:pt x="172" y="0"/>
                    <a:pt x="0" y="26"/>
                    <a:pt x="0" y="26"/>
                  </a:cubicBezTo>
                  <a:cubicBezTo>
                    <a:pt x="0" y="26"/>
                    <a:pt x="218" y="1265"/>
                    <a:pt x="1088" y="1884"/>
                  </a:cubicBezTo>
                  <a:cubicBezTo>
                    <a:pt x="1624" y="2269"/>
                    <a:pt x="2260" y="2353"/>
                    <a:pt x="2712" y="2353"/>
                  </a:cubicBezTo>
                  <a:cubicBezTo>
                    <a:pt x="2980" y="2353"/>
                    <a:pt x="3197" y="2587"/>
                    <a:pt x="3197" y="2838"/>
                  </a:cubicBezTo>
                  <a:cubicBezTo>
                    <a:pt x="3164" y="4261"/>
                    <a:pt x="2879" y="6202"/>
                    <a:pt x="2879" y="6202"/>
                  </a:cubicBezTo>
                  <a:lnTo>
                    <a:pt x="3448" y="6102"/>
                  </a:lnTo>
                  <a:cubicBezTo>
                    <a:pt x="3616" y="4780"/>
                    <a:pt x="3398" y="3273"/>
                    <a:pt x="3281" y="2470"/>
                  </a:cubicBezTo>
                  <a:cubicBezTo>
                    <a:pt x="3197" y="1951"/>
                    <a:pt x="2980" y="1449"/>
                    <a:pt x="2662" y="1013"/>
                  </a:cubicBezTo>
                  <a:cubicBezTo>
                    <a:pt x="2511" y="796"/>
                    <a:pt x="2360" y="612"/>
                    <a:pt x="2143" y="461"/>
                  </a:cubicBezTo>
                  <a:cubicBezTo>
                    <a:pt x="1576" y="73"/>
                    <a:pt x="877" y="0"/>
                    <a:pt x="435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47"/>
            <p:cNvSpPr/>
            <p:nvPr/>
          </p:nvSpPr>
          <p:spPr>
            <a:xfrm>
              <a:off x="3839178" y="3574109"/>
              <a:ext cx="198860" cy="571654"/>
            </a:xfrm>
            <a:custGeom>
              <a:rect b="b" l="l" r="r" t="t"/>
              <a:pathLst>
                <a:path extrusionOk="0" h="7316" w="2545">
                  <a:moveTo>
                    <a:pt x="2059" y="1"/>
                  </a:moveTo>
                  <a:cubicBezTo>
                    <a:pt x="2059" y="1"/>
                    <a:pt x="921" y="486"/>
                    <a:pt x="503" y="1507"/>
                  </a:cubicBezTo>
                  <a:cubicBezTo>
                    <a:pt x="268" y="2076"/>
                    <a:pt x="386" y="2930"/>
                    <a:pt x="436" y="3248"/>
                  </a:cubicBezTo>
                  <a:cubicBezTo>
                    <a:pt x="453" y="3332"/>
                    <a:pt x="453" y="3432"/>
                    <a:pt x="436" y="3516"/>
                  </a:cubicBezTo>
                  <a:lnTo>
                    <a:pt x="1" y="7315"/>
                  </a:lnTo>
                  <a:lnTo>
                    <a:pt x="687" y="7315"/>
                  </a:lnTo>
                  <a:cubicBezTo>
                    <a:pt x="520" y="5943"/>
                    <a:pt x="587" y="4721"/>
                    <a:pt x="637" y="4068"/>
                  </a:cubicBezTo>
                  <a:cubicBezTo>
                    <a:pt x="670" y="3800"/>
                    <a:pt x="804" y="3549"/>
                    <a:pt x="1022" y="3382"/>
                  </a:cubicBezTo>
                  <a:cubicBezTo>
                    <a:pt x="1373" y="3131"/>
                    <a:pt x="1892" y="2679"/>
                    <a:pt x="2110" y="2160"/>
                  </a:cubicBezTo>
                  <a:cubicBezTo>
                    <a:pt x="2545" y="1172"/>
                    <a:pt x="2059" y="1"/>
                    <a:pt x="2059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47"/>
            <p:cNvSpPr/>
            <p:nvPr/>
          </p:nvSpPr>
          <p:spPr>
            <a:xfrm>
              <a:off x="3449431" y="4144354"/>
              <a:ext cx="531101" cy="489219"/>
            </a:xfrm>
            <a:custGeom>
              <a:rect b="b" l="l" r="r" t="t"/>
              <a:pathLst>
                <a:path extrusionOk="0" h="6261" w="6797">
                  <a:moveTo>
                    <a:pt x="553" y="1"/>
                  </a:moveTo>
                  <a:cubicBezTo>
                    <a:pt x="252" y="1"/>
                    <a:pt x="1" y="252"/>
                    <a:pt x="1" y="553"/>
                  </a:cubicBezTo>
                  <a:lnTo>
                    <a:pt x="1" y="3215"/>
                  </a:lnTo>
                  <a:cubicBezTo>
                    <a:pt x="1" y="4503"/>
                    <a:pt x="737" y="5642"/>
                    <a:pt x="1775" y="6211"/>
                  </a:cubicBezTo>
                  <a:cubicBezTo>
                    <a:pt x="1859" y="6244"/>
                    <a:pt x="1942" y="6261"/>
                    <a:pt x="2026" y="6261"/>
                  </a:cubicBezTo>
                  <a:lnTo>
                    <a:pt x="4771" y="6261"/>
                  </a:lnTo>
                  <a:cubicBezTo>
                    <a:pt x="4855" y="6261"/>
                    <a:pt x="4938" y="6244"/>
                    <a:pt x="5022" y="6211"/>
                  </a:cubicBezTo>
                  <a:cubicBezTo>
                    <a:pt x="6093" y="5625"/>
                    <a:pt x="6796" y="4503"/>
                    <a:pt x="6796" y="3215"/>
                  </a:cubicBezTo>
                  <a:lnTo>
                    <a:pt x="6796" y="553"/>
                  </a:lnTo>
                  <a:cubicBezTo>
                    <a:pt x="6796" y="269"/>
                    <a:pt x="6545" y="1"/>
                    <a:pt x="6261" y="1"/>
                  </a:cubicBezTo>
                  <a:close/>
                </a:path>
              </a:pathLst>
            </a:custGeom>
            <a:solidFill>
              <a:srgbClr val="66DE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47"/>
            <p:cNvSpPr/>
            <p:nvPr/>
          </p:nvSpPr>
          <p:spPr>
            <a:xfrm>
              <a:off x="3449431" y="4266013"/>
              <a:ext cx="532429" cy="126973"/>
            </a:xfrm>
            <a:custGeom>
              <a:rect b="b" l="l" r="r" t="t"/>
              <a:pathLst>
                <a:path extrusionOk="0" h="1625" w="6814">
                  <a:moveTo>
                    <a:pt x="1" y="0"/>
                  </a:moveTo>
                  <a:lnTo>
                    <a:pt x="1" y="1624"/>
                  </a:lnTo>
                  <a:lnTo>
                    <a:pt x="6813" y="1624"/>
                  </a:lnTo>
                  <a:lnTo>
                    <a:pt x="6813" y="0"/>
                  </a:lnTo>
                  <a:close/>
                </a:path>
              </a:pathLst>
            </a:custGeom>
            <a:solidFill>
              <a:srgbClr val="5BD3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47"/>
            <p:cNvSpPr/>
            <p:nvPr/>
          </p:nvSpPr>
          <p:spPr>
            <a:xfrm>
              <a:off x="3449431" y="4266013"/>
              <a:ext cx="532429" cy="31489"/>
            </a:xfrm>
            <a:custGeom>
              <a:rect b="b" l="l" r="r" t="t"/>
              <a:pathLst>
                <a:path extrusionOk="0" h="403" w="6814">
                  <a:moveTo>
                    <a:pt x="1" y="0"/>
                  </a:moveTo>
                  <a:lnTo>
                    <a:pt x="1" y="402"/>
                  </a:lnTo>
                  <a:lnTo>
                    <a:pt x="6813" y="402"/>
                  </a:lnTo>
                  <a:lnTo>
                    <a:pt x="6813" y="0"/>
                  </a:lnTo>
                  <a:close/>
                </a:path>
              </a:pathLst>
            </a:custGeom>
            <a:solidFill>
              <a:srgbClr val="0096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47"/>
            <p:cNvSpPr/>
            <p:nvPr/>
          </p:nvSpPr>
          <p:spPr>
            <a:xfrm>
              <a:off x="4843628" y="1202884"/>
              <a:ext cx="187139" cy="800519"/>
            </a:xfrm>
            <a:custGeom>
              <a:rect b="b" l="l" r="r" t="t"/>
              <a:pathLst>
                <a:path extrusionOk="0" h="10245" w="2395">
                  <a:moveTo>
                    <a:pt x="1909" y="1"/>
                  </a:moveTo>
                  <a:lnTo>
                    <a:pt x="1" y="10161"/>
                  </a:lnTo>
                  <a:lnTo>
                    <a:pt x="486" y="10245"/>
                  </a:lnTo>
                  <a:lnTo>
                    <a:pt x="2394" y="84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47"/>
            <p:cNvSpPr/>
            <p:nvPr/>
          </p:nvSpPr>
          <p:spPr>
            <a:xfrm>
              <a:off x="4952238" y="1068020"/>
              <a:ext cx="643540" cy="434913"/>
            </a:xfrm>
            <a:custGeom>
              <a:rect b="b" l="l" r="r" t="t"/>
              <a:pathLst>
                <a:path extrusionOk="0" h="5566" w="8236">
                  <a:moveTo>
                    <a:pt x="1077" y="0"/>
                  </a:moveTo>
                  <a:cubicBezTo>
                    <a:pt x="938" y="0"/>
                    <a:pt x="805" y="90"/>
                    <a:pt x="770" y="254"/>
                  </a:cubicBezTo>
                  <a:lnTo>
                    <a:pt x="17" y="4254"/>
                  </a:lnTo>
                  <a:cubicBezTo>
                    <a:pt x="0" y="4371"/>
                    <a:pt x="67" y="4489"/>
                    <a:pt x="151" y="4572"/>
                  </a:cubicBezTo>
                  <a:cubicBezTo>
                    <a:pt x="814" y="5094"/>
                    <a:pt x="1547" y="5237"/>
                    <a:pt x="2305" y="5237"/>
                  </a:cubicBezTo>
                  <a:cubicBezTo>
                    <a:pt x="3212" y="5237"/>
                    <a:pt x="4157" y="5033"/>
                    <a:pt x="5065" y="5033"/>
                  </a:cubicBezTo>
                  <a:cubicBezTo>
                    <a:pt x="5733" y="5033"/>
                    <a:pt x="6381" y="5143"/>
                    <a:pt x="6980" y="5526"/>
                  </a:cubicBezTo>
                  <a:cubicBezTo>
                    <a:pt x="7034" y="5553"/>
                    <a:pt x="7091" y="5566"/>
                    <a:pt x="7147" y="5566"/>
                  </a:cubicBezTo>
                  <a:cubicBezTo>
                    <a:pt x="7300" y="5566"/>
                    <a:pt x="7441" y="5473"/>
                    <a:pt x="7466" y="5325"/>
                  </a:cubicBezTo>
                  <a:cubicBezTo>
                    <a:pt x="7717" y="4003"/>
                    <a:pt x="7968" y="2664"/>
                    <a:pt x="8219" y="1325"/>
                  </a:cubicBezTo>
                  <a:cubicBezTo>
                    <a:pt x="8236" y="1191"/>
                    <a:pt x="8185" y="1091"/>
                    <a:pt x="8102" y="1007"/>
                  </a:cubicBezTo>
                  <a:cubicBezTo>
                    <a:pt x="7433" y="485"/>
                    <a:pt x="6697" y="343"/>
                    <a:pt x="5936" y="343"/>
                  </a:cubicBezTo>
                  <a:cubicBezTo>
                    <a:pt x="5026" y="343"/>
                    <a:pt x="4080" y="547"/>
                    <a:pt x="3171" y="547"/>
                  </a:cubicBezTo>
                  <a:cubicBezTo>
                    <a:pt x="2503" y="547"/>
                    <a:pt x="1854" y="436"/>
                    <a:pt x="1256" y="53"/>
                  </a:cubicBezTo>
                  <a:cubicBezTo>
                    <a:pt x="1200" y="17"/>
                    <a:pt x="1138" y="0"/>
                    <a:pt x="107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47"/>
            <p:cNvSpPr/>
            <p:nvPr/>
          </p:nvSpPr>
          <p:spPr>
            <a:xfrm>
              <a:off x="4880274" y="1809619"/>
              <a:ext cx="74621" cy="129474"/>
            </a:xfrm>
            <a:custGeom>
              <a:rect b="b" l="l" r="r" t="t"/>
              <a:pathLst>
                <a:path extrusionOk="0" h="1657" w="955">
                  <a:moveTo>
                    <a:pt x="592" y="0"/>
                  </a:moveTo>
                  <a:cubicBezTo>
                    <a:pt x="531" y="0"/>
                    <a:pt x="474" y="12"/>
                    <a:pt x="436" y="36"/>
                  </a:cubicBezTo>
                  <a:cubicBezTo>
                    <a:pt x="402" y="53"/>
                    <a:pt x="319" y="103"/>
                    <a:pt x="252" y="270"/>
                  </a:cubicBezTo>
                  <a:cubicBezTo>
                    <a:pt x="235" y="304"/>
                    <a:pt x="235" y="320"/>
                    <a:pt x="252" y="337"/>
                  </a:cubicBezTo>
                  <a:cubicBezTo>
                    <a:pt x="252" y="438"/>
                    <a:pt x="235" y="488"/>
                    <a:pt x="168" y="555"/>
                  </a:cubicBezTo>
                  <a:cubicBezTo>
                    <a:pt x="118" y="588"/>
                    <a:pt x="84" y="655"/>
                    <a:pt x="67" y="722"/>
                  </a:cubicBezTo>
                  <a:cubicBezTo>
                    <a:pt x="17" y="823"/>
                    <a:pt x="1" y="973"/>
                    <a:pt x="34" y="1074"/>
                  </a:cubicBezTo>
                  <a:cubicBezTo>
                    <a:pt x="67" y="1157"/>
                    <a:pt x="67" y="1275"/>
                    <a:pt x="34" y="1358"/>
                  </a:cubicBezTo>
                  <a:cubicBezTo>
                    <a:pt x="17" y="1408"/>
                    <a:pt x="34" y="1459"/>
                    <a:pt x="67" y="1526"/>
                  </a:cubicBezTo>
                  <a:cubicBezTo>
                    <a:pt x="102" y="1607"/>
                    <a:pt x="186" y="1656"/>
                    <a:pt x="272" y="1656"/>
                  </a:cubicBezTo>
                  <a:cubicBezTo>
                    <a:pt x="311" y="1656"/>
                    <a:pt x="350" y="1647"/>
                    <a:pt x="386" y="1626"/>
                  </a:cubicBezTo>
                  <a:cubicBezTo>
                    <a:pt x="486" y="1576"/>
                    <a:pt x="536" y="1475"/>
                    <a:pt x="519" y="1392"/>
                  </a:cubicBezTo>
                  <a:cubicBezTo>
                    <a:pt x="519" y="1358"/>
                    <a:pt x="536" y="1291"/>
                    <a:pt x="553" y="1275"/>
                  </a:cubicBezTo>
                  <a:lnTo>
                    <a:pt x="586" y="1241"/>
                  </a:lnTo>
                  <a:cubicBezTo>
                    <a:pt x="620" y="1191"/>
                    <a:pt x="620" y="1124"/>
                    <a:pt x="620" y="1057"/>
                  </a:cubicBezTo>
                  <a:cubicBezTo>
                    <a:pt x="603" y="990"/>
                    <a:pt x="620" y="940"/>
                    <a:pt x="687" y="890"/>
                  </a:cubicBezTo>
                  <a:cubicBezTo>
                    <a:pt x="720" y="856"/>
                    <a:pt x="787" y="789"/>
                    <a:pt x="804" y="705"/>
                  </a:cubicBezTo>
                  <a:cubicBezTo>
                    <a:pt x="837" y="638"/>
                    <a:pt x="837" y="605"/>
                    <a:pt x="804" y="555"/>
                  </a:cubicBezTo>
                  <a:cubicBezTo>
                    <a:pt x="787" y="488"/>
                    <a:pt x="804" y="438"/>
                    <a:pt x="871" y="387"/>
                  </a:cubicBezTo>
                  <a:cubicBezTo>
                    <a:pt x="921" y="354"/>
                    <a:pt x="955" y="287"/>
                    <a:pt x="955" y="203"/>
                  </a:cubicBezTo>
                  <a:cubicBezTo>
                    <a:pt x="931" y="72"/>
                    <a:pt x="745" y="0"/>
                    <a:pt x="592" y="0"/>
                  </a:cubicBezTo>
                  <a:close/>
                </a:path>
              </a:pathLst>
            </a:custGeom>
            <a:solidFill>
              <a:srgbClr val="FAB9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47"/>
            <p:cNvSpPr/>
            <p:nvPr/>
          </p:nvSpPr>
          <p:spPr>
            <a:xfrm>
              <a:off x="4775649" y="1790241"/>
              <a:ext cx="172684" cy="173934"/>
            </a:xfrm>
            <a:custGeom>
              <a:rect b="b" l="l" r="r" t="t"/>
              <a:pathLst>
                <a:path extrusionOk="0" h="2226" w="2210">
                  <a:moveTo>
                    <a:pt x="1736" y="0"/>
                  </a:moveTo>
                  <a:cubicBezTo>
                    <a:pt x="1591" y="0"/>
                    <a:pt x="1432" y="14"/>
                    <a:pt x="1289" y="33"/>
                  </a:cubicBezTo>
                  <a:cubicBezTo>
                    <a:pt x="1072" y="50"/>
                    <a:pt x="955" y="200"/>
                    <a:pt x="770" y="384"/>
                  </a:cubicBezTo>
                  <a:lnTo>
                    <a:pt x="503" y="686"/>
                  </a:lnTo>
                  <a:cubicBezTo>
                    <a:pt x="436" y="769"/>
                    <a:pt x="369" y="870"/>
                    <a:pt x="318" y="970"/>
                  </a:cubicBezTo>
                  <a:cubicBezTo>
                    <a:pt x="218" y="1104"/>
                    <a:pt x="185" y="1271"/>
                    <a:pt x="151" y="1456"/>
                  </a:cubicBezTo>
                  <a:lnTo>
                    <a:pt x="0" y="2125"/>
                  </a:lnTo>
                  <a:lnTo>
                    <a:pt x="670" y="2226"/>
                  </a:lnTo>
                  <a:lnTo>
                    <a:pt x="821" y="1824"/>
                  </a:lnTo>
                  <a:cubicBezTo>
                    <a:pt x="1406" y="1790"/>
                    <a:pt x="1256" y="702"/>
                    <a:pt x="1256" y="702"/>
                  </a:cubicBezTo>
                  <a:cubicBezTo>
                    <a:pt x="1273" y="619"/>
                    <a:pt x="1356" y="552"/>
                    <a:pt x="1440" y="535"/>
                  </a:cubicBezTo>
                  <a:cubicBezTo>
                    <a:pt x="1741" y="485"/>
                    <a:pt x="2210" y="368"/>
                    <a:pt x="2193" y="167"/>
                  </a:cubicBezTo>
                  <a:cubicBezTo>
                    <a:pt x="2183" y="40"/>
                    <a:pt x="1980" y="0"/>
                    <a:pt x="1736" y="0"/>
                  </a:cubicBezTo>
                  <a:close/>
                </a:path>
              </a:pathLst>
            </a:custGeom>
            <a:solidFill>
              <a:srgbClr val="FAB9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47"/>
            <p:cNvSpPr/>
            <p:nvPr/>
          </p:nvSpPr>
          <p:spPr>
            <a:xfrm>
              <a:off x="3861447" y="2246248"/>
              <a:ext cx="759965" cy="915850"/>
            </a:xfrm>
            <a:custGeom>
              <a:rect b="b" l="l" r="r" t="t"/>
              <a:pathLst>
                <a:path extrusionOk="0" h="11721" w="9726">
                  <a:moveTo>
                    <a:pt x="5238" y="0"/>
                  </a:moveTo>
                  <a:cubicBezTo>
                    <a:pt x="4812" y="0"/>
                    <a:pt x="4356" y="124"/>
                    <a:pt x="4101" y="574"/>
                  </a:cubicBezTo>
                  <a:cubicBezTo>
                    <a:pt x="3515" y="1595"/>
                    <a:pt x="4369" y="4307"/>
                    <a:pt x="2310" y="4675"/>
                  </a:cubicBezTo>
                  <a:cubicBezTo>
                    <a:pt x="218" y="5060"/>
                    <a:pt x="0" y="7119"/>
                    <a:pt x="168" y="8040"/>
                  </a:cubicBezTo>
                  <a:cubicBezTo>
                    <a:pt x="506" y="9884"/>
                    <a:pt x="2457" y="11720"/>
                    <a:pt x="4503" y="11720"/>
                  </a:cubicBezTo>
                  <a:cubicBezTo>
                    <a:pt x="5391" y="11720"/>
                    <a:pt x="6297" y="11374"/>
                    <a:pt x="7097" y="10534"/>
                  </a:cubicBezTo>
                  <a:cubicBezTo>
                    <a:pt x="9725" y="7755"/>
                    <a:pt x="6461" y="5864"/>
                    <a:pt x="6210" y="4474"/>
                  </a:cubicBezTo>
                  <a:cubicBezTo>
                    <a:pt x="5942" y="3051"/>
                    <a:pt x="7583" y="1177"/>
                    <a:pt x="6244" y="189"/>
                  </a:cubicBezTo>
                  <a:cubicBezTo>
                    <a:pt x="6244" y="189"/>
                    <a:pt x="5764" y="0"/>
                    <a:pt x="5238" y="0"/>
                  </a:cubicBezTo>
                  <a:close/>
                </a:path>
              </a:pathLst>
            </a:custGeom>
            <a:solidFill>
              <a:srgbClr val="5046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47"/>
            <p:cNvSpPr/>
            <p:nvPr/>
          </p:nvSpPr>
          <p:spPr>
            <a:xfrm>
              <a:off x="4192747" y="2290630"/>
              <a:ext cx="412957" cy="828023"/>
            </a:xfrm>
            <a:custGeom>
              <a:rect b="b" l="l" r="r" t="t"/>
              <a:pathLst>
                <a:path extrusionOk="0" h="10597" w="5285">
                  <a:moveTo>
                    <a:pt x="2886" y="1"/>
                  </a:moveTo>
                  <a:cubicBezTo>
                    <a:pt x="2852" y="1"/>
                    <a:pt x="2818" y="9"/>
                    <a:pt x="2790" y="23"/>
                  </a:cubicBezTo>
                  <a:cubicBezTo>
                    <a:pt x="2606" y="174"/>
                    <a:pt x="2020" y="257"/>
                    <a:pt x="1702" y="525"/>
                  </a:cubicBezTo>
                  <a:cubicBezTo>
                    <a:pt x="1133" y="1027"/>
                    <a:pt x="263" y="2417"/>
                    <a:pt x="531" y="3103"/>
                  </a:cubicBezTo>
                  <a:cubicBezTo>
                    <a:pt x="1117" y="4593"/>
                    <a:pt x="129" y="5865"/>
                    <a:pt x="45" y="7539"/>
                  </a:cubicBezTo>
                  <a:cubicBezTo>
                    <a:pt x="1" y="9081"/>
                    <a:pt x="2203" y="10597"/>
                    <a:pt x="3660" y="10597"/>
                  </a:cubicBezTo>
                  <a:cubicBezTo>
                    <a:pt x="3848" y="10597"/>
                    <a:pt x="4023" y="10571"/>
                    <a:pt x="4180" y="10518"/>
                  </a:cubicBezTo>
                  <a:cubicBezTo>
                    <a:pt x="4648" y="10351"/>
                    <a:pt x="4950" y="9982"/>
                    <a:pt x="5100" y="9564"/>
                  </a:cubicBezTo>
                  <a:cubicBezTo>
                    <a:pt x="5201" y="9229"/>
                    <a:pt x="5184" y="8878"/>
                    <a:pt x="5017" y="8593"/>
                  </a:cubicBezTo>
                  <a:cubicBezTo>
                    <a:pt x="4464" y="7605"/>
                    <a:pt x="3142" y="8091"/>
                    <a:pt x="3125" y="4459"/>
                  </a:cubicBezTo>
                  <a:cubicBezTo>
                    <a:pt x="3108" y="3371"/>
                    <a:pt x="5284" y="2249"/>
                    <a:pt x="3025" y="56"/>
                  </a:cubicBezTo>
                  <a:cubicBezTo>
                    <a:pt x="2986" y="17"/>
                    <a:pt x="2935" y="1"/>
                    <a:pt x="2886" y="1"/>
                  </a:cubicBezTo>
                  <a:close/>
                </a:path>
              </a:pathLst>
            </a:custGeom>
            <a:solidFill>
              <a:srgbClr val="4137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47"/>
            <p:cNvSpPr/>
            <p:nvPr/>
          </p:nvSpPr>
          <p:spPr>
            <a:xfrm>
              <a:off x="4462007" y="3111616"/>
              <a:ext cx="301923" cy="1522119"/>
            </a:xfrm>
            <a:custGeom>
              <a:rect b="b" l="l" r="r" t="t"/>
              <a:pathLst>
                <a:path extrusionOk="0" h="19480" w="3864">
                  <a:moveTo>
                    <a:pt x="1734" y="0"/>
                  </a:moveTo>
                  <a:cubicBezTo>
                    <a:pt x="780" y="0"/>
                    <a:pt x="0" y="826"/>
                    <a:pt x="47" y="1785"/>
                  </a:cubicBezTo>
                  <a:cubicBezTo>
                    <a:pt x="81" y="2237"/>
                    <a:pt x="148" y="2756"/>
                    <a:pt x="265" y="3392"/>
                  </a:cubicBezTo>
                  <a:cubicBezTo>
                    <a:pt x="750" y="5819"/>
                    <a:pt x="1554" y="17520"/>
                    <a:pt x="1554" y="17520"/>
                  </a:cubicBezTo>
                  <a:cubicBezTo>
                    <a:pt x="1554" y="17586"/>
                    <a:pt x="1554" y="17637"/>
                    <a:pt x="1537" y="17687"/>
                  </a:cubicBezTo>
                  <a:cubicBezTo>
                    <a:pt x="1504" y="17888"/>
                    <a:pt x="1420" y="17971"/>
                    <a:pt x="1353" y="18055"/>
                  </a:cubicBezTo>
                  <a:cubicBezTo>
                    <a:pt x="1186" y="18290"/>
                    <a:pt x="1286" y="18457"/>
                    <a:pt x="1638" y="18758"/>
                  </a:cubicBezTo>
                  <a:cubicBezTo>
                    <a:pt x="1939" y="18976"/>
                    <a:pt x="1788" y="19394"/>
                    <a:pt x="2090" y="19444"/>
                  </a:cubicBezTo>
                  <a:cubicBezTo>
                    <a:pt x="2238" y="19468"/>
                    <a:pt x="2369" y="19479"/>
                    <a:pt x="2479" y="19479"/>
                  </a:cubicBezTo>
                  <a:cubicBezTo>
                    <a:pt x="2680" y="19479"/>
                    <a:pt x="2810" y="19442"/>
                    <a:pt x="2843" y="19378"/>
                  </a:cubicBezTo>
                  <a:cubicBezTo>
                    <a:pt x="2876" y="19227"/>
                    <a:pt x="2776" y="19210"/>
                    <a:pt x="2424" y="19043"/>
                  </a:cubicBezTo>
                  <a:cubicBezTo>
                    <a:pt x="2140" y="18892"/>
                    <a:pt x="2106" y="18055"/>
                    <a:pt x="2106" y="17720"/>
                  </a:cubicBezTo>
                  <a:cubicBezTo>
                    <a:pt x="2106" y="17637"/>
                    <a:pt x="2106" y="17553"/>
                    <a:pt x="2123" y="17469"/>
                  </a:cubicBezTo>
                  <a:lnTo>
                    <a:pt x="3211" y="9585"/>
                  </a:lnTo>
                  <a:cubicBezTo>
                    <a:pt x="3864" y="5987"/>
                    <a:pt x="3596" y="2957"/>
                    <a:pt x="3345" y="1350"/>
                  </a:cubicBezTo>
                  <a:cubicBezTo>
                    <a:pt x="3244" y="630"/>
                    <a:pt x="2659" y="95"/>
                    <a:pt x="1922" y="11"/>
                  </a:cubicBezTo>
                  <a:cubicBezTo>
                    <a:pt x="1859" y="4"/>
                    <a:pt x="1796" y="0"/>
                    <a:pt x="1734" y="0"/>
                  </a:cubicBezTo>
                  <a:close/>
                </a:path>
              </a:pathLst>
            </a:custGeom>
            <a:solidFill>
              <a:srgbClr val="FAB9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47"/>
            <p:cNvSpPr/>
            <p:nvPr/>
          </p:nvSpPr>
          <p:spPr>
            <a:xfrm>
              <a:off x="4082496" y="3096614"/>
              <a:ext cx="495704" cy="1539152"/>
            </a:xfrm>
            <a:custGeom>
              <a:rect b="b" l="l" r="r" t="t"/>
              <a:pathLst>
                <a:path extrusionOk="0" h="19698" w="6344">
                  <a:moveTo>
                    <a:pt x="4394" y="1"/>
                  </a:moveTo>
                  <a:cubicBezTo>
                    <a:pt x="3605" y="1"/>
                    <a:pt x="2922" y="511"/>
                    <a:pt x="2695" y="1258"/>
                  </a:cubicBezTo>
                  <a:cubicBezTo>
                    <a:pt x="2343" y="2429"/>
                    <a:pt x="2009" y="4388"/>
                    <a:pt x="2310" y="7250"/>
                  </a:cubicBezTo>
                  <a:cubicBezTo>
                    <a:pt x="2310" y="7250"/>
                    <a:pt x="2561" y="8790"/>
                    <a:pt x="2310" y="9794"/>
                  </a:cubicBezTo>
                  <a:cubicBezTo>
                    <a:pt x="2092" y="10698"/>
                    <a:pt x="837" y="16339"/>
                    <a:pt x="603" y="17377"/>
                  </a:cubicBezTo>
                  <a:cubicBezTo>
                    <a:pt x="552" y="17527"/>
                    <a:pt x="502" y="17661"/>
                    <a:pt x="469" y="17712"/>
                  </a:cubicBezTo>
                  <a:cubicBezTo>
                    <a:pt x="368" y="17896"/>
                    <a:pt x="301" y="17946"/>
                    <a:pt x="218" y="17996"/>
                  </a:cubicBezTo>
                  <a:cubicBezTo>
                    <a:pt x="0" y="18197"/>
                    <a:pt x="50" y="18381"/>
                    <a:pt x="335" y="18733"/>
                  </a:cubicBezTo>
                  <a:cubicBezTo>
                    <a:pt x="552" y="19034"/>
                    <a:pt x="301" y="19402"/>
                    <a:pt x="603" y="19536"/>
                  </a:cubicBezTo>
                  <a:cubicBezTo>
                    <a:pt x="864" y="19645"/>
                    <a:pt x="1069" y="19697"/>
                    <a:pt x="1199" y="19697"/>
                  </a:cubicBezTo>
                  <a:cubicBezTo>
                    <a:pt x="1268" y="19697"/>
                    <a:pt x="1316" y="19682"/>
                    <a:pt x="1339" y="19653"/>
                  </a:cubicBezTo>
                  <a:cubicBezTo>
                    <a:pt x="1423" y="19536"/>
                    <a:pt x="1306" y="19486"/>
                    <a:pt x="1004" y="19218"/>
                  </a:cubicBezTo>
                  <a:cubicBezTo>
                    <a:pt x="870" y="19118"/>
                    <a:pt x="887" y="18749"/>
                    <a:pt x="937" y="18415"/>
                  </a:cubicBezTo>
                  <a:cubicBezTo>
                    <a:pt x="988" y="18063"/>
                    <a:pt x="1088" y="17712"/>
                    <a:pt x="1255" y="17377"/>
                  </a:cubicBezTo>
                  <a:cubicBezTo>
                    <a:pt x="1925" y="16021"/>
                    <a:pt x="3934" y="11937"/>
                    <a:pt x="4469" y="10280"/>
                  </a:cubicBezTo>
                  <a:cubicBezTo>
                    <a:pt x="5139" y="8288"/>
                    <a:pt x="6344" y="1910"/>
                    <a:pt x="6076" y="136"/>
                  </a:cubicBezTo>
                  <a:lnTo>
                    <a:pt x="4469" y="2"/>
                  </a:lnTo>
                  <a:cubicBezTo>
                    <a:pt x="4444" y="1"/>
                    <a:pt x="4419" y="1"/>
                    <a:pt x="4394" y="1"/>
                  </a:cubicBezTo>
                  <a:close/>
                </a:path>
              </a:pathLst>
            </a:custGeom>
            <a:solidFill>
              <a:srgbClr val="FAB9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47"/>
            <p:cNvSpPr/>
            <p:nvPr/>
          </p:nvSpPr>
          <p:spPr>
            <a:xfrm>
              <a:off x="4234160" y="3095286"/>
              <a:ext cx="528522" cy="923273"/>
            </a:xfrm>
            <a:custGeom>
              <a:rect b="b" l="l" r="r" t="t"/>
              <a:pathLst>
                <a:path extrusionOk="0" h="11816" w="6764">
                  <a:moveTo>
                    <a:pt x="2453" y="1"/>
                  </a:moveTo>
                  <a:cubicBezTo>
                    <a:pt x="1664" y="1"/>
                    <a:pt x="981" y="511"/>
                    <a:pt x="754" y="1258"/>
                  </a:cubicBezTo>
                  <a:cubicBezTo>
                    <a:pt x="402" y="2429"/>
                    <a:pt x="68" y="4405"/>
                    <a:pt x="369" y="7250"/>
                  </a:cubicBezTo>
                  <a:cubicBezTo>
                    <a:pt x="369" y="7250"/>
                    <a:pt x="620" y="8790"/>
                    <a:pt x="369" y="9794"/>
                  </a:cubicBezTo>
                  <a:cubicBezTo>
                    <a:pt x="319" y="10046"/>
                    <a:pt x="168" y="10682"/>
                    <a:pt x="1" y="11452"/>
                  </a:cubicBezTo>
                  <a:cubicBezTo>
                    <a:pt x="1038" y="11694"/>
                    <a:pt x="2047" y="11816"/>
                    <a:pt x="3028" y="11816"/>
                  </a:cubicBezTo>
                  <a:cubicBezTo>
                    <a:pt x="4010" y="11816"/>
                    <a:pt x="4964" y="11694"/>
                    <a:pt x="5893" y="11452"/>
                  </a:cubicBezTo>
                  <a:lnTo>
                    <a:pt x="6110" y="9778"/>
                  </a:lnTo>
                  <a:cubicBezTo>
                    <a:pt x="6763" y="6179"/>
                    <a:pt x="6479" y="3116"/>
                    <a:pt x="6227" y="1526"/>
                  </a:cubicBezTo>
                  <a:cubicBezTo>
                    <a:pt x="6110" y="823"/>
                    <a:pt x="5524" y="270"/>
                    <a:pt x="4805" y="187"/>
                  </a:cubicBezTo>
                  <a:lnTo>
                    <a:pt x="4135" y="136"/>
                  </a:lnTo>
                  <a:lnTo>
                    <a:pt x="2528" y="2"/>
                  </a:lnTo>
                  <a:cubicBezTo>
                    <a:pt x="2503" y="1"/>
                    <a:pt x="2478" y="1"/>
                    <a:pt x="2453" y="1"/>
                  </a:cubicBezTo>
                  <a:close/>
                </a:path>
              </a:pathLst>
            </a:custGeom>
            <a:solidFill>
              <a:srgbClr val="FBD5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47"/>
            <p:cNvSpPr/>
            <p:nvPr/>
          </p:nvSpPr>
          <p:spPr>
            <a:xfrm>
              <a:off x="4240723" y="3095286"/>
              <a:ext cx="491876" cy="668544"/>
            </a:xfrm>
            <a:custGeom>
              <a:rect b="b" l="l" r="r" t="t"/>
              <a:pathLst>
                <a:path extrusionOk="0" h="8556" w="6295">
                  <a:moveTo>
                    <a:pt x="2388" y="1"/>
                  </a:moveTo>
                  <a:cubicBezTo>
                    <a:pt x="1613" y="1"/>
                    <a:pt x="914" y="511"/>
                    <a:pt x="687" y="1258"/>
                  </a:cubicBezTo>
                  <a:cubicBezTo>
                    <a:pt x="335" y="2429"/>
                    <a:pt x="0" y="4405"/>
                    <a:pt x="318" y="7250"/>
                  </a:cubicBezTo>
                  <a:cubicBezTo>
                    <a:pt x="318" y="7250"/>
                    <a:pt x="402" y="7853"/>
                    <a:pt x="419" y="8556"/>
                  </a:cubicBezTo>
                  <a:cubicBezTo>
                    <a:pt x="603" y="8054"/>
                    <a:pt x="787" y="7551"/>
                    <a:pt x="1005" y="7083"/>
                  </a:cubicBezTo>
                  <a:cubicBezTo>
                    <a:pt x="1963" y="4820"/>
                    <a:pt x="3572" y="2411"/>
                    <a:pt x="6187" y="2411"/>
                  </a:cubicBezTo>
                  <a:cubicBezTo>
                    <a:pt x="6222" y="2411"/>
                    <a:pt x="6258" y="2412"/>
                    <a:pt x="6294" y="2413"/>
                  </a:cubicBezTo>
                  <a:cubicBezTo>
                    <a:pt x="6261" y="2095"/>
                    <a:pt x="6210" y="1777"/>
                    <a:pt x="6177" y="1526"/>
                  </a:cubicBezTo>
                  <a:cubicBezTo>
                    <a:pt x="6043" y="823"/>
                    <a:pt x="5457" y="270"/>
                    <a:pt x="4754" y="187"/>
                  </a:cubicBezTo>
                  <a:lnTo>
                    <a:pt x="4085" y="136"/>
                  </a:lnTo>
                  <a:lnTo>
                    <a:pt x="3064" y="36"/>
                  </a:lnTo>
                  <a:lnTo>
                    <a:pt x="2461" y="2"/>
                  </a:lnTo>
                  <a:cubicBezTo>
                    <a:pt x="2436" y="1"/>
                    <a:pt x="2412" y="1"/>
                    <a:pt x="2388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47"/>
            <p:cNvSpPr/>
            <p:nvPr/>
          </p:nvSpPr>
          <p:spPr>
            <a:xfrm>
              <a:off x="4095545" y="1932138"/>
              <a:ext cx="745588" cy="1313960"/>
            </a:xfrm>
            <a:custGeom>
              <a:rect b="b" l="l" r="r" t="t"/>
              <a:pathLst>
                <a:path extrusionOk="0" h="16816" w="9542">
                  <a:moveTo>
                    <a:pt x="8947" y="0"/>
                  </a:moveTo>
                  <a:cubicBezTo>
                    <a:pt x="8853" y="0"/>
                    <a:pt x="8771" y="26"/>
                    <a:pt x="8721" y="92"/>
                  </a:cubicBezTo>
                  <a:lnTo>
                    <a:pt x="7700" y="4561"/>
                  </a:lnTo>
                  <a:cubicBezTo>
                    <a:pt x="6579" y="5950"/>
                    <a:pt x="5675" y="7239"/>
                    <a:pt x="5256" y="7858"/>
                  </a:cubicBezTo>
                  <a:cubicBezTo>
                    <a:pt x="5072" y="8093"/>
                    <a:pt x="4804" y="8260"/>
                    <a:pt x="4537" y="8277"/>
                  </a:cubicBezTo>
                  <a:cubicBezTo>
                    <a:pt x="4001" y="8327"/>
                    <a:pt x="3298" y="8411"/>
                    <a:pt x="2746" y="8544"/>
                  </a:cubicBezTo>
                  <a:cubicBezTo>
                    <a:pt x="0" y="9264"/>
                    <a:pt x="1122" y="10269"/>
                    <a:pt x="1122" y="10269"/>
                  </a:cubicBezTo>
                  <a:cubicBezTo>
                    <a:pt x="1457" y="10603"/>
                    <a:pt x="1741" y="11005"/>
                    <a:pt x="1942" y="11424"/>
                  </a:cubicBezTo>
                  <a:cubicBezTo>
                    <a:pt x="2294" y="12177"/>
                    <a:pt x="2746" y="13131"/>
                    <a:pt x="3013" y="13700"/>
                  </a:cubicBezTo>
                  <a:cubicBezTo>
                    <a:pt x="3114" y="14051"/>
                    <a:pt x="2796" y="15123"/>
                    <a:pt x="2679" y="15458"/>
                  </a:cubicBezTo>
                  <a:lnTo>
                    <a:pt x="2427" y="16211"/>
                  </a:lnTo>
                  <a:cubicBezTo>
                    <a:pt x="2377" y="16311"/>
                    <a:pt x="2444" y="16445"/>
                    <a:pt x="2545" y="16479"/>
                  </a:cubicBezTo>
                  <a:cubicBezTo>
                    <a:pt x="3181" y="16693"/>
                    <a:pt x="4148" y="16816"/>
                    <a:pt x="5154" y="16816"/>
                  </a:cubicBezTo>
                  <a:cubicBezTo>
                    <a:pt x="6107" y="16816"/>
                    <a:pt x="7094" y="16706"/>
                    <a:pt x="7868" y="16462"/>
                  </a:cubicBezTo>
                  <a:cubicBezTo>
                    <a:pt x="8052" y="16395"/>
                    <a:pt x="8135" y="16211"/>
                    <a:pt x="8035" y="16043"/>
                  </a:cubicBezTo>
                  <a:lnTo>
                    <a:pt x="6863" y="12846"/>
                  </a:lnTo>
                  <a:cubicBezTo>
                    <a:pt x="6545" y="12177"/>
                    <a:pt x="6612" y="12009"/>
                    <a:pt x="6813" y="11608"/>
                  </a:cubicBezTo>
                  <a:cubicBezTo>
                    <a:pt x="6947" y="11390"/>
                    <a:pt x="6980" y="11122"/>
                    <a:pt x="6897" y="10871"/>
                  </a:cubicBezTo>
                  <a:cubicBezTo>
                    <a:pt x="6863" y="10721"/>
                    <a:pt x="6729" y="10503"/>
                    <a:pt x="6595" y="10252"/>
                  </a:cubicBezTo>
                  <a:cubicBezTo>
                    <a:pt x="6361" y="9884"/>
                    <a:pt x="6395" y="9415"/>
                    <a:pt x="6679" y="9080"/>
                  </a:cubicBezTo>
                  <a:cubicBezTo>
                    <a:pt x="7566" y="7925"/>
                    <a:pt x="8805" y="5917"/>
                    <a:pt x="9039" y="4762"/>
                  </a:cubicBezTo>
                  <a:cubicBezTo>
                    <a:pt x="9290" y="3506"/>
                    <a:pt x="9541" y="259"/>
                    <a:pt x="9541" y="259"/>
                  </a:cubicBezTo>
                  <a:cubicBezTo>
                    <a:pt x="9448" y="142"/>
                    <a:pt x="9166" y="0"/>
                    <a:pt x="8947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47"/>
            <p:cNvSpPr/>
            <p:nvPr/>
          </p:nvSpPr>
          <p:spPr>
            <a:xfrm>
              <a:off x="4213219" y="2271018"/>
              <a:ext cx="253869" cy="404674"/>
            </a:xfrm>
            <a:custGeom>
              <a:rect b="b" l="l" r="r" t="t"/>
              <a:pathLst>
                <a:path extrusionOk="0" h="5179" w="3249">
                  <a:moveTo>
                    <a:pt x="1606" y="1"/>
                  </a:moveTo>
                  <a:cubicBezTo>
                    <a:pt x="1408" y="1"/>
                    <a:pt x="1192" y="40"/>
                    <a:pt x="955" y="107"/>
                  </a:cubicBezTo>
                  <a:cubicBezTo>
                    <a:pt x="152" y="341"/>
                    <a:pt x="1" y="1010"/>
                    <a:pt x="285" y="2098"/>
                  </a:cubicBezTo>
                  <a:cubicBezTo>
                    <a:pt x="403" y="2500"/>
                    <a:pt x="687" y="2852"/>
                    <a:pt x="921" y="3069"/>
                  </a:cubicBezTo>
                  <a:cubicBezTo>
                    <a:pt x="1089" y="3237"/>
                    <a:pt x="1173" y="3438"/>
                    <a:pt x="1173" y="3672"/>
                  </a:cubicBezTo>
                  <a:lnTo>
                    <a:pt x="1156" y="4341"/>
                  </a:lnTo>
                  <a:cubicBezTo>
                    <a:pt x="1189" y="4944"/>
                    <a:pt x="1541" y="5178"/>
                    <a:pt x="1959" y="5178"/>
                  </a:cubicBezTo>
                  <a:cubicBezTo>
                    <a:pt x="2177" y="5178"/>
                    <a:pt x="2411" y="5078"/>
                    <a:pt x="2545" y="4911"/>
                  </a:cubicBezTo>
                  <a:cubicBezTo>
                    <a:pt x="2713" y="4710"/>
                    <a:pt x="2662" y="4425"/>
                    <a:pt x="2545" y="4191"/>
                  </a:cubicBezTo>
                  <a:lnTo>
                    <a:pt x="2445" y="4023"/>
                  </a:lnTo>
                  <a:cubicBezTo>
                    <a:pt x="2328" y="3806"/>
                    <a:pt x="2378" y="3521"/>
                    <a:pt x="2612" y="3387"/>
                  </a:cubicBezTo>
                  <a:cubicBezTo>
                    <a:pt x="2779" y="3304"/>
                    <a:pt x="2964" y="3170"/>
                    <a:pt x="3081" y="3036"/>
                  </a:cubicBezTo>
                  <a:cubicBezTo>
                    <a:pt x="3181" y="2919"/>
                    <a:pt x="3248" y="1948"/>
                    <a:pt x="2796" y="960"/>
                  </a:cubicBezTo>
                  <a:cubicBezTo>
                    <a:pt x="2484" y="253"/>
                    <a:pt x="2104" y="1"/>
                    <a:pt x="1606" y="1"/>
                  </a:cubicBezTo>
                  <a:close/>
                </a:path>
              </a:pathLst>
            </a:custGeom>
            <a:solidFill>
              <a:srgbClr val="FAB9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47"/>
            <p:cNvSpPr/>
            <p:nvPr/>
          </p:nvSpPr>
          <p:spPr>
            <a:xfrm>
              <a:off x="4391137" y="2381347"/>
              <a:ext cx="47117" cy="85248"/>
            </a:xfrm>
            <a:custGeom>
              <a:rect b="b" l="l" r="r" t="t"/>
              <a:pathLst>
                <a:path extrusionOk="0" h="1091" w="603">
                  <a:moveTo>
                    <a:pt x="84" y="0"/>
                  </a:moveTo>
                  <a:cubicBezTo>
                    <a:pt x="67" y="0"/>
                    <a:pt x="34" y="17"/>
                    <a:pt x="17" y="34"/>
                  </a:cubicBezTo>
                  <a:cubicBezTo>
                    <a:pt x="0" y="67"/>
                    <a:pt x="0" y="101"/>
                    <a:pt x="0" y="117"/>
                  </a:cubicBezTo>
                  <a:lnTo>
                    <a:pt x="184" y="938"/>
                  </a:lnTo>
                  <a:cubicBezTo>
                    <a:pt x="214" y="1028"/>
                    <a:pt x="298" y="1091"/>
                    <a:pt x="388" y="1091"/>
                  </a:cubicBezTo>
                  <a:cubicBezTo>
                    <a:pt x="398" y="1091"/>
                    <a:pt x="408" y="1090"/>
                    <a:pt x="419" y="1088"/>
                  </a:cubicBezTo>
                  <a:cubicBezTo>
                    <a:pt x="519" y="1071"/>
                    <a:pt x="603" y="921"/>
                    <a:pt x="536" y="820"/>
                  </a:cubicBezTo>
                  <a:lnTo>
                    <a:pt x="184" y="34"/>
                  </a:lnTo>
                  <a:cubicBezTo>
                    <a:pt x="168" y="17"/>
                    <a:pt x="117" y="0"/>
                    <a:pt x="84" y="0"/>
                  </a:cubicBezTo>
                  <a:close/>
                </a:path>
              </a:pathLst>
            </a:custGeom>
            <a:solidFill>
              <a:srgbClr val="FA9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47"/>
            <p:cNvSpPr/>
            <p:nvPr/>
          </p:nvSpPr>
          <p:spPr>
            <a:xfrm>
              <a:off x="4210641" y="2409789"/>
              <a:ext cx="70714" cy="79466"/>
            </a:xfrm>
            <a:custGeom>
              <a:rect b="b" l="l" r="r" t="t"/>
              <a:pathLst>
                <a:path extrusionOk="0" h="1017" w="905">
                  <a:moveTo>
                    <a:pt x="389" y="0"/>
                  </a:moveTo>
                  <a:cubicBezTo>
                    <a:pt x="372" y="0"/>
                    <a:pt x="354" y="2"/>
                    <a:pt x="335" y="4"/>
                  </a:cubicBezTo>
                  <a:cubicBezTo>
                    <a:pt x="134" y="71"/>
                    <a:pt x="0" y="172"/>
                    <a:pt x="67" y="423"/>
                  </a:cubicBezTo>
                  <a:cubicBezTo>
                    <a:pt x="129" y="655"/>
                    <a:pt x="420" y="1016"/>
                    <a:pt x="649" y="1016"/>
                  </a:cubicBezTo>
                  <a:cubicBezTo>
                    <a:pt x="668" y="1016"/>
                    <a:pt x="686" y="1014"/>
                    <a:pt x="703" y="1009"/>
                  </a:cubicBezTo>
                  <a:cubicBezTo>
                    <a:pt x="904" y="958"/>
                    <a:pt x="821" y="640"/>
                    <a:pt x="754" y="389"/>
                  </a:cubicBezTo>
                  <a:cubicBezTo>
                    <a:pt x="708" y="160"/>
                    <a:pt x="578" y="0"/>
                    <a:pt x="389" y="0"/>
                  </a:cubicBezTo>
                  <a:close/>
                </a:path>
              </a:pathLst>
            </a:custGeom>
            <a:solidFill>
              <a:srgbClr val="FAB9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47"/>
            <p:cNvSpPr/>
            <p:nvPr/>
          </p:nvSpPr>
          <p:spPr>
            <a:xfrm>
              <a:off x="4173994" y="2232262"/>
              <a:ext cx="321848" cy="223551"/>
            </a:xfrm>
            <a:custGeom>
              <a:rect b="b" l="l" r="r" t="t"/>
              <a:pathLst>
                <a:path extrusionOk="0" h="2861" w="4119">
                  <a:moveTo>
                    <a:pt x="2537" y="1"/>
                  </a:moveTo>
                  <a:cubicBezTo>
                    <a:pt x="1809" y="1"/>
                    <a:pt x="901" y="475"/>
                    <a:pt x="402" y="1423"/>
                  </a:cubicBezTo>
                  <a:cubicBezTo>
                    <a:pt x="1" y="2193"/>
                    <a:pt x="453" y="2327"/>
                    <a:pt x="838" y="2444"/>
                  </a:cubicBezTo>
                  <a:cubicBezTo>
                    <a:pt x="1022" y="2511"/>
                    <a:pt x="1172" y="2611"/>
                    <a:pt x="1256" y="2779"/>
                  </a:cubicBezTo>
                  <a:lnTo>
                    <a:pt x="1290" y="2846"/>
                  </a:lnTo>
                  <a:cubicBezTo>
                    <a:pt x="1307" y="2856"/>
                    <a:pt x="1325" y="2861"/>
                    <a:pt x="1341" y="2861"/>
                  </a:cubicBezTo>
                  <a:cubicBezTo>
                    <a:pt x="1404" y="2861"/>
                    <a:pt x="1453" y="2795"/>
                    <a:pt x="1440" y="2728"/>
                  </a:cubicBezTo>
                  <a:lnTo>
                    <a:pt x="1373" y="2561"/>
                  </a:lnTo>
                  <a:cubicBezTo>
                    <a:pt x="1206" y="2076"/>
                    <a:pt x="1457" y="1590"/>
                    <a:pt x="1926" y="1423"/>
                  </a:cubicBezTo>
                  <a:lnTo>
                    <a:pt x="2478" y="1239"/>
                  </a:lnTo>
                  <a:cubicBezTo>
                    <a:pt x="2545" y="1239"/>
                    <a:pt x="2612" y="1239"/>
                    <a:pt x="2679" y="1272"/>
                  </a:cubicBezTo>
                  <a:cubicBezTo>
                    <a:pt x="2846" y="1373"/>
                    <a:pt x="3047" y="1439"/>
                    <a:pt x="3265" y="1439"/>
                  </a:cubicBezTo>
                  <a:cubicBezTo>
                    <a:pt x="4118" y="1423"/>
                    <a:pt x="3600" y="402"/>
                    <a:pt x="3198" y="167"/>
                  </a:cubicBezTo>
                  <a:cubicBezTo>
                    <a:pt x="3014" y="56"/>
                    <a:pt x="2786" y="1"/>
                    <a:pt x="2537" y="1"/>
                  </a:cubicBezTo>
                  <a:close/>
                </a:path>
              </a:pathLst>
            </a:custGeom>
            <a:solidFill>
              <a:srgbClr val="5046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47"/>
            <p:cNvSpPr/>
            <p:nvPr/>
          </p:nvSpPr>
          <p:spPr>
            <a:xfrm>
              <a:off x="4189700" y="3437057"/>
              <a:ext cx="153071" cy="182920"/>
            </a:xfrm>
            <a:custGeom>
              <a:rect b="b" l="l" r="r" t="t"/>
              <a:pathLst>
                <a:path extrusionOk="0" h="2341" w="1959">
                  <a:moveTo>
                    <a:pt x="363" y="1"/>
                  </a:moveTo>
                  <a:cubicBezTo>
                    <a:pt x="323" y="1"/>
                    <a:pt x="280" y="10"/>
                    <a:pt x="235" y="31"/>
                  </a:cubicBezTo>
                  <a:cubicBezTo>
                    <a:pt x="51" y="114"/>
                    <a:pt x="1" y="298"/>
                    <a:pt x="118" y="483"/>
                  </a:cubicBezTo>
                  <a:lnTo>
                    <a:pt x="218" y="750"/>
                  </a:lnTo>
                  <a:cubicBezTo>
                    <a:pt x="302" y="901"/>
                    <a:pt x="302" y="1068"/>
                    <a:pt x="302" y="1236"/>
                  </a:cubicBezTo>
                  <a:cubicBezTo>
                    <a:pt x="319" y="1571"/>
                    <a:pt x="536" y="1905"/>
                    <a:pt x="737" y="2156"/>
                  </a:cubicBezTo>
                  <a:cubicBezTo>
                    <a:pt x="871" y="2324"/>
                    <a:pt x="1139" y="2341"/>
                    <a:pt x="1490" y="2341"/>
                  </a:cubicBezTo>
                  <a:cubicBezTo>
                    <a:pt x="1658" y="2341"/>
                    <a:pt x="1959" y="2307"/>
                    <a:pt x="1792" y="2156"/>
                  </a:cubicBezTo>
                  <a:cubicBezTo>
                    <a:pt x="1641" y="2039"/>
                    <a:pt x="1122" y="1989"/>
                    <a:pt x="1055" y="1453"/>
                  </a:cubicBezTo>
                  <a:cubicBezTo>
                    <a:pt x="1055" y="1420"/>
                    <a:pt x="1055" y="1370"/>
                    <a:pt x="1072" y="1336"/>
                  </a:cubicBezTo>
                  <a:cubicBezTo>
                    <a:pt x="1078" y="1334"/>
                    <a:pt x="1085" y="1333"/>
                    <a:pt x="1091" y="1333"/>
                  </a:cubicBezTo>
                  <a:cubicBezTo>
                    <a:pt x="1171" y="1333"/>
                    <a:pt x="1261" y="1509"/>
                    <a:pt x="1323" y="1571"/>
                  </a:cubicBezTo>
                  <a:cubicBezTo>
                    <a:pt x="1398" y="1646"/>
                    <a:pt x="1492" y="1684"/>
                    <a:pt x="1549" y="1684"/>
                  </a:cubicBezTo>
                  <a:cubicBezTo>
                    <a:pt x="1568" y="1684"/>
                    <a:pt x="1582" y="1679"/>
                    <a:pt x="1591" y="1671"/>
                  </a:cubicBezTo>
                  <a:cubicBezTo>
                    <a:pt x="1674" y="1621"/>
                    <a:pt x="1574" y="1554"/>
                    <a:pt x="1474" y="1420"/>
                  </a:cubicBezTo>
                  <a:cubicBezTo>
                    <a:pt x="1340" y="1219"/>
                    <a:pt x="1222" y="1001"/>
                    <a:pt x="1156" y="951"/>
                  </a:cubicBezTo>
                  <a:cubicBezTo>
                    <a:pt x="1139" y="918"/>
                    <a:pt x="1038" y="868"/>
                    <a:pt x="1005" y="834"/>
                  </a:cubicBezTo>
                  <a:cubicBezTo>
                    <a:pt x="921" y="784"/>
                    <a:pt x="804" y="717"/>
                    <a:pt x="787" y="616"/>
                  </a:cubicBezTo>
                  <a:lnTo>
                    <a:pt x="637" y="232"/>
                  </a:lnTo>
                  <a:cubicBezTo>
                    <a:pt x="586" y="92"/>
                    <a:pt x="487" y="1"/>
                    <a:pt x="363" y="1"/>
                  </a:cubicBezTo>
                  <a:close/>
                </a:path>
              </a:pathLst>
            </a:custGeom>
            <a:solidFill>
              <a:srgbClr val="FAB9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47"/>
            <p:cNvSpPr/>
            <p:nvPr/>
          </p:nvSpPr>
          <p:spPr>
            <a:xfrm>
              <a:off x="4944346" y="3371422"/>
              <a:ext cx="586031" cy="1262155"/>
            </a:xfrm>
            <a:custGeom>
              <a:rect b="b" l="l" r="r" t="t"/>
              <a:pathLst>
                <a:path extrusionOk="0" h="16153" w="7500">
                  <a:moveTo>
                    <a:pt x="4805" y="0"/>
                  </a:moveTo>
                  <a:lnTo>
                    <a:pt x="2009" y="2344"/>
                  </a:lnTo>
                  <a:cubicBezTo>
                    <a:pt x="720" y="3415"/>
                    <a:pt x="1" y="4988"/>
                    <a:pt x="1" y="6662"/>
                  </a:cubicBezTo>
                  <a:lnTo>
                    <a:pt x="1" y="16153"/>
                  </a:lnTo>
                  <a:cubicBezTo>
                    <a:pt x="1089" y="16153"/>
                    <a:pt x="1959" y="15283"/>
                    <a:pt x="1959" y="14195"/>
                  </a:cubicBezTo>
                  <a:lnTo>
                    <a:pt x="1959" y="13090"/>
                  </a:lnTo>
                  <a:cubicBezTo>
                    <a:pt x="1959" y="10629"/>
                    <a:pt x="3047" y="8336"/>
                    <a:pt x="4905" y="6763"/>
                  </a:cubicBezTo>
                  <a:lnTo>
                    <a:pt x="7500" y="4587"/>
                  </a:lnTo>
                  <a:lnTo>
                    <a:pt x="4805" y="0"/>
                  </a:lnTo>
                  <a:close/>
                </a:path>
              </a:pathLst>
            </a:custGeom>
            <a:solidFill>
              <a:srgbClr val="E781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47"/>
            <p:cNvSpPr/>
            <p:nvPr/>
          </p:nvSpPr>
          <p:spPr>
            <a:xfrm>
              <a:off x="5896523" y="3371422"/>
              <a:ext cx="586031" cy="1262155"/>
            </a:xfrm>
            <a:custGeom>
              <a:rect b="b" l="l" r="r" t="t"/>
              <a:pathLst>
                <a:path extrusionOk="0" h="16153" w="7500">
                  <a:moveTo>
                    <a:pt x="2679" y="0"/>
                  </a:moveTo>
                  <a:lnTo>
                    <a:pt x="0" y="4587"/>
                  </a:lnTo>
                  <a:lnTo>
                    <a:pt x="2578" y="6763"/>
                  </a:lnTo>
                  <a:cubicBezTo>
                    <a:pt x="4436" y="8336"/>
                    <a:pt x="5524" y="10629"/>
                    <a:pt x="5524" y="13073"/>
                  </a:cubicBezTo>
                  <a:lnTo>
                    <a:pt x="5524" y="14195"/>
                  </a:lnTo>
                  <a:cubicBezTo>
                    <a:pt x="5524" y="15283"/>
                    <a:pt x="6411" y="16153"/>
                    <a:pt x="7499" y="16153"/>
                  </a:cubicBezTo>
                  <a:lnTo>
                    <a:pt x="7499" y="6662"/>
                  </a:lnTo>
                  <a:cubicBezTo>
                    <a:pt x="7499" y="4988"/>
                    <a:pt x="6763" y="3415"/>
                    <a:pt x="5491" y="2344"/>
                  </a:cubicBezTo>
                  <a:lnTo>
                    <a:pt x="2679" y="0"/>
                  </a:lnTo>
                  <a:close/>
                </a:path>
              </a:pathLst>
            </a:custGeom>
            <a:solidFill>
              <a:srgbClr val="827D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47"/>
            <p:cNvSpPr/>
            <p:nvPr/>
          </p:nvSpPr>
          <p:spPr>
            <a:xfrm>
              <a:off x="5896523" y="3371422"/>
              <a:ext cx="586031" cy="1262155"/>
            </a:xfrm>
            <a:custGeom>
              <a:rect b="b" l="l" r="r" t="t"/>
              <a:pathLst>
                <a:path extrusionOk="0" h="16153" w="7500">
                  <a:moveTo>
                    <a:pt x="2679" y="0"/>
                  </a:moveTo>
                  <a:lnTo>
                    <a:pt x="0" y="4587"/>
                  </a:lnTo>
                  <a:lnTo>
                    <a:pt x="2578" y="6763"/>
                  </a:lnTo>
                  <a:cubicBezTo>
                    <a:pt x="4436" y="8336"/>
                    <a:pt x="5524" y="10629"/>
                    <a:pt x="5524" y="13073"/>
                  </a:cubicBezTo>
                  <a:lnTo>
                    <a:pt x="5524" y="14195"/>
                  </a:lnTo>
                  <a:cubicBezTo>
                    <a:pt x="5524" y="15283"/>
                    <a:pt x="6411" y="16153"/>
                    <a:pt x="7499" y="16153"/>
                  </a:cubicBezTo>
                  <a:lnTo>
                    <a:pt x="7499" y="6662"/>
                  </a:lnTo>
                  <a:cubicBezTo>
                    <a:pt x="7499" y="4988"/>
                    <a:pt x="6763" y="3415"/>
                    <a:pt x="5491" y="2344"/>
                  </a:cubicBezTo>
                  <a:lnTo>
                    <a:pt x="2679" y="0"/>
                  </a:ln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47"/>
            <p:cNvSpPr/>
            <p:nvPr/>
          </p:nvSpPr>
          <p:spPr>
            <a:xfrm>
              <a:off x="5365505" y="3763748"/>
              <a:ext cx="701128" cy="487969"/>
            </a:xfrm>
            <a:custGeom>
              <a:rect b="b" l="l" r="r" t="t"/>
              <a:pathLst>
                <a:path extrusionOk="0" h="6245" w="8973">
                  <a:moveTo>
                    <a:pt x="720" y="1"/>
                  </a:moveTo>
                  <a:lnTo>
                    <a:pt x="68" y="5290"/>
                  </a:lnTo>
                  <a:cubicBezTo>
                    <a:pt x="1" y="5792"/>
                    <a:pt x="402" y="6244"/>
                    <a:pt x="904" y="6244"/>
                  </a:cubicBezTo>
                  <a:lnTo>
                    <a:pt x="8102" y="6244"/>
                  </a:lnTo>
                  <a:cubicBezTo>
                    <a:pt x="8604" y="6244"/>
                    <a:pt x="8972" y="5809"/>
                    <a:pt x="8956" y="5290"/>
                  </a:cubicBezTo>
                  <a:lnTo>
                    <a:pt x="8303" y="1"/>
                  </a:lnTo>
                  <a:close/>
                </a:path>
              </a:pathLst>
            </a:custGeom>
            <a:solidFill>
              <a:srgbClr val="E766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47"/>
            <p:cNvSpPr/>
            <p:nvPr/>
          </p:nvSpPr>
          <p:spPr>
            <a:xfrm>
              <a:off x="5246502" y="1223825"/>
              <a:ext cx="937806" cy="2635500"/>
            </a:xfrm>
            <a:custGeom>
              <a:rect b="b" l="l" r="r" t="t"/>
              <a:pathLst>
                <a:path extrusionOk="0" h="33729" w="12002">
                  <a:moveTo>
                    <a:pt x="6009" y="1"/>
                  </a:moveTo>
                  <a:cubicBezTo>
                    <a:pt x="4453" y="1"/>
                    <a:pt x="0" y="10998"/>
                    <a:pt x="0" y="21543"/>
                  </a:cubicBezTo>
                  <a:cubicBezTo>
                    <a:pt x="0" y="25259"/>
                    <a:pt x="335" y="28707"/>
                    <a:pt x="904" y="31620"/>
                  </a:cubicBezTo>
                  <a:cubicBezTo>
                    <a:pt x="1155" y="32842"/>
                    <a:pt x="2210" y="33729"/>
                    <a:pt x="3465" y="33729"/>
                  </a:cubicBezTo>
                  <a:lnTo>
                    <a:pt x="8537" y="33729"/>
                  </a:lnTo>
                  <a:cubicBezTo>
                    <a:pt x="9792" y="33729"/>
                    <a:pt x="10880" y="32842"/>
                    <a:pt x="11115" y="31620"/>
                  </a:cubicBezTo>
                  <a:cubicBezTo>
                    <a:pt x="11667" y="28690"/>
                    <a:pt x="12002" y="25226"/>
                    <a:pt x="12002" y="21543"/>
                  </a:cubicBezTo>
                  <a:cubicBezTo>
                    <a:pt x="12002" y="10998"/>
                    <a:pt x="7298" y="1"/>
                    <a:pt x="60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47"/>
            <p:cNvSpPr/>
            <p:nvPr/>
          </p:nvSpPr>
          <p:spPr>
            <a:xfrm>
              <a:off x="5390352" y="1223825"/>
              <a:ext cx="646197" cy="682844"/>
            </a:xfrm>
            <a:custGeom>
              <a:rect b="b" l="l" r="r" t="t"/>
              <a:pathLst>
                <a:path extrusionOk="0" h="8739" w="8270">
                  <a:moveTo>
                    <a:pt x="4168" y="1"/>
                  </a:moveTo>
                  <a:cubicBezTo>
                    <a:pt x="3265" y="1"/>
                    <a:pt x="1407" y="3633"/>
                    <a:pt x="1" y="8738"/>
                  </a:cubicBezTo>
                  <a:lnTo>
                    <a:pt x="8269" y="8738"/>
                  </a:lnTo>
                  <a:cubicBezTo>
                    <a:pt x="6796" y="3633"/>
                    <a:pt x="4938" y="1"/>
                    <a:pt x="416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47"/>
            <p:cNvSpPr/>
            <p:nvPr/>
          </p:nvSpPr>
          <p:spPr>
            <a:xfrm>
              <a:off x="5419106" y="1223825"/>
              <a:ext cx="586031" cy="582124"/>
            </a:xfrm>
            <a:custGeom>
              <a:rect b="b" l="l" r="r" t="t"/>
              <a:pathLst>
                <a:path extrusionOk="0" h="7450" w="7500">
                  <a:moveTo>
                    <a:pt x="3800" y="1"/>
                  </a:moveTo>
                  <a:cubicBezTo>
                    <a:pt x="2980" y="1"/>
                    <a:pt x="1373" y="3030"/>
                    <a:pt x="1" y="7449"/>
                  </a:cubicBezTo>
                  <a:lnTo>
                    <a:pt x="7500" y="7449"/>
                  </a:lnTo>
                  <a:cubicBezTo>
                    <a:pt x="6110" y="3030"/>
                    <a:pt x="4487" y="1"/>
                    <a:pt x="3800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47"/>
            <p:cNvSpPr/>
            <p:nvPr/>
          </p:nvSpPr>
          <p:spPr>
            <a:xfrm>
              <a:off x="5478022" y="1341421"/>
              <a:ext cx="198938" cy="464527"/>
            </a:xfrm>
            <a:custGeom>
              <a:rect b="b" l="l" r="r" t="t"/>
              <a:pathLst>
                <a:path extrusionOk="0" h="5945" w="2546">
                  <a:moveTo>
                    <a:pt x="2396" y="0"/>
                  </a:moveTo>
                  <a:cubicBezTo>
                    <a:pt x="2363" y="0"/>
                    <a:pt x="2331" y="16"/>
                    <a:pt x="2310" y="52"/>
                  </a:cubicBezTo>
                  <a:cubicBezTo>
                    <a:pt x="1707" y="1107"/>
                    <a:pt x="921" y="2948"/>
                    <a:pt x="0" y="5944"/>
                  </a:cubicBezTo>
                  <a:lnTo>
                    <a:pt x="804" y="5944"/>
                  </a:lnTo>
                  <a:cubicBezTo>
                    <a:pt x="1557" y="3500"/>
                    <a:pt x="1892" y="1776"/>
                    <a:pt x="2511" y="169"/>
                  </a:cubicBezTo>
                  <a:cubicBezTo>
                    <a:pt x="2546" y="77"/>
                    <a:pt x="2469" y="0"/>
                    <a:pt x="2396" y="0"/>
                  </a:cubicBezTo>
                  <a:close/>
                </a:path>
              </a:pathLst>
            </a:custGeom>
            <a:solidFill>
              <a:srgbClr val="BA5A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47"/>
            <p:cNvSpPr/>
            <p:nvPr/>
          </p:nvSpPr>
          <p:spPr>
            <a:xfrm>
              <a:off x="5377303" y="2434949"/>
              <a:ext cx="669717" cy="671045"/>
            </a:xfrm>
            <a:custGeom>
              <a:rect b="b" l="l" r="r" t="t"/>
              <a:pathLst>
                <a:path extrusionOk="0" h="8588" w="8571">
                  <a:moveTo>
                    <a:pt x="4285" y="0"/>
                  </a:moveTo>
                  <a:cubicBezTo>
                    <a:pt x="1925" y="0"/>
                    <a:pt x="0" y="1925"/>
                    <a:pt x="0" y="4286"/>
                  </a:cubicBezTo>
                  <a:cubicBezTo>
                    <a:pt x="0" y="6662"/>
                    <a:pt x="1925" y="8587"/>
                    <a:pt x="4285" y="8587"/>
                  </a:cubicBezTo>
                  <a:cubicBezTo>
                    <a:pt x="6645" y="8587"/>
                    <a:pt x="8570" y="6662"/>
                    <a:pt x="8570" y="4286"/>
                  </a:cubicBezTo>
                  <a:cubicBezTo>
                    <a:pt x="8570" y="1909"/>
                    <a:pt x="6679" y="0"/>
                    <a:pt x="4285" y="0"/>
                  </a:cubicBezTo>
                  <a:close/>
                </a:path>
              </a:pathLst>
            </a:custGeom>
            <a:solidFill>
              <a:srgbClr val="BA5A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47"/>
            <p:cNvSpPr/>
            <p:nvPr/>
          </p:nvSpPr>
          <p:spPr>
            <a:xfrm>
              <a:off x="5377303" y="2399631"/>
              <a:ext cx="669717" cy="669717"/>
            </a:xfrm>
            <a:custGeom>
              <a:rect b="b" l="l" r="r" t="t"/>
              <a:pathLst>
                <a:path extrusionOk="0" h="8571" w="8571">
                  <a:moveTo>
                    <a:pt x="4285" y="0"/>
                  </a:moveTo>
                  <a:cubicBezTo>
                    <a:pt x="1925" y="0"/>
                    <a:pt x="0" y="1925"/>
                    <a:pt x="0" y="4286"/>
                  </a:cubicBezTo>
                  <a:cubicBezTo>
                    <a:pt x="0" y="6646"/>
                    <a:pt x="1925" y="8571"/>
                    <a:pt x="4285" y="8571"/>
                  </a:cubicBezTo>
                  <a:cubicBezTo>
                    <a:pt x="6645" y="8571"/>
                    <a:pt x="8570" y="6646"/>
                    <a:pt x="8570" y="4286"/>
                  </a:cubicBezTo>
                  <a:cubicBezTo>
                    <a:pt x="8570" y="1925"/>
                    <a:pt x="6679" y="0"/>
                    <a:pt x="4285" y="0"/>
                  </a:cubicBezTo>
                  <a:close/>
                </a:path>
              </a:pathLst>
            </a:custGeom>
            <a:solidFill>
              <a:srgbClr val="E781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47"/>
            <p:cNvSpPr/>
            <p:nvPr/>
          </p:nvSpPr>
          <p:spPr>
            <a:xfrm>
              <a:off x="5709463" y="2399631"/>
              <a:ext cx="337554" cy="669717"/>
            </a:xfrm>
            <a:custGeom>
              <a:rect b="b" l="l" r="r" t="t"/>
              <a:pathLst>
                <a:path extrusionOk="0" h="8571" w="4320">
                  <a:moveTo>
                    <a:pt x="1" y="0"/>
                  </a:moveTo>
                  <a:lnTo>
                    <a:pt x="1" y="8571"/>
                  </a:lnTo>
                  <a:lnTo>
                    <a:pt x="34" y="8571"/>
                  </a:lnTo>
                  <a:cubicBezTo>
                    <a:pt x="2394" y="8571"/>
                    <a:pt x="4319" y="6646"/>
                    <a:pt x="4319" y="4286"/>
                  </a:cubicBezTo>
                  <a:cubicBezTo>
                    <a:pt x="4319" y="1925"/>
                    <a:pt x="2428" y="0"/>
                    <a:pt x="34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47"/>
            <p:cNvSpPr/>
            <p:nvPr/>
          </p:nvSpPr>
          <p:spPr>
            <a:xfrm>
              <a:off x="5484507" y="2505585"/>
              <a:ext cx="457886" cy="457808"/>
            </a:xfrm>
            <a:custGeom>
              <a:rect b="b" l="l" r="r" t="t"/>
              <a:pathLst>
                <a:path extrusionOk="0" h="5859" w="5860">
                  <a:moveTo>
                    <a:pt x="2930" y="0"/>
                  </a:moveTo>
                  <a:cubicBezTo>
                    <a:pt x="1323" y="0"/>
                    <a:pt x="1" y="1323"/>
                    <a:pt x="1" y="2930"/>
                  </a:cubicBezTo>
                  <a:cubicBezTo>
                    <a:pt x="1" y="4536"/>
                    <a:pt x="1323" y="5859"/>
                    <a:pt x="2930" y="5859"/>
                  </a:cubicBezTo>
                  <a:cubicBezTo>
                    <a:pt x="4554" y="5859"/>
                    <a:pt x="5859" y="4536"/>
                    <a:pt x="5859" y="2930"/>
                  </a:cubicBezTo>
                  <a:cubicBezTo>
                    <a:pt x="5859" y="1323"/>
                    <a:pt x="4554" y="0"/>
                    <a:pt x="2930" y="0"/>
                  </a:cubicBezTo>
                  <a:close/>
                </a:path>
              </a:pathLst>
            </a:custGeom>
            <a:solidFill>
              <a:srgbClr val="D2F0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47"/>
            <p:cNvSpPr/>
            <p:nvPr/>
          </p:nvSpPr>
          <p:spPr>
            <a:xfrm>
              <a:off x="5426998" y="4251636"/>
              <a:ext cx="574232" cy="166198"/>
            </a:xfrm>
            <a:custGeom>
              <a:rect b="b" l="l" r="r" t="t"/>
              <a:pathLst>
                <a:path extrusionOk="0" h="2127" w="7349">
                  <a:moveTo>
                    <a:pt x="0" y="0"/>
                  </a:moveTo>
                  <a:lnTo>
                    <a:pt x="0" y="1205"/>
                  </a:lnTo>
                  <a:cubicBezTo>
                    <a:pt x="0" y="1708"/>
                    <a:pt x="419" y="2126"/>
                    <a:pt x="921" y="2126"/>
                  </a:cubicBezTo>
                  <a:lnTo>
                    <a:pt x="6428" y="2126"/>
                  </a:lnTo>
                  <a:cubicBezTo>
                    <a:pt x="6963" y="2126"/>
                    <a:pt x="7348" y="1741"/>
                    <a:pt x="7332" y="1205"/>
                  </a:cubicBezTo>
                  <a:lnTo>
                    <a:pt x="7332" y="0"/>
                  </a:lnTo>
                  <a:close/>
                </a:path>
              </a:pathLst>
            </a:custGeom>
            <a:solidFill>
              <a:srgbClr val="E781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47"/>
            <p:cNvSpPr/>
            <p:nvPr/>
          </p:nvSpPr>
          <p:spPr>
            <a:xfrm>
              <a:off x="5876911" y="4251636"/>
              <a:ext cx="124317" cy="166198"/>
            </a:xfrm>
            <a:custGeom>
              <a:rect b="b" l="l" r="r" t="t"/>
              <a:pathLst>
                <a:path extrusionOk="0" h="2127" w="1591">
                  <a:moveTo>
                    <a:pt x="0" y="0"/>
                  </a:moveTo>
                  <a:lnTo>
                    <a:pt x="0" y="2126"/>
                  </a:lnTo>
                  <a:lnTo>
                    <a:pt x="670" y="2126"/>
                  </a:lnTo>
                  <a:cubicBezTo>
                    <a:pt x="1205" y="2126"/>
                    <a:pt x="1590" y="1741"/>
                    <a:pt x="1590" y="1205"/>
                  </a:cubicBezTo>
                  <a:lnTo>
                    <a:pt x="1590" y="0"/>
                  </a:ln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47"/>
            <p:cNvSpPr/>
            <p:nvPr/>
          </p:nvSpPr>
          <p:spPr>
            <a:xfrm>
              <a:off x="5625779" y="3341339"/>
              <a:ext cx="177919" cy="1294895"/>
            </a:xfrm>
            <a:custGeom>
              <a:rect b="b" l="l" r="r" t="t"/>
              <a:pathLst>
                <a:path extrusionOk="0" h="16572" w="2277">
                  <a:moveTo>
                    <a:pt x="1122" y="0"/>
                  </a:moveTo>
                  <a:cubicBezTo>
                    <a:pt x="402" y="553"/>
                    <a:pt x="1" y="1440"/>
                    <a:pt x="17" y="2360"/>
                  </a:cubicBezTo>
                  <a:lnTo>
                    <a:pt x="419" y="14764"/>
                  </a:lnTo>
                  <a:cubicBezTo>
                    <a:pt x="436" y="15433"/>
                    <a:pt x="704" y="16069"/>
                    <a:pt x="1155" y="16571"/>
                  </a:cubicBezTo>
                  <a:lnTo>
                    <a:pt x="1189" y="16504"/>
                  </a:lnTo>
                  <a:cubicBezTo>
                    <a:pt x="1607" y="16002"/>
                    <a:pt x="1842" y="15400"/>
                    <a:pt x="1825" y="14831"/>
                  </a:cubicBezTo>
                  <a:lnTo>
                    <a:pt x="2243" y="2377"/>
                  </a:lnTo>
                  <a:cubicBezTo>
                    <a:pt x="2277" y="1440"/>
                    <a:pt x="1859" y="553"/>
                    <a:pt x="1122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47"/>
            <p:cNvSpPr/>
            <p:nvPr/>
          </p:nvSpPr>
          <p:spPr>
            <a:xfrm>
              <a:off x="5716027" y="3338683"/>
              <a:ext cx="88999" cy="1297551"/>
            </a:xfrm>
            <a:custGeom>
              <a:rect b="b" l="l" r="r" t="t"/>
              <a:pathLst>
                <a:path extrusionOk="0" h="16606" w="1139">
                  <a:moveTo>
                    <a:pt x="0" y="1"/>
                  </a:moveTo>
                  <a:lnTo>
                    <a:pt x="0" y="16605"/>
                  </a:lnTo>
                  <a:lnTo>
                    <a:pt x="34" y="16538"/>
                  </a:lnTo>
                  <a:cubicBezTo>
                    <a:pt x="452" y="16036"/>
                    <a:pt x="687" y="15434"/>
                    <a:pt x="687" y="14848"/>
                  </a:cubicBezTo>
                  <a:lnTo>
                    <a:pt x="1105" y="2394"/>
                  </a:lnTo>
                  <a:cubicBezTo>
                    <a:pt x="1139" y="1457"/>
                    <a:pt x="720" y="570"/>
                    <a:pt x="0" y="1"/>
                  </a:cubicBezTo>
                  <a:close/>
                </a:path>
              </a:pathLst>
            </a:custGeom>
            <a:solidFill>
              <a:srgbClr val="BA5A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47"/>
            <p:cNvSpPr/>
            <p:nvPr/>
          </p:nvSpPr>
          <p:spPr>
            <a:xfrm>
              <a:off x="5515918" y="2543482"/>
              <a:ext cx="426474" cy="419911"/>
            </a:xfrm>
            <a:custGeom>
              <a:rect b="b" l="l" r="r" t="t"/>
              <a:pathLst>
                <a:path extrusionOk="0" h="5374" w="5458">
                  <a:moveTo>
                    <a:pt x="4152" y="1"/>
                  </a:moveTo>
                  <a:lnTo>
                    <a:pt x="4152" y="168"/>
                  </a:lnTo>
                  <a:cubicBezTo>
                    <a:pt x="4152" y="2260"/>
                    <a:pt x="2444" y="3968"/>
                    <a:pt x="335" y="3968"/>
                  </a:cubicBezTo>
                  <a:cubicBezTo>
                    <a:pt x="218" y="3968"/>
                    <a:pt x="101" y="3968"/>
                    <a:pt x="0" y="3951"/>
                  </a:cubicBezTo>
                  <a:lnTo>
                    <a:pt x="0" y="3951"/>
                  </a:lnTo>
                  <a:cubicBezTo>
                    <a:pt x="519" y="4805"/>
                    <a:pt x="1440" y="5374"/>
                    <a:pt x="2511" y="5374"/>
                  </a:cubicBezTo>
                  <a:cubicBezTo>
                    <a:pt x="4118" y="5374"/>
                    <a:pt x="5441" y="4051"/>
                    <a:pt x="5441" y="2445"/>
                  </a:cubicBezTo>
                  <a:cubicBezTo>
                    <a:pt x="5457" y="1424"/>
                    <a:pt x="4938" y="536"/>
                    <a:pt x="4152" y="1"/>
                  </a:cubicBezTo>
                  <a:close/>
                </a:path>
              </a:pathLst>
            </a:custGeom>
            <a:solidFill>
              <a:srgbClr val="AFE6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47"/>
            <p:cNvSpPr/>
            <p:nvPr/>
          </p:nvSpPr>
          <p:spPr>
            <a:xfrm>
              <a:off x="4021002" y="2630136"/>
              <a:ext cx="324427" cy="869514"/>
            </a:xfrm>
            <a:custGeom>
              <a:rect b="b" l="l" r="r" t="t"/>
              <a:pathLst>
                <a:path extrusionOk="0" h="11128" w="4152">
                  <a:moveTo>
                    <a:pt x="3030" y="1"/>
                  </a:moveTo>
                  <a:cubicBezTo>
                    <a:pt x="2641" y="1"/>
                    <a:pt x="2293" y="98"/>
                    <a:pt x="2109" y="281"/>
                  </a:cubicBezTo>
                  <a:cubicBezTo>
                    <a:pt x="1306" y="1101"/>
                    <a:pt x="469" y="4030"/>
                    <a:pt x="117" y="5420"/>
                  </a:cubicBezTo>
                  <a:cubicBezTo>
                    <a:pt x="0" y="5855"/>
                    <a:pt x="51" y="6307"/>
                    <a:pt x="235" y="6725"/>
                  </a:cubicBezTo>
                  <a:lnTo>
                    <a:pt x="2243" y="11128"/>
                  </a:lnTo>
                  <a:cubicBezTo>
                    <a:pt x="2511" y="11077"/>
                    <a:pt x="2762" y="11044"/>
                    <a:pt x="2913" y="10743"/>
                  </a:cubicBezTo>
                  <a:lnTo>
                    <a:pt x="1724" y="6525"/>
                  </a:lnTo>
                  <a:cubicBezTo>
                    <a:pt x="1657" y="6307"/>
                    <a:pt x="1708" y="6056"/>
                    <a:pt x="1825" y="5872"/>
                  </a:cubicBezTo>
                  <a:cubicBezTo>
                    <a:pt x="2946" y="4047"/>
                    <a:pt x="4151" y="164"/>
                    <a:pt x="3582" y="63"/>
                  </a:cubicBezTo>
                  <a:cubicBezTo>
                    <a:pt x="3398" y="21"/>
                    <a:pt x="3210" y="1"/>
                    <a:pt x="3030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47"/>
            <p:cNvSpPr/>
            <p:nvPr/>
          </p:nvSpPr>
          <p:spPr>
            <a:xfrm>
              <a:off x="6808147" y="4407128"/>
              <a:ext cx="183154" cy="225427"/>
            </a:xfrm>
            <a:custGeom>
              <a:rect b="b" l="l" r="r" t="t"/>
              <a:pathLst>
                <a:path extrusionOk="0" h="2885" w="2344">
                  <a:moveTo>
                    <a:pt x="1242" y="0"/>
                  </a:moveTo>
                  <a:cubicBezTo>
                    <a:pt x="1230" y="0"/>
                    <a:pt x="1217" y="1"/>
                    <a:pt x="1205" y="2"/>
                  </a:cubicBezTo>
                  <a:lnTo>
                    <a:pt x="1105" y="19"/>
                  </a:lnTo>
                  <a:cubicBezTo>
                    <a:pt x="938" y="52"/>
                    <a:pt x="854" y="437"/>
                    <a:pt x="938" y="588"/>
                  </a:cubicBezTo>
                  <a:cubicBezTo>
                    <a:pt x="1172" y="1006"/>
                    <a:pt x="1507" y="1760"/>
                    <a:pt x="1122" y="2044"/>
                  </a:cubicBezTo>
                  <a:lnTo>
                    <a:pt x="686" y="2362"/>
                  </a:lnTo>
                  <a:cubicBezTo>
                    <a:pt x="251" y="2647"/>
                    <a:pt x="0" y="2446"/>
                    <a:pt x="0" y="2714"/>
                  </a:cubicBezTo>
                  <a:cubicBezTo>
                    <a:pt x="0" y="2803"/>
                    <a:pt x="261" y="2885"/>
                    <a:pt x="573" y="2885"/>
                  </a:cubicBezTo>
                  <a:cubicBezTo>
                    <a:pt x="729" y="2885"/>
                    <a:pt x="898" y="2864"/>
                    <a:pt x="1055" y="2814"/>
                  </a:cubicBezTo>
                  <a:cubicBezTo>
                    <a:pt x="1523" y="2680"/>
                    <a:pt x="1975" y="2513"/>
                    <a:pt x="1975" y="2513"/>
                  </a:cubicBezTo>
                  <a:cubicBezTo>
                    <a:pt x="2226" y="2446"/>
                    <a:pt x="2344" y="2145"/>
                    <a:pt x="2193" y="1944"/>
                  </a:cubicBezTo>
                  <a:lnTo>
                    <a:pt x="1959" y="1609"/>
                  </a:lnTo>
                  <a:lnTo>
                    <a:pt x="1892" y="1475"/>
                  </a:lnTo>
                  <a:lnTo>
                    <a:pt x="1590" y="253"/>
                  </a:lnTo>
                  <a:cubicBezTo>
                    <a:pt x="1544" y="98"/>
                    <a:pt x="1396" y="0"/>
                    <a:pt x="1242" y="0"/>
                  </a:cubicBezTo>
                  <a:close/>
                </a:path>
              </a:pathLst>
            </a:custGeom>
            <a:solidFill>
              <a:srgbClr val="FAB9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47"/>
            <p:cNvSpPr/>
            <p:nvPr/>
          </p:nvSpPr>
          <p:spPr>
            <a:xfrm>
              <a:off x="6817289" y="3466124"/>
              <a:ext cx="109861" cy="207455"/>
            </a:xfrm>
            <a:custGeom>
              <a:rect b="b" l="l" r="r" t="t"/>
              <a:pathLst>
                <a:path extrusionOk="0" h="2655" w="1406">
                  <a:moveTo>
                    <a:pt x="343" y="0"/>
                  </a:moveTo>
                  <a:cubicBezTo>
                    <a:pt x="320" y="0"/>
                    <a:pt x="295" y="4"/>
                    <a:pt x="268" y="10"/>
                  </a:cubicBezTo>
                  <a:cubicBezTo>
                    <a:pt x="67" y="44"/>
                    <a:pt x="0" y="244"/>
                    <a:pt x="34" y="445"/>
                  </a:cubicBezTo>
                  <a:lnTo>
                    <a:pt x="84" y="747"/>
                  </a:lnTo>
                  <a:cubicBezTo>
                    <a:pt x="118" y="914"/>
                    <a:pt x="101" y="1081"/>
                    <a:pt x="67" y="1249"/>
                  </a:cubicBezTo>
                  <a:cubicBezTo>
                    <a:pt x="17" y="1600"/>
                    <a:pt x="151" y="1969"/>
                    <a:pt x="285" y="2270"/>
                  </a:cubicBezTo>
                  <a:cubicBezTo>
                    <a:pt x="369" y="2454"/>
                    <a:pt x="653" y="2538"/>
                    <a:pt x="1005" y="2621"/>
                  </a:cubicBezTo>
                  <a:cubicBezTo>
                    <a:pt x="1069" y="2641"/>
                    <a:pt x="1150" y="2655"/>
                    <a:pt x="1219" y="2655"/>
                  </a:cubicBezTo>
                  <a:cubicBezTo>
                    <a:pt x="1329" y="2655"/>
                    <a:pt x="1405" y="2618"/>
                    <a:pt x="1323" y="2504"/>
                  </a:cubicBezTo>
                  <a:cubicBezTo>
                    <a:pt x="1206" y="2354"/>
                    <a:pt x="670" y="2186"/>
                    <a:pt x="754" y="1634"/>
                  </a:cubicBezTo>
                  <a:cubicBezTo>
                    <a:pt x="754" y="1617"/>
                    <a:pt x="770" y="1533"/>
                    <a:pt x="787" y="1533"/>
                  </a:cubicBezTo>
                  <a:cubicBezTo>
                    <a:pt x="792" y="1533"/>
                    <a:pt x="796" y="1532"/>
                    <a:pt x="801" y="1532"/>
                  </a:cubicBezTo>
                  <a:cubicBezTo>
                    <a:pt x="907" y="1532"/>
                    <a:pt x="940" y="1722"/>
                    <a:pt x="1005" y="1835"/>
                  </a:cubicBezTo>
                  <a:cubicBezTo>
                    <a:pt x="1078" y="1952"/>
                    <a:pt x="1177" y="2005"/>
                    <a:pt x="1246" y="2005"/>
                  </a:cubicBezTo>
                  <a:cubicBezTo>
                    <a:pt x="1255" y="2005"/>
                    <a:pt x="1264" y="2004"/>
                    <a:pt x="1272" y="2002"/>
                  </a:cubicBezTo>
                  <a:cubicBezTo>
                    <a:pt x="1339" y="1935"/>
                    <a:pt x="1256" y="1835"/>
                    <a:pt x="1189" y="1684"/>
                  </a:cubicBezTo>
                  <a:cubicBezTo>
                    <a:pt x="1105" y="1450"/>
                    <a:pt x="1021" y="1215"/>
                    <a:pt x="988" y="1115"/>
                  </a:cubicBezTo>
                  <a:cubicBezTo>
                    <a:pt x="954" y="1081"/>
                    <a:pt x="887" y="998"/>
                    <a:pt x="854" y="964"/>
                  </a:cubicBezTo>
                  <a:cubicBezTo>
                    <a:pt x="787" y="881"/>
                    <a:pt x="687" y="780"/>
                    <a:pt x="670" y="696"/>
                  </a:cubicBezTo>
                  <a:lnTo>
                    <a:pt x="603" y="295"/>
                  </a:lnTo>
                  <a:cubicBezTo>
                    <a:pt x="588" y="135"/>
                    <a:pt x="498" y="0"/>
                    <a:pt x="343" y="0"/>
                  </a:cubicBezTo>
                  <a:close/>
                </a:path>
              </a:pathLst>
            </a:custGeom>
            <a:solidFill>
              <a:srgbClr val="FAB9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47"/>
            <p:cNvSpPr/>
            <p:nvPr/>
          </p:nvSpPr>
          <p:spPr>
            <a:xfrm>
              <a:off x="6270565" y="2533246"/>
              <a:ext cx="741916" cy="717927"/>
            </a:xfrm>
            <a:custGeom>
              <a:rect b="b" l="l" r="r" t="t"/>
              <a:pathLst>
                <a:path extrusionOk="0" h="9188" w="9495">
                  <a:moveTo>
                    <a:pt x="8751" y="1"/>
                  </a:moveTo>
                  <a:cubicBezTo>
                    <a:pt x="8494" y="1"/>
                    <a:pt x="8198" y="132"/>
                    <a:pt x="7951" y="416"/>
                  </a:cubicBezTo>
                  <a:cubicBezTo>
                    <a:pt x="7366" y="1052"/>
                    <a:pt x="5441" y="5120"/>
                    <a:pt x="4888" y="5756"/>
                  </a:cubicBezTo>
                  <a:cubicBezTo>
                    <a:pt x="4302" y="6409"/>
                    <a:pt x="1" y="8601"/>
                    <a:pt x="1" y="8601"/>
                  </a:cubicBezTo>
                  <a:cubicBezTo>
                    <a:pt x="1" y="8601"/>
                    <a:pt x="51" y="8786"/>
                    <a:pt x="135" y="8919"/>
                  </a:cubicBezTo>
                  <a:cubicBezTo>
                    <a:pt x="218" y="9037"/>
                    <a:pt x="319" y="9187"/>
                    <a:pt x="319" y="9187"/>
                  </a:cubicBezTo>
                  <a:cubicBezTo>
                    <a:pt x="319" y="9187"/>
                    <a:pt x="3767" y="8016"/>
                    <a:pt x="5190" y="7212"/>
                  </a:cubicBezTo>
                  <a:cubicBezTo>
                    <a:pt x="7315" y="6040"/>
                    <a:pt x="8738" y="2743"/>
                    <a:pt x="9307" y="985"/>
                  </a:cubicBezTo>
                  <a:cubicBezTo>
                    <a:pt x="9495" y="360"/>
                    <a:pt x="9176" y="1"/>
                    <a:pt x="8751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47"/>
            <p:cNvSpPr/>
            <p:nvPr/>
          </p:nvSpPr>
          <p:spPr>
            <a:xfrm>
              <a:off x="6849950" y="2492458"/>
              <a:ext cx="541571" cy="784891"/>
            </a:xfrm>
            <a:custGeom>
              <a:rect b="b" l="l" r="r" t="t"/>
              <a:pathLst>
                <a:path extrusionOk="0" h="10045" w="6931">
                  <a:moveTo>
                    <a:pt x="5022" y="1"/>
                  </a:moveTo>
                  <a:lnTo>
                    <a:pt x="1357" y="503"/>
                  </a:lnTo>
                  <a:lnTo>
                    <a:pt x="1" y="10044"/>
                  </a:lnTo>
                  <a:lnTo>
                    <a:pt x="6931" y="9977"/>
                  </a:lnTo>
                  <a:lnTo>
                    <a:pt x="5022" y="1"/>
                  </a:lnTo>
                  <a:close/>
                </a:path>
              </a:pathLst>
            </a:custGeom>
            <a:solidFill>
              <a:srgbClr val="FAB9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47"/>
            <p:cNvSpPr/>
            <p:nvPr/>
          </p:nvSpPr>
          <p:spPr>
            <a:xfrm>
              <a:off x="6687816" y="3257576"/>
              <a:ext cx="481405" cy="1214257"/>
            </a:xfrm>
            <a:custGeom>
              <a:rect b="b" l="l" r="r" t="t"/>
              <a:pathLst>
                <a:path extrusionOk="0" h="15540" w="6161">
                  <a:moveTo>
                    <a:pt x="2093" y="1"/>
                  </a:moveTo>
                  <a:cubicBezTo>
                    <a:pt x="2093" y="1"/>
                    <a:pt x="653" y="5140"/>
                    <a:pt x="285" y="7450"/>
                  </a:cubicBezTo>
                  <a:cubicBezTo>
                    <a:pt x="0" y="9090"/>
                    <a:pt x="2511" y="15501"/>
                    <a:pt x="2511" y="15501"/>
                  </a:cubicBezTo>
                  <a:cubicBezTo>
                    <a:pt x="2581" y="15529"/>
                    <a:pt x="2650" y="15540"/>
                    <a:pt x="2718" y="15540"/>
                  </a:cubicBezTo>
                  <a:cubicBezTo>
                    <a:pt x="2895" y="15540"/>
                    <a:pt x="3071" y="15466"/>
                    <a:pt x="3264" y="15417"/>
                  </a:cubicBezTo>
                  <a:cubicBezTo>
                    <a:pt x="3264" y="15417"/>
                    <a:pt x="2511" y="9776"/>
                    <a:pt x="2762" y="8387"/>
                  </a:cubicBezTo>
                  <a:cubicBezTo>
                    <a:pt x="3047" y="6947"/>
                    <a:pt x="5189" y="4035"/>
                    <a:pt x="5340" y="3282"/>
                  </a:cubicBezTo>
                  <a:cubicBezTo>
                    <a:pt x="5641" y="1692"/>
                    <a:pt x="6160" y="336"/>
                    <a:pt x="6160" y="336"/>
                  </a:cubicBezTo>
                  <a:lnTo>
                    <a:pt x="2093" y="1"/>
                  </a:ln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47"/>
            <p:cNvSpPr/>
            <p:nvPr/>
          </p:nvSpPr>
          <p:spPr>
            <a:xfrm>
              <a:off x="6997785" y="3210694"/>
              <a:ext cx="481405" cy="1265984"/>
            </a:xfrm>
            <a:custGeom>
              <a:rect b="b" l="l" r="r" t="t"/>
              <a:pathLst>
                <a:path extrusionOk="0" h="16202" w="6161">
                  <a:moveTo>
                    <a:pt x="3364" y="0"/>
                  </a:moveTo>
                  <a:cubicBezTo>
                    <a:pt x="2452" y="0"/>
                    <a:pt x="1479" y="370"/>
                    <a:pt x="1356" y="1003"/>
                  </a:cubicBezTo>
                  <a:cubicBezTo>
                    <a:pt x="938" y="3229"/>
                    <a:pt x="0" y="6610"/>
                    <a:pt x="1791" y="9757"/>
                  </a:cubicBezTo>
                  <a:cubicBezTo>
                    <a:pt x="3599" y="12921"/>
                    <a:pt x="5491" y="16201"/>
                    <a:pt x="5491" y="16201"/>
                  </a:cubicBezTo>
                  <a:cubicBezTo>
                    <a:pt x="5742" y="16201"/>
                    <a:pt x="5959" y="16118"/>
                    <a:pt x="6160" y="15967"/>
                  </a:cubicBezTo>
                  <a:cubicBezTo>
                    <a:pt x="6160" y="15967"/>
                    <a:pt x="5859" y="14544"/>
                    <a:pt x="5390" y="12870"/>
                  </a:cubicBezTo>
                  <a:cubicBezTo>
                    <a:pt x="4871" y="10979"/>
                    <a:pt x="4202" y="8719"/>
                    <a:pt x="4386" y="7547"/>
                  </a:cubicBezTo>
                  <a:cubicBezTo>
                    <a:pt x="4737" y="5338"/>
                    <a:pt x="5139" y="2409"/>
                    <a:pt x="5022" y="986"/>
                  </a:cubicBezTo>
                  <a:cubicBezTo>
                    <a:pt x="4966" y="302"/>
                    <a:pt x="4190" y="0"/>
                    <a:pt x="3364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47"/>
            <p:cNvSpPr/>
            <p:nvPr/>
          </p:nvSpPr>
          <p:spPr>
            <a:xfrm>
              <a:off x="6836901" y="2492458"/>
              <a:ext cx="563762" cy="829351"/>
            </a:xfrm>
            <a:custGeom>
              <a:rect b="b" l="l" r="r" t="t"/>
              <a:pathLst>
                <a:path extrusionOk="0" h="10614" w="7215">
                  <a:moveTo>
                    <a:pt x="5206" y="1"/>
                  </a:moveTo>
                  <a:lnTo>
                    <a:pt x="1557" y="503"/>
                  </a:lnTo>
                  <a:lnTo>
                    <a:pt x="51" y="9793"/>
                  </a:lnTo>
                  <a:cubicBezTo>
                    <a:pt x="0" y="9944"/>
                    <a:pt x="84" y="10111"/>
                    <a:pt x="235" y="10161"/>
                  </a:cubicBezTo>
                  <a:cubicBezTo>
                    <a:pt x="586" y="10362"/>
                    <a:pt x="1356" y="10613"/>
                    <a:pt x="2746" y="10613"/>
                  </a:cubicBezTo>
                  <a:cubicBezTo>
                    <a:pt x="4587" y="10613"/>
                    <a:pt x="6210" y="10329"/>
                    <a:pt x="6913" y="10211"/>
                  </a:cubicBezTo>
                  <a:cubicBezTo>
                    <a:pt x="7098" y="10161"/>
                    <a:pt x="7215" y="9994"/>
                    <a:pt x="7181" y="9810"/>
                  </a:cubicBezTo>
                  <a:lnTo>
                    <a:pt x="5206" y="1"/>
                  </a:lnTo>
                  <a:close/>
                </a:path>
              </a:pathLst>
            </a:custGeom>
            <a:solidFill>
              <a:srgbClr val="D2F0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47"/>
            <p:cNvSpPr/>
            <p:nvPr/>
          </p:nvSpPr>
          <p:spPr>
            <a:xfrm>
              <a:off x="7135072" y="2499022"/>
              <a:ext cx="302236" cy="1025320"/>
            </a:xfrm>
            <a:custGeom>
              <a:rect b="b" l="l" r="r" t="t"/>
              <a:pathLst>
                <a:path extrusionOk="0" h="13122" w="3868">
                  <a:moveTo>
                    <a:pt x="1223" y="1"/>
                  </a:moveTo>
                  <a:lnTo>
                    <a:pt x="553" y="68"/>
                  </a:lnTo>
                  <a:cubicBezTo>
                    <a:pt x="553" y="67"/>
                    <a:pt x="553" y="67"/>
                    <a:pt x="553" y="67"/>
                  </a:cubicBezTo>
                  <a:lnTo>
                    <a:pt x="553" y="67"/>
                  </a:lnTo>
                  <a:cubicBezTo>
                    <a:pt x="533" y="67"/>
                    <a:pt x="354" y="1797"/>
                    <a:pt x="553" y="2377"/>
                  </a:cubicBezTo>
                  <a:cubicBezTo>
                    <a:pt x="1005" y="3599"/>
                    <a:pt x="1708" y="5976"/>
                    <a:pt x="1306" y="8069"/>
                  </a:cubicBezTo>
                  <a:cubicBezTo>
                    <a:pt x="754" y="11015"/>
                    <a:pt x="1" y="12220"/>
                    <a:pt x="955" y="12906"/>
                  </a:cubicBezTo>
                  <a:cubicBezTo>
                    <a:pt x="1172" y="13059"/>
                    <a:pt x="1430" y="13122"/>
                    <a:pt x="1702" y="13122"/>
                  </a:cubicBezTo>
                  <a:cubicBezTo>
                    <a:pt x="2646" y="13122"/>
                    <a:pt x="3748" y="12368"/>
                    <a:pt x="3800" y="12069"/>
                  </a:cubicBezTo>
                  <a:cubicBezTo>
                    <a:pt x="3867" y="11684"/>
                    <a:pt x="3449" y="6981"/>
                    <a:pt x="2980" y="4955"/>
                  </a:cubicBezTo>
                  <a:cubicBezTo>
                    <a:pt x="2528" y="2930"/>
                    <a:pt x="1223" y="1"/>
                    <a:pt x="1223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47"/>
            <p:cNvSpPr/>
            <p:nvPr/>
          </p:nvSpPr>
          <p:spPr>
            <a:xfrm>
              <a:off x="6772829" y="2525198"/>
              <a:ext cx="286452" cy="956325"/>
            </a:xfrm>
            <a:custGeom>
              <a:rect b="b" l="l" r="r" t="t"/>
              <a:pathLst>
                <a:path extrusionOk="0" h="12239" w="3666">
                  <a:moveTo>
                    <a:pt x="2996" y="0"/>
                  </a:moveTo>
                  <a:lnTo>
                    <a:pt x="2243" y="101"/>
                  </a:lnTo>
                  <a:cubicBezTo>
                    <a:pt x="1908" y="151"/>
                    <a:pt x="1641" y="419"/>
                    <a:pt x="1624" y="754"/>
                  </a:cubicBezTo>
                  <a:cubicBezTo>
                    <a:pt x="1507" y="2243"/>
                    <a:pt x="1172" y="6093"/>
                    <a:pt x="837" y="7231"/>
                  </a:cubicBezTo>
                  <a:cubicBezTo>
                    <a:pt x="452" y="8688"/>
                    <a:pt x="0" y="10244"/>
                    <a:pt x="0" y="10730"/>
                  </a:cubicBezTo>
                  <a:cubicBezTo>
                    <a:pt x="0" y="10974"/>
                    <a:pt x="1090" y="12239"/>
                    <a:pt x="1712" y="12239"/>
                  </a:cubicBezTo>
                  <a:cubicBezTo>
                    <a:pt x="1771" y="12239"/>
                    <a:pt x="1826" y="12227"/>
                    <a:pt x="1875" y="12203"/>
                  </a:cubicBezTo>
                  <a:cubicBezTo>
                    <a:pt x="3666" y="11282"/>
                    <a:pt x="3164" y="5273"/>
                    <a:pt x="2929" y="3298"/>
                  </a:cubicBezTo>
                  <a:cubicBezTo>
                    <a:pt x="2712" y="1323"/>
                    <a:pt x="2996" y="0"/>
                    <a:pt x="299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47"/>
            <p:cNvSpPr/>
            <p:nvPr/>
          </p:nvSpPr>
          <p:spPr>
            <a:xfrm>
              <a:off x="7074047" y="2209133"/>
              <a:ext cx="187999" cy="237382"/>
            </a:xfrm>
            <a:custGeom>
              <a:rect b="b" l="l" r="r" t="t"/>
              <a:pathLst>
                <a:path extrusionOk="0" h="3038" w="2406">
                  <a:moveTo>
                    <a:pt x="1691" y="1"/>
                  </a:moveTo>
                  <a:cubicBezTo>
                    <a:pt x="710" y="1"/>
                    <a:pt x="1" y="2484"/>
                    <a:pt x="146" y="2807"/>
                  </a:cubicBezTo>
                  <a:cubicBezTo>
                    <a:pt x="224" y="2971"/>
                    <a:pt x="503" y="3037"/>
                    <a:pt x="796" y="3037"/>
                  </a:cubicBezTo>
                  <a:cubicBezTo>
                    <a:pt x="1070" y="3037"/>
                    <a:pt x="1356" y="2979"/>
                    <a:pt x="1502" y="2890"/>
                  </a:cubicBezTo>
                  <a:cubicBezTo>
                    <a:pt x="1820" y="2706"/>
                    <a:pt x="1702" y="2288"/>
                    <a:pt x="1803" y="2020"/>
                  </a:cubicBezTo>
                  <a:cubicBezTo>
                    <a:pt x="1920" y="1735"/>
                    <a:pt x="2405" y="1367"/>
                    <a:pt x="2071" y="965"/>
                  </a:cubicBezTo>
                  <a:cubicBezTo>
                    <a:pt x="1736" y="547"/>
                    <a:pt x="1803" y="11"/>
                    <a:pt x="1803" y="11"/>
                  </a:cubicBezTo>
                  <a:cubicBezTo>
                    <a:pt x="1765" y="4"/>
                    <a:pt x="1728" y="1"/>
                    <a:pt x="1691" y="1"/>
                  </a:cubicBezTo>
                  <a:close/>
                </a:path>
              </a:pathLst>
            </a:custGeom>
            <a:solidFill>
              <a:srgbClr val="4137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47"/>
            <p:cNvSpPr/>
            <p:nvPr/>
          </p:nvSpPr>
          <p:spPr>
            <a:xfrm>
              <a:off x="6927149" y="2134122"/>
              <a:ext cx="287780" cy="300908"/>
            </a:xfrm>
            <a:custGeom>
              <a:rect b="b" l="l" r="r" t="t"/>
              <a:pathLst>
                <a:path extrusionOk="0" h="3851" w="3683">
                  <a:moveTo>
                    <a:pt x="1942" y="1"/>
                  </a:moveTo>
                  <a:cubicBezTo>
                    <a:pt x="1172" y="1"/>
                    <a:pt x="436" y="603"/>
                    <a:pt x="134" y="1172"/>
                  </a:cubicBezTo>
                  <a:cubicBezTo>
                    <a:pt x="67" y="1323"/>
                    <a:pt x="67" y="1524"/>
                    <a:pt x="34" y="1691"/>
                  </a:cubicBezTo>
                  <a:cubicBezTo>
                    <a:pt x="0" y="3499"/>
                    <a:pt x="1674" y="3850"/>
                    <a:pt x="2645" y="3850"/>
                  </a:cubicBezTo>
                  <a:cubicBezTo>
                    <a:pt x="3633" y="3850"/>
                    <a:pt x="3683" y="1691"/>
                    <a:pt x="3683" y="904"/>
                  </a:cubicBezTo>
                  <a:cubicBezTo>
                    <a:pt x="3683" y="134"/>
                    <a:pt x="2896" y="1"/>
                    <a:pt x="1942" y="1"/>
                  </a:cubicBezTo>
                  <a:close/>
                </a:path>
              </a:pathLst>
            </a:custGeom>
            <a:solidFill>
              <a:srgbClr val="4137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47"/>
            <p:cNvSpPr/>
            <p:nvPr/>
          </p:nvSpPr>
          <p:spPr>
            <a:xfrm>
              <a:off x="6937620" y="2187724"/>
              <a:ext cx="225036" cy="388265"/>
            </a:xfrm>
            <a:custGeom>
              <a:rect b="b" l="l" r="r" t="t"/>
              <a:pathLst>
                <a:path extrusionOk="0" h="4969" w="2880">
                  <a:moveTo>
                    <a:pt x="1741" y="1"/>
                  </a:moveTo>
                  <a:cubicBezTo>
                    <a:pt x="938" y="1"/>
                    <a:pt x="0" y="620"/>
                    <a:pt x="184" y="1658"/>
                  </a:cubicBezTo>
                  <a:cubicBezTo>
                    <a:pt x="352" y="2679"/>
                    <a:pt x="419" y="3332"/>
                    <a:pt x="1055" y="3482"/>
                  </a:cubicBezTo>
                  <a:cubicBezTo>
                    <a:pt x="1306" y="3533"/>
                    <a:pt x="1440" y="3800"/>
                    <a:pt x="1373" y="4018"/>
                  </a:cubicBezTo>
                  <a:lnTo>
                    <a:pt x="1323" y="4185"/>
                  </a:lnTo>
                  <a:cubicBezTo>
                    <a:pt x="1289" y="4420"/>
                    <a:pt x="1306" y="4721"/>
                    <a:pt x="1507" y="4838"/>
                  </a:cubicBezTo>
                  <a:cubicBezTo>
                    <a:pt x="1623" y="4920"/>
                    <a:pt x="1780" y="4969"/>
                    <a:pt x="1932" y="4969"/>
                  </a:cubicBezTo>
                  <a:cubicBezTo>
                    <a:pt x="1999" y="4969"/>
                    <a:pt x="2065" y="4959"/>
                    <a:pt x="2126" y="4939"/>
                  </a:cubicBezTo>
                  <a:cubicBezTo>
                    <a:pt x="2511" y="4838"/>
                    <a:pt x="2796" y="4520"/>
                    <a:pt x="2662" y="3968"/>
                  </a:cubicBezTo>
                  <a:lnTo>
                    <a:pt x="2478" y="3349"/>
                  </a:lnTo>
                  <a:cubicBezTo>
                    <a:pt x="2411" y="3148"/>
                    <a:pt x="2461" y="2913"/>
                    <a:pt x="2561" y="2729"/>
                  </a:cubicBezTo>
                  <a:cubicBezTo>
                    <a:pt x="2712" y="2461"/>
                    <a:pt x="2879" y="2060"/>
                    <a:pt x="2879" y="1658"/>
                  </a:cubicBezTo>
                  <a:cubicBezTo>
                    <a:pt x="2879" y="587"/>
                    <a:pt x="2561" y="1"/>
                    <a:pt x="1741" y="1"/>
                  </a:cubicBezTo>
                  <a:close/>
                </a:path>
              </a:pathLst>
            </a:custGeom>
            <a:solidFill>
              <a:srgbClr val="FAB9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47"/>
            <p:cNvSpPr/>
            <p:nvPr/>
          </p:nvSpPr>
          <p:spPr>
            <a:xfrm>
              <a:off x="6889175" y="2141936"/>
              <a:ext cx="304893" cy="176669"/>
            </a:xfrm>
            <a:custGeom>
              <a:rect b="b" l="l" r="r" t="t"/>
              <a:pathLst>
                <a:path extrusionOk="0" h="2261" w="3902">
                  <a:moveTo>
                    <a:pt x="2395" y="1"/>
                  </a:moveTo>
                  <a:lnTo>
                    <a:pt x="1440" y="269"/>
                  </a:lnTo>
                  <a:cubicBezTo>
                    <a:pt x="1363" y="300"/>
                    <a:pt x="1281" y="313"/>
                    <a:pt x="1200" y="313"/>
                  </a:cubicBezTo>
                  <a:cubicBezTo>
                    <a:pt x="1106" y="313"/>
                    <a:pt x="1011" y="296"/>
                    <a:pt x="922" y="269"/>
                  </a:cubicBezTo>
                  <a:lnTo>
                    <a:pt x="470" y="135"/>
                  </a:lnTo>
                  <a:cubicBezTo>
                    <a:pt x="437" y="125"/>
                    <a:pt x="404" y="121"/>
                    <a:pt x="371" y="121"/>
                  </a:cubicBezTo>
                  <a:cubicBezTo>
                    <a:pt x="174" y="121"/>
                    <a:pt x="1" y="287"/>
                    <a:pt x="1" y="503"/>
                  </a:cubicBezTo>
                  <a:lnTo>
                    <a:pt x="1" y="637"/>
                  </a:lnTo>
                  <a:cubicBezTo>
                    <a:pt x="57" y="1196"/>
                    <a:pt x="545" y="1569"/>
                    <a:pt x="1085" y="1569"/>
                  </a:cubicBezTo>
                  <a:cubicBezTo>
                    <a:pt x="1191" y="1569"/>
                    <a:pt x="1300" y="1554"/>
                    <a:pt x="1407" y="1524"/>
                  </a:cubicBezTo>
                  <a:cubicBezTo>
                    <a:pt x="1562" y="1487"/>
                    <a:pt x="1713" y="1473"/>
                    <a:pt x="1861" y="1473"/>
                  </a:cubicBezTo>
                  <a:cubicBezTo>
                    <a:pt x="2050" y="1473"/>
                    <a:pt x="2233" y="1496"/>
                    <a:pt x="2411" y="1524"/>
                  </a:cubicBezTo>
                  <a:cubicBezTo>
                    <a:pt x="2662" y="1591"/>
                    <a:pt x="2847" y="1825"/>
                    <a:pt x="2847" y="2077"/>
                  </a:cubicBezTo>
                  <a:cubicBezTo>
                    <a:pt x="2847" y="2177"/>
                    <a:pt x="2930" y="2261"/>
                    <a:pt x="3031" y="2261"/>
                  </a:cubicBezTo>
                  <a:cubicBezTo>
                    <a:pt x="3098" y="2261"/>
                    <a:pt x="3181" y="2227"/>
                    <a:pt x="3198" y="2144"/>
                  </a:cubicBezTo>
                  <a:cubicBezTo>
                    <a:pt x="3432" y="2127"/>
                    <a:pt x="3616" y="1943"/>
                    <a:pt x="3667" y="1725"/>
                  </a:cubicBezTo>
                  <a:lnTo>
                    <a:pt x="3767" y="1139"/>
                  </a:lnTo>
                  <a:cubicBezTo>
                    <a:pt x="3901" y="319"/>
                    <a:pt x="2947" y="1"/>
                    <a:pt x="2395" y="1"/>
                  </a:cubicBezTo>
                  <a:close/>
                </a:path>
              </a:pathLst>
            </a:custGeom>
            <a:solidFill>
              <a:srgbClr val="4137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47"/>
            <p:cNvSpPr/>
            <p:nvPr/>
          </p:nvSpPr>
          <p:spPr>
            <a:xfrm>
              <a:off x="7128586" y="2285786"/>
              <a:ext cx="56259" cy="70793"/>
            </a:xfrm>
            <a:custGeom>
              <a:rect b="b" l="l" r="r" t="t"/>
              <a:pathLst>
                <a:path extrusionOk="0" h="906" w="720">
                  <a:moveTo>
                    <a:pt x="307" y="0"/>
                  </a:moveTo>
                  <a:cubicBezTo>
                    <a:pt x="62" y="0"/>
                    <a:pt x="0" y="211"/>
                    <a:pt x="0" y="453"/>
                  </a:cubicBezTo>
                  <a:cubicBezTo>
                    <a:pt x="0" y="704"/>
                    <a:pt x="67" y="905"/>
                    <a:pt x="335" y="905"/>
                  </a:cubicBezTo>
                  <a:cubicBezTo>
                    <a:pt x="552" y="905"/>
                    <a:pt x="720" y="570"/>
                    <a:pt x="720" y="319"/>
                  </a:cubicBezTo>
                  <a:cubicBezTo>
                    <a:pt x="720" y="68"/>
                    <a:pt x="586" y="1"/>
                    <a:pt x="335" y="1"/>
                  </a:cubicBezTo>
                  <a:cubicBezTo>
                    <a:pt x="325" y="1"/>
                    <a:pt x="316" y="0"/>
                    <a:pt x="307" y="0"/>
                  </a:cubicBezTo>
                  <a:close/>
                </a:path>
              </a:pathLst>
            </a:custGeom>
            <a:solidFill>
              <a:srgbClr val="FAB9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47"/>
            <p:cNvSpPr/>
            <p:nvPr/>
          </p:nvSpPr>
          <p:spPr>
            <a:xfrm>
              <a:off x="6969031" y="2310712"/>
              <a:ext cx="31411" cy="85092"/>
            </a:xfrm>
            <a:custGeom>
              <a:rect b="b" l="l" r="r" t="t"/>
              <a:pathLst>
                <a:path extrusionOk="0" h="1089" w="402">
                  <a:moveTo>
                    <a:pt x="268" y="0"/>
                  </a:moveTo>
                  <a:cubicBezTo>
                    <a:pt x="234" y="0"/>
                    <a:pt x="201" y="17"/>
                    <a:pt x="201" y="67"/>
                  </a:cubicBezTo>
                  <a:lnTo>
                    <a:pt x="17" y="854"/>
                  </a:lnTo>
                  <a:cubicBezTo>
                    <a:pt x="0" y="988"/>
                    <a:pt x="84" y="1088"/>
                    <a:pt x="218" y="1088"/>
                  </a:cubicBezTo>
                  <a:cubicBezTo>
                    <a:pt x="318" y="1088"/>
                    <a:pt x="402" y="1005"/>
                    <a:pt x="402" y="921"/>
                  </a:cubicBezTo>
                  <a:lnTo>
                    <a:pt x="402" y="117"/>
                  </a:lnTo>
                  <a:cubicBezTo>
                    <a:pt x="402" y="101"/>
                    <a:pt x="385" y="67"/>
                    <a:pt x="352" y="34"/>
                  </a:cubicBezTo>
                  <a:cubicBezTo>
                    <a:pt x="335" y="17"/>
                    <a:pt x="318" y="0"/>
                    <a:pt x="268" y="0"/>
                  </a:cubicBezTo>
                  <a:close/>
                </a:path>
              </a:pathLst>
            </a:custGeom>
            <a:solidFill>
              <a:srgbClr val="FA9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47"/>
            <p:cNvSpPr/>
            <p:nvPr/>
          </p:nvSpPr>
          <p:spPr>
            <a:xfrm>
              <a:off x="7052715" y="2636387"/>
              <a:ext cx="130880" cy="554620"/>
            </a:xfrm>
            <a:custGeom>
              <a:rect b="b" l="l" r="r" t="t"/>
              <a:pathLst>
                <a:path extrusionOk="0" h="7098" w="1675">
                  <a:moveTo>
                    <a:pt x="653" y="0"/>
                  </a:moveTo>
                  <a:lnTo>
                    <a:pt x="402" y="17"/>
                  </a:lnTo>
                  <a:cubicBezTo>
                    <a:pt x="335" y="17"/>
                    <a:pt x="268" y="84"/>
                    <a:pt x="285" y="151"/>
                  </a:cubicBezTo>
                  <a:cubicBezTo>
                    <a:pt x="402" y="686"/>
                    <a:pt x="737" y="2862"/>
                    <a:pt x="754" y="3214"/>
                  </a:cubicBezTo>
                  <a:cubicBezTo>
                    <a:pt x="820" y="4218"/>
                    <a:pt x="268" y="5758"/>
                    <a:pt x="34" y="6344"/>
                  </a:cubicBezTo>
                  <a:cubicBezTo>
                    <a:pt x="0" y="6511"/>
                    <a:pt x="0" y="6645"/>
                    <a:pt x="84" y="6796"/>
                  </a:cubicBezTo>
                  <a:lnTo>
                    <a:pt x="184" y="6980"/>
                  </a:lnTo>
                  <a:cubicBezTo>
                    <a:pt x="228" y="7057"/>
                    <a:pt x="308" y="7098"/>
                    <a:pt x="387" y="7098"/>
                  </a:cubicBezTo>
                  <a:cubicBezTo>
                    <a:pt x="428" y="7098"/>
                    <a:pt x="468" y="7087"/>
                    <a:pt x="502" y="7064"/>
                  </a:cubicBezTo>
                  <a:lnTo>
                    <a:pt x="620" y="6980"/>
                  </a:lnTo>
                  <a:cubicBezTo>
                    <a:pt x="904" y="6813"/>
                    <a:pt x="1072" y="6595"/>
                    <a:pt x="1155" y="6294"/>
                  </a:cubicBezTo>
                  <a:cubicBezTo>
                    <a:pt x="1339" y="5557"/>
                    <a:pt x="1674" y="4135"/>
                    <a:pt x="1574" y="3331"/>
                  </a:cubicBezTo>
                  <a:cubicBezTo>
                    <a:pt x="1440" y="2327"/>
                    <a:pt x="887" y="486"/>
                    <a:pt x="754" y="84"/>
                  </a:cubicBezTo>
                  <a:cubicBezTo>
                    <a:pt x="737" y="34"/>
                    <a:pt x="687" y="0"/>
                    <a:pt x="653" y="0"/>
                  </a:cubicBezTo>
                  <a:close/>
                </a:path>
              </a:pathLst>
            </a:custGeom>
            <a:solidFill>
              <a:srgbClr val="AFE6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47"/>
            <p:cNvSpPr/>
            <p:nvPr/>
          </p:nvSpPr>
          <p:spPr>
            <a:xfrm>
              <a:off x="7033103" y="2615446"/>
              <a:ext cx="133459" cy="553057"/>
            </a:xfrm>
            <a:custGeom>
              <a:rect b="b" l="l" r="r" t="t"/>
              <a:pathLst>
                <a:path extrusionOk="0" h="7078" w="1708">
                  <a:moveTo>
                    <a:pt x="586" y="0"/>
                  </a:moveTo>
                  <a:cubicBezTo>
                    <a:pt x="519" y="0"/>
                    <a:pt x="486" y="51"/>
                    <a:pt x="486" y="118"/>
                  </a:cubicBezTo>
                  <a:cubicBezTo>
                    <a:pt x="536" y="687"/>
                    <a:pt x="854" y="2863"/>
                    <a:pt x="854" y="3214"/>
                  </a:cubicBezTo>
                  <a:cubicBezTo>
                    <a:pt x="871" y="4218"/>
                    <a:pt x="285" y="5742"/>
                    <a:pt x="67" y="6311"/>
                  </a:cubicBezTo>
                  <a:cubicBezTo>
                    <a:pt x="0" y="6461"/>
                    <a:pt x="0" y="6629"/>
                    <a:pt x="84" y="6779"/>
                  </a:cubicBezTo>
                  <a:lnTo>
                    <a:pt x="184" y="6964"/>
                  </a:lnTo>
                  <a:cubicBezTo>
                    <a:pt x="230" y="7033"/>
                    <a:pt x="316" y="7078"/>
                    <a:pt x="397" y="7078"/>
                  </a:cubicBezTo>
                  <a:cubicBezTo>
                    <a:pt x="434" y="7078"/>
                    <a:pt x="471" y="7068"/>
                    <a:pt x="502" y="7047"/>
                  </a:cubicBezTo>
                  <a:lnTo>
                    <a:pt x="636" y="6980"/>
                  </a:lnTo>
                  <a:cubicBezTo>
                    <a:pt x="871" y="6830"/>
                    <a:pt x="1071" y="6612"/>
                    <a:pt x="1155" y="6311"/>
                  </a:cubicBezTo>
                  <a:cubicBezTo>
                    <a:pt x="1356" y="5608"/>
                    <a:pt x="1708" y="4185"/>
                    <a:pt x="1641" y="3365"/>
                  </a:cubicBezTo>
                  <a:cubicBezTo>
                    <a:pt x="1523" y="2360"/>
                    <a:pt x="1005" y="503"/>
                    <a:pt x="871" y="101"/>
                  </a:cubicBezTo>
                  <a:cubicBezTo>
                    <a:pt x="854" y="51"/>
                    <a:pt x="820" y="17"/>
                    <a:pt x="770" y="17"/>
                  </a:cubicBezTo>
                  <a:lnTo>
                    <a:pt x="586" y="0"/>
                  </a:lnTo>
                  <a:close/>
                </a:path>
              </a:pathLst>
            </a:custGeom>
            <a:solidFill>
              <a:srgbClr val="5159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47"/>
            <p:cNvSpPr/>
            <p:nvPr/>
          </p:nvSpPr>
          <p:spPr>
            <a:xfrm>
              <a:off x="7060529" y="2572236"/>
              <a:ext cx="44538" cy="47195"/>
            </a:xfrm>
            <a:custGeom>
              <a:rect b="b" l="l" r="r" t="t"/>
              <a:pathLst>
                <a:path extrusionOk="0" h="604" w="570">
                  <a:moveTo>
                    <a:pt x="151" y="1"/>
                  </a:moveTo>
                  <a:cubicBezTo>
                    <a:pt x="84" y="1"/>
                    <a:pt x="1" y="85"/>
                    <a:pt x="1" y="152"/>
                  </a:cubicBezTo>
                  <a:lnTo>
                    <a:pt x="1" y="503"/>
                  </a:lnTo>
                  <a:cubicBezTo>
                    <a:pt x="1" y="570"/>
                    <a:pt x="51" y="604"/>
                    <a:pt x="101" y="604"/>
                  </a:cubicBezTo>
                  <a:lnTo>
                    <a:pt x="469" y="604"/>
                  </a:lnTo>
                  <a:cubicBezTo>
                    <a:pt x="520" y="604"/>
                    <a:pt x="570" y="570"/>
                    <a:pt x="570" y="503"/>
                  </a:cubicBezTo>
                  <a:lnTo>
                    <a:pt x="570" y="152"/>
                  </a:lnTo>
                  <a:cubicBezTo>
                    <a:pt x="570" y="85"/>
                    <a:pt x="520" y="51"/>
                    <a:pt x="469" y="51"/>
                  </a:cubicBezTo>
                  <a:lnTo>
                    <a:pt x="151" y="1"/>
                  </a:lnTo>
                  <a:close/>
                </a:path>
              </a:pathLst>
            </a:custGeom>
            <a:solidFill>
              <a:srgbClr val="5159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47"/>
            <p:cNvSpPr/>
            <p:nvPr/>
          </p:nvSpPr>
          <p:spPr>
            <a:xfrm>
              <a:off x="7097175" y="2491208"/>
              <a:ext cx="92905" cy="140647"/>
            </a:xfrm>
            <a:custGeom>
              <a:rect b="b" l="l" r="r" t="t"/>
              <a:pathLst>
                <a:path extrusionOk="0" h="1800" w="1189">
                  <a:moveTo>
                    <a:pt x="603" y="0"/>
                  </a:moveTo>
                  <a:lnTo>
                    <a:pt x="34" y="954"/>
                  </a:lnTo>
                  <a:cubicBezTo>
                    <a:pt x="0" y="1021"/>
                    <a:pt x="0" y="1122"/>
                    <a:pt x="34" y="1189"/>
                  </a:cubicBezTo>
                  <a:lnTo>
                    <a:pt x="452" y="1774"/>
                  </a:lnTo>
                  <a:cubicBezTo>
                    <a:pt x="477" y="1791"/>
                    <a:pt x="507" y="1800"/>
                    <a:pt x="534" y="1800"/>
                  </a:cubicBezTo>
                  <a:cubicBezTo>
                    <a:pt x="561" y="1800"/>
                    <a:pt x="586" y="1791"/>
                    <a:pt x="603" y="1774"/>
                  </a:cubicBezTo>
                  <a:cubicBezTo>
                    <a:pt x="1072" y="1055"/>
                    <a:pt x="1189" y="101"/>
                    <a:pt x="1189" y="101"/>
                  </a:cubicBezTo>
                  <a:lnTo>
                    <a:pt x="60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47"/>
            <p:cNvSpPr/>
            <p:nvPr/>
          </p:nvSpPr>
          <p:spPr>
            <a:xfrm>
              <a:off x="6995128" y="2510821"/>
              <a:ext cx="77278" cy="116816"/>
            </a:xfrm>
            <a:custGeom>
              <a:rect b="b" l="l" r="r" t="t"/>
              <a:pathLst>
                <a:path extrusionOk="0" h="1495" w="989">
                  <a:moveTo>
                    <a:pt x="620" y="0"/>
                  </a:moveTo>
                  <a:lnTo>
                    <a:pt x="34" y="184"/>
                  </a:lnTo>
                  <a:cubicBezTo>
                    <a:pt x="34" y="184"/>
                    <a:pt x="1" y="770"/>
                    <a:pt x="469" y="1457"/>
                  </a:cubicBezTo>
                  <a:cubicBezTo>
                    <a:pt x="486" y="1482"/>
                    <a:pt x="511" y="1494"/>
                    <a:pt x="539" y="1494"/>
                  </a:cubicBezTo>
                  <a:cubicBezTo>
                    <a:pt x="566" y="1494"/>
                    <a:pt x="595" y="1482"/>
                    <a:pt x="620" y="1457"/>
                  </a:cubicBezTo>
                  <a:lnTo>
                    <a:pt x="955" y="921"/>
                  </a:lnTo>
                  <a:cubicBezTo>
                    <a:pt x="988" y="854"/>
                    <a:pt x="988" y="770"/>
                    <a:pt x="972" y="703"/>
                  </a:cubicBezTo>
                  <a:lnTo>
                    <a:pt x="62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47"/>
            <p:cNvSpPr/>
            <p:nvPr/>
          </p:nvSpPr>
          <p:spPr>
            <a:xfrm>
              <a:off x="6083583" y="2446748"/>
              <a:ext cx="1185033" cy="1185033"/>
            </a:xfrm>
            <a:custGeom>
              <a:rect b="b" l="l" r="r" t="t"/>
              <a:pathLst>
                <a:path extrusionOk="0" h="15166" w="15166">
                  <a:moveTo>
                    <a:pt x="7560" y="3923"/>
                  </a:moveTo>
                  <a:cubicBezTo>
                    <a:pt x="9663" y="3923"/>
                    <a:pt x="11391" y="5719"/>
                    <a:pt x="11215" y="7867"/>
                  </a:cubicBezTo>
                  <a:cubicBezTo>
                    <a:pt x="11064" y="9641"/>
                    <a:pt x="9641" y="11064"/>
                    <a:pt x="7867" y="11215"/>
                  </a:cubicBezTo>
                  <a:cubicBezTo>
                    <a:pt x="7773" y="11222"/>
                    <a:pt x="7679" y="11225"/>
                    <a:pt x="7586" y="11225"/>
                  </a:cubicBezTo>
                  <a:cubicBezTo>
                    <a:pt x="5470" y="11225"/>
                    <a:pt x="3757" y="9430"/>
                    <a:pt x="3934" y="7281"/>
                  </a:cubicBezTo>
                  <a:cubicBezTo>
                    <a:pt x="4067" y="5507"/>
                    <a:pt x="5490" y="4068"/>
                    <a:pt x="7281" y="3934"/>
                  </a:cubicBezTo>
                  <a:cubicBezTo>
                    <a:pt x="7375" y="3927"/>
                    <a:pt x="7468" y="3923"/>
                    <a:pt x="7560" y="3923"/>
                  </a:cubicBezTo>
                  <a:close/>
                  <a:moveTo>
                    <a:pt x="6779" y="0"/>
                  </a:moveTo>
                  <a:cubicBezTo>
                    <a:pt x="6394" y="0"/>
                    <a:pt x="6110" y="285"/>
                    <a:pt x="6110" y="670"/>
                  </a:cubicBezTo>
                  <a:lnTo>
                    <a:pt x="6110" y="1172"/>
                  </a:lnTo>
                  <a:cubicBezTo>
                    <a:pt x="6110" y="1490"/>
                    <a:pt x="5892" y="1774"/>
                    <a:pt x="5607" y="1875"/>
                  </a:cubicBezTo>
                  <a:cubicBezTo>
                    <a:pt x="5373" y="1958"/>
                    <a:pt x="5172" y="2042"/>
                    <a:pt x="4938" y="2159"/>
                  </a:cubicBezTo>
                  <a:cubicBezTo>
                    <a:pt x="4828" y="2208"/>
                    <a:pt x="4714" y="2232"/>
                    <a:pt x="4603" y="2232"/>
                  </a:cubicBezTo>
                  <a:cubicBezTo>
                    <a:pt x="4409" y="2232"/>
                    <a:pt x="4223" y="2158"/>
                    <a:pt x="4084" y="2009"/>
                  </a:cubicBezTo>
                  <a:lnTo>
                    <a:pt x="3716" y="1657"/>
                  </a:lnTo>
                  <a:cubicBezTo>
                    <a:pt x="3582" y="1515"/>
                    <a:pt x="3410" y="1444"/>
                    <a:pt x="3241" y="1444"/>
                  </a:cubicBezTo>
                  <a:cubicBezTo>
                    <a:pt x="3072" y="1444"/>
                    <a:pt x="2904" y="1515"/>
                    <a:pt x="2779" y="1657"/>
                  </a:cubicBezTo>
                  <a:lnTo>
                    <a:pt x="1657" y="2779"/>
                  </a:lnTo>
                  <a:cubicBezTo>
                    <a:pt x="1373" y="3046"/>
                    <a:pt x="1373" y="3465"/>
                    <a:pt x="1657" y="3716"/>
                  </a:cubicBezTo>
                  <a:lnTo>
                    <a:pt x="2009" y="4084"/>
                  </a:lnTo>
                  <a:cubicBezTo>
                    <a:pt x="2243" y="4302"/>
                    <a:pt x="2293" y="4637"/>
                    <a:pt x="2159" y="4938"/>
                  </a:cubicBezTo>
                  <a:cubicBezTo>
                    <a:pt x="2042" y="5139"/>
                    <a:pt x="1958" y="5373"/>
                    <a:pt x="1875" y="5607"/>
                  </a:cubicBezTo>
                  <a:cubicBezTo>
                    <a:pt x="1774" y="5892"/>
                    <a:pt x="1506" y="6110"/>
                    <a:pt x="1172" y="6110"/>
                  </a:cubicBezTo>
                  <a:lnTo>
                    <a:pt x="670" y="6110"/>
                  </a:lnTo>
                  <a:cubicBezTo>
                    <a:pt x="285" y="6110"/>
                    <a:pt x="0" y="6394"/>
                    <a:pt x="0" y="6779"/>
                  </a:cubicBezTo>
                  <a:lnTo>
                    <a:pt x="0" y="8386"/>
                  </a:lnTo>
                  <a:cubicBezTo>
                    <a:pt x="0" y="8771"/>
                    <a:pt x="285" y="9056"/>
                    <a:pt x="670" y="9056"/>
                  </a:cubicBezTo>
                  <a:lnTo>
                    <a:pt x="1172" y="9056"/>
                  </a:lnTo>
                  <a:cubicBezTo>
                    <a:pt x="1490" y="9056"/>
                    <a:pt x="1774" y="9273"/>
                    <a:pt x="1875" y="9558"/>
                  </a:cubicBezTo>
                  <a:cubicBezTo>
                    <a:pt x="1958" y="9792"/>
                    <a:pt x="2042" y="9993"/>
                    <a:pt x="2159" y="10227"/>
                  </a:cubicBezTo>
                  <a:cubicBezTo>
                    <a:pt x="2293" y="10529"/>
                    <a:pt x="2243" y="10847"/>
                    <a:pt x="2009" y="11081"/>
                  </a:cubicBezTo>
                  <a:lnTo>
                    <a:pt x="1657" y="11433"/>
                  </a:lnTo>
                  <a:cubicBezTo>
                    <a:pt x="1373" y="11717"/>
                    <a:pt x="1373" y="12136"/>
                    <a:pt x="1657" y="12387"/>
                  </a:cubicBezTo>
                  <a:lnTo>
                    <a:pt x="2779" y="13508"/>
                  </a:lnTo>
                  <a:cubicBezTo>
                    <a:pt x="2913" y="13642"/>
                    <a:pt x="3084" y="13709"/>
                    <a:pt x="3254" y="13709"/>
                  </a:cubicBezTo>
                  <a:cubicBezTo>
                    <a:pt x="3423" y="13709"/>
                    <a:pt x="3590" y="13642"/>
                    <a:pt x="3716" y="13508"/>
                  </a:cubicBezTo>
                  <a:lnTo>
                    <a:pt x="4084" y="13157"/>
                  </a:lnTo>
                  <a:cubicBezTo>
                    <a:pt x="4223" y="13007"/>
                    <a:pt x="4410" y="12925"/>
                    <a:pt x="4605" y="12925"/>
                  </a:cubicBezTo>
                  <a:cubicBezTo>
                    <a:pt x="4716" y="12925"/>
                    <a:pt x="4829" y="12952"/>
                    <a:pt x="4938" y="13006"/>
                  </a:cubicBezTo>
                  <a:cubicBezTo>
                    <a:pt x="5139" y="13123"/>
                    <a:pt x="5373" y="13207"/>
                    <a:pt x="5607" y="13290"/>
                  </a:cubicBezTo>
                  <a:cubicBezTo>
                    <a:pt x="5892" y="13391"/>
                    <a:pt x="6110" y="13659"/>
                    <a:pt x="6110" y="13994"/>
                  </a:cubicBezTo>
                  <a:lnTo>
                    <a:pt x="6110" y="14496"/>
                  </a:lnTo>
                  <a:cubicBezTo>
                    <a:pt x="6110" y="14881"/>
                    <a:pt x="6394" y="15165"/>
                    <a:pt x="6779" y="15165"/>
                  </a:cubicBezTo>
                  <a:lnTo>
                    <a:pt x="8386" y="15165"/>
                  </a:lnTo>
                  <a:cubicBezTo>
                    <a:pt x="8771" y="15165"/>
                    <a:pt x="9056" y="14881"/>
                    <a:pt x="9056" y="14496"/>
                  </a:cubicBezTo>
                  <a:lnTo>
                    <a:pt x="9056" y="13994"/>
                  </a:lnTo>
                  <a:cubicBezTo>
                    <a:pt x="9056" y="13675"/>
                    <a:pt x="9273" y="13391"/>
                    <a:pt x="9558" y="13290"/>
                  </a:cubicBezTo>
                  <a:cubicBezTo>
                    <a:pt x="9792" y="13207"/>
                    <a:pt x="9993" y="13123"/>
                    <a:pt x="10227" y="13006"/>
                  </a:cubicBezTo>
                  <a:cubicBezTo>
                    <a:pt x="10331" y="12957"/>
                    <a:pt x="10443" y="12933"/>
                    <a:pt x="10555" y="12933"/>
                  </a:cubicBezTo>
                  <a:cubicBezTo>
                    <a:pt x="10750" y="12933"/>
                    <a:pt x="10942" y="13007"/>
                    <a:pt x="11081" y="13157"/>
                  </a:cubicBezTo>
                  <a:lnTo>
                    <a:pt x="11449" y="13508"/>
                  </a:lnTo>
                  <a:cubicBezTo>
                    <a:pt x="11583" y="13642"/>
                    <a:pt x="11755" y="13709"/>
                    <a:pt x="11924" y="13709"/>
                  </a:cubicBezTo>
                  <a:cubicBezTo>
                    <a:pt x="12094" y="13709"/>
                    <a:pt x="12261" y="13642"/>
                    <a:pt x="12387" y="13508"/>
                  </a:cubicBezTo>
                  <a:lnTo>
                    <a:pt x="13508" y="12387"/>
                  </a:lnTo>
                  <a:cubicBezTo>
                    <a:pt x="13793" y="12102"/>
                    <a:pt x="13793" y="11684"/>
                    <a:pt x="13508" y="11433"/>
                  </a:cubicBezTo>
                  <a:lnTo>
                    <a:pt x="13157" y="11081"/>
                  </a:lnTo>
                  <a:cubicBezTo>
                    <a:pt x="12922" y="10847"/>
                    <a:pt x="12872" y="10529"/>
                    <a:pt x="13006" y="10227"/>
                  </a:cubicBezTo>
                  <a:cubicBezTo>
                    <a:pt x="13123" y="10010"/>
                    <a:pt x="13207" y="9792"/>
                    <a:pt x="13290" y="9558"/>
                  </a:cubicBezTo>
                  <a:cubicBezTo>
                    <a:pt x="13391" y="9273"/>
                    <a:pt x="13659" y="9056"/>
                    <a:pt x="13993" y="9056"/>
                  </a:cubicBezTo>
                  <a:lnTo>
                    <a:pt x="14496" y="9056"/>
                  </a:lnTo>
                  <a:cubicBezTo>
                    <a:pt x="14847" y="9056"/>
                    <a:pt x="15165" y="8738"/>
                    <a:pt x="15165" y="8386"/>
                  </a:cubicBezTo>
                  <a:lnTo>
                    <a:pt x="15165" y="6779"/>
                  </a:lnTo>
                  <a:cubicBezTo>
                    <a:pt x="15165" y="6394"/>
                    <a:pt x="14881" y="6110"/>
                    <a:pt x="14496" y="6110"/>
                  </a:cubicBezTo>
                  <a:lnTo>
                    <a:pt x="13993" y="6110"/>
                  </a:lnTo>
                  <a:cubicBezTo>
                    <a:pt x="13675" y="6110"/>
                    <a:pt x="13391" y="5892"/>
                    <a:pt x="13290" y="5607"/>
                  </a:cubicBezTo>
                  <a:cubicBezTo>
                    <a:pt x="13207" y="5373"/>
                    <a:pt x="13123" y="5172"/>
                    <a:pt x="13006" y="4938"/>
                  </a:cubicBezTo>
                  <a:cubicBezTo>
                    <a:pt x="12872" y="4637"/>
                    <a:pt x="12922" y="4302"/>
                    <a:pt x="13157" y="4084"/>
                  </a:cubicBezTo>
                  <a:lnTo>
                    <a:pt x="13508" y="3716"/>
                  </a:lnTo>
                  <a:cubicBezTo>
                    <a:pt x="13793" y="3448"/>
                    <a:pt x="13793" y="3030"/>
                    <a:pt x="13508" y="2779"/>
                  </a:cubicBezTo>
                  <a:lnTo>
                    <a:pt x="12387" y="1657"/>
                  </a:lnTo>
                  <a:cubicBezTo>
                    <a:pt x="12253" y="1515"/>
                    <a:pt x="12081" y="1444"/>
                    <a:pt x="11912" y="1444"/>
                  </a:cubicBezTo>
                  <a:cubicBezTo>
                    <a:pt x="11742" y="1444"/>
                    <a:pt x="11575" y="1515"/>
                    <a:pt x="11449" y="1657"/>
                  </a:cubicBezTo>
                  <a:lnTo>
                    <a:pt x="11081" y="2009"/>
                  </a:lnTo>
                  <a:cubicBezTo>
                    <a:pt x="10942" y="2158"/>
                    <a:pt x="10757" y="2232"/>
                    <a:pt x="10562" y="2232"/>
                  </a:cubicBezTo>
                  <a:cubicBezTo>
                    <a:pt x="10451" y="2232"/>
                    <a:pt x="10337" y="2208"/>
                    <a:pt x="10227" y="2159"/>
                  </a:cubicBezTo>
                  <a:cubicBezTo>
                    <a:pt x="10026" y="2042"/>
                    <a:pt x="9792" y="1958"/>
                    <a:pt x="9558" y="1875"/>
                  </a:cubicBezTo>
                  <a:cubicBezTo>
                    <a:pt x="9273" y="1774"/>
                    <a:pt x="9056" y="1507"/>
                    <a:pt x="9056" y="1172"/>
                  </a:cubicBezTo>
                  <a:lnTo>
                    <a:pt x="9056" y="670"/>
                  </a:lnTo>
                  <a:cubicBezTo>
                    <a:pt x="9056" y="285"/>
                    <a:pt x="8771" y="0"/>
                    <a:pt x="8386" y="0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47"/>
            <p:cNvSpPr/>
            <p:nvPr/>
          </p:nvSpPr>
          <p:spPr>
            <a:xfrm>
              <a:off x="6250952" y="2614118"/>
              <a:ext cx="848886" cy="848886"/>
            </a:xfrm>
            <a:custGeom>
              <a:rect b="b" l="l" r="r" t="t"/>
              <a:pathLst>
                <a:path extrusionOk="0" fill="none" h="10864" w="10864">
                  <a:moveTo>
                    <a:pt x="8671" y="1792"/>
                  </a:moveTo>
                  <a:cubicBezTo>
                    <a:pt x="10680" y="3583"/>
                    <a:pt x="10864" y="6663"/>
                    <a:pt x="9073" y="8671"/>
                  </a:cubicBezTo>
                  <a:cubicBezTo>
                    <a:pt x="7282" y="10680"/>
                    <a:pt x="4202" y="10864"/>
                    <a:pt x="2193" y="9090"/>
                  </a:cubicBezTo>
                  <a:cubicBezTo>
                    <a:pt x="185" y="7299"/>
                    <a:pt x="1" y="4219"/>
                    <a:pt x="1775" y="2193"/>
                  </a:cubicBezTo>
                  <a:cubicBezTo>
                    <a:pt x="3566" y="185"/>
                    <a:pt x="6646" y="1"/>
                    <a:pt x="8671" y="1792"/>
                  </a:cubicBezTo>
                  <a:close/>
                </a:path>
              </a:pathLst>
            </a:custGeom>
            <a:noFill/>
            <a:ln cap="flat" cmpd="sng" w="15475">
              <a:solidFill>
                <a:srgbClr val="666666"/>
              </a:solidFill>
              <a:prstDash val="solid"/>
              <a:miter lim="16738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47"/>
            <p:cNvSpPr/>
            <p:nvPr/>
          </p:nvSpPr>
          <p:spPr>
            <a:xfrm>
              <a:off x="6539981" y="2493708"/>
              <a:ext cx="157056" cy="173075"/>
            </a:xfrm>
            <a:custGeom>
              <a:rect b="b" l="l" r="r" t="t"/>
              <a:pathLst>
                <a:path extrusionOk="0" h="2215" w="2010">
                  <a:moveTo>
                    <a:pt x="340" y="1"/>
                  </a:moveTo>
                  <a:cubicBezTo>
                    <a:pt x="302" y="1"/>
                    <a:pt x="275" y="21"/>
                    <a:pt x="269" y="69"/>
                  </a:cubicBezTo>
                  <a:cubicBezTo>
                    <a:pt x="252" y="152"/>
                    <a:pt x="168" y="152"/>
                    <a:pt x="84" y="219"/>
                  </a:cubicBezTo>
                  <a:cubicBezTo>
                    <a:pt x="1" y="269"/>
                    <a:pt x="34" y="688"/>
                    <a:pt x="34" y="822"/>
                  </a:cubicBezTo>
                  <a:cubicBezTo>
                    <a:pt x="34" y="973"/>
                    <a:pt x="1" y="1006"/>
                    <a:pt x="202" y="1240"/>
                  </a:cubicBezTo>
                  <a:cubicBezTo>
                    <a:pt x="369" y="1424"/>
                    <a:pt x="1089" y="1893"/>
                    <a:pt x="1089" y="1893"/>
                  </a:cubicBezTo>
                  <a:lnTo>
                    <a:pt x="1390" y="2094"/>
                  </a:lnTo>
                  <a:cubicBezTo>
                    <a:pt x="1464" y="2177"/>
                    <a:pt x="1553" y="2214"/>
                    <a:pt x="1640" y="2214"/>
                  </a:cubicBezTo>
                  <a:cubicBezTo>
                    <a:pt x="1711" y="2214"/>
                    <a:pt x="1782" y="2189"/>
                    <a:pt x="1842" y="2144"/>
                  </a:cubicBezTo>
                  <a:cubicBezTo>
                    <a:pt x="1959" y="2027"/>
                    <a:pt x="2009" y="1826"/>
                    <a:pt x="1875" y="1676"/>
                  </a:cubicBezTo>
                  <a:lnTo>
                    <a:pt x="1742" y="1508"/>
                  </a:lnTo>
                  <a:cubicBezTo>
                    <a:pt x="1608" y="1324"/>
                    <a:pt x="1507" y="1090"/>
                    <a:pt x="1507" y="839"/>
                  </a:cubicBezTo>
                  <a:cubicBezTo>
                    <a:pt x="1507" y="679"/>
                    <a:pt x="1401" y="232"/>
                    <a:pt x="1247" y="232"/>
                  </a:cubicBezTo>
                  <a:cubicBezTo>
                    <a:pt x="1239" y="232"/>
                    <a:pt x="1231" y="234"/>
                    <a:pt x="1223" y="236"/>
                  </a:cubicBezTo>
                  <a:cubicBezTo>
                    <a:pt x="1091" y="253"/>
                    <a:pt x="1219" y="822"/>
                    <a:pt x="1094" y="822"/>
                  </a:cubicBezTo>
                  <a:cubicBezTo>
                    <a:pt x="1092" y="822"/>
                    <a:pt x="1091" y="822"/>
                    <a:pt x="1089" y="822"/>
                  </a:cubicBezTo>
                  <a:cubicBezTo>
                    <a:pt x="1022" y="822"/>
                    <a:pt x="771" y="403"/>
                    <a:pt x="587" y="152"/>
                  </a:cubicBezTo>
                  <a:cubicBezTo>
                    <a:pt x="511" y="66"/>
                    <a:pt x="408" y="1"/>
                    <a:pt x="340" y="1"/>
                  </a:cubicBezTo>
                  <a:close/>
                </a:path>
              </a:pathLst>
            </a:custGeom>
            <a:solidFill>
              <a:srgbClr val="FAB9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47"/>
            <p:cNvSpPr/>
            <p:nvPr/>
          </p:nvSpPr>
          <p:spPr>
            <a:xfrm>
              <a:off x="6634136" y="2491911"/>
              <a:ext cx="703159" cy="504221"/>
            </a:xfrm>
            <a:custGeom>
              <a:rect b="b" l="l" r="r" t="t"/>
              <a:pathLst>
                <a:path extrusionOk="0" h="6453" w="8999">
                  <a:moveTo>
                    <a:pt x="7776" y="1"/>
                  </a:moveTo>
                  <a:cubicBezTo>
                    <a:pt x="7562" y="1"/>
                    <a:pt x="7356" y="87"/>
                    <a:pt x="7199" y="276"/>
                  </a:cubicBezTo>
                  <a:cubicBezTo>
                    <a:pt x="6857" y="683"/>
                    <a:pt x="4964" y="4570"/>
                    <a:pt x="4229" y="4570"/>
                  </a:cubicBezTo>
                  <a:cubicBezTo>
                    <a:pt x="4208" y="4570"/>
                    <a:pt x="4188" y="4567"/>
                    <a:pt x="4169" y="4561"/>
                  </a:cubicBezTo>
                  <a:cubicBezTo>
                    <a:pt x="3483" y="4343"/>
                    <a:pt x="520" y="1498"/>
                    <a:pt x="520" y="1498"/>
                  </a:cubicBezTo>
                  <a:cubicBezTo>
                    <a:pt x="235" y="1699"/>
                    <a:pt x="68" y="1916"/>
                    <a:pt x="1" y="2117"/>
                  </a:cubicBezTo>
                  <a:cubicBezTo>
                    <a:pt x="1" y="2117"/>
                    <a:pt x="3655" y="6452"/>
                    <a:pt x="4163" y="6452"/>
                  </a:cubicBezTo>
                  <a:cubicBezTo>
                    <a:pt x="4165" y="6452"/>
                    <a:pt x="4167" y="6452"/>
                    <a:pt x="4169" y="6452"/>
                  </a:cubicBezTo>
                  <a:cubicBezTo>
                    <a:pt x="4654" y="6402"/>
                    <a:pt x="8554" y="3222"/>
                    <a:pt x="8839" y="1598"/>
                  </a:cubicBezTo>
                  <a:cubicBezTo>
                    <a:pt x="8998" y="643"/>
                    <a:pt x="8360" y="1"/>
                    <a:pt x="777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47"/>
            <p:cNvSpPr/>
            <p:nvPr/>
          </p:nvSpPr>
          <p:spPr>
            <a:xfrm>
              <a:off x="5188915" y="1202025"/>
              <a:ext cx="175341" cy="167839"/>
            </a:xfrm>
            <a:custGeom>
              <a:rect b="b" l="l" r="r" t="t"/>
              <a:pathLst>
                <a:path extrusionOk="0" h="2148" w="2244">
                  <a:moveTo>
                    <a:pt x="1241" y="0"/>
                  </a:moveTo>
                  <a:cubicBezTo>
                    <a:pt x="1189" y="0"/>
                    <a:pt x="1134" y="26"/>
                    <a:pt x="1089" y="79"/>
                  </a:cubicBezTo>
                  <a:lnTo>
                    <a:pt x="821" y="480"/>
                  </a:lnTo>
                  <a:cubicBezTo>
                    <a:pt x="788" y="531"/>
                    <a:pt x="737" y="547"/>
                    <a:pt x="687" y="547"/>
                  </a:cubicBezTo>
                  <a:lnTo>
                    <a:pt x="202" y="547"/>
                  </a:lnTo>
                  <a:cubicBezTo>
                    <a:pt x="85" y="547"/>
                    <a:pt x="1" y="698"/>
                    <a:pt x="85" y="798"/>
                  </a:cubicBezTo>
                  <a:lnTo>
                    <a:pt x="369" y="1167"/>
                  </a:lnTo>
                  <a:cubicBezTo>
                    <a:pt x="403" y="1217"/>
                    <a:pt x="419" y="1284"/>
                    <a:pt x="403" y="1317"/>
                  </a:cubicBezTo>
                  <a:lnTo>
                    <a:pt x="252" y="1786"/>
                  </a:lnTo>
                  <a:cubicBezTo>
                    <a:pt x="210" y="1884"/>
                    <a:pt x="285" y="1982"/>
                    <a:pt x="379" y="1982"/>
                  </a:cubicBezTo>
                  <a:cubicBezTo>
                    <a:pt x="398" y="1982"/>
                    <a:pt x="417" y="1978"/>
                    <a:pt x="436" y="1970"/>
                  </a:cubicBezTo>
                  <a:lnTo>
                    <a:pt x="905" y="1803"/>
                  </a:lnTo>
                  <a:cubicBezTo>
                    <a:pt x="919" y="1798"/>
                    <a:pt x="934" y="1796"/>
                    <a:pt x="948" y="1796"/>
                  </a:cubicBezTo>
                  <a:cubicBezTo>
                    <a:pt x="983" y="1796"/>
                    <a:pt x="1015" y="1808"/>
                    <a:pt x="1039" y="1819"/>
                  </a:cubicBezTo>
                  <a:lnTo>
                    <a:pt x="1440" y="2121"/>
                  </a:lnTo>
                  <a:cubicBezTo>
                    <a:pt x="1463" y="2139"/>
                    <a:pt x="1490" y="2147"/>
                    <a:pt x="1518" y="2147"/>
                  </a:cubicBezTo>
                  <a:cubicBezTo>
                    <a:pt x="1594" y="2147"/>
                    <a:pt x="1675" y="2085"/>
                    <a:pt x="1675" y="1987"/>
                  </a:cubicBezTo>
                  <a:lnTo>
                    <a:pt x="1675" y="1518"/>
                  </a:lnTo>
                  <a:cubicBezTo>
                    <a:pt x="1675" y="1468"/>
                    <a:pt x="1691" y="1401"/>
                    <a:pt x="1742" y="1384"/>
                  </a:cubicBezTo>
                  <a:lnTo>
                    <a:pt x="2127" y="1100"/>
                  </a:lnTo>
                  <a:cubicBezTo>
                    <a:pt x="2244" y="1016"/>
                    <a:pt x="2210" y="865"/>
                    <a:pt x="2093" y="815"/>
                  </a:cubicBezTo>
                  <a:lnTo>
                    <a:pt x="1641" y="681"/>
                  </a:lnTo>
                  <a:cubicBezTo>
                    <a:pt x="1574" y="648"/>
                    <a:pt x="1558" y="614"/>
                    <a:pt x="1524" y="564"/>
                  </a:cubicBezTo>
                  <a:lnTo>
                    <a:pt x="1390" y="112"/>
                  </a:lnTo>
                  <a:cubicBezTo>
                    <a:pt x="1363" y="39"/>
                    <a:pt x="1305" y="0"/>
                    <a:pt x="12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47"/>
            <p:cNvSpPr/>
            <p:nvPr/>
          </p:nvSpPr>
          <p:spPr>
            <a:xfrm>
              <a:off x="5127499" y="1147954"/>
              <a:ext cx="294344" cy="273481"/>
            </a:xfrm>
            <a:custGeom>
              <a:rect b="b" l="l" r="r" t="t"/>
              <a:pathLst>
                <a:path extrusionOk="0" h="3500" w="3767">
                  <a:moveTo>
                    <a:pt x="1875" y="151"/>
                  </a:moveTo>
                  <a:cubicBezTo>
                    <a:pt x="1959" y="151"/>
                    <a:pt x="2042" y="151"/>
                    <a:pt x="2109" y="168"/>
                  </a:cubicBezTo>
                  <a:cubicBezTo>
                    <a:pt x="2980" y="302"/>
                    <a:pt x="3599" y="1122"/>
                    <a:pt x="3448" y="1993"/>
                  </a:cubicBezTo>
                  <a:cubicBezTo>
                    <a:pt x="3314" y="2763"/>
                    <a:pt x="2645" y="3348"/>
                    <a:pt x="1858" y="3348"/>
                  </a:cubicBezTo>
                  <a:cubicBezTo>
                    <a:pt x="1774" y="3348"/>
                    <a:pt x="1691" y="3348"/>
                    <a:pt x="1624" y="3332"/>
                  </a:cubicBezTo>
                  <a:cubicBezTo>
                    <a:pt x="1205" y="3265"/>
                    <a:pt x="837" y="3047"/>
                    <a:pt x="586" y="2712"/>
                  </a:cubicBezTo>
                  <a:cubicBezTo>
                    <a:pt x="335" y="2378"/>
                    <a:pt x="218" y="1926"/>
                    <a:pt x="285" y="1507"/>
                  </a:cubicBezTo>
                  <a:cubicBezTo>
                    <a:pt x="435" y="737"/>
                    <a:pt x="1105" y="151"/>
                    <a:pt x="1875" y="151"/>
                  </a:cubicBezTo>
                  <a:close/>
                  <a:moveTo>
                    <a:pt x="1875" y="1"/>
                  </a:moveTo>
                  <a:cubicBezTo>
                    <a:pt x="1021" y="1"/>
                    <a:pt x="268" y="637"/>
                    <a:pt x="134" y="1490"/>
                  </a:cubicBezTo>
                  <a:cubicBezTo>
                    <a:pt x="0" y="2445"/>
                    <a:pt x="670" y="3332"/>
                    <a:pt x="1607" y="3482"/>
                  </a:cubicBezTo>
                  <a:cubicBezTo>
                    <a:pt x="1691" y="3499"/>
                    <a:pt x="1774" y="3499"/>
                    <a:pt x="1875" y="3499"/>
                  </a:cubicBezTo>
                  <a:cubicBezTo>
                    <a:pt x="2729" y="3499"/>
                    <a:pt x="3482" y="2863"/>
                    <a:pt x="3616" y="2009"/>
                  </a:cubicBezTo>
                  <a:cubicBezTo>
                    <a:pt x="3766" y="1055"/>
                    <a:pt x="3097" y="168"/>
                    <a:pt x="2143" y="17"/>
                  </a:cubicBezTo>
                  <a:cubicBezTo>
                    <a:pt x="2059" y="1"/>
                    <a:pt x="1975" y="1"/>
                    <a:pt x="187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47"/>
            <p:cNvSpPr/>
            <p:nvPr/>
          </p:nvSpPr>
          <p:spPr>
            <a:xfrm>
              <a:off x="3368324" y="4634820"/>
              <a:ext cx="4351477" cy="53680"/>
            </a:xfrm>
            <a:custGeom>
              <a:rect b="b" l="l" r="r" t="t"/>
              <a:pathLst>
                <a:path extrusionOk="0" h="687" w="55690">
                  <a:moveTo>
                    <a:pt x="336" y="1"/>
                  </a:moveTo>
                  <a:cubicBezTo>
                    <a:pt x="135" y="1"/>
                    <a:pt x="1" y="151"/>
                    <a:pt x="1" y="352"/>
                  </a:cubicBezTo>
                  <a:cubicBezTo>
                    <a:pt x="1" y="536"/>
                    <a:pt x="135" y="687"/>
                    <a:pt x="336" y="687"/>
                  </a:cubicBezTo>
                  <a:lnTo>
                    <a:pt x="55355" y="687"/>
                  </a:lnTo>
                  <a:cubicBezTo>
                    <a:pt x="55539" y="687"/>
                    <a:pt x="55690" y="520"/>
                    <a:pt x="55690" y="352"/>
                  </a:cubicBezTo>
                  <a:cubicBezTo>
                    <a:pt x="55690" y="151"/>
                    <a:pt x="55539" y="1"/>
                    <a:pt x="55355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2" name="Google Shape;432;p47"/>
          <p:cNvSpPr txBox="1"/>
          <p:nvPr>
            <p:ph type="title"/>
          </p:nvPr>
        </p:nvSpPr>
        <p:spPr>
          <a:xfrm>
            <a:off x="318950" y="721450"/>
            <a:ext cx="1783500" cy="1182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Section 2</a:t>
            </a:r>
            <a:endParaRPr/>
          </a:p>
        </p:txBody>
      </p:sp>
      <p:sp>
        <p:nvSpPr>
          <p:cNvPr id="433" name="Google Shape;433;p47"/>
          <p:cNvSpPr txBox="1"/>
          <p:nvPr>
            <p:ph idx="1" type="subTitle"/>
          </p:nvPr>
        </p:nvSpPr>
        <p:spPr>
          <a:xfrm>
            <a:off x="305400" y="1652950"/>
            <a:ext cx="1783500" cy="76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i="1" lang="es" sz="1400">
                <a:solidFill>
                  <a:srgbClr val="434343"/>
                </a:solidFill>
                <a:latin typeface="Open Sans Light"/>
                <a:ea typeface="Open Sans Light"/>
                <a:cs typeface="Open Sans Light"/>
                <a:sym typeface="Open Sans Light"/>
              </a:rPr>
              <a:t>Use illustrations to introduce a new section</a:t>
            </a:r>
            <a:endParaRPr i="1" sz="1400">
              <a:solidFill>
                <a:srgbClr val="434343"/>
              </a:solidFill>
              <a:latin typeface="Open Sans Light"/>
              <a:ea typeface="Open Sans Light"/>
              <a:cs typeface="Open Sans Light"/>
              <a:sym typeface="Open Sans Light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37" name="Shape 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8" name="Google Shape;438;p48"/>
          <p:cNvGrpSpPr/>
          <p:nvPr/>
        </p:nvGrpSpPr>
        <p:grpSpPr>
          <a:xfrm>
            <a:off x="3978600" y="554413"/>
            <a:ext cx="2023421" cy="1134135"/>
            <a:chOff x="3978600" y="554413"/>
            <a:chExt cx="2023421" cy="1134135"/>
          </a:xfrm>
        </p:grpSpPr>
        <p:sp>
          <p:nvSpPr>
            <p:cNvPr id="439" name="Google Shape;439;p48"/>
            <p:cNvSpPr/>
            <p:nvPr/>
          </p:nvSpPr>
          <p:spPr>
            <a:xfrm>
              <a:off x="4683816" y="1639917"/>
              <a:ext cx="871416" cy="48631"/>
            </a:xfrm>
            <a:custGeom>
              <a:rect b="b" l="l" r="r" t="t"/>
              <a:pathLst>
                <a:path extrusionOk="0" h="838" w="15016">
                  <a:moveTo>
                    <a:pt x="7500" y="0"/>
                  </a:moveTo>
                  <a:cubicBezTo>
                    <a:pt x="3365" y="0"/>
                    <a:pt x="1" y="184"/>
                    <a:pt x="1" y="419"/>
                  </a:cubicBezTo>
                  <a:cubicBezTo>
                    <a:pt x="1" y="653"/>
                    <a:pt x="3365" y="837"/>
                    <a:pt x="7500" y="837"/>
                  </a:cubicBezTo>
                  <a:cubicBezTo>
                    <a:pt x="11651" y="837"/>
                    <a:pt x="15015" y="653"/>
                    <a:pt x="15015" y="419"/>
                  </a:cubicBezTo>
                  <a:cubicBezTo>
                    <a:pt x="14998" y="184"/>
                    <a:pt x="11651" y="0"/>
                    <a:pt x="7500" y="0"/>
                  </a:cubicBezTo>
                  <a:close/>
                </a:path>
              </a:pathLst>
            </a:custGeom>
            <a:solidFill>
              <a:srgbClr val="D1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48"/>
            <p:cNvSpPr/>
            <p:nvPr/>
          </p:nvSpPr>
          <p:spPr>
            <a:xfrm>
              <a:off x="4235048" y="920077"/>
              <a:ext cx="1766974" cy="614970"/>
            </a:xfrm>
            <a:custGeom>
              <a:rect b="b" l="l" r="r" t="t"/>
              <a:pathLst>
                <a:path extrusionOk="0" h="10597" w="30448">
                  <a:moveTo>
                    <a:pt x="1959" y="1"/>
                  </a:moveTo>
                  <a:lnTo>
                    <a:pt x="1959" y="18"/>
                  </a:lnTo>
                  <a:cubicBezTo>
                    <a:pt x="888" y="18"/>
                    <a:pt x="1" y="905"/>
                    <a:pt x="1" y="1959"/>
                  </a:cubicBezTo>
                  <a:lnTo>
                    <a:pt x="1" y="9057"/>
                  </a:lnTo>
                  <a:cubicBezTo>
                    <a:pt x="1" y="9676"/>
                    <a:pt x="302" y="10245"/>
                    <a:pt x="754" y="10596"/>
                  </a:cubicBezTo>
                  <a:lnTo>
                    <a:pt x="26983" y="6546"/>
                  </a:lnTo>
                  <a:lnTo>
                    <a:pt x="27787" y="7885"/>
                  </a:lnTo>
                  <a:lnTo>
                    <a:pt x="28690" y="6278"/>
                  </a:lnTo>
                  <a:lnTo>
                    <a:pt x="29126" y="6211"/>
                  </a:lnTo>
                  <a:cubicBezTo>
                    <a:pt x="29862" y="6111"/>
                    <a:pt x="30448" y="6144"/>
                    <a:pt x="30448" y="5073"/>
                  </a:cubicBezTo>
                  <a:lnTo>
                    <a:pt x="30448" y="1005"/>
                  </a:lnTo>
                  <a:lnTo>
                    <a:pt x="30448" y="1"/>
                  </a:lnTo>
                  <a:close/>
                </a:path>
              </a:pathLst>
            </a:custGeom>
            <a:solidFill>
              <a:srgbClr val="D1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48"/>
            <p:cNvSpPr/>
            <p:nvPr/>
          </p:nvSpPr>
          <p:spPr>
            <a:xfrm>
              <a:off x="3978600" y="554413"/>
              <a:ext cx="2023419" cy="428860"/>
            </a:xfrm>
            <a:custGeom>
              <a:rect b="b" l="l" r="r" t="t"/>
              <a:pathLst>
                <a:path extrusionOk="0" h="7390" w="34867">
                  <a:moveTo>
                    <a:pt x="2522" y="0"/>
                  </a:moveTo>
                  <a:cubicBezTo>
                    <a:pt x="1126" y="0"/>
                    <a:pt x="1" y="1119"/>
                    <a:pt x="1" y="2603"/>
                  </a:cubicBezTo>
                  <a:lnTo>
                    <a:pt x="1" y="7390"/>
                  </a:lnTo>
                  <a:lnTo>
                    <a:pt x="34867" y="7390"/>
                  </a:lnTo>
                  <a:lnTo>
                    <a:pt x="34867" y="4327"/>
                  </a:lnTo>
                  <a:cubicBezTo>
                    <a:pt x="34867" y="3272"/>
                    <a:pt x="34264" y="2335"/>
                    <a:pt x="33478" y="2285"/>
                  </a:cubicBezTo>
                  <a:lnTo>
                    <a:pt x="2729" y="8"/>
                  </a:lnTo>
                  <a:cubicBezTo>
                    <a:pt x="2659" y="3"/>
                    <a:pt x="2590" y="0"/>
                    <a:pt x="2522" y="0"/>
                  </a:cubicBezTo>
                  <a:close/>
                </a:path>
              </a:pathLst>
            </a:custGeom>
            <a:solidFill>
              <a:srgbClr val="FBD5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48"/>
            <p:cNvSpPr/>
            <p:nvPr/>
          </p:nvSpPr>
          <p:spPr>
            <a:xfrm>
              <a:off x="3979587" y="983217"/>
              <a:ext cx="2021504" cy="428802"/>
            </a:xfrm>
            <a:custGeom>
              <a:rect b="b" l="l" r="r" t="t"/>
              <a:pathLst>
                <a:path extrusionOk="0" h="7389" w="34834">
                  <a:moveTo>
                    <a:pt x="0" y="1"/>
                  </a:moveTo>
                  <a:lnTo>
                    <a:pt x="0" y="4788"/>
                  </a:lnTo>
                  <a:cubicBezTo>
                    <a:pt x="0" y="6281"/>
                    <a:pt x="1124" y="7389"/>
                    <a:pt x="2530" y="7389"/>
                  </a:cubicBezTo>
                  <a:cubicBezTo>
                    <a:pt x="2590" y="7389"/>
                    <a:pt x="2651" y="7387"/>
                    <a:pt x="2712" y="7383"/>
                  </a:cubicBezTo>
                  <a:lnTo>
                    <a:pt x="31184" y="5274"/>
                  </a:lnTo>
                  <a:lnTo>
                    <a:pt x="32055" y="6680"/>
                  </a:lnTo>
                  <a:lnTo>
                    <a:pt x="32992" y="5123"/>
                  </a:lnTo>
                  <a:lnTo>
                    <a:pt x="33444" y="5090"/>
                  </a:lnTo>
                  <a:cubicBezTo>
                    <a:pt x="34231" y="5023"/>
                    <a:pt x="34833" y="4102"/>
                    <a:pt x="34833" y="3031"/>
                  </a:cubicBezTo>
                  <a:lnTo>
                    <a:pt x="34833" y="1"/>
                  </a:ln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" name="Google Shape;443;p48"/>
          <p:cNvGrpSpPr/>
          <p:nvPr/>
        </p:nvGrpSpPr>
        <p:grpSpPr>
          <a:xfrm>
            <a:off x="5991298" y="1519092"/>
            <a:ext cx="2022491" cy="1141796"/>
            <a:chOff x="5991298" y="1519092"/>
            <a:chExt cx="2022491" cy="1141796"/>
          </a:xfrm>
        </p:grpSpPr>
        <p:sp>
          <p:nvSpPr>
            <p:cNvPr id="444" name="Google Shape;444;p48"/>
            <p:cNvSpPr/>
            <p:nvPr/>
          </p:nvSpPr>
          <p:spPr>
            <a:xfrm>
              <a:off x="6439138" y="2612257"/>
              <a:ext cx="872345" cy="48631"/>
            </a:xfrm>
            <a:custGeom>
              <a:rect b="b" l="l" r="r" t="t"/>
              <a:pathLst>
                <a:path extrusionOk="0" h="838" w="15032">
                  <a:moveTo>
                    <a:pt x="7516" y="1"/>
                  </a:moveTo>
                  <a:cubicBezTo>
                    <a:pt x="3365" y="1"/>
                    <a:pt x="0" y="201"/>
                    <a:pt x="0" y="419"/>
                  </a:cubicBezTo>
                  <a:cubicBezTo>
                    <a:pt x="0" y="653"/>
                    <a:pt x="3365" y="837"/>
                    <a:pt x="7516" y="837"/>
                  </a:cubicBezTo>
                  <a:cubicBezTo>
                    <a:pt x="11650" y="837"/>
                    <a:pt x="15032" y="653"/>
                    <a:pt x="15032" y="419"/>
                  </a:cubicBezTo>
                  <a:cubicBezTo>
                    <a:pt x="15032" y="201"/>
                    <a:pt x="11650" y="1"/>
                    <a:pt x="7516" y="1"/>
                  </a:cubicBezTo>
                  <a:close/>
                </a:path>
              </a:pathLst>
            </a:custGeom>
            <a:solidFill>
              <a:srgbClr val="D1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48"/>
            <p:cNvSpPr/>
            <p:nvPr/>
          </p:nvSpPr>
          <p:spPr>
            <a:xfrm>
              <a:off x="5991298" y="1886614"/>
              <a:ext cx="1767032" cy="613984"/>
            </a:xfrm>
            <a:custGeom>
              <a:rect b="b" l="l" r="r" t="t"/>
              <a:pathLst>
                <a:path extrusionOk="0" h="10580" w="30449">
                  <a:moveTo>
                    <a:pt x="1" y="1"/>
                  </a:moveTo>
                  <a:lnTo>
                    <a:pt x="1" y="1005"/>
                  </a:lnTo>
                  <a:lnTo>
                    <a:pt x="1" y="5056"/>
                  </a:lnTo>
                  <a:cubicBezTo>
                    <a:pt x="1" y="6127"/>
                    <a:pt x="587" y="6094"/>
                    <a:pt x="1323" y="6194"/>
                  </a:cubicBezTo>
                  <a:lnTo>
                    <a:pt x="1758" y="6261"/>
                  </a:lnTo>
                  <a:lnTo>
                    <a:pt x="2662" y="7868"/>
                  </a:lnTo>
                  <a:lnTo>
                    <a:pt x="3466" y="6529"/>
                  </a:lnTo>
                  <a:lnTo>
                    <a:pt x="29695" y="10580"/>
                  </a:lnTo>
                  <a:cubicBezTo>
                    <a:pt x="30147" y="10228"/>
                    <a:pt x="30448" y="9659"/>
                    <a:pt x="30448" y="9040"/>
                  </a:cubicBezTo>
                  <a:lnTo>
                    <a:pt x="30448" y="1943"/>
                  </a:lnTo>
                  <a:cubicBezTo>
                    <a:pt x="30448" y="871"/>
                    <a:pt x="29561" y="1"/>
                    <a:pt x="28490" y="1"/>
                  </a:cubicBezTo>
                  <a:close/>
                </a:path>
              </a:pathLst>
            </a:custGeom>
            <a:solidFill>
              <a:srgbClr val="D1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48"/>
            <p:cNvSpPr/>
            <p:nvPr/>
          </p:nvSpPr>
          <p:spPr>
            <a:xfrm>
              <a:off x="5991298" y="1519092"/>
              <a:ext cx="2022491" cy="429789"/>
            </a:xfrm>
            <a:custGeom>
              <a:rect b="b" l="l" r="r" t="t"/>
              <a:pathLst>
                <a:path extrusionOk="0" h="7406" w="34851">
                  <a:moveTo>
                    <a:pt x="32319" y="1"/>
                  </a:moveTo>
                  <a:cubicBezTo>
                    <a:pt x="32259" y="1"/>
                    <a:pt x="32199" y="3"/>
                    <a:pt x="32139" y="7"/>
                  </a:cubicBezTo>
                  <a:lnTo>
                    <a:pt x="1373" y="2283"/>
                  </a:lnTo>
                  <a:cubicBezTo>
                    <a:pt x="603" y="2350"/>
                    <a:pt x="1" y="3271"/>
                    <a:pt x="1" y="4342"/>
                  </a:cubicBezTo>
                  <a:lnTo>
                    <a:pt x="1" y="7405"/>
                  </a:lnTo>
                  <a:lnTo>
                    <a:pt x="34851" y="7405"/>
                  </a:lnTo>
                  <a:lnTo>
                    <a:pt x="34851" y="2601"/>
                  </a:lnTo>
                  <a:cubicBezTo>
                    <a:pt x="34851" y="1124"/>
                    <a:pt x="33726" y="1"/>
                    <a:pt x="32319" y="1"/>
                  </a:cubicBezTo>
                  <a:close/>
                </a:path>
              </a:pathLst>
            </a:custGeom>
            <a:solidFill>
              <a:srgbClr val="66D0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48"/>
            <p:cNvSpPr/>
            <p:nvPr/>
          </p:nvSpPr>
          <p:spPr>
            <a:xfrm>
              <a:off x="5992285" y="1946852"/>
              <a:ext cx="2021504" cy="429789"/>
            </a:xfrm>
            <a:custGeom>
              <a:rect b="b" l="l" r="r" t="t"/>
              <a:pathLst>
                <a:path extrusionOk="0" h="7406" w="34834">
                  <a:moveTo>
                    <a:pt x="1" y="1"/>
                  </a:moveTo>
                  <a:lnTo>
                    <a:pt x="1" y="3047"/>
                  </a:lnTo>
                  <a:cubicBezTo>
                    <a:pt x="1" y="4102"/>
                    <a:pt x="603" y="5022"/>
                    <a:pt x="1373" y="5089"/>
                  </a:cubicBezTo>
                  <a:lnTo>
                    <a:pt x="1842" y="5139"/>
                  </a:lnTo>
                  <a:lnTo>
                    <a:pt x="2779" y="6679"/>
                  </a:lnTo>
                  <a:lnTo>
                    <a:pt x="3650" y="5273"/>
                  </a:lnTo>
                  <a:lnTo>
                    <a:pt x="32122" y="7399"/>
                  </a:lnTo>
                  <a:cubicBezTo>
                    <a:pt x="32182" y="7403"/>
                    <a:pt x="32242" y="7405"/>
                    <a:pt x="32302" y="7405"/>
                  </a:cubicBezTo>
                  <a:cubicBezTo>
                    <a:pt x="33709" y="7405"/>
                    <a:pt x="34834" y="6282"/>
                    <a:pt x="34834" y="4805"/>
                  </a:cubicBezTo>
                  <a:lnTo>
                    <a:pt x="34834" y="1"/>
                  </a:lnTo>
                  <a:close/>
                </a:path>
              </a:pathLst>
            </a:custGeom>
            <a:solidFill>
              <a:srgbClr val="00B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" name="Google Shape;448;p48"/>
          <p:cNvGrpSpPr/>
          <p:nvPr/>
        </p:nvGrpSpPr>
        <p:grpSpPr>
          <a:xfrm>
            <a:off x="3978600" y="2471063"/>
            <a:ext cx="2023421" cy="1146613"/>
            <a:chOff x="3978600" y="2471063"/>
            <a:chExt cx="2023421" cy="1146613"/>
          </a:xfrm>
        </p:grpSpPr>
        <p:sp>
          <p:nvSpPr>
            <p:cNvPr id="449" name="Google Shape;449;p48"/>
            <p:cNvSpPr/>
            <p:nvPr/>
          </p:nvSpPr>
          <p:spPr>
            <a:xfrm>
              <a:off x="4682888" y="3569102"/>
              <a:ext cx="872345" cy="48573"/>
            </a:xfrm>
            <a:custGeom>
              <a:rect b="b" l="l" r="r" t="t"/>
              <a:pathLst>
                <a:path extrusionOk="0" h="837" w="15032">
                  <a:moveTo>
                    <a:pt x="7516" y="0"/>
                  </a:moveTo>
                  <a:cubicBezTo>
                    <a:pt x="3364" y="0"/>
                    <a:pt x="0" y="184"/>
                    <a:pt x="0" y="418"/>
                  </a:cubicBezTo>
                  <a:cubicBezTo>
                    <a:pt x="0" y="653"/>
                    <a:pt x="3364" y="837"/>
                    <a:pt x="7516" y="837"/>
                  </a:cubicBezTo>
                  <a:cubicBezTo>
                    <a:pt x="11667" y="837"/>
                    <a:pt x="15031" y="653"/>
                    <a:pt x="15031" y="418"/>
                  </a:cubicBezTo>
                  <a:cubicBezTo>
                    <a:pt x="15031" y="184"/>
                    <a:pt x="11667" y="0"/>
                    <a:pt x="7516" y="0"/>
                  </a:cubicBezTo>
                  <a:close/>
                </a:path>
              </a:pathLst>
            </a:custGeom>
            <a:solidFill>
              <a:srgbClr val="D1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48"/>
            <p:cNvSpPr/>
            <p:nvPr/>
          </p:nvSpPr>
          <p:spPr>
            <a:xfrm>
              <a:off x="4235048" y="2837598"/>
              <a:ext cx="1766974" cy="613984"/>
            </a:xfrm>
            <a:custGeom>
              <a:rect b="b" l="l" r="r" t="t"/>
              <a:pathLst>
                <a:path extrusionOk="0" h="10580" w="30448">
                  <a:moveTo>
                    <a:pt x="1959" y="1"/>
                  </a:moveTo>
                  <a:cubicBezTo>
                    <a:pt x="888" y="1"/>
                    <a:pt x="1" y="871"/>
                    <a:pt x="1" y="1943"/>
                  </a:cubicBezTo>
                  <a:lnTo>
                    <a:pt x="1" y="9040"/>
                  </a:lnTo>
                  <a:cubicBezTo>
                    <a:pt x="1" y="9659"/>
                    <a:pt x="302" y="10228"/>
                    <a:pt x="754" y="10580"/>
                  </a:cubicBezTo>
                  <a:lnTo>
                    <a:pt x="26983" y="6529"/>
                  </a:lnTo>
                  <a:lnTo>
                    <a:pt x="27787" y="7868"/>
                  </a:lnTo>
                  <a:lnTo>
                    <a:pt x="28690" y="6244"/>
                  </a:lnTo>
                  <a:lnTo>
                    <a:pt x="29126" y="6194"/>
                  </a:lnTo>
                  <a:cubicBezTo>
                    <a:pt x="29862" y="6077"/>
                    <a:pt x="30448" y="6127"/>
                    <a:pt x="30448" y="5056"/>
                  </a:cubicBezTo>
                  <a:lnTo>
                    <a:pt x="30448" y="1005"/>
                  </a:lnTo>
                  <a:lnTo>
                    <a:pt x="30448" y="1"/>
                  </a:lnTo>
                  <a:close/>
                </a:path>
              </a:pathLst>
            </a:custGeom>
            <a:solidFill>
              <a:srgbClr val="D1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48"/>
            <p:cNvSpPr/>
            <p:nvPr/>
          </p:nvSpPr>
          <p:spPr>
            <a:xfrm>
              <a:off x="3978600" y="2471063"/>
              <a:ext cx="2023419" cy="429731"/>
            </a:xfrm>
            <a:custGeom>
              <a:rect b="b" l="l" r="r" t="t"/>
              <a:pathLst>
                <a:path extrusionOk="0" h="7405" w="34867">
                  <a:moveTo>
                    <a:pt x="2549" y="0"/>
                  </a:moveTo>
                  <a:cubicBezTo>
                    <a:pt x="1141" y="0"/>
                    <a:pt x="1" y="1123"/>
                    <a:pt x="1" y="2601"/>
                  </a:cubicBezTo>
                  <a:lnTo>
                    <a:pt x="1" y="7405"/>
                  </a:lnTo>
                  <a:lnTo>
                    <a:pt x="34867" y="7405"/>
                  </a:lnTo>
                  <a:lnTo>
                    <a:pt x="34867" y="4342"/>
                  </a:lnTo>
                  <a:cubicBezTo>
                    <a:pt x="34867" y="3270"/>
                    <a:pt x="34264" y="2350"/>
                    <a:pt x="33478" y="2300"/>
                  </a:cubicBezTo>
                  <a:lnTo>
                    <a:pt x="2729" y="6"/>
                  </a:lnTo>
                  <a:cubicBezTo>
                    <a:pt x="2668" y="2"/>
                    <a:pt x="2608" y="0"/>
                    <a:pt x="2549" y="0"/>
                  </a:cubicBezTo>
                  <a:close/>
                </a:path>
              </a:pathLst>
            </a:custGeom>
            <a:solidFill>
              <a:srgbClr val="E781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48"/>
            <p:cNvSpPr/>
            <p:nvPr/>
          </p:nvSpPr>
          <p:spPr>
            <a:xfrm>
              <a:off x="3979587" y="2898823"/>
              <a:ext cx="2021504" cy="428918"/>
            </a:xfrm>
            <a:custGeom>
              <a:rect b="b" l="l" r="r" t="t"/>
              <a:pathLst>
                <a:path extrusionOk="0" h="7391" w="34834">
                  <a:moveTo>
                    <a:pt x="0" y="0"/>
                  </a:moveTo>
                  <a:lnTo>
                    <a:pt x="0" y="4788"/>
                  </a:lnTo>
                  <a:cubicBezTo>
                    <a:pt x="0" y="6271"/>
                    <a:pt x="1111" y="7390"/>
                    <a:pt x="2505" y="7390"/>
                  </a:cubicBezTo>
                  <a:cubicBezTo>
                    <a:pt x="2573" y="7390"/>
                    <a:pt x="2642" y="7388"/>
                    <a:pt x="2712" y="7382"/>
                  </a:cubicBezTo>
                  <a:lnTo>
                    <a:pt x="31184" y="5273"/>
                  </a:lnTo>
                  <a:lnTo>
                    <a:pt x="32055" y="6679"/>
                  </a:lnTo>
                  <a:lnTo>
                    <a:pt x="32992" y="5122"/>
                  </a:lnTo>
                  <a:lnTo>
                    <a:pt x="33444" y="5089"/>
                  </a:lnTo>
                  <a:cubicBezTo>
                    <a:pt x="34231" y="5022"/>
                    <a:pt x="34833" y="4101"/>
                    <a:pt x="34833" y="3030"/>
                  </a:cubicBezTo>
                  <a:lnTo>
                    <a:pt x="34833" y="0"/>
                  </a:ln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" name="Google Shape;453;p48"/>
          <p:cNvGrpSpPr/>
          <p:nvPr/>
        </p:nvGrpSpPr>
        <p:grpSpPr>
          <a:xfrm>
            <a:off x="5991298" y="3446305"/>
            <a:ext cx="2022491" cy="1142782"/>
            <a:chOff x="5991298" y="3446305"/>
            <a:chExt cx="2022491" cy="1142782"/>
          </a:xfrm>
        </p:grpSpPr>
        <p:sp>
          <p:nvSpPr>
            <p:cNvPr id="454" name="Google Shape;454;p48"/>
            <p:cNvSpPr/>
            <p:nvPr/>
          </p:nvSpPr>
          <p:spPr>
            <a:xfrm>
              <a:off x="6439138" y="4540456"/>
              <a:ext cx="872345" cy="48631"/>
            </a:xfrm>
            <a:custGeom>
              <a:rect b="b" l="l" r="r" t="t"/>
              <a:pathLst>
                <a:path extrusionOk="0" h="838" w="15032">
                  <a:moveTo>
                    <a:pt x="7516" y="1"/>
                  </a:moveTo>
                  <a:cubicBezTo>
                    <a:pt x="3365" y="1"/>
                    <a:pt x="0" y="185"/>
                    <a:pt x="0" y="419"/>
                  </a:cubicBezTo>
                  <a:cubicBezTo>
                    <a:pt x="0" y="653"/>
                    <a:pt x="3365" y="838"/>
                    <a:pt x="7516" y="838"/>
                  </a:cubicBezTo>
                  <a:cubicBezTo>
                    <a:pt x="11667" y="838"/>
                    <a:pt x="15032" y="653"/>
                    <a:pt x="15032" y="419"/>
                  </a:cubicBezTo>
                  <a:cubicBezTo>
                    <a:pt x="15032" y="185"/>
                    <a:pt x="11667" y="1"/>
                    <a:pt x="7516" y="1"/>
                  </a:cubicBezTo>
                  <a:close/>
                </a:path>
              </a:pathLst>
            </a:custGeom>
            <a:solidFill>
              <a:srgbClr val="D1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48"/>
            <p:cNvSpPr/>
            <p:nvPr/>
          </p:nvSpPr>
          <p:spPr>
            <a:xfrm>
              <a:off x="5991298" y="3811912"/>
              <a:ext cx="1767032" cy="614970"/>
            </a:xfrm>
            <a:custGeom>
              <a:rect b="b" l="l" r="r" t="t"/>
              <a:pathLst>
                <a:path extrusionOk="0" h="10597" w="30449">
                  <a:moveTo>
                    <a:pt x="1" y="1"/>
                  </a:moveTo>
                  <a:lnTo>
                    <a:pt x="1" y="1005"/>
                  </a:lnTo>
                  <a:lnTo>
                    <a:pt x="1" y="5072"/>
                  </a:lnTo>
                  <a:cubicBezTo>
                    <a:pt x="1" y="6127"/>
                    <a:pt x="587" y="6094"/>
                    <a:pt x="1323" y="6194"/>
                  </a:cubicBezTo>
                  <a:lnTo>
                    <a:pt x="1758" y="6261"/>
                  </a:lnTo>
                  <a:lnTo>
                    <a:pt x="2662" y="7868"/>
                  </a:lnTo>
                  <a:lnTo>
                    <a:pt x="3466" y="6529"/>
                  </a:lnTo>
                  <a:lnTo>
                    <a:pt x="29695" y="10596"/>
                  </a:lnTo>
                  <a:cubicBezTo>
                    <a:pt x="30147" y="10245"/>
                    <a:pt x="30448" y="9676"/>
                    <a:pt x="30448" y="9039"/>
                  </a:cubicBezTo>
                  <a:lnTo>
                    <a:pt x="30448" y="1959"/>
                  </a:lnTo>
                  <a:cubicBezTo>
                    <a:pt x="30448" y="888"/>
                    <a:pt x="29561" y="1"/>
                    <a:pt x="28490" y="1"/>
                  </a:cubicBezTo>
                  <a:close/>
                </a:path>
              </a:pathLst>
            </a:custGeom>
            <a:solidFill>
              <a:srgbClr val="D1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48"/>
            <p:cNvSpPr/>
            <p:nvPr/>
          </p:nvSpPr>
          <p:spPr>
            <a:xfrm>
              <a:off x="5991298" y="3446305"/>
              <a:ext cx="2022491" cy="428802"/>
            </a:xfrm>
            <a:custGeom>
              <a:rect b="b" l="l" r="r" t="t"/>
              <a:pathLst>
                <a:path extrusionOk="0" h="7389" w="34851">
                  <a:moveTo>
                    <a:pt x="32319" y="1"/>
                  </a:moveTo>
                  <a:cubicBezTo>
                    <a:pt x="32259" y="1"/>
                    <a:pt x="32199" y="3"/>
                    <a:pt x="32139" y="7"/>
                  </a:cubicBezTo>
                  <a:lnTo>
                    <a:pt x="1373" y="2283"/>
                  </a:lnTo>
                  <a:cubicBezTo>
                    <a:pt x="603" y="2350"/>
                    <a:pt x="1" y="3271"/>
                    <a:pt x="1" y="4342"/>
                  </a:cubicBezTo>
                  <a:lnTo>
                    <a:pt x="1" y="7389"/>
                  </a:lnTo>
                  <a:lnTo>
                    <a:pt x="34851" y="7389"/>
                  </a:lnTo>
                  <a:lnTo>
                    <a:pt x="34851" y="2601"/>
                  </a:lnTo>
                  <a:cubicBezTo>
                    <a:pt x="34851" y="1124"/>
                    <a:pt x="33726" y="1"/>
                    <a:pt x="32319" y="1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48"/>
            <p:cNvSpPr/>
            <p:nvPr/>
          </p:nvSpPr>
          <p:spPr>
            <a:xfrm>
              <a:off x="5992285" y="3874065"/>
              <a:ext cx="2021504" cy="428918"/>
            </a:xfrm>
            <a:custGeom>
              <a:rect b="b" l="l" r="r" t="t"/>
              <a:pathLst>
                <a:path extrusionOk="0" h="7391" w="34834">
                  <a:moveTo>
                    <a:pt x="1" y="1"/>
                  </a:moveTo>
                  <a:lnTo>
                    <a:pt x="1" y="3031"/>
                  </a:lnTo>
                  <a:cubicBezTo>
                    <a:pt x="1" y="4102"/>
                    <a:pt x="603" y="5023"/>
                    <a:pt x="1373" y="5089"/>
                  </a:cubicBezTo>
                  <a:lnTo>
                    <a:pt x="1842" y="5123"/>
                  </a:lnTo>
                  <a:lnTo>
                    <a:pt x="2779" y="6680"/>
                  </a:lnTo>
                  <a:lnTo>
                    <a:pt x="3650" y="5274"/>
                  </a:lnTo>
                  <a:lnTo>
                    <a:pt x="32122" y="7383"/>
                  </a:lnTo>
                  <a:cubicBezTo>
                    <a:pt x="32192" y="7388"/>
                    <a:pt x="32261" y="7391"/>
                    <a:pt x="32329" y="7391"/>
                  </a:cubicBezTo>
                  <a:cubicBezTo>
                    <a:pt x="33723" y="7391"/>
                    <a:pt x="34834" y="6272"/>
                    <a:pt x="34834" y="4788"/>
                  </a:cubicBezTo>
                  <a:lnTo>
                    <a:pt x="34834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8" name="Google Shape;458;p48"/>
          <p:cNvSpPr txBox="1"/>
          <p:nvPr>
            <p:ph idx="4294967295" type="subTitle"/>
          </p:nvPr>
        </p:nvSpPr>
        <p:spPr>
          <a:xfrm>
            <a:off x="4069357" y="1021374"/>
            <a:ext cx="1494600" cy="286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None/>
            </a:pPr>
            <a:r>
              <a:rPr lang="es" sz="80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rPr>
              <a:t>It’s the star at the center of the Solar System</a:t>
            </a:r>
            <a:endParaRPr sz="800">
              <a:solidFill>
                <a:srgbClr val="FFFFFF"/>
              </a:solidFill>
              <a:latin typeface="Open Sans Light"/>
              <a:ea typeface="Open Sans Light"/>
              <a:cs typeface="Open Sans Light"/>
              <a:sym typeface="Open Sans Light"/>
            </a:endParaRPr>
          </a:p>
        </p:txBody>
      </p:sp>
      <p:sp>
        <p:nvSpPr>
          <p:cNvPr id="459" name="Google Shape;459;p48"/>
          <p:cNvSpPr txBox="1"/>
          <p:nvPr/>
        </p:nvSpPr>
        <p:spPr>
          <a:xfrm>
            <a:off x="4069357" y="2965925"/>
            <a:ext cx="1767000" cy="25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80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rPr>
              <a:t>Despite being red, Mars is a cold place, not hot</a:t>
            </a:r>
            <a:endParaRPr sz="1000">
              <a:solidFill>
                <a:srgbClr val="434343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460" name="Google Shape;460;p48"/>
          <p:cNvSpPr txBox="1"/>
          <p:nvPr/>
        </p:nvSpPr>
        <p:spPr>
          <a:xfrm>
            <a:off x="6304025" y="2022700"/>
            <a:ext cx="1618200" cy="212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80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rPr>
              <a:t>Neptune is the farthest planet from the Sun</a:t>
            </a:r>
            <a:endParaRPr sz="800">
              <a:solidFill>
                <a:srgbClr val="FFFFFF"/>
              </a:solidFill>
              <a:latin typeface="Open Sans Light"/>
              <a:ea typeface="Open Sans Light"/>
              <a:cs typeface="Open Sans Light"/>
              <a:sym typeface="Open Sans Light"/>
            </a:endParaRPr>
          </a:p>
        </p:txBody>
      </p:sp>
      <p:sp>
        <p:nvSpPr>
          <p:cNvPr id="461" name="Google Shape;461;p48"/>
          <p:cNvSpPr txBox="1"/>
          <p:nvPr>
            <p:ph idx="4294967295" type="body"/>
          </p:nvPr>
        </p:nvSpPr>
        <p:spPr>
          <a:xfrm>
            <a:off x="6216125" y="3926417"/>
            <a:ext cx="1706100" cy="286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None/>
            </a:pPr>
            <a:r>
              <a:rPr lang="es" sz="80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rPr>
              <a:t>It’s a gas giant and the biggest planet in our Solar System</a:t>
            </a:r>
            <a:endParaRPr sz="1000">
              <a:solidFill>
                <a:srgbClr val="434343"/>
              </a:solidFill>
            </a:endParaRPr>
          </a:p>
        </p:txBody>
      </p:sp>
      <p:sp>
        <p:nvSpPr>
          <p:cNvPr id="462" name="Google Shape;462;p48"/>
          <p:cNvSpPr txBox="1"/>
          <p:nvPr>
            <p:ph type="title"/>
          </p:nvPr>
        </p:nvSpPr>
        <p:spPr>
          <a:xfrm>
            <a:off x="358300" y="1110875"/>
            <a:ext cx="2145000" cy="1435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Reinforce the concept using </a:t>
            </a:r>
            <a:r>
              <a:rPr lang="es"/>
              <a:t>infographics</a:t>
            </a:r>
            <a:r>
              <a:rPr lang="es">
                <a:solidFill>
                  <a:srgbClr val="434343"/>
                </a:solidFill>
              </a:rPr>
              <a:t>!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463" name="Google Shape;463;p48"/>
          <p:cNvSpPr txBox="1"/>
          <p:nvPr/>
        </p:nvSpPr>
        <p:spPr>
          <a:xfrm>
            <a:off x="4374157" y="669450"/>
            <a:ext cx="1366500" cy="25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SUN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464" name="Google Shape;464;p48"/>
          <p:cNvSpPr txBox="1"/>
          <p:nvPr/>
        </p:nvSpPr>
        <p:spPr>
          <a:xfrm>
            <a:off x="6881825" y="1655850"/>
            <a:ext cx="735600" cy="25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NEPTUNE</a:t>
            </a:r>
            <a:endParaRPr>
              <a:solidFill>
                <a:srgbClr val="434343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465" name="Google Shape;465;p48"/>
          <p:cNvSpPr txBox="1"/>
          <p:nvPr/>
        </p:nvSpPr>
        <p:spPr>
          <a:xfrm>
            <a:off x="6881825" y="3599800"/>
            <a:ext cx="735600" cy="212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JUPITER</a:t>
            </a:r>
            <a:endParaRPr sz="1200">
              <a:solidFill>
                <a:srgbClr val="43434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466" name="Google Shape;466;p48"/>
          <p:cNvSpPr txBox="1"/>
          <p:nvPr/>
        </p:nvSpPr>
        <p:spPr>
          <a:xfrm>
            <a:off x="4374157" y="2612238"/>
            <a:ext cx="1023000" cy="212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MARS</a:t>
            </a:r>
            <a:endParaRPr/>
          </a:p>
        </p:txBody>
      </p:sp>
      <p:grpSp>
        <p:nvGrpSpPr>
          <p:cNvPr id="467" name="Google Shape;467;p48"/>
          <p:cNvGrpSpPr/>
          <p:nvPr/>
        </p:nvGrpSpPr>
        <p:grpSpPr>
          <a:xfrm>
            <a:off x="4154840" y="712007"/>
            <a:ext cx="189139" cy="166294"/>
            <a:chOff x="-46779900" y="3588000"/>
            <a:chExt cx="300125" cy="263875"/>
          </a:xfrm>
        </p:grpSpPr>
        <p:sp>
          <p:nvSpPr>
            <p:cNvPr id="468" name="Google Shape;468;p48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48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48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48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" name="Google Shape;472;p48"/>
          <p:cNvGrpSpPr/>
          <p:nvPr/>
        </p:nvGrpSpPr>
        <p:grpSpPr>
          <a:xfrm>
            <a:off x="7638675" y="1675076"/>
            <a:ext cx="189123" cy="165806"/>
            <a:chOff x="-46042675" y="3218600"/>
            <a:chExt cx="300100" cy="263100"/>
          </a:xfrm>
        </p:grpSpPr>
        <p:sp>
          <p:nvSpPr>
            <p:cNvPr id="473" name="Google Shape;473;p48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48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48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48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48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48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" name="Google Shape;479;p48"/>
          <p:cNvGrpSpPr/>
          <p:nvPr/>
        </p:nvGrpSpPr>
        <p:grpSpPr>
          <a:xfrm>
            <a:off x="4154850" y="2590874"/>
            <a:ext cx="189123" cy="190131"/>
            <a:chOff x="-49027775" y="3550975"/>
            <a:chExt cx="300100" cy="301700"/>
          </a:xfrm>
        </p:grpSpPr>
        <p:sp>
          <p:nvSpPr>
            <p:cNvPr id="480" name="Google Shape;480;p48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48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48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48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48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48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48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48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48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48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" name="Google Shape;490;p48"/>
          <p:cNvGrpSpPr/>
          <p:nvPr/>
        </p:nvGrpSpPr>
        <p:grpSpPr>
          <a:xfrm>
            <a:off x="7650091" y="3576115"/>
            <a:ext cx="166294" cy="188635"/>
            <a:chOff x="-45286550" y="3200500"/>
            <a:chExt cx="263875" cy="299325"/>
          </a:xfrm>
        </p:grpSpPr>
        <p:sp>
          <p:nvSpPr>
            <p:cNvPr id="491" name="Google Shape;491;p48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48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48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97" name="Shape 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8" name="Google Shape;498;p49"/>
          <p:cNvGrpSpPr/>
          <p:nvPr/>
        </p:nvGrpSpPr>
        <p:grpSpPr>
          <a:xfrm>
            <a:off x="975976" y="1600949"/>
            <a:ext cx="3362659" cy="1222020"/>
            <a:chOff x="975976" y="1600949"/>
            <a:chExt cx="3362659" cy="1222020"/>
          </a:xfrm>
        </p:grpSpPr>
        <p:grpSp>
          <p:nvGrpSpPr>
            <p:cNvPr id="499" name="Google Shape;499;p49"/>
            <p:cNvGrpSpPr/>
            <p:nvPr/>
          </p:nvGrpSpPr>
          <p:grpSpPr>
            <a:xfrm>
              <a:off x="1520250" y="1734275"/>
              <a:ext cx="2818386" cy="1088694"/>
              <a:chOff x="1520250" y="1734275"/>
              <a:chExt cx="2818386" cy="1088694"/>
            </a:xfrm>
          </p:grpSpPr>
          <p:sp>
            <p:nvSpPr>
              <p:cNvPr id="500" name="Google Shape;500;p49"/>
              <p:cNvSpPr/>
              <p:nvPr/>
            </p:nvSpPr>
            <p:spPr>
              <a:xfrm>
                <a:off x="1520250" y="1734275"/>
                <a:ext cx="2818386" cy="544349"/>
              </a:xfrm>
              <a:custGeom>
                <a:rect b="b" l="l" r="r" t="t"/>
                <a:pathLst>
                  <a:path extrusionOk="0" h="7382" w="41212">
                    <a:moveTo>
                      <a:pt x="1" y="0"/>
                    </a:moveTo>
                    <a:cubicBezTo>
                      <a:pt x="4068" y="0"/>
                      <a:pt x="7383" y="3298"/>
                      <a:pt x="7383" y="7382"/>
                    </a:cubicBezTo>
                    <a:lnTo>
                      <a:pt x="41211" y="7382"/>
                    </a:lnTo>
                    <a:cubicBezTo>
                      <a:pt x="41178" y="3298"/>
                      <a:pt x="37880" y="0"/>
                      <a:pt x="3381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" name="Google Shape;501;p49"/>
              <p:cNvSpPr/>
              <p:nvPr/>
            </p:nvSpPr>
            <p:spPr>
              <a:xfrm>
                <a:off x="1520250" y="2278546"/>
                <a:ext cx="2818386" cy="544422"/>
              </a:xfrm>
              <a:custGeom>
                <a:rect b="b" l="l" r="r" t="t"/>
                <a:pathLst>
                  <a:path extrusionOk="0" h="7383" w="41212">
                    <a:moveTo>
                      <a:pt x="7383" y="1"/>
                    </a:moveTo>
                    <a:cubicBezTo>
                      <a:pt x="7383" y="4052"/>
                      <a:pt x="4085" y="7383"/>
                      <a:pt x="1" y="7383"/>
                    </a:cubicBezTo>
                    <a:lnTo>
                      <a:pt x="33813" y="7383"/>
                    </a:lnTo>
                    <a:cubicBezTo>
                      <a:pt x="37880" y="7383"/>
                      <a:pt x="41211" y="4085"/>
                      <a:pt x="41211" y="1"/>
                    </a:cubicBez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2" name="Google Shape;502;p49"/>
            <p:cNvGrpSpPr/>
            <p:nvPr/>
          </p:nvGrpSpPr>
          <p:grpSpPr>
            <a:xfrm>
              <a:off x="975976" y="1600949"/>
              <a:ext cx="1222016" cy="1220765"/>
              <a:chOff x="975976" y="1600949"/>
              <a:chExt cx="1222016" cy="1220765"/>
            </a:xfrm>
          </p:grpSpPr>
          <p:sp>
            <p:nvSpPr>
              <p:cNvPr id="503" name="Google Shape;503;p49"/>
              <p:cNvSpPr/>
              <p:nvPr/>
            </p:nvSpPr>
            <p:spPr>
              <a:xfrm>
                <a:off x="975976" y="1731763"/>
                <a:ext cx="1088697" cy="1089951"/>
              </a:xfrm>
              <a:custGeom>
                <a:rect b="b" l="l" r="r" t="t"/>
                <a:pathLst>
                  <a:path extrusionOk="0" h="14781" w="14764">
                    <a:moveTo>
                      <a:pt x="7382" y="1055"/>
                    </a:moveTo>
                    <a:cubicBezTo>
                      <a:pt x="10880" y="1055"/>
                      <a:pt x="13726" y="3901"/>
                      <a:pt x="13726" y="7399"/>
                    </a:cubicBezTo>
                    <a:cubicBezTo>
                      <a:pt x="13726" y="10881"/>
                      <a:pt x="10880" y="13726"/>
                      <a:pt x="7382" y="13726"/>
                    </a:cubicBezTo>
                    <a:cubicBezTo>
                      <a:pt x="3900" y="13726"/>
                      <a:pt x="1055" y="10881"/>
                      <a:pt x="1055" y="7399"/>
                    </a:cubicBezTo>
                    <a:cubicBezTo>
                      <a:pt x="1055" y="3901"/>
                      <a:pt x="3884" y="1055"/>
                      <a:pt x="7382" y="1055"/>
                    </a:cubicBezTo>
                    <a:close/>
                    <a:moveTo>
                      <a:pt x="7382" y="1"/>
                    </a:moveTo>
                    <a:cubicBezTo>
                      <a:pt x="3314" y="1"/>
                      <a:pt x="0" y="3332"/>
                      <a:pt x="0" y="7399"/>
                    </a:cubicBezTo>
                    <a:cubicBezTo>
                      <a:pt x="0" y="11467"/>
                      <a:pt x="3331" y="14781"/>
                      <a:pt x="7382" y="14781"/>
                    </a:cubicBezTo>
                    <a:cubicBezTo>
                      <a:pt x="11449" y="14781"/>
                      <a:pt x="14764" y="11467"/>
                      <a:pt x="14764" y="7399"/>
                    </a:cubicBezTo>
                    <a:cubicBezTo>
                      <a:pt x="14764" y="3315"/>
                      <a:pt x="11466" y="1"/>
                      <a:pt x="7382" y="1"/>
                    </a:cubicBez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04" name="Google Shape;504;p49"/>
              <p:cNvGrpSpPr/>
              <p:nvPr/>
            </p:nvGrpSpPr>
            <p:grpSpPr>
              <a:xfrm>
                <a:off x="1520248" y="1600949"/>
                <a:ext cx="677744" cy="677671"/>
                <a:chOff x="1520248" y="1600949"/>
                <a:chExt cx="677744" cy="677671"/>
              </a:xfrm>
            </p:grpSpPr>
            <p:sp>
              <p:nvSpPr>
                <p:cNvPr id="505" name="Google Shape;505;p49"/>
                <p:cNvSpPr/>
                <p:nvPr/>
              </p:nvSpPr>
              <p:spPr>
                <a:xfrm>
                  <a:off x="1520248" y="1600949"/>
                  <a:ext cx="677744" cy="677671"/>
                </a:xfrm>
                <a:custGeom>
                  <a:rect b="b" l="l" r="r" t="t"/>
                  <a:pathLst>
                    <a:path extrusionOk="0" h="9190" w="9191">
                      <a:moveTo>
                        <a:pt x="1" y="0"/>
                      </a:moveTo>
                      <a:lnTo>
                        <a:pt x="1" y="4654"/>
                      </a:lnTo>
                      <a:cubicBezTo>
                        <a:pt x="2512" y="4654"/>
                        <a:pt x="4537" y="6679"/>
                        <a:pt x="4537" y="9190"/>
                      </a:cubicBezTo>
                      <a:lnTo>
                        <a:pt x="9190" y="9190"/>
                      </a:lnTo>
                      <a:cubicBezTo>
                        <a:pt x="9190" y="4118"/>
                        <a:pt x="5073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FBD55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6" name="Google Shape;506;p49"/>
                <p:cNvSpPr/>
                <p:nvPr/>
              </p:nvSpPr>
              <p:spPr>
                <a:xfrm>
                  <a:off x="1520248" y="1783602"/>
                  <a:ext cx="496270" cy="495017"/>
                </a:xfrm>
                <a:custGeom>
                  <a:rect b="b" l="l" r="r" t="t"/>
                  <a:pathLst>
                    <a:path extrusionOk="0" h="6713" w="6730">
                      <a:moveTo>
                        <a:pt x="1" y="1"/>
                      </a:moveTo>
                      <a:lnTo>
                        <a:pt x="1" y="2177"/>
                      </a:lnTo>
                      <a:cubicBezTo>
                        <a:pt x="21" y="2176"/>
                        <a:pt x="41" y="2176"/>
                        <a:pt x="61" y="2176"/>
                      </a:cubicBezTo>
                      <a:cubicBezTo>
                        <a:pt x="2544" y="2176"/>
                        <a:pt x="4554" y="4222"/>
                        <a:pt x="4554" y="6713"/>
                      </a:cubicBezTo>
                      <a:lnTo>
                        <a:pt x="6730" y="6713"/>
                      </a:lnTo>
                      <a:cubicBezTo>
                        <a:pt x="6730" y="3014"/>
                        <a:pt x="3717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FACA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7" name="Google Shape;507;p49"/>
              <p:cNvGrpSpPr/>
              <p:nvPr/>
            </p:nvGrpSpPr>
            <p:grpSpPr>
              <a:xfrm>
                <a:off x="1158629" y="1939709"/>
                <a:ext cx="725823" cy="677153"/>
                <a:chOff x="1158629" y="1939709"/>
                <a:chExt cx="725823" cy="677153"/>
              </a:xfrm>
            </p:grpSpPr>
            <p:sp>
              <p:nvSpPr>
                <p:cNvPr id="508" name="Google Shape;508;p49"/>
                <p:cNvSpPr/>
                <p:nvPr/>
              </p:nvSpPr>
              <p:spPr>
                <a:xfrm>
                  <a:off x="1158629" y="1939709"/>
                  <a:ext cx="725823" cy="675311"/>
                </a:xfrm>
                <a:custGeom>
                  <a:rect b="b" l="l" r="r" t="t"/>
                  <a:pathLst>
                    <a:path extrusionOk="0" h="9158" w="9843">
                      <a:moveTo>
                        <a:pt x="4919" y="1"/>
                      </a:moveTo>
                      <a:cubicBezTo>
                        <a:pt x="2702" y="1"/>
                        <a:pt x="764" y="1596"/>
                        <a:pt x="402" y="3843"/>
                      </a:cubicBezTo>
                      <a:cubicBezTo>
                        <a:pt x="1" y="6353"/>
                        <a:pt x="1691" y="8697"/>
                        <a:pt x="4202" y="9099"/>
                      </a:cubicBezTo>
                      <a:cubicBezTo>
                        <a:pt x="4449" y="9138"/>
                        <a:pt x="4694" y="9158"/>
                        <a:pt x="4937" y="9158"/>
                      </a:cubicBezTo>
                      <a:cubicBezTo>
                        <a:pt x="7141" y="9158"/>
                        <a:pt x="9079" y="7563"/>
                        <a:pt x="9441" y="5316"/>
                      </a:cubicBezTo>
                      <a:cubicBezTo>
                        <a:pt x="9843" y="2805"/>
                        <a:pt x="8152" y="461"/>
                        <a:pt x="5658" y="60"/>
                      </a:cubicBezTo>
                      <a:cubicBezTo>
                        <a:pt x="5410" y="20"/>
                        <a:pt x="5163" y="1"/>
                        <a:pt x="491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9" name="Google Shape;509;p49"/>
                <p:cNvSpPr/>
                <p:nvPr/>
              </p:nvSpPr>
              <p:spPr>
                <a:xfrm>
                  <a:off x="1183332" y="2278542"/>
                  <a:ext cx="675237" cy="338319"/>
                </a:xfrm>
                <a:custGeom>
                  <a:rect b="b" l="l" r="r" t="t"/>
                  <a:pathLst>
                    <a:path extrusionOk="0" h="4588" w="9157">
                      <a:moveTo>
                        <a:pt x="0" y="1"/>
                      </a:moveTo>
                      <a:cubicBezTo>
                        <a:pt x="0" y="2528"/>
                        <a:pt x="2042" y="4587"/>
                        <a:pt x="4570" y="4587"/>
                      </a:cubicBezTo>
                      <a:cubicBezTo>
                        <a:pt x="7114" y="4587"/>
                        <a:pt x="9156" y="2528"/>
                        <a:pt x="9156" y="1"/>
                      </a:cubicBezTo>
                      <a:close/>
                    </a:path>
                  </a:pathLst>
                </a:custGeom>
                <a:solidFill>
                  <a:srgbClr val="F2F4F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510" name="Google Shape;510;p49"/>
          <p:cNvGrpSpPr/>
          <p:nvPr/>
        </p:nvGrpSpPr>
        <p:grpSpPr>
          <a:xfrm>
            <a:off x="972555" y="3307962"/>
            <a:ext cx="3375140" cy="1311847"/>
            <a:chOff x="972555" y="3307962"/>
            <a:chExt cx="3375140" cy="1311847"/>
          </a:xfrm>
        </p:grpSpPr>
        <p:grpSp>
          <p:nvGrpSpPr>
            <p:cNvPr id="511" name="Google Shape;511;p49"/>
            <p:cNvGrpSpPr/>
            <p:nvPr/>
          </p:nvGrpSpPr>
          <p:grpSpPr>
            <a:xfrm>
              <a:off x="1619461" y="3436942"/>
              <a:ext cx="2728234" cy="1053883"/>
              <a:chOff x="1619461" y="3436942"/>
              <a:chExt cx="2728234" cy="1053883"/>
            </a:xfrm>
          </p:grpSpPr>
          <p:sp>
            <p:nvSpPr>
              <p:cNvPr id="512" name="Google Shape;512;p49"/>
              <p:cNvSpPr/>
              <p:nvPr/>
            </p:nvSpPr>
            <p:spPr>
              <a:xfrm>
                <a:off x="1619461" y="3436942"/>
                <a:ext cx="2728234" cy="526980"/>
              </a:xfrm>
              <a:custGeom>
                <a:rect b="b" l="l" r="r" t="t"/>
                <a:pathLst>
                  <a:path extrusionOk="0" h="7383" w="41212">
                    <a:moveTo>
                      <a:pt x="1" y="1"/>
                    </a:moveTo>
                    <a:cubicBezTo>
                      <a:pt x="4068" y="1"/>
                      <a:pt x="7383" y="3298"/>
                      <a:pt x="7383" y="7383"/>
                    </a:cubicBezTo>
                    <a:lnTo>
                      <a:pt x="41211" y="7383"/>
                    </a:lnTo>
                    <a:cubicBezTo>
                      <a:pt x="41178" y="3298"/>
                      <a:pt x="37880" y="1"/>
                      <a:pt x="33813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" name="Google Shape;513;p49"/>
              <p:cNvSpPr/>
              <p:nvPr/>
            </p:nvSpPr>
            <p:spPr>
              <a:xfrm>
                <a:off x="1619461" y="3963844"/>
                <a:ext cx="2728234" cy="526980"/>
              </a:xfrm>
              <a:custGeom>
                <a:rect b="b" l="l" r="r" t="t"/>
                <a:pathLst>
                  <a:path extrusionOk="0" h="7383" w="41212">
                    <a:moveTo>
                      <a:pt x="7383" y="1"/>
                    </a:moveTo>
                    <a:cubicBezTo>
                      <a:pt x="7383" y="4051"/>
                      <a:pt x="4085" y="7382"/>
                      <a:pt x="1" y="7382"/>
                    </a:cubicBezTo>
                    <a:lnTo>
                      <a:pt x="33813" y="7382"/>
                    </a:lnTo>
                    <a:cubicBezTo>
                      <a:pt x="37880" y="7382"/>
                      <a:pt x="41211" y="4085"/>
                      <a:pt x="41211" y="1"/>
                    </a:cubicBez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4" name="Google Shape;514;p49"/>
            <p:cNvGrpSpPr/>
            <p:nvPr/>
          </p:nvGrpSpPr>
          <p:grpSpPr>
            <a:xfrm>
              <a:off x="972555" y="3307962"/>
              <a:ext cx="1310705" cy="1311847"/>
              <a:chOff x="972555" y="3307962"/>
              <a:chExt cx="1310705" cy="1311847"/>
            </a:xfrm>
          </p:grpSpPr>
          <p:sp>
            <p:nvSpPr>
              <p:cNvPr id="515" name="Google Shape;515;p49"/>
              <p:cNvSpPr/>
              <p:nvPr/>
            </p:nvSpPr>
            <p:spPr>
              <a:xfrm>
                <a:off x="1100391" y="3434584"/>
                <a:ext cx="1053817" cy="1055031"/>
              </a:xfrm>
              <a:custGeom>
                <a:rect b="b" l="l" r="r" t="t"/>
                <a:pathLst>
                  <a:path extrusionOk="0" h="14781" w="14764">
                    <a:moveTo>
                      <a:pt x="7382" y="1072"/>
                    </a:moveTo>
                    <a:cubicBezTo>
                      <a:pt x="10880" y="1072"/>
                      <a:pt x="13726" y="3917"/>
                      <a:pt x="13726" y="7416"/>
                    </a:cubicBezTo>
                    <a:cubicBezTo>
                      <a:pt x="13726" y="10897"/>
                      <a:pt x="10880" y="13759"/>
                      <a:pt x="7382" y="13759"/>
                    </a:cubicBezTo>
                    <a:cubicBezTo>
                      <a:pt x="3900" y="13759"/>
                      <a:pt x="1055" y="10914"/>
                      <a:pt x="1055" y="7416"/>
                    </a:cubicBezTo>
                    <a:cubicBezTo>
                      <a:pt x="1055" y="3917"/>
                      <a:pt x="3884" y="1072"/>
                      <a:pt x="7382" y="1072"/>
                    </a:cubicBezTo>
                    <a:close/>
                    <a:moveTo>
                      <a:pt x="7382" y="0"/>
                    </a:moveTo>
                    <a:cubicBezTo>
                      <a:pt x="3314" y="0"/>
                      <a:pt x="0" y="3315"/>
                      <a:pt x="0" y="7399"/>
                    </a:cubicBezTo>
                    <a:cubicBezTo>
                      <a:pt x="0" y="11466"/>
                      <a:pt x="3331" y="14780"/>
                      <a:pt x="7382" y="14780"/>
                    </a:cubicBezTo>
                    <a:cubicBezTo>
                      <a:pt x="11449" y="14780"/>
                      <a:pt x="14764" y="11466"/>
                      <a:pt x="14764" y="7399"/>
                    </a:cubicBezTo>
                    <a:cubicBezTo>
                      <a:pt x="14764" y="3315"/>
                      <a:pt x="11466" y="0"/>
                      <a:pt x="7382" y="0"/>
                    </a:cubicBez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16" name="Google Shape;516;p49"/>
              <p:cNvGrpSpPr/>
              <p:nvPr/>
            </p:nvGrpSpPr>
            <p:grpSpPr>
              <a:xfrm>
                <a:off x="972555" y="3307962"/>
                <a:ext cx="1310705" cy="1311847"/>
                <a:chOff x="972555" y="3307962"/>
                <a:chExt cx="1310705" cy="1311847"/>
              </a:xfrm>
            </p:grpSpPr>
            <p:sp>
              <p:nvSpPr>
                <p:cNvPr id="517" name="Google Shape;517;p49"/>
                <p:cNvSpPr/>
                <p:nvPr/>
              </p:nvSpPr>
              <p:spPr>
                <a:xfrm>
                  <a:off x="972555" y="3307962"/>
                  <a:ext cx="1310705" cy="1311847"/>
                </a:xfrm>
                <a:custGeom>
                  <a:rect b="b" l="l" r="r" t="t"/>
                  <a:pathLst>
                    <a:path extrusionOk="0" h="18379" w="18363">
                      <a:moveTo>
                        <a:pt x="9173" y="0"/>
                      </a:moveTo>
                      <a:lnTo>
                        <a:pt x="9173" y="4653"/>
                      </a:lnTo>
                      <a:cubicBezTo>
                        <a:pt x="11684" y="4653"/>
                        <a:pt x="13726" y="6679"/>
                        <a:pt x="13726" y="9190"/>
                      </a:cubicBezTo>
                      <a:cubicBezTo>
                        <a:pt x="13726" y="11700"/>
                        <a:pt x="11684" y="13726"/>
                        <a:pt x="9173" y="13726"/>
                      </a:cubicBezTo>
                      <a:cubicBezTo>
                        <a:pt x="6662" y="13726"/>
                        <a:pt x="4637" y="11700"/>
                        <a:pt x="4637" y="9190"/>
                      </a:cubicBezTo>
                      <a:lnTo>
                        <a:pt x="0" y="9190"/>
                      </a:lnTo>
                      <a:cubicBezTo>
                        <a:pt x="0" y="14245"/>
                        <a:pt x="4118" y="18379"/>
                        <a:pt x="9173" y="18379"/>
                      </a:cubicBezTo>
                      <a:cubicBezTo>
                        <a:pt x="14245" y="18379"/>
                        <a:pt x="18362" y="14245"/>
                        <a:pt x="18362" y="9190"/>
                      </a:cubicBezTo>
                      <a:cubicBezTo>
                        <a:pt x="18362" y="4118"/>
                        <a:pt x="14245" y="0"/>
                        <a:pt x="9173" y="0"/>
                      </a:cubicBezTo>
                      <a:close/>
                    </a:path>
                  </a:pathLst>
                </a:custGeom>
                <a:solidFill>
                  <a:srgbClr val="66D0C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8" name="Google Shape;518;p49"/>
                <p:cNvSpPr/>
                <p:nvPr/>
              </p:nvSpPr>
              <p:spPr>
                <a:xfrm>
                  <a:off x="1148142" y="3484762"/>
                  <a:ext cx="959456" cy="958243"/>
                </a:xfrm>
                <a:custGeom>
                  <a:rect b="b" l="l" r="r" t="t"/>
                  <a:pathLst>
                    <a:path extrusionOk="0" h="13425" w="13442">
                      <a:moveTo>
                        <a:pt x="6713" y="0"/>
                      </a:moveTo>
                      <a:lnTo>
                        <a:pt x="6713" y="2176"/>
                      </a:lnTo>
                      <a:cubicBezTo>
                        <a:pt x="9224" y="2176"/>
                        <a:pt x="11266" y="4202"/>
                        <a:pt x="11266" y="6713"/>
                      </a:cubicBezTo>
                      <a:cubicBezTo>
                        <a:pt x="11266" y="9223"/>
                        <a:pt x="9224" y="11249"/>
                        <a:pt x="6713" y="11249"/>
                      </a:cubicBezTo>
                      <a:cubicBezTo>
                        <a:pt x="4202" y="11249"/>
                        <a:pt x="2177" y="9223"/>
                        <a:pt x="2177" y="6713"/>
                      </a:cubicBezTo>
                      <a:lnTo>
                        <a:pt x="1" y="6713"/>
                      </a:lnTo>
                      <a:cubicBezTo>
                        <a:pt x="1" y="10412"/>
                        <a:pt x="3014" y="13425"/>
                        <a:pt x="6713" y="13425"/>
                      </a:cubicBezTo>
                      <a:cubicBezTo>
                        <a:pt x="10429" y="13425"/>
                        <a:pt x="13442" y="10412"/>
                        <a:pt x="13442" y="6713"/>
                      </a:cubicBezTo>
                      <a:cubicBezTo>
                        <a:pt x="13442" y="3013"/>
                        <a:pt x="10429" y="0"/>
                        <a:pt x="6713" y="0"/>
                      </a:cubicBezTo>
                      <a:close/>
                    </a:path>
                  </a:pathLst>
                </a:custGeom>
                <a:solidFill>
                  <a:srgbClr val="00B1A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9" name="Google Shape;519;p49"/>
              <p:cNvGrpSpPr/>
              <p:nvPr/>
            </p:nvGrpSpPr>
            <p:grpSpPr>
              <a:xfrm>
                <a:off x="1256849" y="3637294"/>
                <a:ext cx="742040" cy="654389"/>
                <a:chOff x="1256849" y="3637294"/>
                <a:chExt cx="742040" cy="654389"/>
              </a:xfrm>
            </p:grpSpPr>
            <p:sp>
              <p:nvSpPr>
                <p:cNvPr id="520" name="Google Shape;520;p49"/>
                <p:cNvSpPr/>
                <p:nvPr/>
              </p:nvSpPr>
              <p:spPr>
                <a:xfrm>
                  <a:off x="1256849" y="3637294"/>
                  <a:ext cx="742040" cy="654389"/>
                </a:xfrm>
                <a:custGeom>
                  <a:rect b="b" l="l" r="r" t="t"/>
                  <a:pathLst>
                    <a:path extrusionOk="0" h="9168" w="10396">
                      <a:moveTo>
                        <a:pt x="5196" y="1"/>
                      </a:moveTo>
                      <a:cubicBezTo>
                        <a:pt x="4619" y="1"/>
                        <a:pt x="4033" y="110"/>
                        <a:pt x="3466" y="341"/>
                      </a:cubicBezTo>
                      <a:cubicBezTo>
                        <a:pt x="1122" y="1295"/>
                        <a:pt x="1" y="3973"/>
                        <a:pt x="955" y="6316"/>
                      </a:cubicBezTo>
                      <a:cubicBezTo>
                        <a:pt x="1678" y="8093"/>
                        <a:pt x="3393" y="9167"/>
                        <a:pt x="5201" y="9167"/>
                      </a:cubicBezTo>
                      <a:cubicBezTo>
                        <a:pt x="5778" y="9167"/>
                        <a:pt x="6364" y="9058"/>
                        <a:pt x="6931" y="8827"/>
                      </a:cubicBezTo>
                      <a:cubicBezTo>
                        <a:pt x="9274" y="7873"/>
                        <a:pt x="10396" y="5195"/>
                        <a:pt x="9442" y="2851"/>
                      </a:cubicBezTo>
                      <a:cubicBezTo>
                        <a:pt x="8718" y="1075"/>
                        <a:pt x="7004" y="1"/>
                        <a:pt x="519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1" name="Google Shape;521;p49"/>
                <p:cNvSpPr/>
                <p:nvPr/>
              </p:nvSpPr>
              <p:spPr>
                <a:xfrm>
                  <a:off x="1301102" y="3963843"/>
                  <a:ext cx="653604" cy="327409"/>
                </a:xfrm>
                <a:custGeom>
                  <a:rect b="b" l="l" r="r" t="t"/>
                  <a:pathLst>
                    <a:path extrusionOk="0" h="4587" w="9157">
                      <a:moveTo>
                        <a:pt x="0" y="1"/>
                      </a:moveTo>
                      <a:cubicBezTo>
                        <a:pt x="0" y="2528"/>
                        <a:pt x="2042" y="4587"/>
                        <a:pt x="4570" y="4587"/>
                      </a:cubicBezTo>
                      <a:cubicBezTo>
                        <a:pt x="7114" y="4587"/>
                        <a:pt x="9156" y="2528"/>
                        <a:pt x="9156" y="1"/>
                      </a:cubicBezTo>
                      <a:close/>
                    </a:path>
                  </a:pathLst>
                </a:custGeom>
                <a:solidFill>
                  <a:srgbClr val="F2F4F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522" name="Google Shape;522;p49"/>
          <p:cNvSpPr/>
          <p:nvPr/>
        </p:nvSpPr>
        <p:spPr>
          <a:xfrm>
            <a:off x="4990742" y="3436295"/>
            <a:ext cx="1055183" cy="1055255"/>
          </a:xfrm>
          <a:custGeom>
            <a:rect b="b" l="l" r="r" t="t"/>
            <a:pathLst>
              <a:path extrusionOk="0" h="14765" w="14764">
                <a:moveTo>
                  <a:pt x="7382" y="1039"/>
                </a:moveTo>
                <a:cubicBezTo>
                  <a:pt x="10880" y="1039"/>
                  <a:pt x="13726" y="3884"/>
                  <a:pt x="13726" y="7382"/>
                </a:cubicBezTo>
                <a:cubicBezTo>
                  <a:pt x="13726" y="10881"/>
                  <a:pt x="10880" y="13726"/>
                  <a:pt x="7382" y="13726"/>
                </a:cubicBezTo>
                <a:cubicBezTo>
                  <a:pt x="3900" y="13726"/>
                  <a:pt x="1055" y="10881"/>
                  <a:pt x="1055" y="7382"/>
                </a:cubicBezTo>
                <a:cubicBezTo>
                  <a:pt x="1055" y="3884"/>
                  <a:pt x="3884" y="1039"/>
                  <a:pt x="7382" y="1039"/>
                </a:cubicBezTo>
                <a:close/>
                <a:moveTo>
                  <a:pt x="7382" y="1"/>
                </a:moveTo>
                <a:cubicBezTo>
                  <a:pt x="3314" y="1"/>
                  <a:pt x="0" y="3298"/>
                  <a:pt x="0" y="7382"/>
                </a:cubicBezTo>
                <a:cubicBezTo>
                  <a:pt x="0" y="11467"/>
                  <a:pt x="3331" y="14764"/>
                  <a:pt x="7382" y="14764"/>
                </a:cubicBezTo>
                <a:cubicBezTo>
                  <a:pt x="11449" y="14764"/>
                  <a:pt x="14764" y="11467"/>
                  <a:pt x="14764" y="7382"/>
                </a:cubicBezTo>
                <a:cubicBezTo>
                  <a:pt x="14764" y="3298"/>
                  <a:pt x="11466" y="1"/>
                  <a:pt x="7382" y="1"/>
                </a:cubicBezTo>
                <a:close/>
              </a:path>
            </a:pathLst>
          </a:custGeom>
          <a:solidFill>
            <a:srgbClr val="DEDED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3" name="Google Shape;523;p49"/>
          <p:cNvGrpSpPr/>
          <p:nvPr/>
        </p:nvGrpSpPr>
        <p:grpSpPr>
          <a:xfrm>
            <a:off x="4862742" y="3307080"/>
            <a:ext cx="3308702" cy="1313619"/>
            <a:chOff x="4862742" y="3307080"/>
            <a:chExt cx="3308702" cy="1313619"/>
          </a:xfrm>
        </p:grpSpPr>
        <p:grpSp>
          <p:nvGrpSpPr>
            <p:cNvPr id="524" name="Google Shape;524;p49"/>
            <p:cNvGrpSpPr/>
            <p:nvPr/>
          </p:nvGrpSpPr>
          <p:grpSpPr>
            <a:xfrm>
              <a:off x="5511004" y="3437502"/>
              <a:ext cx="2660441" cy="1054024"/>
              <a:chOff x="5511004" y="3437502"/>
              <a:chExt cx="2660441" cy="1054024"/>
            </a:xfrm>
          </p:grpSpPr>
          <p:sp>
            <p:nvSpPr>
              <p:cNvPr id="525" name="Google Shape;525;p49"/>
              <p:cNvSpPr/>
              <p:nvPr/>
            </p:nvSpPr>
            <p:spPr>
              <a:xfrm>
                <a:off x="5511004" y="3437502"/>
                <a:ext cx="2660441" cy="527663"/>
              </a:xfrm>
              <a:custGeom>
                <a:rect b="b" l="l" r="r" t="t"/>
                <a:pathLst>
                  <a:path extrusionOk="0" h="7383" w="41212">
                    <a:moveTo>
                      <a:pt x="1" y="0"/>
                    </a:moveTo>
                    <a:cubicBezTo>
                      <a:pt x="4068" y="0"/>
                      <a:pt x="7383" y="3315"/>
                      <a:pt x="7383" y="7382"/>
                    </a:cubicBezTo>
                    <a:lnTo>
                      <a:pt x="41211" y="7382"/>
                    </a:lnTo>
                    <a:cubicBezTo>
                      <a:pt x="41178" y="3315"/>
                      <a:pt x="37880" y="0"/>
                      <a:pt x="3381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" name="Google Shape;526;p49"/>
              <p:cNvSpPr/>
              <p:nvPr/>
            </p:nvSpPr>
            <p:spPr>
              <a:xfrm>
                <a:off x="5511004" y="3963863"/>
                <a:ext cx="2660441" cy="527663"/>
              </a:xfrm>
              <a:custGeom>
                <a:rect b="b" l="l" r="r" t="t"/>
                <a:pathLst>
                  <a:path extrusionOk="0" h="7383" w="41212">
                    <a:moveTo>
                      <a:pt x="7383" y="0"/>
                    </a:moveTo>
                    <a:cubicBezTo>
                      <a:pt x="7383" y="4068"/>
                      <a:pt x="4085" y="7382"/>
                      <a:pt x="1" y="7382"/>
                    </a:cubicBezTo>
                    <a:lnTo>
                      <a:pt x="33813" y="7382"/>
                    </a:lnTo>
                    <a:cubicBezTo>
                      <a:pt x="37880" y="7382"/>
                      <a:pt x="41211" y="4085"/>
                      <a:pt x="41211" y="0"/>
                    </a:cubicBez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7" name="Google Shape;527;p49"/>
            <p:cNvGrpSpPr/>
            <p:nvPr/>
          </p:nvGrpSpPr>
          <p:grpSpPr>
            <a:xfrm>
              <a:off x="4862742" y="3307080"/>
              <a:ext cx="1312404" cy="1313619"/>
              <a:chOff x="4862742" y="3307080"/>
              <a:chExt cx="1312404" cy="1313619"/>
            </a:xfrm>
          </p:grpSpPr>
          <p:grpSp>
            <p:nvGrpSpPr>
              <p:cNvPr id="528" name="Google Shape;528;p49"/>
              <p:cNvGrpSpPr/>
              <p:nvPr/>
            </p:nvGrpSpPr>
            <p:grpSpPr>
              <a:xfrm>
                <a:off x="4862742" y="3307080"/>
                <a:ext cx="1312404" cy="1313619"/>
                <a:chOff x="4862742" y="3307080"/>
                <a:chExt cx="1312404" cy="1313619"/>
              </a:xfrm>
            </p:grpSpPr>
            <p:sp>
              <p:nvSpPr>
                <p:cNvPr id="529" name="Google Shape;529;p49"/>
                <p:cNvSpPr/>
                <p:nvPr/>
              </p:nvSpPr>
              <p:spPr>
                <a:xfrm>
                  <a:off x="4862742" y="3307080"/>
                  <a:ext cx="1312404" cy="1313619"/>
                </a:xfrm>
                <a:custGeom>
                  <a:rect b="b" l="l" r="r" t="t"/>
                  <a:pathLst>
                    <a:path extrusionOk="0" h="18380" w="18363">
                      <a:moveTo>
                        <a:pt x="9173" y="4654"/>
                      </a:moveTo>
                      <a:cubicBezTo>
                        <a:pt x="11684" y="4654"/>
                        <a:pt x="13726" y="6696"/>
                        <a:pt x="13726" y="9190"/>
                      </a:cubicBezTo>
                      <a:cubicBezTo>
                        <a:pt x="13726" y="11701"/>
                        <a:pt x="11684" y="13727"/>
                        <a:pt x="9173" y="13727"/>
                      </a:cubicBezTo>
                      <a:cubicBezTo>
                        <a:pt x="6662" y="13727"/>
                        <a:pt x="4637" y="11701"/>
                        <a:pt x="4637" y="9190"/>
                      </a:cubicBezTo>
                      <a:cubicBezTo>
                        <a:pt x="4637" y="6680"/>
                        <a:pt x="6662" y="4654"/>
                        <a:pt x="9173" y="4654"/>
                      </a:cubicBezTo>
                      <a:close/>
                      <a:moveTo>
                        <a:pt x="9173" y="1"/>
                      </a:moveTo>
                      <a:cubicBezTo>
                        <a:pt x="4118" y="1"/>
                        <a:pt x="0" y="4135"/>
                        <a:pt x="0" y="9190"/>
                      </a:cubicBezTo>
                      <a:cubicBezTo>
                        <a:pt x="0" y="14262"/>
                        <a:pt x="4118" y="18380"/>
                        <a:pt x="9173" y="18380"/>
                      </a:cubicBezTo>
                      <a:cubicBezTo>
                        <a:pt x="14245" y="18380"/>
                        <a:pt x="18362" y="14262"/>
                        <a:pt x="18362" y="9190"/>
                      </a:cubicBezTo>
                      <a:cubicBezTo>
                        <a:pt x="18362" y="4135"/>
                        <a:pt x="14245" y="1"/>
                        <a:pt x="9173" y="1"/>
                      </a:cubicBezTo>
                      <a:close/>
                    </a:path>
                  </a:pathLst>
                </a:custGeom>
                <a:solidFill>
                  <a:srgbClr val="CCCCC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0" name="Google Shape;530;p49"/>
                <p:cNvSpPr/>
                <p:nvPr/>
              </p:nvSpPr>
              <p:spPr>
                <a:xfrm>
                  <a:off x="5038555" y="3485394"/>
                  <a:ext cx="960700" cy="960700"/>
                </a:xfrm>
                <a:custGeom>
                  <a:rect b="b" l="l" r="r" t="t"/>
                  <a:pathLst>
                    <a:path extrusionOk="0" h="13442" w="13442">
                      <a:moveTo>
                        <a:pt x="6713" y="2159"/>
                      </a:moveTo>
                      <a:cubicBezTo>
                        <a:pt x="9224" y="2159"/>
                        <a:pt x="11266" y="4185"/>
                        <a:pt x="11266" y="6695"/>
                      </a:cubicBezTo>
                      <a:cubicBezTo>
                        <a:pt x="11266" y="9206"/>
                        <a:pt x="9224" y="11232"/>
                        <a:pt x="6713" y="11232"/>
                      </a:cubicBezTo>
                      <a:cubicBezTo>
                        <a:pt x="4202" y="11232"/>
                        <a:pt x="2177" y="9206"/>
                        <a:pt x="2177" y="6695"/>
                      </a:cubicBezTo>
                      <a:cubicBezTo>
                        <a:pt x="2177" y="4185"/>
                        <a:pt x="4202" y="2159"/>
                        <a:pt x="6713" y="2159"/>
                      </a:cubicBezTo>
                      <a:close/>
                      <a:moveTo>
                        <a:pt x="6713" y="0"/>
                      </a:moveTo>
                      <a:cubicBezTo>
                        <a:pt x="3014" y="0"/>
                        <a:pt x="1" y="3013"/>
                        <a:pt x="1" y="6712"/>
                      </a:cubicBezTo>
                      <a:cubicBezTo>
                        <a:pt x="1" y="10428"/>
                        <a:pt x="3014" y="13441"/>
                        <a:pt x="6713" y="13441"/>
                      </a:cubicBezTo>
                      <a:cubicBezTo>
                        <a:pt x="10429" y="13441"/>
                        <a:pt x="13442" y="10428"/>
                        <a:pt x="13442" y="6712"/>
                      </a:cubicBezTo>
                      <a:cubicBezTo>
                        <a:pt x="13442" y="3013"/>
                        <a:pt x="10429" y="0"/>
                        <a:pt x="6713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31" name="Google Shape;531;p49"/>
              <p:cNvGrpSpPr/>
              <p:nvPr/>
            </p:nvGrpSpPr>
            <p:grpSpPr>
              <a:xfrm>
                <a:off x="5147401" y="3636907"/>
                <a:ext cx="743002" cy="655237"/>
                <a:chOff x="5147401" y="3636907"/>
                <a:chExt cx="743002" cy="655237"/>
              </a:xfrm>
            </p:grpSpPr>
            <p:sp>
              <p:nvSpPr>
                <p:cNvPr id="532" name="Google Shape;532;p49"/>
                <p:cNvSpPr/>
                <p:nvPr/>
              </p:nvSpPr>
              <p:spPr>
                <a:xfrm>
                  <a:off x="5147401" y="3636907"/>
                  <a:ext cx="743002" cy="655237"/>
                </a:xfrm>
                <a:custGeom>
                  <a:rect b="b" l="l" r="r" t="t"/>
                  <a:pathLst>
                    <a:path extrusionOk="0" h="9168" w="10396">
                      <a:moveTo>
                        <a:pt x="5196" y="0"/>
                      </a:moveTo>
                      <a:cubicBezTo>
                        <a:pt x="4619" y="0"/>
                        <a:pt x="4033" y="110"/>
                        <a:pt x="3466" y="341"/>
                      </a:cubicBezTo>
                      <a:cubicBezTo>
                        <a:pt x="1122" y="1295"/>
                        <a:pt x="1" y="3973"/>
                        <a:pt x="955" y="6316"/>
                      </a:cubicBezTo>
                      <a:cubicBezTo>
                        <a:pt x="1678" y="8093"/>
                        <a:pt x="3383" y="9167"/>
                        <a:pt x="5186" y="9167"/>
                      </a:cubicBezTo>
                      <a:cubicBezTo>
                        <a:pt x="5762" y="9167"/>
                        <a:pt x="6347" y="9058"/>
                        <a:pt x="6914" y="8827"/>
                      </a:cubicBezTo>
                      <a:cubicBezTo>
                        <a:pt x="9257" y="7873"/>
                        <a:pt x="10396" y="5195"/>
                        <a:pt x="9442" y="2851"/>
                      </a:cubicBezTo>
                      <a:cubicBezTo>
                        <a:pt x="8718" y="1075"/>
                        <a:pt x="7004" y="0"/>
                        <a:pt x="519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3" name="Google Shape;533;p49"/>
                <p:cNvSpPr/>
                <p:nvPr/>
              </p:nvSpPr>
              <p:spPr>
                <a:xfrm>
                  <a:off x="5191711" y="3963874"/>
                  <a:ext cx="654451" cy="327833"/>
                </a:xfrm>
                <a:custGeom>
                  <a:rect b="b" l="l" r="r" t="t"/>
                  <a:pathLst>
                    <a:path extrusionOk="0" h="4587" w="9157">
                      <a:moveTo>
                        <a:pt x="0" y="0"/>
                      </a:moveTo>
                      <a:cubicBezTo>
                        <a:pt x="0" y="2528"/>
                        <a:pt x="2042" y="4587"/>
                        <a:pt x="4570" y="4587"/>
                      </a:cubicBezTo>
                      <a:cubicBezTo>
                        <a:pt x="7114" y="4587"/>
                        <a:pt x="9156" y="2528"/>
                        <a:pt x="9156" y="0"/>
                      </a:cubicBezTo>
                      <a:close/>
                    </a:path>
                  </a:pathLst>
                </a:custGeom>
                <a:solidFill>
                  <a:srgbClr val="F2F4F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534" name="Google Shape;534;p49"/>
          <p:cNvSpPr txBox="1"/>
          <p:nvPr/>
        </p:nvSpPr>
        <p:spPr>
          <a:xfrm>
            <a:off x="2287908" y="1902142"/>
            <a:ext cx="857700" cy="359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E9AA1B"/>
                </a:solidFill>
                <a:latin typeface="Oswald"/>
                <a:ea typeface="Oswald"/>
                <a:cs typeface="Oswald"/>
                <a:sym typeface="Oswald"/>
              </a:rPr>
              <a:t>VENUS</a:t>
            </a:r>
            <a:endParaRPr>
              <a:solidFill>
                <a:srgbClr val="E9AA1B"/>
              </a:solidFill>
            </a:endParaRPr>
          </a:p>
        </p:txBody>
      </p:sp>
      <p:sp>
        <p:nvSpPr>
          <p:cNvPr id="535" name="Google Shape;535;p49"/>
          <p:cNvSpPr txBox="1"/>
          <p:nvPr>
            <p:ph idx="4294967295" type="body"/>
          </p:nvPr>
        </p:nvSpPr>
        <p:spPr>
          <a:xfrm>
            <a:off x="2287900" y="2275175"/>
            <a:ext cx="1699200" cy="539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4343"/>
                </a:solidFill>
              </a:rPr>
              <a:t>It’s terribly hot, even hotter than Mercury</a:t>
            </a:r>
            <a:endParaRPr sz="1100">
              <a:solidFill>
                <a:srgbClr val="434343"/>
              </a:solidFill>
            </a:endParaRPr>
          </a:p>
        </p:txBody>
      </p:sp>
      <p:grpSp>
        <p:nvGrpSpPr>
          <p:cNvPr id="536" name="Google Shape;536;p49"/>
          <p:cNvGrpSpPr/>
          <p:nvPr/>
        </p:nvGrpSpPr>
        <p:grpSpPr>
          <a:xfrm>
            <a:off x="4911233" y="1592863"/>
            <a:ext cx="3214996" cy="1323585"/>
            <a:chOff x="4911233" y="1592863"/>
            <a:chExt cx="3214996" cy="1323585"/>
          </a:xfrm>
        </p:grpSpPr>
        <p:grpSp>
          <p:nvGrpSpPr>
            <p:cNvPr id="537" name="Google Shape;537;p49"/>
            <p:cNvGrpSpPr/>
            <p:nvPr/>
          </p:nvGrpSpPr>
          <p:grpSpPr>
            <a:xfrm>
              <a:off x="5443225" y="1723175"/>
              <a:ext cx="2683004" cy="1064179"/>
              <a:chOff x="5443225" y="1723175"/>
              <a:chExt cx="2683004" cy="1064179"/>
            </a:xfrm>
          </p:grpSpPr>
          <p:sp>
            <p:nvSpPr>
              <p:cNvPr id="538" name="Google Shape;538;p49"/>
              <p:cNvSpPr/>
              <p:nvPr/>
            </p:nvSpPr>
            <p:spPr>
              <a:xfrm>
                <a:off x="5443225" y="1723175"/>
                <a:ext cx="2683004" cy="533355"/>
              </a:xfrm>
              <a:custGeom>
                <a:rect b="b" l="l" r="r" t="t"/>
                <a:pathLst>
                  <a:path extrusionOk="0" h="7400" w="41212">
                    <a:moveTo>
                      <a:pt x="1" y="1"/>
                    </a:moveTo>
                    <a:cubicBezTo>
                      <a:pt x="4068" y="1"/>
                      <a:pt x="7383" y="3315"/>
                      <a:pt x="7383" y="7399"/>
                    </a:cubicBezTo>
                    <a:lnTo>
                      <a:pt x="41211" y="7399"/>
                    </a:lnTo>
                    <a:cubicBezTo>
                      <a:pt x="41178" y="3315"/>
                      <a:pt x="37880" y="1"/>
                      <a:pt x="33813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" name="Google Shape;539;p49"/>
              <p:cNvSpPr/>
              <p:nvPr/>
            </p:nvSpPr>
            <p:spPr>
              <a:xfrm>
                <a:off x="5443225" y="2253999"/>
                <a:ext cx="2683004" cy="533355"/>
              </a:xfrm>
              <a:custGeom>
                <a:rect b="b" l="l" r="r" t="t"/>
                <a:pathLst>
                  <a:path extrusionOk="0" h="7400" w="41212">
                    <a:moveTo>
                      <a:pt x="7383" y="1"/>
                    </a:moveTo>
                    <a:cubicBezTo>
                      <a:pt x="7383" y="4068"/>
                      <a:pt x="4085" y="7399"/>
                      <a:pt x="1" y="7399"/>
                    </a:cubicBezTo>
                    <a:lnTo>
                      <a:pt x="33813" y="7399"/>
                    </a:lnTo>
                    <a:cubicBezTo>
                      <a:pt x="37880" y="7399"/>
                      <a:pt x="41211" y="4085"/>
                      <a:pt x="41211" y="1"/>
                    </a:cubicBez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0" name="Google Shape;540;p49"/>
            <p:cNvGrpSpPr/>
            <p:nvPr/>
          </p:nvGrpSpPr>
          <p:grpSpPr>
            <a:xfrm>
              <a:off x="4911233" y="1592863"/>
              <a:ext cx="1194422" cy="1323585"/>
              <a:chOff x="4911233" y="1592863"/>
              <a:chExt cx="1194422" cy="1323585"/>
            </a:xfrm>
          </p:grpSpPr>
          <p:sp>
            <p:nvSpPr>
              <p:cNvPr id="541" name="Google Shape;541;p49"/>
              <p:cNvSpPr/>
              <p:nvPr/>
            </p:nvSpPr>
            <p:spPr>
              <a:xfrm>
                <a:off x="4911233" y="1721948"/>
                <a:ext cx="1064115" cy="1065413"/>
              </a:xfrm>
              <a:custGeom>
                <a:rect b="b" l="l" r="r" t="t"/>
                <a:pathLst>
                  <a:path extrusionOk="0" h="14782" w="14764">
                    <a:moveTo>
                      <a:pt x="7382" y="1055"/>
                    </a:moveTo>
                    <a:cubicBezTo>
                      <a:pt x="10880" y="1055"/>
                      <a:pt x="13726" y="3901"/>
                      <a:pt x="13726" y="7383"/>
                    </a:cubicBezTo>
                    <a:cubicBezTo>
                      <a:pt x="13726" y="10881"/>
                      <a:pt x="10880" y="13727"/>
                      <a:pt x="7382" y="13727"/>
                    </a:cubicBezTo>
                    <a:cubicBezTo>
                      <a:pt x="3900" y="13727"/>
                      <a:pt x="1055" y="10881"/>
                      <a:pt x="1055" y="7383"/>
                    </a:cubicBezTo>
                    <a:cubicBezTo>
                      <a:pt x="1055" y="3901"/>
                      <a:pt x="3884" y="1055"/>
                      <a:pt x="7382" y="1055"/>
                    </a:cubicBezTo>
                    <a:close/>
                    <a:moveTo>
                      <a:pt x="7382" y="1"/>
                    </a:moveTo>
                    <a:cubicBezTo>
                      <a:pt x="3314" y="1"/>
                      <a:pt x="0" y="3332"/>
                      <a:pt x="0" y="7383"/>
                    </a:cubicBezTo>
                    <a:cubicBezTo>
                      <a:pt x="0" y="11467"/>
                      <a:pt x="3331" y="14781"/>
                      <a:pt x="7382" y="14781"/>
                    </a:cubicBezTo>
                    <a:cubicBezTo>
                      <a:pt x="11449" y="14781"/>
                      <a:pt x="14764" y="11467"/>
                      <a:pt x="14764" y="7383"/>
                    </a:cubicBezTo>
                    <a:cubicBezTo>
                      <a:pt x="14764" y="3315"/>
                      <a:pt x="11466" y="1"/>
                      <a:pt x="7382" y="1"/>
                    </a:cubicBez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42" name="Google Shape;542;p49"/>
              <p:cNvGrpSpPr/>
              <p:nvPr/>
            </p:nvGrpSpPr>
            <p:grpSpPr>
              <a:xfrm>
                <a:off x="5443213" y="1592863"/>
                <a:ext cx="662441" cy="1323585"/>
                <a:chOff x="5443213" y="1592863"/>
                <a:chExt cx="662441" cy="1323585"/>
              </a:xfrm>
            </p:grpSpPr>
            <p:sp>
              <p:nvSpPr>
                <p:cNvPr id="543" name="Google Shape;543;p49"/>
                <p:cNvSpPr/>
                <p:nvPr/>
              </p:nvSpPr>
              <p:spPr>
                <a:xfrm>
                  <a:off x="5443213" y="1592863"/>
                  <a:ext cx="662441" cy="1323585"/>
                </a:xfrm>
                <a:custGeom>
                  <a:rect b="b" l="l" r="r" t="t"/>
                  <a:pathLst>
                    <a:path extrusionOk="0" h="18364" w="9191">
                      <a:moveTo>
                        <a:pt x="1" y="1"/>
                      </a:moveTo>
                      <a:lnTo>
                        <a:pt x="1" y="4638"/>
                      </a:lnTo>
                      <a:cubicBezTo>
                        <a:pt x="2512" y="4638"/>
                        <a:pt x="4554" y="6663"/>
                        <a:pt x="4554" y="9174"/>
                      </a:cubicBezTo>
                      <a:cubicBezTo>
                        <a:pt x="4554" y="11684"/>
                        <a:pt x="2512" y="13710"/>
                        <a:pt x="1" y="13710"/>
                      </a:cubicBezTo>
                      <a:lnTo>
                        <a:pt x="1" y="18363"/>
                      </a:lnTo>
                      <a:cubicBezTo>
                        <a:pt x="5073" y="18363"/>
                        <a:pt x="9190" y="14245"/>
                        <a:pt x="9190" y="9174"/>
                      </a:cubicBezTo>
                      <a:cubicBezTo>
                        <a:pt x="9190" y="4119"/>
                        <a:pt x="5073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E781A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4" name="Google Shape;544;p49"/>
                <p:cNvSpPr/>
                <p:nvPr/>
              </p:nvSpPr>
              <p:spPr>
                <a:xfrm>
                  <a:off x="5443213" y="1770238"/>
                  <a:ext cx="485065" cy="968832"/>
                </a:xfrm>
                <a:custGeom>
                  <a:rect b="b" l="l" r="r" t="t"/>
                  <a:pathLst>
                    <a:path extrusionOk="0" h="13442" w="6730">
                      <a:moveTo>
                        <a:pt x="1" y="1"/>
                      </a:moveTo>
                      <a:lnTo>
                        <a:pt x="1" y="2177"/>
                      </a:lnTo>
                      <a:cubicBezTo>
                        <a:pt x="2512" y="2177"/>
                        <a:pt x="4554" y="4202"/>
                        <a:pt x="4554" y="6713"/>
                      </a:cubicBezTo>
                      <a:cubicBezTo>
                        <a:pt x="4554" y="9223"/>
                        <a:pt x="2512" y="11266"/>
                        <a:pt x="1" y="11266"/>
                      </a:cubicBezTo>
                      <a:lnTo>
                        <a:pt x="1" y="13442"/>
                      </a:lnTo>
                      <a:cubicBezTo>
                        <a:pt x="3717" y="13442"/>
                        <a:pt x="6730" y="10429"/>
                        <a:pt x="6730" y="6713"/>
                      </a:cubicBezTo>
                      <a:cubicBezTo>
                        <a:pt x="6730" y="3013"/>
                        <a:pt x="3717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E1628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5" name="Google Shape;545;p49"/>
              <p:cNvGrpSpPr/>
              <p:nvPr/>
            </p:nvGrpSpPr>
            <p:grpSpPr>
              <a:xfrm>
                <a:off x="5088536" y="1924044"/>
                <a:ext cx="710660" cy="660636"/>
                <a:chOff x="5088536" y="1924044"/>
                <a:chExt cx="710660" cy="660636"/>
              </a:xfrm>
            </p:grpSpPr>
            <p:sp>
              <p:nvSpPr>
                <p:cNvPr id="546" name="Google Shape;546;p49"/>
                <p:cNvSpPr/>
                <p:nvPr/>
              </p:nvSpPr>
              <p:spPr>
                <a:xfrm>
                  <a:off x="5088536" y="1924044"/>
                  <a:ext cx="710660" cy="660351"/>
                </a:xfrm>
                <a:custGeom>
                  <a:rect b="b" l="l" r="r" t="t"/>
                  <a:pathLst>
                    <a:path extrusionOk="0" h="9162" w="9860">
                      <a:moveTo>
                        <a:pt x="4924" y="0"/>
                      </a:moveTo>
                      <a:cubicBezTo>
                        <a:pt x="2716" y="0"/>
                        <a:pt x="764" y="1597"/>
                        <a:pt x="403" y="3859"/>
                      </a:cubicBezTo>
                      <a:cubicBezTo>
                        <a:pt x="1" y="6353"/>
                        <a:pt x="1691" y="8696"/>
                        <a:pt x="4202" y="9098"/>
                      </a:cubicBezTo>
                      <a:cubicBezTo>
                        <a:pt x="4456" y="9141"/>
                        <a:pt x="4708" y="9161"/>
                        <a:pt x="4957" y="9161"/>
                      </a:cubicBezTo>
                      <a:cubicBezTo>
                        <a:pt x="7156" y="9161"/>
                        <a:pt x="9097" y="7556"/>
                        <a:pt x="9458" y="5315"/>
                      </a:cubicBezTo>
                      <a:cubicBezTo>
                        <a:pt x="9860" y="2804"/>
                        <a:pt x="8152" y="461"/>
                        <a:pt x="5658" y="59"/>
                      </a:cubicBezTo>
                      <a:cubicBezTo>
                        <a:pt x="5412" y="19"/>
                        <a:pt x="5166" y="0"/>
                        <a:pt x="492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7" name="Google Shape;547;p49"/>
                <p:cNvSpPr/>
                <p:nvPr/>
              </p:nvSpPr>
              <p:spPr>
                <a:xfrm>
                  <a:off x="5122339" y="2254000"/>
                  <a:ext cx="641900" cy="330680"/>
                </a:xfrm>
                <a:custGeom>
                  <a:rect b="b" l="l" r="r" t="t"/>
                  <a:pathLst>
                    <a:path extrusionOk="0" h="4588" w="8906">
                      <a:moveTo>
                        <a:pt x="0" y="1"/>
                      </a:moveTo>
                      <a:cubicBezTo>
                        <a:pt x="0" y="2545"/>
                        <a:pt x="2009" y="4587"/>
                        <a:pt x="4453" y="4587"/>
                      </a:cubicBezTo>
                      <a:cubicBezTo>
                        <a:pt x="6930" y="4587"/>
                        <a:pt x="8905" y="2545"/>
                        <a:pt x="8905" y="1"/>
                      </a:cubicBezTo>
                      <a:close/>
                    </a:path>
                  </a:pathLst>
                </a:custGeom>
                <a:solidFill>
                  <a:srgbClr val="F2F4F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548" name="Google Shape;548;p49"/>
          <p:cNvSpPr txBox="1"/>
          <p:nvPr/>
        </p:nvSpPr>
        <p:spPr>
          <a:xfrm>
            <a:off x="6203050" y="1902142"/>
            <a:ext cx="1497600" cy="359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E1628E"/>
                </a:solidFill>
                <a:latin typeface="Oswald"/>
                <a:ea typeface="Oswald"/>
                <a:cs typeface="Oswald"/>
                <a:sym typeface="Oswald"/>
              </a:rPr>
              <a:t>JUPITER</a:t>
            </a:r>
            <a:endParaRPr>
              <a:solidFill>
                <a:srgbClr val="E1628E"/>
              </a:solidFill>
            </a:endParaRPr>
          </a:p>
        </p:txBody>
      </p:sp>
      <p:sp>
        <p:nvSpPr>
          <p:cNvPr id="549" name="Google Shape;549;p49"/>
          <p:cNvSpPr txBox="1"/>
          <p:nvPr>
            <p:ph idx="4294967295" type="subTitle"/>
          </p:nvPr>
        </p:nvSpPr>
        <p:spPr>
          <a:xfrm>
            <a:off x="6126850" y="2275175"/>
            <a:ext cx="1699200" cy="47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180000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4343"/>
                </a:solidFill>
              </a:rPr>
              <a:t>It’s the biggest planet in our Solar System</a:t>
            </a:r>
            <a:endParaRPr sz="1100">
              <a:solidFill>
                <a:srgbClr val="434343"/>
              </a:solidFill>
            </a:endParaRPr>
          </a:p>
        </p:txBody>
      </p:sp>
      <p:sp>
        <p:nvSpPr>
          <p:cNvPr id="550" name="Google Shape;550;p49"/>
          <p:cNvSpPr txBox="1"/>
          <p:nvPr/>
        </p:nvSpPr>
        <p:spPr>
          <a:xfrm>
            <a:off x="2333125" y="3595743"/>
            <a:ext cx="857700" cy="359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00B1AE"/>
                </a:solidFill>
                <a:latin typeface="Oswald"/>
                <a:ea typeface="Oswald"/>
                <a:cs typeface="Oswald"/>
                <a:sym typeface="Oswald"/>
              </a:rPr>
              <a:t>MARS</a:t>
            </a:r>
            <a:endParaRPr>
              <a:solidFill>
                <a:srgbClr val="00B1AE"/>
              </a:solidFill>
            </a:endParaRPr>
          </a:p>
        </p:txBody>
      </p:sp>
      <p:sp>
        <p:nvSpPr>
          <p:cNvPr id="551" name="Google Shape;551;p49"/>
          <p:cNvSpPr txBox="1"/>
          <p:nvPr>
            <p:ph idx="4294967295" type="body"/>
          </p:nvPr>
        </p:nvSpPr>
        <p:spPr>
          <a:xfrm>
            <a:off x="2333124" y="3988450"/>
            <a:ext cx="1793700" cy="539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4343"/>
                </a:solidFill>
              </a:rPr>
              <a:t>Despite being red, Mars is a cold place, not hot</a:t>
            </a:r>
            <a:endParaRPr sz="1100">
              <a:solidFill>
                <a:srgbClr val="434343"/>
              </a:solidFill>
            </a:endParaRPr>
          </a:p>
        </p:txBody>
      </p:sp>
      <p:sp>
        <p:nvSpPr>
          <p:cNvPr id="552" name="Google Shape;552;p49"/>
          <p:cNvSpPr txBox="1"/>
          <p:nvPr/>
        </p:nvSpPr>
        <p:spPr>
          <a:xfrm>
            <a:off x="6248275" y="3638038"/>
            <a:ext cx="1497600" cy="300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MERCURY</a:t>
            </a:r>
            <a:endParaRPr/>
          </a:p>
        </p:txBody>
      </p:sp>
      <p:sp>
        <p:nvSpPr>
          <p:cNvPr id="553" name="Google Shape;553;p49"/>
          <p:cNvSpPr txBox="1"/>
          <p:nvPr>
            <p:ph idx="4294967295" type="subTitle"/>
          </p:nvPr>
        </p:nvSpPr>
        <p:spPr>
          <a:xfrm>
            <a:off x="6172074" y="3988450"/>
            <a:ext cx="1793700" cy="475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180000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4343"/>
                </a:solidFill>
              </a:rPr>
              <a:t>Mercury is the closest planet to the Sun</a:t>
            </a:r>
            <a:endParaRPr sz="1100">
              <a:solidFill>
                <a:srgbClr val="434343"/>
              </a:solidFill>
            </a:endParaRPr>
          </a:p>
        </p:txBody>
      </p:sp>
      <p:sp>
        <p:nvSpPr>
          <p:cNvPr id="554" name="Google Shape;554;p49"/>
          <p:cNvSpPr txBox="1"/>
          <p:nvPr>
            <p:ph type="title"/>
          </p:nvPr>
        </p:nvSpPr>
        <p:spPr>
          <a:xfrm>
            <a:off x="1770075" y="600949"/>
            <a:ext cx="3775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How about the </a:t>
            </a:r>
            <a:r>
              <a:rPr lang="es"/>
              <a:t>percentages</a:t>
            </a:r>
            <a:r>
              <a:rPr lang="es">
                <a:solidFill>
                  <a:srgbClr val="434343"/>
                </a:solidFill>
              </a:rPr>
              <a:t>?</a:t>
            </a:r>
            <a:endParaRPr>
              <a:solidFill>
                <a:srgbClr val="434343"/>
              </a:solidFill>
            </a:endParaRPr>
          </a:p>
        </p:txBody>
      </p:sp>
      <p:sp>
        <p:nvSpPr>
          <p:cNvPr id="555" name="Google Shape;555;p49"/>
          <p:cNvSpPr txBox="1"/>
          <p:nvPr>
            <p:ph idx="4294967295" type="ctrTitle"/>
          </p:nvPr>
        </p:nvSpPr>
        <p:spPr>
          <a:xfrm>
            <a:off x="1118001" y="2004715"/>
            <a:ext cx="768000" cy="539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Old Standard TT"/>
              <a:buNone/>
            </a:pPr>
            <a:r>
              <a:rPr lang="es" sz="1800">
                <a:solidFill>
                  <a:srgbClr val="E9AA1B"/>
                </a:solidFill>
              </a:rPr>
              <a:t>25%</a:t>
            </a:r>
            <a:endParaRPr i="1" sz="1800" u="none" cap="none" strike="noStrike">
              <a:solidFill>
                <a:srgbClr val="E9AA1B"/>
              </a:solidFill>
            </a:endParaRPr>
          </a:p>
        </p:txBody>
      </p:sp>
      <p:sp>
        <p:nvSpPr>
          <p:cNvPr id="556" name="Google Shape;556;p49"/>
          <p:cNvSpPr txBox="1"/>
          <p:nvPr>
            <p:ph idx="4294967295" type="ctrTitle"/>
          </p:nvPr>
        </p:nvSpPr>
        <p:spPr>
          <a:xfrm>
            <a:off x="5046494" y="2004715"/>
            <a:ext cx="768000" cy="539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Old Standard TT"/>
              <a:buNone/>
            </a:pPr>
            <a:r>
              <a:rPr lang="es" sz="1800">
                <a:solidFill>
                  <a:srgbClr val="E1628E"/>
                </a:solidFill>
              </a:rPr>
              <a:t>50%</a:t>
            </a:r>
            <a:endParaRPr i="1" sz="1800" u="none" cap="none" strike="noStrike">
              <a:solidFill>
                <a:srgbClr val="E1628E"/>
              </a:solidFill>
            </a:endParaRPr>
          </a:p>
        </p:txBody>
      </p:sp>
      <p:sp>
        <p:nvSpPr>
          <p:cNvPr id="557" name="Google Shape;557;p49"/>
          <p:cNvSpPr txBox="1"/>
          <p:nvPr>
            <p:ph idx="4294967295" type="ctrTitle"/>
          </p:nvPr>
        </p:nvSpPr>
        <p:spPr>
          <a:xfrm>
            <a:off x="1216810" y="3715028"/>
            <a:ext cx="768000" cy="539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Old Standard TT"/>
              <a:buNone/>
            </a:pPr>
            <a:r>
              <a:rPr lang="es" sz="1800">
                <a:solidFill>
                  <a:srgbClr val="00B1AE"/>
                </a:solidFill>
              </a:rPr>
              <a:t>75%</a:t>
            </a:r>
            <a:endParaRPr i="1" sz="1800" u="none" cap="none" strike="noStrike">
              <a:solidFill>
                <a:srgbClr val="00B1AE"/>
              </a:solidFill>
            </a:endParaRPr>
          </a:p>
        </p:txBody>
      </p:sp>
      <p:sp>
        <p:nvSpPr>
          <p:cNvPr id="558" name="Google Shape;558;p49"/>
          <p:cNvSpPr txBox="1"/>
          <p:nvPr>
            <p:ph idx="4294967295" type="ctrTitle"/>
          </p:nvPr>
        </p:nvSpPr>
        <p:spPr>
          <a:xfrm>
            <a:off x="5063624" y="3715025"/>
            <a:ext cx="931500" cy="539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Old Standard TT"/>
              <a:buNone/>
            </a:pPr>
            <a:r>
              <a:rPr lang="es" sz="1800">
                <a:solidFill>
                  <a:srgbClr val="434343"/>
                </a:solidFill>
              </a:rPr>
              <a:t>100%</a:t>
            </a:r>
            <a:endParaRPr i="1" sz="1800" u="none" cap="none" strike="noStrike">
              <a:solidFill>
                <a:srgbClr val="434343"/>
              </a:solidFill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62" name="Shape 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" name="Google Shape;563;p50"/>
          <p:cNvSpPr txBox="1"/>
          <p:nvPr/>
        </p:nvSpPr>
        <p:spPr>
          <a:xfrm>
            <a:off x="16681609" y="44451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300">
                <a:solidFill>
                  <a:srgbClr val="FFFFFF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‹#›</a:t>
            </a:fld>
            <a:endParaRPr sz="1300">
              <a:solidFill>
                <a:srgbClr val="FFFFFF"/>
              </a:solidFill>
              <a:latin typeface="Quicksand Light"/>
              <a:ea typeface="Quicksand Light"/>
              <a:cs typeface="Quicksand Light"/>
              <a:sym typeface="Quicksand Light"/>
            </a:endParaRPr>
          </a:p>
        </p:txBody>
      </p:sp>
      <p:sp>
        <p:nvSpPr>
          <p:cNvPr id="564" name="Google Shape;564;p50"/>
          <p:cNvSpPr txBox="1"/>
          <p:nvPr>
            <p:ph idx="4294967295" type="body"/>
          </p:nvPr>
        </p:nvSpPr>
        <p:spPr>
          <a:xfrm>
            <a:off x="997013" y="1829541"/>
            <a:ext cx="3222000" cy="697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>
                <a:solidFill>
                  <a:srgbClr val="00C8C4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JUPITER</a:t>
            </a:r>
            <a:endParaRPr>
              <a:solidFill>
                <a:srgbClr val="00C8C4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/>
              <a:t>It’s a gas giant and the biggest planet in our Solar System</a:t>
            </a:r>
            <a:endParaRPr sz="1200"/>
          </a:p>
        </p:txBody>
      </p:sp>
      <p:sp>
        <p:nvSpPr>
          <p:cNvPr id="565" name="Google Shape;565;p50"/>
          <p:cNvSpPr txBox="1"/>
          <p:nvPr>
            <p:ph idx="4294967295" type="body"/>
          </p:nvPr>
        </p:nvSpPr>
        <p:spPr>
          <a:xfrm>
            <a:off x="997013" y="1113724"/>
            <a:ext cx="3222000" cy="62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>
                <a:solidFill>
                  <a:srgbClr val="434343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VENUS</a:t>
            </a:r>
            <a:br>
              <a:rPr lang="es" sz="1400">
                <a:solidFill>
                  <a:srgbClr val="434343"/>
                </a:solidFill>
                <a:latin typeface="Oswald Regular"/>
                <a:ea typeface="Oswald Regular"/>
                <a:cs typeface="Oswald Regular"/>
                <a:sym typeface="Oswald Regular"/>
              </a:rPr>
            </a:br>
            <a:r>
              <a:rPr lang="es" sz="1200"/>
              <a:t>Venus has a beautiful name, but it’s terribly hot, even hotter than Mercury</a:t>
            </a:r>
            <a:br>
              <a:rPr lang="es"/>
            </a:br>
            <a:endParaRPr sz="1400">
              <a:solidFill>
                <a:srgbClr val="434343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566" name="Google Shape;566;p50"/>
          <p:cNvSpPr txBox="1"/>
          <p:nvPr>
            <p:ph idx="4294967295" type="body"/>
          </p:nvPr>
        </p:nvSpPr>
        <p:spPr>
          <a:xfrm>
            <a:off x="997013" y="3403374"/>
            <a:ext cx="3222000" cy="62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>
                <a:solidFill>
                  <a:srgbClr val="E1628E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MARS</a:t>
            </a:r>
            <a:endParaRPr sz="1400">
              <a:solidFill>
                <a:srgbClr val="E1628E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/>
              <a:t>Despite being red, Mars is a cold place, not hot. The planet is full of iron oxide dust</a:t>
            </a:r>
            <a:endParaRPr sz="1200"/>
          </a:p>
        </p:txBody>
      </p:sp>
      <p:sp>
        <p:nvSpPr>
          <p:cNvPr id="567" name="Google Shape;567;p50"/>
          <p:cNvSpPr txBox="1"/>
          <p:nvPr>
            <p:ph idx="4294967295" type="body"/>
          </p:nvPr>
        </p:nvSpPr>
        <p:spPr>
          <a:xfrm>
            <a:off x="997013" y="2616457"/>
            <a:ext cx="3222000" cy="697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>
                <a:solidFill>
                  <a:srgbClr val="FACA32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MERCURY</a:t>
            </a:r>
            <a:endParaRPr>
              <a:solidFill>
                <a:srgbClr val="FACA32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/>
              <a:t>Mercury is the closest planet to the Sun and is only a bit larger than our Moon</a:t>
            </a:r>
            <a:br>
              <a:rPr lang="es" sz="1200"/>
            </a:br>
            <a:endParaRPr sz="1200"/>
          </a:p>
        </p:txBody>
      </p:sp>
      <p:sp>
        <p:nvSpPr>
          <p:cNvPr id="568" name="Google Shape;568;p50"/>
          <p:cNvSpPr txBox="1"/>
          <p:nvPr>
            <p:ph idx="4294967295" type="ctrTitle"/>
          </p:nvPr>
        </p:nvSpPr>
        <p:spPr>
          <a:xfrm>
            <a:off x="4567688" y="3608595"/>
            <a:ext cx="3670800" cy="44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0" lang="es" sz="1200">
                <a:solidFill>
                  <a:srgbClr val="434343"/>
                </a:solidFill>
                <a:latin typeface="Open Sans Light"/>
                <a:ea typeface="Open Sans Light"/>
                <a:cs typeface="Open Sans Light"/>
                <a:sym typeface="Open Sans Light"/>
              </a:rPr>
              <a:t>If you want to modify </a:t>
            </a:r>
            <a:r>
              <a:rPr lang="es" sz="1200">
                <a:solidFill>
                  <a:srgbClr val="FACA32"/>
                </a:solidFill>
                <a:latin typeface="Open Sans"/>
                <a:ea typeface="Open Sans"/>
                <a:cs typeface="Open Sans"/>
                <a:sym typeface="Open Sans"/>
              </a:rPr>
              <a:t>this graph</a:t>
            </a:r>
            <a:r>
              <a:rPr b="0" lang="es" sz="1200">
                <a:solidFill>
                  <a:srgbClr val="434343"/>
                </a:solidFill>
                <a:latin typeface="Open Sans Light"/>
                <a:ea typeface="Open Sans Light"/>
                <a:cs typeface="Open Sans Light"/>
                <a:sym typeface="Open Sans Light"/>
              </a:rPr>
              <a:t>, click on it, follow the link, change the data and replace it here</a:t>
            </a:r>
            <a:endParaRPr b="0" sz="1200">
              <a:solidFill>
                <a:srgbClr val="434343"/>
              </a:solidFill>
              <a:latin typeface="Open Sans Light"/>
              <a:ea typeface="Open Sans Light"/>
              <a:cs typeface="Open Sans Light"/>
              <a:sym typeface="Open Sans Light"/>
            </a:endParaRPr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sz="1200">
              <a:solidFill>
                <a:srgbClr val="434343"/>
              </a:solidFill>
              <a:latin typeface="Open Sans Light"/>
              <a:ea typeface="Open Sans Light"/>
              <a:cs typeface="Open Sans Light"/>
              <a:sym typeface="Open Sans Ligh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chemeClr val="lt1"/>
              </a:solidFill>
            </a:endParaRPr>
          </a:p>
        </p:txBody>
      </p:sp>
      <p:pic>
        <p:nvPicPr>
          <p:cNvPr id="569" name="Google Shape;569;p50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718647" y="1247477"/>
            <a:ext cx="3368899" cy="208252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73" name="Shape 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4" name="Google Shape;574;p51"/>
          <p:cNvPicPr preferRelativeResize="0"/>
          <p:nvPr/>
        </p:nvPicPr>
        <p:blipFill rotWithShape="1">
          <a:blip r:embed="rId3">
            <a:alphaModFix/>
          </a:blip>
          <a:srcRect b="0" l="2808" r="0" t="783"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575" name="Google Shape;575;p51"/>
          <p:cNvGraphicFramePr/>
          <p:nvPr/>
        </p:nvGraphicFramePr>
        <p:xfrm>
          <a:off x="517900" y="166898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{22EB5815-72D1-4641-A414-E7578C7983B8}</a:tableStyleId>
              </a:tblPr>
              <a:tblGrid>
                <a:gridCol w="1044850"/>
                <a:gridCol w="1588950"/>
                <a:gridCol w="1584050"/>
                <a:gridCol w="1584050"/>
              </a:tblGrid>
              <a:tr h="4402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Oswald Regular"/>
                          <a:ea typeface="Oswald Regular"/>
                          <a:cs typeface="Oswald Regular"/>
                          <a:sym typeface="Oswald Regular"/>
                        </a:rPr>
                        <a:t>MASS</a:t>
                      </a:r>
                      <a:endParaRPr sz="1200">
                        <a:solidFill>
                          <a:srgbClr val="FFFFFF"/>
                        </a:solidFill>
                        <a:latin typeface="Oswald Regular"/>
                        <a:ea typeface="Oswald Regular"/>
                        <a:cs typeface="Oswald Regular"/>
                        <a:sym typeface="Oswald Regular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Oswald Regular"/>
                          <a:ea typeface="Oswald Regular"/>
                          <a:cs typeface="Oswald Regular"/>
                          <a:sym typeface="Oswald Regular"/>
                        </a:rPr>
                        <a:t>(earths)</a:t>
                      </a:r>
                      <a:endParaRPr sz="1200">
                        <a:solidFill>
                          <a:srgbClr val="FFFFFF"/>
                        </a:solidFill>
                        <a:latin typeface="Oswald Regular"/>
                        <a:ea typeface="Oswald Regular"/>
                        <a:cs typeface="Oswald Regular"/>
                        <a:sym typeface="Oswald Regular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00C8C4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Oswald Regular"/>
                          <a:ea typeface="Oswald Regular"/>
                          <a:cs typeface="Oswald Regular"/>
                          <a:sym typeface="Oswald Regular"/>
                        </a:rPr>
                        <a:t>DIAMETER</a:t>
                      </a:r>
                      <a:endParaRPr sz="1200">
                        <a:solidFill>
                          <a:srgbClr val="FFFFFF"/>
                        </a:solidFill>
                        <a:latin typeface="Oswald Regular"/>
                        <a:ea typeface="Oswald Regular"/>
                        <a:cs typeface="Oswald Regular"/>
                        <a:sym typeface="Oswald Regular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Oswald Regular"/>
                          <a:ea typeface="Oswald Regular"/>
                          <a:cs typeface="Oswald Regular"/>
                          <a:sym typeface="Oswald Regular"/>
                        </a:rPr>
                        <a:t>(earths)</a:t>
                      </a:r>
                      <a:endParaRPr sz="1200">
                        <a:solidFill>
                          <a:srgbClr val="FFFFFF"/>
                        </a:solidFill>
                        <a:latin typeface="Oswald Regular"/>
                        <a:ea typeface="Oswald Regular"/>
                        <a:cs typeface="Oswald Regular"/>
                        <a:sym typeface="Oswald Regular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Oswald Regular"/>
                          <a:ea typeface="Oswald Regular"/>
                          <a:cs typeface="Oswald Regular"/>
                          <a:sym typeface="Oswald Regular"/>
                        </a:rPr>
                        <a:t>SURFACE GRAVITY</a:t>
                      </a:r>
                      <a:endParaRPr sz="1200">
                        <a:solidFill>
                          <a:srgbClr val="FFFFFF"/>
                        </a:solidFill>
                        <a:latin typeface="Oswald Regular"/>
                        <a:ea typeface="Oswald Regular"/>
                        <a:cs typeface="Oswald Regular"/>
                        <a:sym typeface="Oswald Regular"/>
                      </a:endParaRPr>
                    </a:p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Oswald Regular"/>
                          <a:ea typeface="Oswald Regular"/>
                          <a:cs typeface="Oswald Regular"/>
                          <a:sym typeface="Oswald Regular"/>
                        </a:rPr>
                        <a:t>(earths)</a:t>
                      </a:r>
                      <a:endParaRPr sz="1200">
                        <a:solidFill>
                          <a:srgbClr val="EFEFEF"/>
                        </a:solidFill>
                        <a:latin typeface="Oswald Regular"/>
                        <a:ea typeface="Oswald Regular"/>
                        <a:cs typeface="Oswald Regular"/>
                        <a:sym typeface="Oswald Regular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00C8C4"/>
                    </a:solidFill>
                  </a:tcPr>
                </a:tc>
              </a:tr>
              <a:tr h="547900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Oswald Regular"/>
                          <a:ea typeface="Oswald Regular"/>
                          <a:cs typeface="Oswald Regular"/>
                          <a:sym typeface="Oswald Regular"/>
                        </a:rPr>
                        <a:t>MERCURY</a:t>
                      </a:r>
                      <a:endParaRPr sz="1200">
                        <a:solidFill>
                          <a:srgbClr val="FFFFFF"/>
                        </a:solidFill>
                        <a:latin typeface="Oswald Regular"/>
                        <a:ea typeface="Oswald Regular"/>
                        <a:cs typeface="Oswald Regular"/>
                        <a:sym typeface="Oswald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1628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434343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0,06</a:t>
                      </a:r>
                      <a:endParaRPr sz="1200">
                        <a:solidFill>
                          <a:srgbClr val="434343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ACA32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434343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0,38</a:t>
                      </a:r>
                      <a:endParaRPr sz="1200">
                        <a:solidFill>
                          <a:srgbClr val="434343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ACA32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434343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0,38</a:t>
                      </a:r>
                      <a:endParaRPr sz="1200">
                        <a:solidFill>
                          <a:srgbClr val="434343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ACA32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</a:tr>
              <a:tr h="5479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Oswald Regular"/>
                          <a:ea typeface="Oswald Regular"/>
                          <a:cs typeface="Oswald Regular"/>
                          <a:sym typeface="Oswald Regular"/>
                        </a:rPr>
                        <a:t>MARS</a:t>
                      </a:r>
                      <a:endParaRPr sz="1200">
                        <a:solidFill>
                          <a:srgbClr val="FFFFFF"/>
                        </a:solidFill>
                        <a:latin typeface="Oswald Regular"/>
                        <a:ea typeface="Oswald Regular"/>
                        <a:cs typeface="Oswald Regular"/>
                        <a:sym typeface="Oswald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434343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0,11</a:t>
                      </a:r>
                      <a:endParaRPr sz="1200">
                        <a:solidFill>
                          <a:srgbClr val="434343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ACA32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ACA32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434343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0,53</a:t>
                      </a:r>
                      <a:endParaRPr sz="1200">
                        <a:solidFill>
                          <a:srgbClr val="434343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ACA32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ACA32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434343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0,38</a:t>
                      </a:r>
                      <a:endParaRPr sz="1200">
                        <a:solidFill>
                          <a:srgbClr val="434343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ACA32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ACA32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</a:tr>
              <a:tr h="5479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Oswald Regular"/>
                          <a:ea typeface="Oswald Regular"/>
                          <a:cs typeface="Oswald Regular"/>
                          <a:sym typeface="Oswald Regular"/>
                        </a:rPr>
                        <a:t>SATURN</a:t>
                      </a:r>
                      <a:endParaRPr sz="1200">
                        <a:solidFill>
                          <a:srgbClr val="FFFFFF"/>
                        </a:solidFill>
                        <a:latin typeface="Oswald Regular"/>
                        <a:ea typeface="Oswald Regular"/>
                        <a:cs typeface="Oswald Regular"/>
                        <a:sym typeface="Oswald Regular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1628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434343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95,2</a:t>
                      </a:r>
                      <a:endParaRPr sz="1200">
                        <a:solidFill>
                          <a:srgbClr val="434343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ACA32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434343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9,4</a:t>
                      </a:r>
                      <a:endParaRPr sz="1200">
                        <a:solidFill>
                          <a:srgbClr val="434343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ACA32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434343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1,16</a:t>
                      </a:r>
                      <a:endParaRPr sz="1200">
                        <a:solidFill>
                          <a:srgbClr val="434343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FFFF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ACA32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576" name="Google Shape;576;p51"/>
          <p:cNvSpPr txBox="1"/>
          <p:nvPr>
            <p:ph type="title"/>
          </p:nvPr>
        </p:nvSpPr>
        <p:spPr>
          <a:xfrm>
            <a:off x="709075" y="533800"/>
            <a:ext cx="6454500" cy="49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</a:rPr>
              <a:t>Display </a:t>
            </a:r>
            <a:r>
              <a:rPr lang="es"/>
              <a:t>d</a:t>
            </a:r>
            <a:r>
              <a:rPr lang="es">
                <a:solidFill>
                  <a:srgbClr val="434343"/>
                </a:solidFill>
              </a:rPr>
              <a:t>ata in </a:t>
            </a:r>
            <a:r>
              <a:rPr lang="es">
                <a:solidFill>
                  <a:srgbClr val="00C8C4"/>
                </a:solidFill>
              </a:rPr>
              <a:t>tables</a:t>
            </a:r>
            <a:endParaRPr>
              <a:solidFill>
                <a:srgbClr val="00C8C4"/>
              </a:solidFill>
            </a:endParaRPr>
          </a:p>
        </p:txBody>
      </p:sp>
      <p:sp>
        <p:nvSpPr>
          <p:cNvPr id="577" name="Google Shape;577;p5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0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rPr>
              <a:t>‹#›</a:t>
            </a:fld>
            <a:endParaRPr sz="1000">
              <a:solidFill>
                <a:srgbClr val="3E516C"/>
              </a:solidFill>
              <a:latin typeface="Cabin"/>
              <a:ea typeface="Cabin"/>
              <a:cs typeface="Cabin"/>
              <a:sym typeface="Cabin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81" name="Shape 5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" name="Google Shape;582;p52"/>
          <p:cNvSpPr txBox="1"/>
          <p:nvPr>
            <p:ph idx="4294967295" type="body"/>
          </p:nvPr>
        </p:nvSpPr>
        <p:spPr>
          <a:xfrm>
            <a:off x="1104950" y="2103663"/>
            <a:ext cx="1511700" cy="96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00C8C4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JUPITER</a:t>
            </a:r>
            <a:br>
              <a:rPr lang="es" sz="1200">
                <a:solidFill>
                  <a:srgbClr val="00C8C4"/>
                </a:solidFill>
              </a:rPr>
            </a:br>
            <a:r>
              <a:rPr lang="es" sz="1100"/>
              <a:t>It’s a gas giant and the biggest planet in our Solar System</a:t>
            </a:r>
            <a:endParaRPr sz="1100"/>
          </a:p>
        </p:txBody>
      </p:sp>
      <p:sp>
        <p:nvSpPr>
          <p:cNvPr id="583" name="Google Shape;583;p52"/>
          <p:cNvSpPr txBox="1"/>
          <p:nvPr>
            <p:ph idx="4294967295" type="body"/>
          </p:nvPr>
        </p:nvSpPr>
        <p:spPr>
          <a:xfrm>
            <a:off x="6135400" y="1144085"/>
            <a:ext cx="1889400" cy="96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FACA32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VENUS</a:t>
            </a:r>
            <a:br>
              <a:rPr lang="es" sz="1200">
                <a:latin typeface="Oswald Regular"/>
                <a:ea typeface="Oswald Regular"/>
                <a:cs typeface="Oswald Regular"/>
                <a:sym typeface="Oswald Regular"/>
              </a:rPr>
            </a:br>
            <a:r>
              <a:rPr lang="es" sz="1100"/>
              <a:t>Venus has a beautiful name, but it’s terribly hot, even hotter than Mercury</a:t>
            </a:r>
            <a:br>
              <a:rPr lang="es" sz="1200"/>
            </a:br>
            <a:endParaRPr sz="1200"/>
          </a:p>
        </p:txBody>
      </p:sp>
      <p:sp>
        <p:nvSpPr>
          <p:cNvPr id="584" name="Google Shape;584;p52"/>
          <p:cNvSpPr txBox="1"/>
          <p:nvPr>
            <p:ph idx="4294967295" type="body"/>
          </p:nvPr>
        </p:nvSpPr>
        <p:spPr>
          <a:xfrm>
            <a:off x="6121150" y="2707763"/>
            <a:ext cx="1917900" cy="76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MARS</a:t>
            </a:r>
            <a:br>
              <a:rPr lang="es" sz="1200"/>
            </a:br>
            <a:r>
              <a:rPr lang="es" sz="1100"/>
              <a:t>Despite being red, Mars is a cold place, not hot. It’s full of iron oxide dust</a:t>
            </a:r>
            <a:endParaRPr sz="1100"/>
          </a:p>
        </p:txBody>
      </p:sp>
      <p:sp>
        <p:nvSpPr>
          <p:cNvPr id="585" name="Google Shape;585;p52"/>
          <p:cNvSpPr txBox="1"/>
          <p:nvPr>
            <p:ph idx="4294967295" type="body"/>
          </p:nvPr>
        </p:nvSpPr>
        <p:spPr>
          <a:xfrm>
            <a:off x="1104950" y="3238613"/>
            <a:ext cx="1837800" cy="76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E1628E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MERCURY</a:t>
            </a:r>
            <a:br>
              <a:rPr lang="es" sz="1200"/>
            </a:br>
            <a:r>
              <a:rPr lang="es" sz="1100"/>
              <a:t>Mercury is the smallest planet in our Solar System</a:t>
            </a:r>
            <a:endParaRPr sz="1100"/>
          </a:p>
        </p:txBody>
      </p:sp>
      <p:sp>
        <p:nvSpPr>
          <p:cNvPr id="586" name="Google Shape;586;p52"/>
          <p:cNvSpPr txBox="1"/>
          <p:nvPr>
            <p:ph type="title"/>
          </p:nvPr>
        </p:nvSpPr>
        <p:spPr>
          <a:xfrm>
            <a:off x="1504661" y="504773"/>
            <a:ext cx="2554500" cy="67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/>
              <a:t>This is a </a:t>
            </a:r>
            <a:r>
              <a:rPr lang="es" sz="3600">
                <a:solidFill>
                  <a:srgbClr val="E1628E"/>
                </a:solidFill>
              </a:rPr>
              <a:t>map</a:t>
            </a:r>
            <a:endParaRPr sz="3600">
              <a:solidFill>
                <a:srgbClr val="E1628E"/>
              </a:solidFill>
            </a:endParaRPr>
          </a:p>
        </p:txBody>
      </p:sp>
      <p:grpSp>
        <p:nvGrpSpPr>
          <p:cNvPr id="587" name="Google Shape;587;p52"/>
          <p:cNvGrpSpPr/>
          <p:nvPr/>
        </p:nvGrpSpPr>
        <p:grpSpPr>
          <a:xfrm>
            <a:off x="2761312" y="1818575"/>
            <a:ext cx="3142014" cy="1908744"/>
            <a:chOff x="1617037" y="1829287"/>
            <a:chExt cx="3431270" cy="2084464"/>
          </a:xfrm>
        </p:grpSpPr>
        <p:sp>
          <p:nvSpPr>
            <p:cNvPr id="588" name="Google Shape;588;p52"/>
            <p:cNvSpPr/>
            <p:nvPr/>
          </p:nvSpPr>
          <p:spPr>
            <a:xfrm>
              <a:off x="2428077" y="18292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52"/>
            <p:cNvSpPr/>
            <p:nvPr/>
          </p:nvSpPr>
          <p:spPr>
            <a:xfrm>
              <a:off x="2481925" y="18292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52"/>
            <p:cNvSpPr/>
            <p:nvPr/>
          </p:nvSpPr>
          <p:spPr>
            <a:xfrm>
              <a:off x="2536301" y="18292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52"/>
            <p:cNvSpPr/>
            <p:nvPr/>
          </p:nvSpPr>
          <p:spPr>
            <a:xfrm>
              <a:off x="2590149" y="18292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52"/>
            <p:cNvSpPr/>
            <p:nvPr/>
          </p:nvSpPr>
          <p:spPr>
            <a:xfrm>
              <a:off x="2643997" y="18292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52"/>
            <p:cNvSpPr/>
            <p:nvPr/>
          </p:nvSpPr>
          <p:spPr>
            <a:xfrm>
              <a:off x="2860521" y="1829287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52"/>
            <p:cNvSpPr/>
            <p:nvPr/>
          </p:nvSpPr>
          <p:spPr>
            <a:xfrm>
              <a:off x="2914369" y="18292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52"/>
            <p:cNvSpPr/>
            <p:nvPr/>
          </p:nvSpPr>
          <p:spPr>
            <a:xfrm>
              <a:off x="2428077" y="1883739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52"/>
            <p:cNvSpPr/>
            <p:nvPr/>
          </p:nvSpPr>
          <p:spPr>
            <a:xfrm>
              <a:off x="2481925" y="1883739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52"/>
            <p:cNvSpPr/>
            <p:nvPr/>
          </p:nvSpPr>
          <p:spPr>
            <a:xfrm>
              <a:off x="2536301" y="1883739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52"/>
            <p:cNvSpPr/>
            <p:nvPr/>
          </p:nvSpPr>
          <p:spPr>
            <a:xfrm>
              <a:off x="2590149" y="1883739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52"/>
            <p:cNvSpPr/>
            <p:nvPr/>
          </p:nvSpPr>
          <p:spPr>
            <a:xfrm>
              <a:off x="2698373" y="1883739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52"/>
            <p:cNvSpPr/>
            <p:nvPr/>
          </p:nvSpPr>
          <p:spPr>
            <a:xfrm>
              <a:off x="2752221" y="1883739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52"/>
            <p:cNvSpPr/>
            <p:nvPr/>
          </p:nvSpPr>
          <p:spPr>
            <a:xfrm>
              <a:off x="2806672" y="1883739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52"/>
            <p:cNvSpPr/>
            <p:nvPr/>
          </p:nvSpPr>
          <p:spPr>
            <a:xfrm>
              <a:off x="2860521" y="1883739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52"/>
            <p:cNvSpPr/>
            <p:nvPr/>
          </p:nvSpPr>
          <p:spPr>
            <a:xfrm>
              <a:off x="2914369" y="1883739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52"/>
            <p:cNvSpPr/>
            <p:nvPr/>
          </p:nvSpPr>
          <p:spPr>
            <a:xfrm>
              <a:off x="2968745" y="1883739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52"/>
            <p:cNvSpPr/>
            <p:nvPr/>
          </p:nvSpPr>
          <p:spPr>
            <a:xfrm>
              <a:off x="3022593" y="1883739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52"/>
            <p:cNvSpPr/>
            <p:nvPr/>
          </p:nvSpPr>
          <p:spPr>
            <a:xfrm>
              <a:off x="3076969" y="1883739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52"/>
            <p:cNvSpPr/>
            <p:nvPr/>
          </p:nvSpPr>
          <p:spPr>
            <a:xfrm>
              <a:off x="3130817" y="1883739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52"/>
            <p:cNvSpPr/>
            <p:nvPr/>
          </p:nvSpPr>
          <p:spPr>
            <a:xfrm>
              <a:off x="3292964" y="1883739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52"/>
            <p:cNvSpPr/>
            <p:nvPr/>
          </p:nvSpPr>
          <p:spPr>
            <a:xfrm>
              <a:off x="3347340" y="1883739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52"/>
            <p:cNvSpPr/>
            <p:nvPr/>
          </p:nvSpPr>
          <p:spPr>
            <a:xfrm>
              <a:off x="3401189" y="1883739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52"/>
            <p:cNvSpPr/>
            <p:nvPr/>
          </p:nvSpPr>
          <p:spPr>
            <a:xfrm>
              <a:off x="3455037" y="1883739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52"/>
            <p:cNvSpPr/>
            <p:nvPr/>
          </p:nvSpPr>
          <p:spPr>
            <a:xfrm>
              <a:off x="3509413" y="1883739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52"/>
            <p:cNvSpPr/>
            <p:nvPr/>
          </p:nvSpPr>
          <p:spPr>
            <a:xfrm>
              <a:off x="3725333" y="1883739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52"/>
            <p:cNvSpPr/>
            <p:nvPr/>
          </p:nvSpPr>
          <p:spPr>
            <a:xfrm>
              <a:off x="4050081" y="1883739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52"/>
            <p:cNvSpPr/>
            <p:nvPr/>
          </p:nvSpPr>
          <p:spPr>
            <a:xfrm>
              <a:off x="4103929" y="1883739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52"/>
            <p:cNvSpPr/>
            <p:nvPr/>
          </p:nvSpPr>
          <p:spPr>
            <a:xfrm>
              <a:off x="2266004" y="1937587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52"/>
            <p:cNvSpPr/>
            <p:nvPr/>
          </p:nvSpPr>
          <p:spPr>
            <a:xfrm>
              <a:off x="2428077" y="1937587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52"/>
            <p:cNvSpPr/>
            <p:nvPr/>
          </p:nvSpPr>
          <p:spPr>
            <a:xfrm>
              <a:off x="2481925" y="1937587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52"/>
            <p:cNvSpPr/>
            <p:nvPr/>
          </p:nvSpPr>
          <p:spPr>
            <a:xfrm>
              <a:off x="2536301" y="1937587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52"/>
            <p:cNvSpPr/>
            <p:nvPr/>
          </p:nvSpPr>
          <p:spPr>
            <a:xfrm>
              <a:off x="2643997" y="1937587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52"/>
            <p:cNvSpPr/>
            <p:nvPr/>
          </p:nvSpPr>
          <p:spPr>
            <a:xfrm>
              <a:off x="2698373" y="1937587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52"/>
            <p:cNvSpPr/>
            <p:nvPr/>
          </p:nvSpPr>
          <p:spPr>
            <a:xfrm>
              <a:off x="2752221" y="1937587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52"/>
            <p:cNvSpPr/>
            <p:nvPr/>
          </p:nvSpPr>
          <p:spPr>
            <a:xfrm>
              <a:off x="2806672" y="1937587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52"/>
            <p:cNvSpPr/>
            <p:nvPr/>
          </p:nvSpPr>
          <p:spPr>
            <a:xfrm>
              <a:off x="2860521" y="1937587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52"/>
            <p:cNvSpPr/>
            <p:nvPr/>
          </p:nvSpPr>
          <p:spPr>
            <a:xfrm>
              <a:off x="2914369" y="1937587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52"/>
            <p:cNvSpPr/>
            <p:nvPr/>
          </p:nvSpPr>
          <p:spPr>
            <a:xfrm>
              <a:off x="2968745" y="1937587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52"/>
            <p:cNvSpPr/>
            <p:nvPr/>
          </p:nvSpPr>
          <p:spPr>
            <a:xfrm>
              <a:off x="3022593" y="1937587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52"/>
            <p:cNvSpPr/>
            <p:nvPr/>
          </p:nvSpPr>
          <p:spPr>
            <a:xfrm>
              <a:off x="3347340" y="1937587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52"/>
            <p:cNvSpPr/>
            <p:nvPr/>
          </p:nvSpPr>
          <p:spPr>
            <a:xfrm>
              <a:off x="3401189" y="1937587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52"/>
            <p:cNvSpPr/>
            <p:nvPr/>
          </p:nvSpPr>
          <p:spPr>
            <a:xfrm>
              <a:off x="2103329" y="19919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52"/>
            <p:cNvSpPr/>
            <p:nvPr/>
          </p:nvSpPr>
          <p:spPr>
            <a:xfrm>
              <a:off x="2157705" y="19919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52"/>
            <p:cNvSpPr/>
            <p:nvPr/>
          </p:nvSpPr>
          <p:spPr>
            <a:xfrm>
              <a:off x="2211553" y="19919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52"/>
            <p:cNvSpPr/>
            <p:nvPr/>
          </p:nvSpPr>
          <p:spPr>
            <a:xfrm>
              <a:off x="2266004" y="1991963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52"/>
            <p:cNvSpPr/>
            <p:nvPr/>
          </p:nvSpPr>
          <p:spPr>
            <a:xfrm>
              <a:off x="2319852" y="1991963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52"/>
            <p:cNvSpPr/>
            <p:nvPr/>
          </p:nvSpPr>
          <p:spPr>
            <a:xfrm>
              <a:off x="2428077" y="19919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52"/>
            <p:cNvSpPr/>
            <p:nvPr/>
          </p:nvSpPr>
          <p:spPr>
            <a:xfrm>
              <a:off x="2481925" y="19919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52"/>
            <p:cNvSpPr/>
            <p:nvPr/>
          </p:nvSpPr>
          <p:spPr>
            <a:xfrm>
              <a:off x="2698373" y="19919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52"/>
            <p:cNvSpPr/>
            <p:nvPr/>
          </p:nvSpPr>
          <p:spPr>
            <a:xfrm>
              <a:off x="2752221" y="19919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52"/>
            <p:cNvSpPr/>
            <p:nvPr/>
          </p:nvSpPr>
          <p:spPr>
            <a:xfrm>
              <a:off x="2806672" y="1991963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52"/>
            <p:cNvSpPr/>
            <p:nvPr/>
          </p:nvSpPr>
          <p:spPr>
            <a:xfrm>
              <a:off x="2860521" y="1991963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52"/>
            <p:cNvSpPr/>
            <p:nvPr/>
          </p:nvSpPr>
          <p:spPr>
            <a:xfrm>
              <a:off x="2914369" y="19919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52"/>
            <p:cNvSpPr/>
            <p:nvPr/>
          </p:nvSpPr>
          <p:spPr>
            <a:xfrm>
              <a:off x="2968745" y="19919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52"/>
            <p:cNvSpPr/>
            <p:nvPr/>
          </p:nvSpPr>
          <p:spPr>
            <a:xfrm>
              <a:off x="3022593" y="19919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52"/>
            <p:cNvSpPr/>
            <p:nvPr/>
          </p:nvSpPr>
          <p:spPr>
            <a:xfrm>
              <a:off x="3725333" y="19919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52"/>
            <p:cNvSpPr/>
            <p:nvPr/>
          </p:nvSpPr>
          <p:spPr>
            <a:xfrm>
              <a:off x="3779784" y="1991963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52"/>
            <p:cNvSpPr/>
            <p:nvPr/>
          </p:nvSpPr>
          <p:spPr>
            <a:xfrm>
              <a:off x="3833633" y="1991963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52"/>
            <p:cNvSpPr/>
            <p:nvPr/>
          </p:nvSpPr>
          <p:spPr>
            <a:xfrm>
              <a:off x="3888009" y="19919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52"/>
            <p:cNvSpPr/>
            <p:nvPr/>
          </p:nvSpPr>
          <p:spPr>
            <a:xfrm>
              <a:off x="3941857" y="19919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52"/>
            <p:cNvSpPr/>
            <p:nvPr/>
          </p:nvSpPr>
          <p:spPr>
            <a:xfrm>
              <a:off x="3995705" y="19919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52"/>
            <p:cNvSpPr/>
            <p:nvPr/>
          </p:nvSpPr>
          <p:spPr>
            <a:xfrm>
              <a:off x="4050081" y="19919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52"/>
            <p:cNvSpPr/>
            <p:nvPr/>
          </p:nvSpPr>
          <p:spPr>
            <a:xfrm>
              <a:off x="4103929" y="19919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52"/>
            <p:cNvSpPr/>
            <p:nvPr/>
          </p:nvSpPr>
          <p:spPr>
            <a:xfrm>
              <a:off x="4158380" y="1991963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52"/>
            <p:cNvSpPr/>
            <p:nvPr/>
          </p:nvSpPr>
          <p:spPr>
            <a:xfrm>
              <a:off x="4212228" y="1991963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52"/>
            <p:cNvSpPr/>
            <p:nvPr/>
          </p:nvSpPr>
          <p:spPr>
            <a:xfrm>
              <a:off x="4428677" y="19919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52"/>
            <p:cNvSpPr/>
            <p:nvPr/>
          </p:nvSpPr>
          <p:spPr>
            <a:xfrm>
              <a:off x="4482525" y="19919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52"/>
            <p:cNvSpPr/>
            <p:nvPr/>
          </p:nvSpPr>
          <p:spPr>
            <a:xfrm>
              <a:off x="2103329" y="2046339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52"/>
            <p:cNvSpPr/>
            <p:nvPr/>
          </p:nvSpPr>
          <p:spPr>
            <a:xfrm>
              <a:off x="2157705" y="2046339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52"/>
            <p:cNvSpPr/>
            <p:nvPr/>
          </p:nvSpPr>
          <p:spPr>
            <a:xfrm>
              <a:off x="2211553" y="2046339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52"/>
            <p:cNvSpPr/>
            <p:nvPr/>
          </p:nvSpPr>
          <p:spPr>
            <a:xfrm>
              <a:off x="2266004" y="2046339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52"/>
            <p:cNvSpPr/>
            <p:nvPr/>
          </p:nvSpPr>
          <p:spPr>
            <a:xfrm>
              <a:off x="2319852" y="2046339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52"/>
            <p:cNvSpPr/>
            <p:nvPr/>
          </p:nvSpPr>
          <p:spPr>
            <a:xfrm>
              <a:off x="2428077" y="2046339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52"/>
            <p:cNvSpPr/>
            <p:nvPr/>
          </p:nvSpPr>
          <p:spPr>
            <a:xfrm>
              <a:off x="2481925" y="2046339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52"/>
            <p:cNvSpPr/>
            <p:nvPr/>
          </p:nvSpPr>
          <p:spPr>
            <a:xfrm>
              <a:off x="2536301" y="2046339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52"/>
            <p:cNvSpPr/>
            <p:nvPr/>
          </p:nvSpPr>
          <p:spPr>
            <a:xfrm>
              <a:off x="2698373" y="2046339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52"/>
            <p:cNvSpPr/>
            <p:nvPr/>
          </p:nvSpPr>
          <p:spPr>
            <a:xfrm>
              <a:off x="2752221" y="2046339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52"/>
            <p:cNvSpPr/>
            <p:nvPr/>
          </p:nvSpPr>
          <p:spPr>
            <a:xfrm>
              <a:off x="2806672" y="2046339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52"/>
            <p:cNvSpPr/>
            <p:nvPr/>
          </p:nvSpPr>
          <p:spPr>
            <a:xfrm>
              <a:off x="2860521" y="2046339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52"/>
            <p:cNvSpPr/>
            <p:nvPr/>
          </p:nvSpPr>
          <p:spPr>
            <a:xfrm>
              <a:off x="2914369" y="2046339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52"/>
            <p:cNvSpPr/>
            <p:nvPr/>
          </p:nvSpPr>
          <p:spPr>
            <a:xfrm>
              <a:off x="3022593" y="2046339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52"/>
            <p:cNvSpPr/>
            <p:nvPr/>
          </p:nvSpPr>
          <p:spPr>
            <a:xfrm>
              <a:off x="3725333" y="2046339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52"/>
            <p:cNvSpPr/>
            <p:nvPr/>
          </p:nvSpPr>
          <p:spPr>
            <a:xfrm>
              <a:off x="3779784" y="2046339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52"/>
            <p:cNvSpPr/>
            <p:nvPr/>
          </p:nvSpPr>
          <p:spPr>
            <a:xfrm>
              <a:off x="3833633" y="2046339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52"/>
            <p:cNvSpPr/>
            <p:nvPr/>
          </p:nvSpPr>
          <p:spPr>
            <a:xfrm>
              <a:off x="3888009" y="2046339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52"/>
            <p:cNvSpPr/>
            <p:nvPr/>
          </p:nvSpPr>
          <p:spPr>
            <a:xfrm>
              <a:off x="3941857" y="2046339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52"/>
            <p:cNvSpPr/>
            <p:nvPr/>
          </p:nvSpPr>
          <p:spPr>
            <a:xfrm>
              <a:off x="3995705" y="2046339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52"/>
            <p:cNvSpPr/>
            <p:nvPr/>
          </p:nvSpPr>
          <p:spPr>
            <a:xfrm>
              <a:off x="4050081" y="2046339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52"/>
            <p:cNvSpPr/>
            <p:nvPr/>
          </p:nvSpPr>
          <p:spPr>
            <a:xfrm>
              <a:off x="4103929" y="2046339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52"/>
            <p:cNvSpPr/>
            <p:nvPr/>
          </p:nvSpPr>
          <p:spPr>
            <a:xfrm>
              <a:off x="4158380" y="2046339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52"/>
            <p:cNvSpPr/>
            <p:nvPr/>
          </p:nvSpPr>
          <p:spPr>
            <a:xfrm>
              <a:off x="4212228" y="2046339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52"/>
            <p:cNvSpPr/>
            <p:nvPr/>
          </p:nvSpPr>
          <p:spPr>
            <a:xfrm>
              <a:off x="4266076" y="2046339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52"/>
            <p:cNvSpPr/>
            <p:nvPr/>
          </p:nvSpPr>
          <p:spPr>
            <a:xfrm>
              <a:off x="4320452" y="2046339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52"/>
            <p:cNvSpPr/>
            <p:nvPr/>
          </p:nvSpPr>
          <p:spPr>
            <a:xfrm>
              <a:off x="4374301" y="2046339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52"/>
            <p:cNvSpPr/>
            <p:nvPr/>
          </p:nvSpPr>
          <p:spPr>
            <a:xfrm>
              <a:off x="4428677" y="2046339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52"/>
            <p:cNvSpPr/>
            <p:nvPr/>
          </p:nvSpPr>
          <p:spPr>
            <a:xfrm>
              <a:off x="4482525" y="2046339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52"/>
            <p:cNvSpPr/>
            <p:nvPr/>
          </p:nvSpPr>
          <p:spPr>
            <a:xfrm>
              <a:off x="4536373" y="2046339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52"/>
            <p:cNvSpPr/>
            <p:nvPr/>
          </p:nvSpPr>
          <p:spPr>
            <a:xfrm>
              <a:off x="4590749" y="2046339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52"/>
            <p:cNvSpPr/>
            <p:nvPr/>
          </p:nvSpPr>
          <p:spPr>
            <a:xfrm>
              <a:off x="1725261" y="21001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52"/>
            <p:cNvSpPr/>
            <p:nvPr/>
          </p:nvSpPr>
          <p:spPr>
            <a:xfrm>
              <a:off x="1779109" y="21001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52"/>
            <p:cNvSpPr/>
            <p:nvPr/>
          </p:nvSpPr>
          <p:spPr>
            <a:xfrm>
              <a:off x="1833032" y="2100187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52"/>
            <p:cNvSpPr/>
            <p:nvPr/>
          </p:nvSpPr>
          <p:spPr>
            <a:xfrm>
              <a:off x="1887408" y="21001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52"/>
            <p:cNvSpPr/>
            <p:nvPr/>
          </p:nvSpPr>
          <p:spPr>
            <a:xfrm>
              <a:off x="1941257" y="21001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52"/>
            <p:cNvSpPr/>
            <p:nvPr/>
          </p:nvSpPr>
          <p:spPr>
            <a:xfrm>
              <a:off x="1995633" y="21001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52"/>
            <p:cNvSpPr/>
            <p:nvPr/>
          </p:nvSpPr>
          <p:spPr>
            <a:xfrm>
              <a:off x="2049481" y="21001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52"/>
            <p:cNvSpPr/>
            <p:nvPr/>
          </p:nvSpPr>
          <p:spPr>
            <a:xfrm>
              <a:off x="2211553" y="21001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52"/>
            <p:cNvSpPr/>
            <p:nvPr/>
          </p:nvSpPr>
          <p:spPr>
            <a:xfrm>
              <a:off x="2266004" y="2100187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52"/>
            <p:cNvSpPr/>
            <p:nvPr/>
          </p:nvSpPr>
          <p:spPr>
            <a:xfrm>
              <a:off x="2373701" y="2100187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52"/>
            <p:cNvSpPr/>
            <p:nvPr/>
          </p:nvSpPr>
          <p:spPr>
            <a:xfrm>
              <a:off x="2428077" y="21001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52"/>
            <p:cNvSpPr/>
            <p:nvPr/>
          </p:nvSpPr>
          <p:spPr>
            <a:xfrm>
              <a:off x="2536301" y="21001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52"/>
            <p:cNvSpPr/>
            <p:nvPr/>
          </p:nvSpPr>
          <p:spPr>
            <a:xfrm>
              <a:off x="2590149" y="21001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52"/>
            <p:cNvSpPr/>
            <p:nvPr/>
          </p:nvSpPr>
          <p:spPr>
            <a:xfrm>
              <a:off x="2752221" y="21001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52"/>
            <p:cNvSpPr/>
            <p:nvPr/>
          </p:nvSpPr>
          <p:spPr>
            <a:xfrm>
              <a:off x="2806672" y="2100187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52"/>
            <p:cNvSpPr/>
            <p:nvPr/>
          </p:nvSpPr>
          <p:spPr>
            <a:xfrm>
              <a:off x="2860521" y="2100187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52"/>
            <p:cNvSpPr/>
            <p:nvPr/>
          </p:nvSpPr>
          <p:spPr>
            <a:xfrm>
              <a:off x="2914369" y="21001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52"/>
            <p:cNvSpPr/>
            <p:nvPr/>
          </p:nvSpPr>
          <p:spPr>
            <a:xfrm>
              <a:off x="2968745" y="21001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52"/>
            <p:cNvSpPr/>
            <p:nvPr/>
          </p:nvSpPr>
          <p:spPr>
            <a:xfrm>
              <a:off x="3401189" y="21001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52"/>
            <p:cNvSpPr/>
            <p:nvPr/>
          </p:nvSpPr>
          <p:spPr>
            <a:xfrm>
              <a:off x="3455037" y="21001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52"/>
            <p:cNvSpPr/>
            <p:nvPr/>
          </p:nvSpPr>
          <p:spPr>
            <a:xfrm>
              <a:off x="3509413" y="21001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52"/>
            <p:cNvSpPr/>
            <p:nvPr/>
          </p:nvSpPr>
          <p:spPr>
            <a:xfrm>
              <a:off x="3563261" y="21001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52"/>
            <p:cNvSpPr/>
            <p:nvPr/>
          </p:nvSpPr>
          <p:spPr>
            <a:xfrm>
              <a:off x="3617637" y="21001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52"/>
            <p:cNvSpPr/>
            <p:nvPr/>
          </p:nvSpPr>
          <p:spPr>
            <a:xfrm>
              <a:off x="3671485" y="21001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52"/>
            <p:cNvSpPr/>
            <p:nvPr/>
          </p:nvSpPr>
          <p:spPr>
            <a:xfrm>
              <a:off x="3725333" y="21001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52"/>
            <p:cNvSpPr/>
            <p:nvPr/>
          </p:nvSpPr>
          <p:spPr>
            <a:xfrm>
              <a:off x="3779784" y="2100187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52"/>
            <p:cNvSpPr/>
            <p:nvPr/>
          </p:nvSpPr>
          <p:spPr>
            <a:xfrm>
              <a:off x="3833633" y="2100187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52"/>
            <p:cNvSpPr/>
            <p:nvPr/>
          </p:nvSpPr>
          <p:spPr>
            <a:xfrm>
              <a:off x="3888009" y="21001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52"/>
            <p:cNvSpPr/>
            <p:nvPr/>
          </p:nvSpPr>
          <p:spPr>
            <a:xfrm>
              <a:off x="3941857" y="21001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52"/>
            <p:cNvSpPr/>
            <p:nvPr/>
          </p:nvSpPr>
          <p:spPr>
            <a:xfrm>
              <a:off x="3995705" y="21001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52"/>
            <p:cNvSpPr/>
            <p:nvPr/>
          </p:nvSpPr>
          <p:spPr>
            <a:xfrm>
              <a:off x="4050081" y="21001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52"/>
            <p:cNvSpPr/>
            <p:nvPr/>
          </p:nvSpPr>
          <p:spPr>
            <a:xfrm>
              <a:off x="4103929" y="21001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52"/>
            <p:cNvSpPr/>
            <p:nvPr/>
          </p:nvSpPr>
          <p:spPr>
            <a:xfrm>
              <a:off x="4158380" y="2100187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52"/>
            <p:cNvSpPr/>
            <p:nvPr/>
          </p:nvSpPr>
          <p:spPr>
            <a:xfrm>
              <a:off x="4212228" y="2100187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52"/>
            <p:cNvSpPr/>
            <p:nvPr/>
          </p:nvSpPr>
          <p:spPr>
            <a:xfrm>
              <a:off x="4266076" y="2100187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52"/>
            <p:cNvSpPr/>
            <p:nvPr/>
          </p:nvSpPr>
          <p:spPr>
            <a:xfrm>
              <a:off x="4320452" y="21001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52"/>
            <p:cNvSpPr/>
            <p:nvPr/>
          </p:nvSpPr>
          <p:spPr>
            <a:xfrm>
              <a:off x="4374301" y="21001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52"/>
            <p:cNvSpPr/>
            <p:nvPr/>
          </p:nvSpPr>
          <p:spPr>
            <a:xfrm>
              <a:off x="4428677" y="21001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52"/>
            <p:cNvSpPr/>
            <p:nvPr/>
          </p:nvSpPr>
          <p:spPr>
            <a:xfrm>
              <a:off x="4482525" y="21001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52"/>
            <p:cNvSpPr/>
            <p:nvPr/>
          </p:nvSpPr>
          <p:spPr>
            <a:xfrm>
              <a:off x="4536373" y="21001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52"/>
            <p:cNvSpPr/>
            <p:nvPr/>
          </p:nvSpPr>
          <p:spPr>
            <a:xfrm>
              <a:off x="4590749" y="21001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52"/>
            <p:cNvSpPr/>
            <p:nvPr/>
          </p:nvSpPr>
          <p:spPr>
            <a:xfrm>
              <a:off x="4644597" y="21001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52"/>
            <p:cNvSpPr/>
            <p:nvPr/>
          </p:nvSpPr>
          <p:spPr>
            <a:xfrm>
              <a:off x="4699048" y="2100187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52"/>
            <p:cNvSpPr/>
            <p:nvPr/>
          </p:nvSpPr>
          <p:spPr>
            <a:xfrm>
              <a:off x="4752896" y="2100187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52"/>
            <p:cNvSpPr/>
            <p:nvPr/>
          </p:nvSpPr>
          <p:spPr>
            <a:xfrm>
              <a:off x="4806745" y="2100187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52"/>
            <p:cNvSpPr/>
            <p:nvPr/>
          </p:nvSpPr>
          <p:spPr>
            <a:xfrm>
              <a:off x="4861121" y="21001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52"/>
            <p:cNvSpPr/>
            <p:nvPr/>
          </p:nvSpPr>
          <p:spPr>
            <a:xfrm>
              <a:off x="1670885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52"/>
            <p:cNvSpPr/>
            <p:nvPr/>
          </p:nvSpPr>
          <p:spPr>
            <a:xfrm>
              <a:off x="1725261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52"/>
            <p:cNvSpPr/>
            <p:nvPr/>
          </p:nvSpPr>
          <p:spPr>
            <a:xfrm>
              <a:off x="1779109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52"/>
            <p:cNvSpPr/>
            <p:nvPr/>
          </p:nvSpPr>
          <p:spPr>
            <a:xfrm>
              <a:off x="1833032" y="2154563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52"/>
            <p:cNvSpPr/>
            <p:nvPr/>
          </p:nvSpPr>
          <p:spPr>
            <a:xfrm>
              <a:off x="1887408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52"/>
            <p:cNvSpPr/>
            <p:nvPr/>
          </p:nvSpPr>
          <p:spPr>
            <a:xfrm>
              <a:off x="1941257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52"/>
            <p:cNvSpPr/>
            <p:nvPr/>
          </p:nvSpPr>
          <p:spPr>
            <a:xfrm>
              <a:off x="1995633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52"/>
            <p:cNvSpPr/>
            <p:nvPr/>
          </p:nvSpPr>
          <p:spPr>
            <a:xfrm>
              <a:off x="2049481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52"/>
            <p:cNvSpPr/>
            <p:nvPr/>
          </p:nvSpPr>
          <p:spPr>
            <a:xfrm>
              <a:off x="2103329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52"/>
            <p:cNvSpPr/>
            <p:nvPr/>
          </p:nvSpPr>
          <p:spPr>
            <a:xfrm>
              <a:off x="2157705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52"/>
            <p:cNvSpPr/>
            <p:nvPr/>
          </p:nvSpPr>
          <p:spPr>
            <a:xfrm>
              <a:off x="2211553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52"/>
            <p:cNvSpPr/>
            <p:nvPr/>
          </p:nvSpPr>
          <p:spPr>
            <a:xfrm>
              <a:off x="2266004" y="2154563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52"/>
            <p:cNvSpPr/>
            <p:nvPr/>
          </p:nvSpPr>
          <p:spPr>
            <a:xfrm>
              <a:off x="2319852" y="2154563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52"/>
            <p:cNvSpPr/>
            <p:nvPr/>
          </p:nvSpPr>
          <p:spPr>
            <a:xfrm>
              <a:off x="2373701" y="2154563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52"/>
            <p:cNvSpPr/>
            <p:nvPr/>
          </p:nvSpPr>
          <p:spPr>
            <a:xfrm>
              <a:off x="2428077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52"/>
            <p:cNvSpPr/>
            <p:nvPr/>
          </p:nvSpPr>
          <p:spPr>
            <a:xfrm>
              <a:off x="2536301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52"/>
            <p:cNvSpPr/>
            <p:nvPr/>
          </p:nvSpPr>
          <p:spPr>
            <a:xfrm>
              <a:off x="2590149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52"/>
            <p:cNvSpPr/>
            <p:nvPr/>
          </p:nvSpPr>
          <p:spPr>
            <a:xfrm>
              <a:off x="2643997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52"/>
            <p:cNvSpPr/>
            <p:nvPr/>
          </p:nvSpPr>
          <p:spPr>
            <a:xfrm>
              <a:off x="2752221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52"/>
            <p:cNvSpPr/>
            <p:nvPr/>
          </p:nvSpPr>
          <p:spPr>
            <a:xfrm>
              <a:off x="2806672" y="2154563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52"/>
            <p:cNvSpPr/>
            <p:nvPr/>
          </p:nvSpPr>
          <p:spPr>
            <a:xfrm>
              <a:off x="2860521" y="2154563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52"/>
            <p:cNvSpPr/>
            <p:nvPr/>
          </p:nvSpPr>
          <p:spPr>
            <a:xfrm>
              <a:off x="3022593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52"/>
            <p:cNvSpPr/>
            <p:nvPr/>
          </p:nvSpPr>
          <p:spPr>
            <a:xfrm>
              <a:off x="3076969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52"/>
            <p:cNvSpPr/>
            <p:nvPr/>
          </p:nvSpPr>
          <p:spPr>
            <a:xfrm>
              <a:off x="3347340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52"/>
            <p:cNvSpPr/>
            <p:nvPr/>
          </p:nvSpPr>
          <p:spPr>
            <a:xfrm>
              <a:off x="3401189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52"/>
            <p:cNvSpPr/>
            <p:nvPr/>
          </p:nvSpPr>
          <p:spPr>
            <a:xfrm>
              <a:off x="3455037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52"/>
            <p:cNvSpPr/>
            <p:nvPr/>
          </p:nvSpPr>
          <p:spPr>
            <a:xfrm>
              <a:off x="3509413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52"/>
            <p:cNvSpPr/>
            <p:nvPr/>
          </p:nvSpPr>
          <p:spPr>
            <a:xfrm>
              <a:off x="3617637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52"/>
            <p:cNvSpPr/>
            <p:nvPr/>
          </p:nvSpPr>
          <p:spPr>
            <a:xfrm>
              <a:off x="3671485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52"/>
            <p:cNvSpPr/>
            <p:nvPr/>
          </p:nvSpPr>
          <p:spPr>
            <a:xfrm>
              <a:off x="3725333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52"/>
            <p:cNvSpPr/>
            <p:nvPr/>
          </p:nvSpPr>
          <p:spPr>
            <a:xfrm>
              <a:off x="3779784" y="2154563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52"/>
            <p:cNvSpPr/>
            <p:nvPr/>
          </p:nvSpPr>
          <p:spPr>
            <a:xfrm>
              <a:off x="3833633" y="2154563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52"/>
            <p:cNvSpPr/>
            <p:nvPr/>
          </p:nvSpPr>
          <p:spPr>
            <a:xfrm>
              <a:off x="3888009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52"/>
            <p:cNvSpPr/>
            <p:nvPr/>
          </p:nvSpPr>
          <p:spPr>
            <a:xfrm>
              <a:off x="3941857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52"/>
            <p:cNvSpPr/>
            <p:nvPr/>
          </p:nvSpPr>
          <p:spPr>
            <a:xfrm>
              <a:off x="3995705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52"/>
            <p:cNvSpPr/>
            <p:nvPr/>
          </p:nvSpPr>
          <p:spPr>
            <a:xfrm>
              <a:off x="4050081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52"/>
            <p:cNvSpPr/>
            <p:nvPr/>
          </p:nvSpPr>
          <p:spPr>
            <a:xfrm>
              <a:off x="4103929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52"/>
            <p:cNvSpPr/>
            <p:nvPr/>
          </p:nvSpPr>
          <p:spPr>
            <a:xfrm>
              <a:off x="4158380" y="2154563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52"/>
            <p:cNvSpPr/>
            <p:nvPr/>
          </p:nvSpPr>
          <p:spPr>
            <a:xfrm>
              <a:off x="4212228" y="2154563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52"/>
            <p:cNvSpPr/>
            <p:nvPr/>
          </p:nvSpPr>
          <p:spPr>
            <a:xfrm>
              <a:off x="4266076" y="2154563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52"/>
            <p:cNvSpPr/>
            <p:nvPr/>
          </p:nvSpPr>
          <p:spPr>
            <a:xfrm>
              <a:off x="4320452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52"/>
            <p:cNvSpPr/>
            <p:nvPr/>
          </p:nvSpPr>
          <p:spPr>
            <a:xfrm>
              <a:off x="4374301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52"/>
            <p:cNvSpPr/>
            <p:nvPr/>
          </p:nvSpPr>
          <p:spPr>
            <a:xfrm>
              <a:off x="4428677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52"/>
            <p:cNvSpPr/>
            <p:nvPr/>
          </p:nvSpPr>
          <p:spPr>
            <a:xfrm>
              <a:off x="4482525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52"/>
            <p:cNvSpPr/>
            <p:nvPr/>
          </p:nvSpPr>
          <p:spPr>
            <a:xfrm>
              <a:off x="4536373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52"/>
            <p:cNvSpPr/>
            <p:nvPr/>
          </p:nvSpPr>
          <p:spPr>
            <a:xfrm>
              <a:off x="4590749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52"/>
            <p:cNvSpPr/>
            <p:nvPr/>
          </p:nvSpPr>
          <p:spPr>
            <a:xfrm>
              <a:off x="4644597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52"/>
            <p:cNvSpPr/>
            <p:nvPr/>
          </p:nvSpPr>
          <p:spPr>
            <a:xfrm>
              <a:off x="4699048" y="2154563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52"/>
            <p:cNvSpPr/>
            <p:nvPr/>
          </p:nvSpPr>
          <p:spPr>
            <a:xfrm>
              <a:off x="4752896" y="2154563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52"/>
            <p:cNvSpPr/>
            <p:nvPr/>
          </p:nvSpPr>
          <p:spPr>
            <a:xfrm>
              <a:off x="4806745" y="2154563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52"/>
            <p:cNvSpPr/>
            <p:nvPr/>
          </p:nvSpPr>
          <p:spPr>
            <a:xfrm>
              <a:off x="4861121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52"/>
            <p:cNvSpPr/>
            <p:nvPr/>
          </p:nvSpPr>
          <p:spPr>
            <a:xfrm>
              <a:off x="4914969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52"/>
            <p:cNvSpPr/>
            <p:nvPr/>
          </p:nvSpPr>
          <p:spPr>
            <a:xfrm>
              <a:off x="4969345" y="215456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52"/>
            <p:cNvSpPr/>
            <p:nvPr/>
          </p:nvSpPr>
          <p:spPr>
            <a:xfrm>
              <a:off x="1725261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52"/>
            <p:cNvSpPr/>
            <p:nvPr/>
          </p:nvSpPr>
          <p:spPr>
            <a:xfrm>
              <a:off x="1779109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52"/>
            <p:cNvSpPr/>
            <p:nvPr/>
          </p:nvSpPr>
          <p:spPr>
            <a:xfrm>
              <a:off x="1833032" y="2209014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52"/>
            <p:cNvSpPr/>
            <p:nvPr/>
          </p:nvSpPr>
          <p:spPr>
            <a:xfrm>
              <a:off x="1887408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52"/>
            <p:cNvSpPr/>
            <p:nvPr/>
          </p:nvSpPr>
          <p:spPr>
            <a:xfrm>
              <a:off x="1941257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52"/>
            <p:cNvSpPr/>
            <p:nvPr/>
          </p:nvSpPr>
          <p:spPr>
            <a:xfrm>
              <a:off x="1995633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52"/>
            <p:cNvSpPr/>
            <p:nvPr/>
          </p:nvSpPr>
          <p:spPr>
            <a:xfrm>
              <a:off x="2049481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52"/>
            <p:cNvSpPr/>
            <p:nvPr/>
          </p:nvSpPr>
          <p:spPr>
            <a:xfrm>
              <a:off x="2103329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52"/>
            <p:cNvSpPr/>
            <p:nvPr/>
          </p:nvSpPr>
          <p:spPr>
            <a:xfrm>
              <a:off x="2157705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52"/>
            <p:cNvSpPr/>
            <p:nvPr/>
          </p:nvSpPr>
          <p:spPr>
            <a:xfrm>
              <a:off x="2211553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52"/>
            <p:cNvSpPr/>
            <p:nvPr/>
          </p:nvSpPr>
          <p:spPr>
            <a:xfrm>
              <a:off x="2266004" y="2209014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52"/>
            <p:cNvSpPr/>
            <p:nvPr/>
          </p:nvSpPr>
          <p:spPr>
            <a:xfrm>
              <a:off x="2319852" y="2209014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52"/>
            <p:cNvSpPr/>
            <p:nvPr/>
          </p:nvSpPr>
          <p:spPr>
            <a:xfrm>
              <a:off x="2373701" y="2209014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52"/>
            <p:cNvSpPr/>
            <p:nvPr/>
          </p:nvSpPr>
          <p:spPr>
            <a:xfrm>
              <a:off x="2428077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52"/>
            <p:cNvSpPr/>
            <p:nvPr/>
          </p:nvSpPr>
          <p:spPr>
            <a:xfrm>
              <a:off x="2481925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52"/>
            <p:cNvSpPr/>
            <p:nvPr/>
          </p:nvSpPr>
          <p:spPr>
            <a:xfrm>
              <a:off x="2536301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52"/>
            <p:cNvSpPr/>
            <p:nvPr/>
          </p:nvSpPr>
          <p:spPr>
            <a:xfrm>
              <a:off x="2590149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52"/>
            <p:cNvSpPr/>
            <p:nvPr/>
          </p:nvSpPr>
          <p:spPr>
            <a:xfrm>
              <a:off x="2643997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52"/>
            <p:cNvSpPr/>
            <p:nvPr/>
          </p:nvSpPr>
          <p:spPr>
            <a:xfrm>
              <a:off x="2752221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52"/>
            <p:cNvSpPr/>
            <p:nvPr/>
          </p:nvSpPr>
          <p:spPr>
            <a:xfrm>
              <a:off x="2806672" y="2209014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52"/>
            <p:cNvSpPr/>
            <p:nvPr/>
          </p:nvSpPr>
          <p:spPr>
            <a:xfrm>
              <a:off x="3076969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52"/>
            <p:cNvSpPr/>
            <p:nvPr/>
          </p:nvSpPr>
          <p:spPr>
            <a:xfrm>
              <a:off x="3292964" y="2209014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52"/>
            <p:cNvSpPr/>
            <p:nvPr/>
          </p:nvSpPr>
          <p:spPr>
            <a:xfrm>
              <a:off x="3347340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52"/>
            <p:cNvSpPr/>
            <p:nvPr/>
          </p:nvSpPr>
          <p:spPr>
            <a:xfrm>
              <a:off x="3401189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52"/>
            <p:cNvSpPr/>
            <p:nvPr/>
          </p:nvSpPr>
          <p:spPr>
            <a:xfrm>
              <a:off x="3455037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52"/>
            <p:cNvSpPr/>
            <p:nvPr/>
          </p:nvSpPr>
          <p:spPr>
            <a:xfrm>
              <a:off x="3509413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52"/>
            <p:cNvSpPr/>
            <p:nvPr/>
          </p:nvSpPr>
          <p:spPr>
            <a:xfrm>
              <a:off x="3563261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52"/>
            <p:cNvSpPr/>
            <p:nvPr/>
          </p:nvSpPr>
          <p:spPr>
            <a:xfrm>
              <a:off x="3617637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52"/>
            <p:cNvSpPr/>
            <p:nvPr/>
          </p:nvSpPr>
          <p:spPr>
            <a:xfrm>
              <a:off x="3671485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52"/>
            <p:cNvSpPr/>
            <p:nvPr/>
          </p:nvSpPr>
          <p:spPr>
            <a:xfrm>
              <a:off x="3725333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52"/>
            <p:cNvSpPr/>
            <p:nvPr/>
          </p:nvSpPr>
          <p:spPr>
            <a:xfrm>
              <a:off x="3779784" y="2209014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52"/>
            <p:cNvSpPr/>
            <p:nvPr/>
          </p:nvSpPr>
          <p:spPr>
            <a:xfrm>
              <a:off x="3833633" y="2209014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52"/>
            <p:cNvSpPr/>
            <p:nvPr/>
          </p:nvSpPr>
          <p:spPr>
            <a:xfrm>
              <a:off x="3888009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52"/>
            <p:cNvSpPr/>
            <p:nvPr/>
          </p:nvSpPr>
          <p:spPr>
            <a:xfrm>
              <a:off x="3941857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52"/>
            <p:cNvSpPr/>
            <p:nvPr/>
          </p:nvSpPr>
          <p:spPr>
            <a:xfrm>
              <a:off x="3995705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52"/>
            <p:cNvSpPr/>
            <p:nvPr/>
          </p:nvSpPr>
          <p:spPr>
            <a:xfrm>
              <a:off x="4050081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52"/>
            <p:cNvSpPr/>
            <p:nvPr/>
          </p:nvSpPr>
          <p:spPr>
            <a:xfrm>
              <a:off x="4103929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52"/>
            <p:cNvSpPr/>
            <p:nvPr/>
          </p:nvSpPr>
          <p:spPr>
            <a:xfrm>
              <a:off x="4158380" y="2209014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52"/>
            <p:cNvSpPr/>
            <p:nvPr/>
          </p:nvSpPr>
          <p:spPr>
            <a:xfrm>
              <a:off x="4212228" y="2209014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52"/>
            <p:cNvSpPr/>
            <p:nvPr/>
          </p:nvSpPr>
          <p:spPr>
            <a:xfrm>
              <a:off x="4266076" y="2209014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52"/>
            <p:cNvSpPr/>
            <p:nvPr/>
          </p:nvSpPr>
          <p:spPr>
            <a:xfrm>
              <a:off x="4320452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52"/>
            <p:cNvSpPr/>
            <p:nvPr/>
          </p:nvSpPr>
          <p:spPr>
            <a:xfrm>
              <a:off x="4374301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52"/>
            <p:cNvSpPr/>
            <p:nvPr/>
          </p:nvSpPr>
          <p:spPr>
            <a:xfrm>
              <a:off x="4428677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52"/>
            <p:cNvSpPr/>
            <p:nvPr/>
          </p:nvSpPr>
          <p:spPr>
            <a:xfrm>
              <a:off x="4482525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52"/>
            <p:cNvSpPr/>
            <p:nvPr/>
          </p:nvSpPr>
          <p:spPr>
            <a:xfrm>
              <a:off x="4536373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52"/>
            <p:cNvSpPr/>
            <p:nvPr/>
          </p:nvSpPr>
          <p:spPr>
            <a:xfrm>
              <a:off x="4590749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52"/>
            <p:cNvSpPr/>
            <p:nvPr/>
          </p:nvSpPr>
          <p:spPr>
            <a:xfrm>
              <a:off x="4644597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52"/>
            <p:cNvSpPr/>
            <p:nvPr/>
          </p:nvSpPr>
          <p:spPr>
            <a:xfrm>
              <a:off x="4699048" y="2209014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52"/>
            <p:cNvSpPr/>
            <p:nvPr/>
          </p:nvSpPr>
          <p:spPr>
            <a:xfrm>
              <a:off x="4752896" y="2209014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52"/>
            <p:cNvSpPr/>
            <p:nvPr/>
          </p:nvSpPr>
          <p:spPr>
            <a:xfrm>
              <a:off x="4806745" y="2209014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52"/>
            <p:cNvSpPr/>
            <p:nvPr/>
          </p:nvSpPr>
          <p:spPr>
            <a:xfrm>
              <a:off x="4861121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52"/>
            <p:cNvSpPr/>
            <p:nvPr/>
          </p:nvSpPr>
          <p:spPr>
            <a:xfrm>
              <a:off x="4914969" y="2209014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52"/>
            <p:cNvSpPr/>
            <p:nvPr/>
          </p:nvSpPr>
          <p:spPr>
            <a:xfrm>
              <a:off x="1670885" y="2262862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52"/>
            <p:cNvSpPr/>
            <p:nvPr/>
          </p:nvSpPr>
          <p:spPr>
            <a:xfrm>
              <a:off x="1725261" y="2262862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52"/>
            <p:cNvSpPr/>
            <p:nvPr/>
          </p:nvSpPr>
          <p:spPr>
            <a:xfrm>
              <a:off x="1779109" y="2262862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52"/>
            <p:cNvSpPr/>
            <p:nvPr/>
          </p:nvSpPr>
          <p:spPr>
            <a:xfrm>
              <a:off x="1833032" y="2262862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52"/>
            <p:cNvSpPr/>
            <p:nvPr/>
          </p:nvSpPr>
          <p:spPr>
            <a:xfrm>
              <a:off x="1887408" y="2262862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52"/>
            <p:cNvSpPr/>
            <p:nvPr/>
          </p:nvSpPr>
          <p:spPr>
            <a:xfrm>
              <a:off x="1941257" y="2262862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52"/>
            <p:cNvSpPr/>
            <p:nvPr/>
          </p:nvSpPr>
          <p:spPr>
            <a:xfrm>
              <a:off x="1995633" y="2262862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52"/>
            <p:cNvSpPr/>
            <p:nvPr/>
          </p:nvSpPr>
          <p:spPr>
            <a:xfrm>
              <a:off x="2049481" y="2262862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52"/>
            <p:cNvSpPr/>
            <p:nvPr/>
          </p:nvSpPr>
          <p:spPr>
            <a:xfrm>
              <a:off x="2103329" y="2262862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52"/>
            <p:cNvSpPr/>
            <p:nvPr/>
          </p:nvSpPr>
          <p:spPr>
            <a:xfrm>
              <a:off x="2157705" y="2262862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52"/>
            <p:cNvSpPr/>
            <p:nvPr/>
          </p:nvSpPr>
          <p:spPr>
            <a:xfrm>
              <a:off x="2211553" y="2262862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52"/>
            <p:cNvSpPr/>
            <p:nvPr/>
          </p:nvSpPr>
          <p:spPr>
            <a:xfrm>
              <a:off x="2266004" y="2262862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52"/>
            <p:cNvSpPr/>
            <p:nvPr/>
          </p:nvSpPr>
          <p:spPr>
            <a:xfrm>
              <a:off x="2319852" y="2262862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52"/>
            <p:cNvSpPr/>
            <p:nvPr/>
          </p:nvSpPr>
          <p:spPr>
            <a:xfrm>
              <a:off x="2481925" y="2262862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52"/>
            <p:cNvSpPr/>
            <p:nvPr/>
          </p:nvSpPr>
          <p:spPr>
            <a:xfrm>
              <a:off x="2536301" y="2262862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52"/>
            <p:cNvSpPr/>
            <p:nvPr/>
          </p:nvSpPr>
          <p:spPr>
            <a:xfrm>
              <a:off x="2590149" y="2262862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52"/>
            <p:cNvSpPr/>
            <p:nvPr/>
          </p:nvSpPr>
          <p:spPr>
            <a:xfrm>
              <a:off x="2643997" y="2262862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52"/>
            <p:cNvSpPr/>
            <p:nvPr/>
          </p:nvSpPr>
          <p:spPr>
            <a:xfrm>
              <a:off x="2752221" y="2262862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52"/>
            <p:cNvSpPr/>
            <p:nvPr/>
          </p:nvSpPr>
          <p:spPr>
            <a:xfrm>
              <a:off x="2806672" y="2262862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52"/>
            <p:cNvSpPr/>
            <p:nvPr/>
          </p:nvSpPr>
          <p:spPr>
            <a:xfrm>
              <a:off x="3184665" y="2262862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52"/>
            <p:cNvSpPr/>
            <p:nvPr/>
          </p:nvSpPr>
          <p:spPr>
            <a:xfrm>
              <a:off x="3292964" y="2262862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52"/>
            <p:cNvSpPr/>
            <p:nvPr/>
          </p:nvSpPr>
          <p:spPr>
            <a:xfrm>
              <a:off x="3347340" y="2262862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52"/>
            <p:cNvSpPr/>
            <p:nvPr/>
          </p:nvSpPr>
          <p:spPr>
            <a:xfrm>
              <a:off x="3455037" y="2262862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52"/>
            <p:cNvSpPr/>
            <p:nvPr/>
          </p:nvSpPr>
          <p:spPr>
            <a:xfrm>
              <a:off x="3509413" y="2262862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52"/>
            <p:cNvSpPr/>
            <p:nvPr/>
          </p:nvSpPr>
          <p:spPr>
            <a:xfrm>
              <a:off x="3563261" y="2262862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52"/>
            <p:cNvSpPr/>
            <p:nvPr/>
          </p:nvSpPr>
          <p:spPr>
            <a:xfrm>
              <a:off x="3617637" y="2262862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52"/>
            <p:cNvSpPr/>
            <p:nvPr/>
          </p:nvSpPr>
          <p:spPr>
            <a:xfrm>
              <a:off x="3671485" y="2262862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52"/>
            <p:cNvSpPr/>
            <p:nvPr/>
          </p:nvSpPr>
          <p:spPr>
            <a:xfrm>
              <a:off x="3725333" y="2262862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52"/>
            <p:cNvSpPr/>
            <p:nvPr/>
          </p:nvSpPr>
          <p:spPr>
            <a:xfrm>
              <a:off x="3779784" y="2262862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52"/>
            <p:cNvSpPr/>
            <p:nvPr/>
          </p:nvSpPr>
          <p:spPr>
            <a:xfrm>
              <a:off x="3833633" y="2262862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52"/>
            <p:cNvSpPr/>
            <p:nvPr/>
          </p:nvSpPr>
          <p:spPr>
            <a:xfrm>
              <a:off x="3888009" y="2262862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52"/>
            <p:cNvSpPr/>
            <p:nvPr/>
          </p:nvSpPr>
          <p:spPr>
            <a:xfrm>
              <a:off x="3941857" y="2262862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52"/>
            <p:cNvSpPr/>
            <p:nvPr/>
          </p:nvSpPr>
          <p:spPr>
            <a:xfrm>
              <a:off x="3995705" y="2262862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52"/>
            <p:cNvSpPr/>
            <p:nvPr/>
          </p:nvSpPr>
          <p:spPr>
            <a:xfrm>
              <a:off x="4050081" y="2262862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52"/>
            <p:cNvSpPr/>
            <p:nvPr/>
          </p:nvSpPr>
          <p:spPr>
            <a:xfrm>
              <a:off x="4103929" y="2262862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52"/>
            <p:cNvSpPr/>
            <p:nvPr/>
          </p:nvSpPr>
          <p:spPr>
            <a:xfrm>
              <a:off x="4158380" y="2262862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52"/>
            <p:cNvSpPr/>
            <p:nvPr/>
          </p:nvSpPr>
          <p:spPr>
            <a:xfrm>
              <a:off x="4212228" y="2262862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52"/>
            <p:cNvSpPr/>
            <p:nvPr/>
          </p:nvSpPr>
          <p:spPr>
            <a:xfrm>
              <a:off x="4266076" y="2262862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52"/>
            <p:cNvSpPr/>
            <p:nvPr/>
          </p:nvSpPr>
          <p:spPr>
            <a:xfrm>
              <a:off x="4320452" y="2262862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52"/>
            <p:cNvSpPr/>
            <p:nvPr/>
          </p:nvSpPr>
          <p:spPr>
            <a:xfrm>
              <a:off x="4374301" y="2262862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52"/>
            <p:cNvSpPr/>
            <p:nvPr/>
          </p:nvSpPr>
          <p:spPr>
            <a:xfrm>
              <a:off x="4428677" y="2262862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52"/>
            <p:cNvSpPr/>
            <p:nvPr/>
          </p:nvSpPr>
          <p:spPr>
            <a:xfrm>
              <a:off x="4482525" y="2262862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52"/>
            <p:cNvSpPr/>
            <p:nvPr/>
          </p:nvSpPr>
          <p:spPr>
            <a:xfrm>
              <a:off x="4536373" y="2262862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52"/>
            <p:cNvSpPr/>
            <p:nvPr/>
          </p:nvSpPr>
          <p:spPr>
            <a:xfrm>
              <a:off x="4590749" y="2262862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52"/>
            <p:cNvSpPr/>
            <p:nvPr/>
          </p:nvSpPr>
          <p:spPr>
            <a:xfrm>
              <a:off x="4644597" y="2262862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52"/>
            <p:cNvSpPr/>
            <p:nvPr/>
          </p:nvSpPr>
          <p:spPr>
            <a:xfrm>
              <a:off x="4699048" y="2262862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52"/>
            <p:cNvSpPr/>
            <p:nvPr/>
          </p:nvSpPr>
          <p:spPr>
            <a:xfrm>
              <a:off x="4752896" y="2262862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52"/>
            <p:cNvSpPr/>
            <p:nvPr/>
          </p:nvSpPr>
          <p:spPr>
            <a:xfrm>
              <a:off x="4806745" y="2262862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52"/>
            <p:cNvSpPr/>
            <p:nvPr/>
          </p:nvSpPr>
          <p:spPr>
            <a:xfrm>
              <a:off x="4861121" y="2262862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52"/>
            <p:cNvSpPr/>
            <p:nvPr/>
          </p:nvSpPr>
          <p:spPr>
            <a:xfrm>
              <a:off x="1670885" y="23172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52"/>
            <p:cNvSpPr/>
            <p:nvPr/>
          </p:nvSpPr>
          <p:spPr>
            <a:xfrm>
              <a:off x="1725261" y="23172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52"/>
            <p:cNvSpPr/>
            <p:nvPr/>
          </p:nvSpPr>
          <p:spPr>
            <a:xfrm>
              <a:off x="1779109" y="23172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52"/>
            <p:cNvSpPr/>
            <p:nvPr/>
          </p:nvSpPr>
          <p:spPr>
            <a:xfrm>
              <a:off x="1833032" y="2317238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52"/>
            <p:cNvSpPr/>
            <p:nvPr/>
          </p:nvSpPr>
          <p:spPr>
            <a:xfrm>
              <a:off x="1941257" y="23172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52"/>
            <p:cNvSpPr/>
            <p:nvPr/>
          </p:nvSpPr>
          <p:spPr>
            <a:xfrm>
              <a:off x="1995633" y="23172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52"/>
            <p:cNvSpPr/>
            <p:nvPr/>
          </p:nvSpPr>
          <p:spPr>
            <a:xfrm>
              <a:off x="2049481" y="23172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52"/>
            <p:cNvSpPr/>
            <p:nvPr/>
          </p:nvSpPr>
          <p:spPr>
            <a:xfrm>
              <a:off x="2103329" y="23172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52"/>
            <p:cNvSpPr/>
            <p:nvPr/>
          </p:nvSpPr>
          <p:spPr>
            <a:xfrm>
              <a:off x="2157705" y="23172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52"/>
            <p:cNvSpPr/>
            <p:nvPr/>
          </p:nvSpPr>
          <p:spPr>
            <a:xfrm>
              <a:off x="2211553" y="23172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52"/>
            <p:cNvSpPr/>
            <p:nvPr/>
          </p:nvSpPr>
          <p:spPr>
            <a:xfrm>
              <a:off x="2266004" y="2317238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52"/>
            <p:cNvSpPr/>
            <p:nvPr/>
          </p:nvSpPr>
          <p:spPr>
            <a:xfrm>
              <a:off x="2319852" y="2317238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52"/>
            <p:cNvSpPr/>
            <p:nvPr/>
          </p:nvSpPr>
          <p:spPr>
            <a:xfrm>
              <a:off x="2481925" y="23172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52"/>
            <p:cNvSpPr/>
            <p:nvPr/>
          </p:nvSpPr>
          <p:spPr>
            <a:xfrm>
              <a:off x="2536301" y="23172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52"/>
            <p:cNvSpPr/>
            <p:nvPr/>
          </p:nvSpPr>
          <p:spPr>
            <a:xfrm>
              <a:off x="2590149" y="23172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52"/>
            <p:cNvSpPr/>
            <p:nvPr/>
          </p:nvSpPr>
          <p:spPr>
            <a:xfrm>
              <a:off x="2643997" y="23172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52"/>
            <p:cNvSpPr/>
            <p:nvPr/>
          </p:nvSpPr>
          <p:spPr>
            <a:xfrm>
              <a:off x="3184665" y="23172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52"/>
            <p:cNvSpPr/>
            <p:nvPr/>
          </p:nvSpPr>
          <p:spPr>
            <a:xfrm>
              <a:off x="3292964" y="2317238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52"/>
            <p:cNvSpPr/>
            <p:nvPr/>
          </p:nvSpPr>
          <p:spPr>
            <a:xfrm>
              <a:off x="3347340" y="23172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52"/>
            <p:cNvSpPr/>
            <p:nvPr/>
          </p:nvSpPr>
          <p:spPr>
            <a:xfrm>
              <a:off x="3455037" y="23172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52"/>
            <p:cNvSpPr/>
            <p:nvPr/>
          </p:nvSpPr>
          <p:spPr>
            <a:xfrm>
              <a:off x="3509413" y="23172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52"/>
            <p:cNvSpPr/>
            <p:nvPr/>
          </p:nvSpPr>
          <p:spPr>
            <a:xfrm>
              <a:off x="3563261" y="23172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52"/>
            <p:cNvSpPr/>
            <p:nvPr/>
          </p:nvSpPr>
          <p:spPr>
            <a:xfrm>
              <a:off x="3617637" y="23172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52"/>
            <p:cNvSpPr/>
            <p:nvPr/>
          </p:nvSpPr>
          <p:spPr>
            <a:xfrm>
              <a:off x="3671485" y="23172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52"/>
            <p:cNvSpPr/>
            <p:nvPr/>
          </p:nvSpPr>
          <p:spPr>
            <a:xfrm>
              <a:off x="3725333" y="23172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52"/>
            <p:cNvSpPr/>
            <p:nvPr/>
          </p:nvSpPr>
          <p:spPr>
            <a:xfrm>
              <a:off x="3779784" y="2317238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52"/>
            <p:cNvSpPr/>
            <p:nvPr/>
          </p:nvSpPr>
          <p:spPr>
            <a:xfrm>
              <a:off x="3833633" y="2317238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52"/>
            <p:cNvSpPr/>
            <p:nvPr/>
          </p:nvSpPr>
          <p:spPr>
            <a:xfrm>
              <a:off x="3888009" y="23172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52"/>
            <p:cNvSpPr/>
            <p:nvPr/>
          </p:nvSpPr>
          <p:spPr>
            <a:xfrm>
              <a:off x="3941857" y="23172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52"/>
            <p:cNvSpPr/>
            <p:nvPr/>
          </p:nvSpPr>
          <p:spPr>
            <a:xfrm>
              <a:off x="3995705" y="23172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52"/>
            <p:cNvSpPr/>
            <p:nvPr/>
          </p:nvSpPr>
          <p:spPr>
            <a:xfrm>
              <a:off x="4050081" y="23172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52"/>
            <p:cNvSpPr/>
            <p:nvPr/>
          </p:nvSpPr>
          <p:spPr>
            <a:xfrm>
              <a:off x="4103929" y="23172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52"/>
            <p:cNvSpPr/>
            <p:nvPr/>
          </p:nvSpPr>
          <p:spPr>
            <a:xfrm>
              <a:off x="4158380" y="2317238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52"/>
            <p:cNvSpPr/>
            <p:nvPr/>
          </p:nvSpPr>
          <p:spPr>
            <a:xfrm>
              <a:off x="4212228" y="2317238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52"/>
            <p:cNvSpPr/>
            <p:nvPr/>
          </p:nvSpPr>
          <p:spPr>
            <a:xfrm>
              <a:off x="4266076" y="2317238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52"/>
            <p:cNvSpPr/>
            <p:nvPr/>
          </p:nvSpPr>
          <p:spPr>
            <a:xfrm>
              <a:off x="4320452" y="23172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52"/>
            <p:cNvSpPr/>
            <p:nvPr/>
          </p:nvSpPr>
          <p:spPr>
            <a:xfrm>
              <a:off x="4374301" y="23172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52"/>
            <p:cNvSpPr/>
            <p:nvPr/>
          </p:nvSpPr>
          <p:spPr>
            <a:xfrm>
              <a:off x="4428677" y="23172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52"/>
            <p:cNvSpPr/>
            <p:nvPr/>
          </p:nvSpPr>
          <p:spPr>
            <a:xfrm>
              <a:off x="4482525" y="23172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52"/>
            <p:cNvSpPr/>
            <p:nvPr/>
          </p:nvSpPr>
          <p:spPr>
            <a:xfrm>
              <a:off x="4536373" y="23172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52"/>
            <p:cNvSpPr/>
            <p:nvPr/>
          </p:nvSpPr>
          <p:spPr>
            <a:xfrm>
              <a:off x="4752896" y="2317238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52"/>
            <p:cNvSpPr/>
            <p:nvPr/>
          </p:nvSpPr>
          <p:spPr>
            <a:xfrm>
              <a:off x="1725261" y="23710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52"/>
            <p:cNvSpPr/>
            <p:nvPr/>
          </p:nvSpPr>
          <p:spPr>
            <a:xfrm>
              <a:off x="1779109" y="23710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52"/>
            <p:cNvSpPr/>
            <p:nvPr/>
          </p:nvSpPr>
          <p:spPr>
            <a:xfrm>
              <a:off x="1995633" y="23710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52"/>
            <p:cNvSpPr/>
            <p:nvPr/>
          </p:nvSpPr>
          <p:spPr>
            <a:xfrm>
              <a:off x="2049481" y="23710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52"/>
            <p:cNvSpPr/>
            <p:nvPr/>
          </p:nvSpPr>
          <p:spPr>
            <a:xfrm>
              <a:off x="2103329" y="23710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52"/>
            <p:cNvSpPr/>
            <p:nvPr/>
          </p:nvSpPr>
          <p:spPr>
            <a:xfrm>
              <a:off x="2157705" y="23710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52"/>
            <p:cNvSpPr/>
            <p:nvPr/>
          </p:nvSpPr>
          <p:spPr>
            <a:xfrm>
              <a:off x="2211553" y="23710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52"/>
            <p:cNvSpPr/>
            <p:nvPr/>
          </p:nvSpPr>
          <p:spPr>
            <a:xfrm>
              <a:off x="2266004" y="2371086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52"/>
            <p:cNvSpPr/>
            <p:nvPr/>
          </p:nvSpPr>
          <p:spPr>
            <a:xfrm>
              <a:off x="2319852" y="2371086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52"/>
            <p:cNvSpPr/>
            <p:nvPr/>
          </p:nvSpPr>
          <p:spPr>
            <a:xfrm>
              <a:off x="2373701" y="2371086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52"/>
            <p:cNvSpPr/>
            <p:nvPr/>
          </p:nvSpPr>
          <p:spPr>
            <a:xfrm>
              <a:off x="2481925" y="23710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52"/>
            <p:cNvSpPr/>
            <p:nvPr/>
          </p:nvSpPr>
          <p:spPr>
            <a:xfrm>
              <a:off x="2536301" y="23710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52"/>
            <p:cNvSpPr/>
            <p:nvPr/>
          </p:nvSpPr>
          <p:spPr>
            <a:xfrm>
              <a:off x="2590149" y="23710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52"/>
            <p:cNvSpPr/>
            <p:nvPr/>
          </p:nvSpPr>
          <p:spPr>
            <a:xfrm>
              <a:off x="2643997" y="23710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52"/>
            <p:cNvSpPr/>
            <p:nvPr/>
          </p:nvSpPr>
          <p:spPr>
            <a:xfrm>
              <a:off x="3130817" y="23710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52"/>
            <p:cNvSpPr/>
            <p:nvPr/>
          </p:nvSpPr>
          <p:spPr>
            <a:xfrm>
              <a:off x="3184665" y="23710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52"/>
            <p:cNvSpPr/>
            <p:nvPr/>
          </p:nvSpPr>
          <p:spPr>
            <a:xfrm>
              <a:off x="3292964" y="2371086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52"/>
            <p:cNvSpPr/>
            <p:nvPr/>
          </p:nvSpPr>
          <p:spPr>
            <a:xfrm>
              <a:off x="3347340" y="23710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52"/>
            <p:cNvSpPr/>
            <p:nvPr/>
          </p:nvSpPr>
          <p:spPr>
            <a:xfrm>
              <a:off x="3401189" y="23710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52"/>
            <p:cNvSpPr/>
            <p:nvPr/>
          </p:nvSpPr>
          <p:spPr>
            <a:xfrm>
              <a:off x="3455037" y="23710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52"/>
            <p:cNvSpPr/>
            <p:nvPr/>
          </p:nvSpPr>
          <p:spPr>
            <a:xfrm>
              <a:off x="3509413" y="23710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52"/>
            <p:cNvSpPr/>
            <p:nvPr/>
          </p:nvSpPr>
          <p:spPr>
            <a:xfrm>
              <a:off x="3563261" y="23710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52"/>
            <p:cNvSpPr/>
            <p:nvPr/>
          </p:nvSpPr>
          <p:spPr>
            <a:xfrm>
              <a:off x="3617637" y="23710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52"/>
            <p:cNvSpPr/>
            <p:nvPr/>
          </p:nvSpPr>
          <p:spPr>
            <a:xfrm>
              <a:off x="3671485" y="23710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52"/>
            <p:cNvSpPr/>
            <p:nvPr/>
          </p:nvSpPr>
          <p:spPr>
            <a:xfrm>
              <a:off x="3725333" y="23710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52"/>
            <p:cNvSpPr/>
            <p:nvPr/>
          </p:nvSpPr>
          <p:spPr>
            <a:xfrm>
              <a:off x="3779784" y="2371086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52"/>
            <p:cNvSpPr/>
            <p:nvPr/>
          </p:nvSpPr>
          <p:spPr>
            <a:xfrm>
              <a:off x="3833633" y="2371086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52"/>
            <p:cNvSpPr/>
            <p:nvPr/>
          </p:nvSpPr>
          <p:spPr>
            <a:xfrm>
              <a:off x="3888009" y="23710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52"/>
            <p:cNvSpPr/>
            <p:nvPr/>
          </p:nvSpPr>
          <p:spPr>
            <a:xfrm>
              <a:off x="3941857" y="23710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52"/>
            <p:cNvSpPr/>
            <p:nvPr/>
          </p:nvSpPr>
          <p:spPr>
            <a:xfrm>
              <a:off x="3995705" y="23710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52"/>
            <p:cNvSpPr/>
            <p:nvPr/>
          </p:nvSpPr>
          <p:spPr>
            <a:xfrm>
              <a:off x="4050081" y="23710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52"/>
            <p:cNvSpPr/>
            <p:nvPr/>
          </p:nvSpPr>
          <p:spPr>
            <a:xfrm>
              <a:off x="4103929" y="23710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52"/>
            <p:cNvSpPr/>
            <p:nvPr/>
          </p:nvSpPr>
          <p:spPr>
            <a:xfrm>
              <a:off x="4158380" y="2371086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52"/>
            <p:cNvSpPr/>
            <p:nvPr/>
          </p:nvSpPr>
          <p:spPr>
            <a:xfrm>
              <a:off x="4212228" y="2371086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52"/>
            <p:cNvSpPr/>
            <p:nvPr/>
          </p:nvSpPr>
          <p:spPr>
            <a:xfrm>
              <a:off x="4266076" y="2371086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52"/>
            <p:cNvSpPr/>
            <p:nvPr/>
          </p:nvSpPr>
          <p:spPr>
            <a:xfrm>
              <a:off x="4320452" y="23710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52"/>
            <p:cNvSpPr/>
            <p:nvPr/>
          </p:nvSpPr>
          <p:spPr>
            <a:xfrm>
              <a:off x="4374301" y="23710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52"/>
            <p:cNvSpPr/>
            <p:nvPr/>
          </p:nvSpPr>
          <p:spPr>
            <a:xfrm>
              <a:off x="4428677" y="23710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52"/>
            <p:cNvSpPr/>
            <p:nvPr/>
          </p:nvSpPr>
          <p:spPr>
            <a:xfrm>
              <a:off x="4482525" y="23710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52"/>
            <p:cNvSpPr/>
            <p:nvPr/>
          </p:nvSpPr>
          <p:spPr>
            <a:xfrm>
              <a:off x="4536373" y="23710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52"/>
            <p:cNvSpPr/>
            <p:nvPr/>
          </p:nvSpPr>
          <p:spPr>
            <a:xfrm>
              <a:off x="4590749" y="23710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52"/>
            <p:cNvSpPr/>
            <p:nvPr/>
          </p:nvSpPr>
          <p:spPr>
            <a:xfrm>
              <a:off x="4752896" y="2371086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52"/>
            <p:cNvSpPr/>
            <p:nvPr/>
          </p:nvSpPr>
          <p:spPr>
            <a:xfrm>
              <a:off x="1617037" y="24254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52"/>
            <p:cNvSpPr/>
            <p:nvPr/>
          </p:nvSpPr>
          <p:spPr>
            <a:xfrm>
              <a:off x="1670885" y="24254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52"/>
            <p:cNvSpPr/>
            <p:nvPr/>
          </p:nvSpPr>
          <p:spPr>
            <a:xfrm>
              <a:off x="1995633" y="24254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52"/>
            <p:cNvSpPr/>
            <p:nvPr/>
          </p:nvSpPr>
          <p:spPr>
            <a:xfrm>
              <a:off x="2049481" y="24254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52"/>
            <p:cNvSpPr/>
            <p:nvPr/>
          </p:nvSpPr>
          <p:spPr>
            <a:xfrm>
              <a:off x="2103329" y="24254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52"/>
            <p:cNvSpPr/>
            <p:nvPr/>
          </p:nvSpPr>
          <p:spPr>
            <a:xfrm>
              <a:off x="2157705" y="24254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52"/>
            <p:cNvSpPr/>
            <p:nvPr/>
          </p:nvSpPr>
          <p:spPr>
            <a:xfrm>
              <a:off x="2211553" y="24254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52"/>
            <p:cNvSpPr/>
            <p:nvPr/>
          </p:nvSpPr>
          <p:spPr>
            <a:xfrm>
              <a:off x="2266004" y="2425462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52"/>
            <p:cNvSpPr/>
            <p:nvPr/>
          </p:nvSpPr>
          <p:spPr>
            <a:xfrm>
              <a:off x="2319852" y="2425462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52"/>
            <p:cNvSpPr/>
            <p:nvPr/>
          </p:nvSpPr>
          <p:spPr>
            <a:xfrm>
              <a:off x="2373701" y="2425462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52"/>
            <p:cNvSpPr/>
            <p:nvPr/>
          </p:nvSpPr>
          <p:spPr>
            <a:xfrm>
              <a:off x="2428077" y="24254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52"/>
            <p:cNvSpPr/>
            <p:nvPr/>
          </p:nvSpPr>
          <p:spPr>
            <a:xfrm>
              <a:off x="2481925" y="24254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52"/>
            <p:cNvSpPr/>
            <p:nvPr/>
          </p:nvSpPr>
          <p:spPr>
            <a:xfrm>
              <a:off x="2536301" y="24254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52"/>
            <p:cNvSpPr/>
            <p:nvPr/>
          </p:nvSpPr>
          <p:spPr>
            <a:xfrm>
              <a:off x="2590149" y="24254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52"/>
            <p:cNvSpPr/>
            <p:nvPr/>
          </p:nvSpPr>
          <p:spPr>
            <a:xfrm>
              <a:off x="2643997" y="24254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52"/>
            <p:cNvSpPr/>
            <p:nvPr/>
          </p:nvSpPr>
          <p:spPr>
            <a:xfrm>
              <a:off x="3184665" y="24254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52"/>
            <p:cNvSpPr/>
            <p:nvPr/>
          </p:nvSpPr>
          <p:spPr>
            <a:xfrm>
              <a:off x="3239116" y="2425462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52"/>
            <p:cNvSpPr/>
            <p:nvPr/>
          </p:nvSpPr>
          <p:spPr>
            <a:xfrm>
              <a:off x="3239116" y="2374329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52"/>
            <p:cNvSpPr/>
            <p:nvPr/>
          </p:nvSpPr>
          <p:spPr>
            <a:xfrm>
              <a:off x="3292964" y="2425462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52"/>
            <p:cNvSpPr/>
            <p:nvPr/>
          </p:nvSpPr>
          <p:spPr>
            <a:xfrm>
              <a:off x="3347340" y="24254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52"/>
            <p:cNvSpPr/>
            <p:nvPr/>
          </p:nvSpPr>
          <p:spPr>
            <a:xfrm>
              <a:off x="3401189" y="24254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52"/>
            <p:cNvSpPr/>
            <p:nvPr/>
          </p:nvSpPr>
          <p:spPr>
            <a:xfrm>
              <a:off x="3455037" y="24254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52"/>
            <p:cNvSpPr/>
            <p:nvPr/>
          </p:nvSpPr>
          <p:spPr>
            <a:xfrm>
              <a:off x="3509413" y="24254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52"/>
            <p:cNvSpPr/>
            <p:nvPr/>
          </p:nvSpPr>
          <p:spPr>
            <a:xfrm>
              <a:off x="3563261" y="24254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52"/>
            <p:cNvSpPr/>
            <p:nvPr/>
          </p:nvSpPr>
          <p:spPr>
            <a:xfrm>
              <a:off x="3617637" y="24254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52"/>
            <p:cNvSpPr/>
            <p:nvPr/>
          </p:nvSpPr>
          <p:spPr>
            <a:xfrm>
              <a:off x="3671485" y="24254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52"/>
            <p:cNvSpPr/>
            <p:nvPr/>
          </p:nvSpPr>
          <p:spPr>
            <a:xfrm>
              <a:off x="3725333" y="24254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52"/>
            <p:cNvSpPr/>
            <p:nvPr/>
          </p:nvSpPr>
          <p:spPr>
            <a:xfrm>
              <a:off x="3779784" y="2425462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52"/>
            <p:cNvSpPr/>
            <p:nvPr/>
          </p:nvSpPr>
          <p:spPr>
            <a:xfrm>
              <a:off x="3833633" y="2425462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52"/>
            <p:cNvSpPr/>
            <p:nvPr/>
          </p:nvSpPr>
          <p:spPr>
            <a:xfrm>
              <a:off x="3888009" y="24254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52"/>
            <p:cNvSpPr/>
            <p:nvPr/>
          </p:nvSpPr>
          <p:spPr>
            <a:xfrm>
              <a:off x="3941857" y="24254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52"/>
            <p:cNvSpPr/>
            <p:nvPr/>
          </p:nvSpPr>
          <p:spPr>
            <a:xfrm>
              <a:off x="3995705" y="24254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52"/>
            <p:cNvSpPr/>
            <p:nvPr/>
          </p:nvSpPr>
          <p:spPr>
            <a:xfrm>
              <a:off x="4050081" y="24254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52"/>
            <p:cNvSpPr/>
            <p:nvPr/>
          </p:nvSpPr>
          <p:spPr>
            <a:xfrm>
              <a:off x="4103929" y="24254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52"/>
            <p:cNvSpPr/>
            <p:nvPr/>
          </p:nvSpPr>
          <p:spPr>
            <a:xfrm>
              <a:off x="4158380" y="2425462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52"/>
            <p:cNvSpPr/>
            <p:nvPr/>
          </p:nvSpPr>
          <p:spPr>
            <a:xfrm>
              <a:off x="4212228" y="2425462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52"/>
            <p:cNvSpPr/>
            <p:nvPr/>
          </p:nvSpPr>
          <p:spPr>
            <a:xfrm>
              <a:off x="4266076" y="2425462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52"/>
            <p:cNvSpPr/>
            <p:nvPr/>
          </p:nvSpPr>
          <p:spPr>
            <a:xfrm>
              <a:off x="4320452" y="24254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52"/>
            <p:cNvSpPr/>
            <p:nvPr/>
          </p:nvSpPr>
          <p:spPr>
            <a:xfrm>
              <a:off x="4374301" y="24254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52"/>
            <p:cNvSpPr/>
            <p:nvPr/>
          </p:nvSpPr>
          <p:spPr>
            <a:xfrm>
              <a:off x="4428677" y="24254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52"/>
            <p:cNvSpPr/>
            <p:nvPr/>
          </p:nvSpPr>
          <p:spPr>
            <a:xfrm>
              <a:off x="4482525" y="24254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52"/>
            <p:cNvSpPr/>
            <p:nvPr/>
          </p:nvSpPr>
          <p:spPr>
            <a:xfrm>
              <a:off x="4536373" y="24254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52"/>
            <p:cNvSpPr/>
            <p:nvPr/>
          </p:nvSpPr>
          <p:spPr>
            <a:xfrm>
              <a:off x="4590749" y="24254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52"/>
            <p:cNvSpPr/>
            <p:nvPr/>
          </p:nvSpPr>
          <p:spPr>
            <a:xfrm>
              <a:off x="4644597" y="24254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52"/>
            <p:cNvSpPr/>
            <p:nvPr/>
          </p:nvSpPr>
          <p:spPr>
            <a:xfrm>
              <a:off x="1995633" y="24798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52"/>
            <p:cNvSpPr/>
            <p:nvPr/>
          </p:nvSpPr>
          <p:spPr>
            <a:xfrm>
              <a:off x="2049481" y="24798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52"/>
            <p:cNvSpPr/>
            <p:nvPr/>
          </p:nvSpPr>
          <p:spPr>
            <a:xfrm>
              <a:off x="2103329" y="24798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52"/>
            <p:cNvSpPr/>
            <p:nvPr/>
          </p:nvSpPr>
          <p:spPr>
            <a:xfrm>
              <a:off x="2157705" y="24798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52"/>
            <p:cNvSpPr/>
            <p:nvPr/>
          </p:nvSpPr>
          <p:spPr>
            <a:xfrm>
              <a:off x="2211553" y="24798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52"/>
            <p:cNvSpPr/>
            <p:nvPr/>
          </p:nvSpPr>
          <p:spPr>
            <a:xfrm>
              <a:off x="2266004" y="2479838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52"/>
            <p:cNvSpPr/>
            <p:nvPr/>
          </p:nvSpPr>
          <p:spPr>
            <a:xfrm>
              <a:off x="2319852" y="2479838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52"/>
            <p:cNvSpPr/>
            <p:nvPr/>
          </p:nvSpPr>
          <p:spPr>
            <a:xfrm>
              <a:off x="2373701" y="2479838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52"/>
            <p:cNvSpPr/>
            <p:nvPr/>
          </p:nvSpPr>
          <p:spPr>
            <a:xfrm>
              <a:off x="2428077" y="24798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52"/>
            <p:cNvSpPr/>
            <p:nvPr/>
          </p:nvSpPr>
          <p:spPr>
            <a:xfrm>
              <a:off x="2481925" y="24798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52"/>
            <p:cNvSpPr/>
            <p:nvPr/>
          </p:nvSpPr>
          <p:spPr>
            <a:xfrm>
              <a:off x="2536301" y="24798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52"/>
            <p:cNvSpPr/>
            <p:nvPr/>
          </p:nvSpPr>
          <p:spPr>
            <a:xfrm>
              <a:off x="2643997" y="24798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52"/>
            <p:cNvSpPr/>
            <p:nvPr/>
          </p:nvSpPr>
          <p:spPr>
            <a:xfrm>
              <a:off x="2698373" y="24798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52"/>
            <p:cNvSpPr/>
            <p:nvPr/>
          </p:nvSpPr>
          <p:spPr>
            <a:xfrm>
              <a:off x="3184665" y="24798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52"/>
            <p:cNvSpPr/>
            <p:nvPr/>
          </p:nvSpPr>
          <p:spPr>
            <a:xfrm>
              <a:off x="3239116" y="2479838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52"/>
            <p:cNvSpPr/>
            <p:nvPr/>
          </p:nvSpPr>
          <p:spPr>
            <a:xfrm>
              <a:off x="3292964" y="2479838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52"/>
            <p:cNvSpPr/>
            <p:nvPr/>
          </p:nvSpPr>
          <p:spPr>
            <a:xfrm>
              <a:off x="3347340" y="24798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52"/>
            <p:cNvSpPr/>
            <p:nvPr/>
          </p:nvSpPr>
          <p:spPr>
            <a:xfrm>
              <a:off x="3401189" y="24798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52"/>
            <p:cNvSpPr/>
            <p:nvPr/>
          </p:nvSpPr>
          <p:spPr>
            <a:xfrm>
              <a:off x="3455037" y="24798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52"/>
            <p:cNvSpPr/>
            <p:nvPr/>
          </p:nvSpPr>
          <p:spPr>
            <a:xfrm>
              <a:off x="3509413" y="24798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52"/>
            <p:cNvSpPr/>
            <p:nvPr/>
          </p:nvSpPr>
          <p:spPr>
            <a:xfrm>
              <a:off x="3563261" y="24798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52"/>
            <p:cNvSpPr/>
            <p:nvPr/>
          </p:nvSpPr>
          <p:spPr>
            <a:xfrm>
              <a:off x="3617637" y="24798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52"/>
            <p:cNvSpPr/>
            <p:nvPr/>
          </p:nvSpPr>
          <p:spPr>
            <a:xfrm>
              <a:off x="3671485" y="24798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52"/>
            <p:cNvSpPr/>
            <p:nvPr/>
          </p:nvSpPr>
          <p:spPr>
            <a:xfrm>
              <a:off x="3725333" y="24798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52"/>
            <p:cNvSpPr/>
            <p:nvPr/>
          </p:nvSpPr>
          <p:spPr>
            <a:xfrm>
              <a:off x="3779784" y="2479838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52"/>
            <p:cNvSpPr/>
            <p:nvPr/>
          </p:nvSpPr>
          <p:spPr>
            <a:xfrm>
              <a:off x="3833633" y="2479838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52"/>
            <p:cNvSpPr/>
            <p:nvPr/>
          </p:nvSpPr>
          <p:spPr>
            <a:xfrm>
              <a:off x="3888009" y="24798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52"/>
            <p:cNvSpPr/>
            <p:nvPr/>
          </p:nvSpPr>
          <p:spPr>
            <a:xfrm>
              <a:off x="3941857" y="24798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52"/>
            <p:cNvSpPr/>
            <p:nvPr/>
          </p:nvSpPr>
          <p:spPr>
            <a:xfrm>
              <a:off x="3995705" y="24798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52"/>
            <p:cNvSpPr/>
            <p:nvPr/>
          </p:nvSpPr>
          <p:spPr>
            <a:xfrm>
              <a:off x="4050081" y="24798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52"/>
            <p:cNvSpPr/>
            <p:nvPr/>
          </p:nvSpPr>
          <p:spPr>
            <a:xfrm>
              <a:off x="4103929" y="24798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52"/>
            <p:cNvSpPr/>
            <p:nvPr/>
          </p:nvSpPr>
          <p:spPr>
            <a:xfrm>
              <a:off x="4158380" y="2479838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52"/>
            <p:cNvSpPr/>
            <p:nvPr/>
          </p:nvSpPr>
          <p:spPr>
            <a:xfrm>
              <a:off x="4212228" y="2479838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52"/>
            <p:cNvSpPr/>
            <p:nvPr/>
          </p:nvSpPr>
          <p:spPr>
            <a:xfrm>
              <a:off x="4266076" y="2479838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52"/>
            <p:cNvSpPr/>
            <p:nvPr/>
          </p:nvSpPr>
          <p:spPr>
            <a:xfrm>
              <a:off x="4320452" y="24798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52"/>
            <p:cNvSpPr/>
            <p:nvPr/>
          </p:nvSpPr>
          <p:spPr>
            <a:xfrm>
              <a:off x="4374301" y="24798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52"/>
            <p:cNvSpPr/>
            <p:nvPr/>
          </p:nvSpPr>
          <p:spPr>
            <a:xfrm>
              <a:off x="4428677" y="24798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52"/>
            <p:cNvSpPr/>
            <p:nvPr/>
          </p:nvSpPr>
          <p:spPr>
            <a:xfrm>
              <a:off x="4482525" y="24798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52"/>
            <p:cNvSpPr/>
            <p:nvPr/>
          </p:nvSpPr>
          <p:spPr>
            <a:xfrm>
              <a:off x="4536373" y="24798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52"/>
            <p:cNvSpPr/>
            <p:nvPr/>
          </p:nvSpPr>
          <p:spPr>
            <a:xfrm>
              <a:off x="4644597" y="24798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52"/>
            <p:cNvSpPr/>
            <p:nvPr/>
          </p:nvSpPr>
          <p:spPr>
            <a:xfrm>
              <a:off x="1995633" y="25336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52"/>
            <p:cNvSpPr/>
            <p:nvPr/>
          </p:nvSpPr>
          <p:spPr>
            <a:xfrm>
              <a:off x="2049481" y="25336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52"/>
            <p:cNvSpPr/>
            <p:nvPr/>
          </p:nvSpPr>
          <p:spPr>
            <a:xfrm>
              <a:off x="2103329" y="25336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52"/>
            <p:cNvSpPr/>
            <p:nvPr/>
          </p:nvSpPr>
          <p:spPr>
            <a:xfrm>
              <a:off x="2157705" y="25336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52"/>
            <p:cNvSpPr/>
            <p:nvPr/>
          </p:nvSpPr>
          <p:spPr>
            <a:xfrm>
              <a:off x="2211553" y="25336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52"/>
            <p:cNvSpPr/>
            <p:nvPr/>
          </p:nvSpPr>
          <p:spPr>
            <a:xfrm>
              <a:off x="2266004" y="2533687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52"/>
            <p:cNvSpPr/>
            <p:nvPr/>
          </p:nvSpPr>
          <p:spPr>
            <a:xfrm>
              <a:off x="2319852" y="2533687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52"/>
            <p:cNvSpPr/>
            <p:nvPr/>
          </p:nvSpPr>
          <p:spPr>
            <a:xfrm>
              <a:off x="2373701" y="2533687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52"/>
            <p:cNvSpPr/>
            <p:nvPr/>
          </p:nvSpPr>
          <p:spPr>
            <a:xfrm>
              <a:off x="2428077" y="25336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52"/>
            <p:cNvSpPr/>
            <p:nvPr/>
          </p:nvSpPr>
          <p:spPr>
            <a:xfrm>
              <a:off x="2481925" y="25336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52"/>
            <p:cNvSpPr/>
            <p:nvPr/>
          </p:nvSpPr>
          <p:spPr>
            <a:xfrm>
              <a:off x="3184665" y="25336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52"/>
            <p:cNvSpPr/>
            <p:nvPr/>
          </p:nvSpPr>
          <p:spPr>
            <a:xfrm>
              <a:off x="3239116" y="2533687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52"/>
            <p:cNvSpPr/>
            <p:nvPr/>
          </p:nvSpPr>
          <p:spPr>
            <a:xfrm>
              <a:off x="3292964" y="2533687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52"/>
            <p:cNvSpPr/>
            <p:nvPr/>
          </p:nvSpPr>
          <p:spPr>
            <a:xfrm>
              <a:off x="3347340" y="25336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52"/>
            <p:cNvSpPr/>
            <p:nvPr/>
          </p:nvSpPr>
          <p:spPr>
            <a:xfrm>
              <a:off x="3455037" y="25336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52"/>
            <p:cNvSpPr/>
            <p:nvPr/>
          </p:nvSpPr>
          <p:spPr>
            <a:xfrm>
              <a:off x="3509413" y="25336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52"/>
            <p:cNvSpPr/>
            <p:nvPr/>
          </p:nvSpPr>
          <p:spPr>
            <a:xfrm>
              <a:off x="3563261" y="25336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52"/>
            <p:cNvSpPr/>
            <p:nvPr/>
          </p:nvSpPr>
          <p:spPr>
            <a:xfrm>
              <a:off x="3617637" y="25336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52"/>
            <p:cNvSpPr/>
            <p:nvPr/>
          </p:nvSpPr>
          <p:spPr>
            <a:xfrm>
              <a:off x="3671485" y="25336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52"/>
            <p:cNvSpPr/>
            <p:nvPr/>
          </p:nvSpPr>
          <p:spPr>
            <a:xfrm>
              <a:off x="3725333" y="25336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52"/>
            <p:cNvSpPr/>
            <p:nvPr/>
          </p:nvSpPr>
          <p:spPr>
            <a:xfrm>
              <a:off x="3779784" y="2533687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52"/>
            <p:cNvSpPr/>
            <p:nvPr/>
          </p:nvSpPr>
          <p:spPr>
            <a:xfrm>
              <a:off x="3833633" y="2533687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52"/>
            <p:cNvSpPr/>
            <p:nvPr/>
          </p:nvSpPr>
          <p:spPr>
            <a:xfrm>
              <a:off x="3888009" y="25336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52"/>
            <p:cNvSpPr/>
            <p:nvPr/>
          </p:nvSpPr>
          <p:spPr>
            <a:xfrm>
              <a:off x="3941857" y="25336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52"/>
            <p:cNvSpPr/>
            <p:nvPr/>
          </p:nvSpPr>
          <p:spPr>
            <a:xfrm>
              <a:off x="3995705" y="25336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52"/>
            <p:cNvSpPr/>
            <p:nvPr/>
          </p:nvSpPr>
          <p:spPr>
            <a:xfrm>
              <a:off x="4050081" y="25336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52"/>
            <p:cNvSpPr/>
            <p:nvPr/>
          </p:nvSpPr>
          <p:spPr>
            <a:xfrm>
              <a:off x="4103929" y="25336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52"/>
            <p:cNvSpPr/>
            <p:nvPr/>
          </p:nvSpPr>
          <p:spPr>
            <a:xfrm>
              <a:off x="4158380" y="2533687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52"/>
            <p:cNvSpPr/>
            <p:nvPr/>
          </p:nvSpPr>
          <p:spPr>
            <a:xfrm>
              <a:off x="4212228" y="2533687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52"/>
            <p:cNvSpPr/>
            <p:nvPr/>
          </p:nvSpPr>
          <p:spPr>
            <a:xfrm>
              <a:off x="4266076" y="2533687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52"/>
            <p:cNvSpPr/>
            <p:nvPr/>
          </p:nvSpPr>
          <p:spPr>
            <a:xfrm>
              <a:off x="4320452" y="25336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52"/>
            <p:cNvSpPr/>
            <p:nvPr/>
          </p:nvSpPr>
          <p:spPr>
            <a:xfrm>
              <a:off x="4374301" y="25336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52"/>
            <p:cNvSpPr/>
            <p:nvPr/>
          </p:nvSpPr>
          <p:spPr>
            <a:xfrm>
              <a:off x="4428677" y="25336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52"/>
            <p:cNvSpPr/>
            <p:nvPr/>
          </p:nvSpPr>
          <p:spPr>
            <a:xfrm>
              <a:off x="4482525" y="25336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52"/>
            <p:cNvSpPr/>
            <p:nvPr/>
          </p:nvSpPr>
          <p:spPr>
            <a:xfrm>
              <a:off x="4536373" y="25336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52"/>
            <p:cNvSpPr/>
            <p:nvPr/>
          </p:nvSpPr>
          <p:spPr>
            <a:xfrm>
              <a:off x="4644597" y="25336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52"/>
            <p:cNvSpPr/>
            <p:nvPr/>
          </p:nvSpPr>
          <p:spPr>
            <a:xfrm>
              <a:off x="1995633" y="25881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52"/>
            <p:cNvSpPr/>
            <p:nvPr/>
          </p:nvSpPr>
          <p:spPr>
            <a:xfrm>
              <a:off x="2049481" y="25881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52"/>
            <p:cNvSpPr/>
            <p:nvPr/>
          </p:nvSpPr>
          <p:spPr>
            <a:xfrm>
              <a:off x="2103329" y="25881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52"/>
            <p:cNvSpPr/>
            <p:nvPr/>
          </p:nvSpPr>
          <p:spPr>
            <a:xfrm>
              <a:off x="2157705" y="25881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52"/>
            <p:cNvSpPr/>
            <p:nvPr/>
          </p:nvSpPr>
          <p:spPr>
            <a:xfrm>
              <a:off x="2211553" y="25881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52"/>
            <p:cNvSpPr/>
            <p:nvPr/>
          </p:nvSpPr>
          <p:spPr>
            <a:xfrm>
              <a:off x="2266004" y="2588138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52"/>
            <p:cNvSpPr/>
            <p:nvPr/>
          </p:nvSpPr>
          <p:spPr>
            <a:xfrm>
              <a:off x="2319852" y="2588138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52"/>
            <p:cNvSpPr/>
            <p:nvPr/>
          </p:nvSpPr>
          <p:spPr>
            <a:xfrm>
              <a:off x="2373701" y="2588138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52"/>
            <p:cNvSpPr/>
            <p:nvPr/>
          </p:nvSpPr>
          <p:spPr>
            <a:xfrm>
              <a:off x="2428077" y="25881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52"/>
            <p:cNvSpPr/>
            <p:nvPr/>
          </p:nvSpPr>
          <p:spPr>
            <a:xfrm>
              <a:off x="2481925" y="25881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52"/>
            <p:cNvSpPr/>
            <p:nvPr/>
          </p:nvSpPr>
          <p:spPr>
            <a:xfrm>
              <a:off x="3130817" y="25881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52"/>
            <p:cNvSpPr/>
            <p:nvPr/>
          </p:nvSpPr>
          <p:spPr>
            <a:xfrm>
              <a:off x="3130817" y="253368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52"/>
            <p:cNvSpPr/>
            <p:nvPr/>
          </p:nvSpPr>
          <p:spPr>
            <a:xfrm>
              <a:off x="3184665" y="25881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52"/>
            <p:cNvSpPr/>
            <p:nvPr/>
          </p:nvSpPr>
          <p:spPr>
            <a:xfrm>
              <a:off x="3239116" y="2588138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52"/>
            <p:cNvSpPr/>
            <p:nvPr/>
          </p:nvSpPr>
          <p:spPr>
            <a:xfrm>
              <a:off x="3347340" y="25881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52"/>
            <p:cNvSpPr/>
            <p:nvPr/>
          </p:nvSpPr>
          <p:spPr>
            <a:xfrm>
              <a:off x="3401189" y="25881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52"/>
            <p:cNvSpPr/>
            <p:nvPr/>
          </p:nvSpPr>
          <p:spPr>
            <a:xfrm>
              <a:off x="3401189" y="263761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52"/>
            <p:cNvSpPr/>
            <p:nvPr/>
          </p:nvSpPr>
          <p:spPr>
            <a:xfrm>
              <a:off x="3455037" y="25881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52"/>
            <p:cNvSpPr/>
            <p:nvPr/>
          </p:nvSpPr>
          <p:spPr>
            <a:xfrm>
              <a:off x="3455037" y="263761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52"/>
            <p:cNvSpPr/>
            <p:nvPr/>
          </p:nvSpPr>
          <p:spPr>
            <a:xfrm>
              <a:off x="3509413" y="25881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52"/>
            <p:cNvSpPr/>
            <p:nvPr/>
          </p:nvSpPr>
          <p:spPr>
            <a:xfrm>
              <a:off x="3509413" y="264032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52"/>
            <p:cNvSpPr/>
            <p:nvPr/>
          </p:nvSpPr>
          <p:spPr>
            <a:xfrm>
              <a:off x="3563261" y="264032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52"/>
            <p:cNvSpPr/>
            <p:nvPr/>
          </p:nvSpPr>
          <p:spPr>
            <a:xfrm>
              <a:off x="3563261" y="2713784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52"/>
            <p:cNvSpPr/>
            <p:nvPr/>
          </p:nvSpPr>
          <p:spPr>
            <a:xfrm>
              <a:off x="3563261" y="25881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52"/>
            <p:cNvSpPr/>
            <p:nvPr/>
          </p:nvSpPr>
          <p:spPr>
            <a:xfrm>
              <a:off x="3617637" y="25881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52"/>
            <p:cNvSpPr/>
            <p:nvPr/>
          </p:nvSpPr>
          <p:spPr>
            <a:xfrm>
              <a:off x="3671485" y="25881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52"/>
            <p:cNvSpPr/>
            <p:nvPr/>
          </p:nvSpPr>
          <p:spPr>
            <a:xfrm>
              <a:off x="3725333" y="25881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52"/>
            <p:cNvSpPr/>
            <p:nvPr/>
          </p:nvSpPr>
          <p:spPr>
            <a:xfrm>
              <a:off x="3779784" y="2588138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52"/>
            <p:cNvSpPr/>
            <p:nvPr/>
          </p:nvSpPr>
          <p:spPr>
            <a:xfrm>
              <a:off x="3833633" y="2588138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52"/>
            <p:cNvSpPr/>
            <p:nvPr/>
          </p:nvSpPr>
          <p:spPr>
            <a:xfrm>
              <a:off x="3888009" y="25881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52"/>
            <p:cNvSpPr/>
            <p:nvPr/>
          </p:nvSpPr>
          <p:spPr>
            <a:xfrm>
              <a:off x="3941857" y="25881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52"/>
            <p:cNvSpPr/>
            <p:nvPr/>
          </p:nvSpPr>
          <p:spPr>
            <a:xfrm>
              <a:off x="3995705" y="25881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52"/>
            <p:cNvSpPr/>
            <p:nvPr/>
          </p:nvSpPr>
          <p:spPr>
            <a:xfrm>
              <a:off x="4050081" y="25881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52"/>
            <p:cNvSpPr/>
            <p:nvPr/>
          </p:nvSpPr>
          <p:spPr>
            <a:xfrm>
              <a:off x="4103929" y="25881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52"/>
            <p:cNvSpPr/>
            <p:nvPr/>
          </p:nvSpPr>
          <p:spPr>
            <a:xfrm>
              <a:off x="4158380" y="2588138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52"/>
            <p:cNvSpPr/>
            <p:nvPr/>
          </p:nvSpPr>
          <p:spPr>
            <a:xfrm>
              <a:off x="4212228" y="2588138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52"/>
            <p:cNvSpPr/>
            <p:nvPr/>
          </p:nvSpPr>
          <p:spPr>
            <a:xfrm>
              <a:off x="4266076" y="2588138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52"/>
            <p:cNvSpPr/>
            <p:nvPr/>
          </p:nvSpPr>
          <p:spPr>
            <a:xfrm>
              <a:off x="4320452" y="25881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52"/>
            <p:cNvSpPr/>
            <p:nvPr/>
          </p:nvSpPr>
          <p:spPr>
            <a:xfrm>
              <a:off x="4374301" y="25881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52"/>
            <p:cNvSpPr/>
            <p:nvPr/>
          </p:nvSpPr>
          <p:spPr>
            <a:xfrm>
              <a:off x="4428677" y="25881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52"/>
            <p:cNvSpPr/>
            <p:nvPr/>
          </p:nvSpPr>
          <p:spPr>
            <a:xfrm>
              <a:off x="4482525" y="25881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52"/>
            <p:cNvSpPr/>
            <p:nvPr/>
          </p:nvSpPr>
          <p:spPr>
            <a:xfrm>
              <a:off x="4644597" y="25881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52"/>
            <p:cNvSpPr/>
            <p:nvPr/>
          </p:nvSpPr>
          <p:spPr>
            <a:xfrm>
              <a:off x="1995633" y="26419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52"/>
            <p:cNvSpPr/>
            <p:nvPr/>
          </p:nvSpPr>
          <p:spPr>
            <a:xfrm>
              <a:off x="2049481" y="26419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52"/>
            <p:cNvSpPr/>
            <p:nvPr/>
          </p:nvSpPr>
          <p:spPr>
            <a:xfrm>
              <a:off x="2103329" y="26419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52"/>
            <p:cNvSpPr/>
            <p:nvPr/>
          </p:nvSpPr>
          <p:spPr>
            <a:xfrm>
              <a:off x="2157705" y="26419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52"/>
            <p:cNvSpPr/>
            <p:nvPr/>
          </p:nvSpPr>
          <p:spPr>
            <a:xfrm>
              <a:off x="2211553" y="26419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52"/>
            <p:cNvSpPr/>
            <p:nvPr/>
          </p:nvSpPr>
          <p:spPr>
            <a:xfrm>
              <a:off x="2266004" y="2641986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52"/>
            <p:cNvSpPr/>
            <p:nvPr/>
          </p:nvSpPr>
          <p:spPr>
            <a:xfrm>
              <a:off x="2319852" y="2641986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52"/>
            <p:cNvSpPr/>
            <p:nvPr/>
          </p:nvSpPr>
          <p:spPr>
            <a:xfrm>
              <a:off x="2373701" y="2641986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52"/>
            <p:cNvSpPr/>
            <p:nvPr/>
          </p:nvSpPr>
          <p:spPr>
            <a:xfrm>
              <a:off x="2428077" y="26419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52"/>
            <p:cNvSpPr/>
            <p:nvPr/>
          </p:nvSpPr>
          <p:spPr>
            <a:xfrm>
              <a:off x="3239116" y="2641986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52"/>
            <p:cNvSpPr/>
            <p:nvPr/>
          </p:nvSpPr>
          <p:spPr>
            <a:xfrm>
              <a:off x="3292964" y="2641986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52"/>
            <p:cNvSpPr/>
            <p:nvPr/>
          </p:nvSpPr>
          <p:spPr>
            <a:xfrm>
              <a:off x="3617637" y="26419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52"/>
            <p:cNvSpPr/>
            <p:nvPr/>
          </p:nvSpPr>
          <p:spPr>
            <a:xfrm>
              <a:off x="3671485" y="26419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52"/>
            <p:cNvSpPr/>
            <p:nvPr/>
          </p:nvSpPr>
          <p:spPr>
            <a:xfrm>
              <a:off x="3725333" y="26419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52"/>
            <p:cNvSpPr/>
            <p:nvPr/>
          </p:nvSpPr>
          <p:spPr>
            <a:xfrm>
              <a:off x="3779784" y="2641986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52"/>
            <p:cNvSpPr/>
            <p:nvPr/>
          </p:nvSpPr>
          <p:spPr>
            <a:xfrm>
              <a:off x="3833633" y="2641986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52"/>
            <p:cNvSpPr/>
            <p:nvPr/>
          </p:nvSpPr>
          <p:spPr>
            <a:xfrm>
              <a:off x="3888009" y="26419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52"/>
            <p:cNvSpPr/>
            <p:nvPr/>
          </p:nvSpPr>
          <p:spPr>
            <a:xfrm>
              <a:off x="3941857" y="26419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52"/>
            <p:cNvSpPr/>
            <p:nvPr/>
          </p:nvSpPr>
          <p:spPr>
            <a:xfrm>
              <a:off x="3995705" y="26419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52"/>
            <p:cNvSpPr/>
            <p:nvPr/>
          </p:nvSpPr>
          <p:spPr>
            <a:xfrm>
              <a:off x="4050081" y="26419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52"/>
            <p:cNvSpPr/>
            <p:nvPr/>
          </p:nvSpPr>
          <p:spPr>
            <a:xfrm>
              <a:off x="4103929" y="26419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52"/>
            <p:cNvSpPr/>
            <p:nvPr/>
          </p:nvSpPr>
          <p:spPr>
            <a:xfrm>
              <a:off x="4158380" y="2641986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52"/>
            <p:cNvSpPr/>
            <p:nvPr/>
          </p:nvSpPr>
          <p:spPr>
            <a:xfrm>
              <a:off x="4212228" y="2641986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52"/>
            <p:cNvSpPr/>
            <p:nvPr/>
          </p:nvSpPr>
          <p:spPr>
            <a:xfrm>
              <a:off x="4266076" y="2641986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52"/>
            <p:cNvSpPr/>
            <p:nvPr/>
          </p:nvSpPr>
          <p:spPr>
            <a:xfrm>
              <a:off x="4320452" y="26419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52"/>
            <p:cNvSpPr/>
            <p:nvPr/>
          </p:nvSpPr>
          <p:spPr>
            <a:xfrm>
              <a:off x="4374301" y="26419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52"/>
            <p:cNvSpPr/>
            <p:nvPr/>
          </p:nvSpPr>
          <p:spPr>
            <a:xfrm>
              <a:off x="4428677" y="26419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52"/>
            <p:cNvSpPr/>
            <p:nvPr/>
          </p:nvSpPr>
          <p:spPr>
            <a:xfrm>
              <a:off x="4590749" y="26419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52"/>
            <p:cNvSpPr/>
            <p:nvPr/>
          </p:nvSpPr>
          <p:spPr>
            <a:xfrm>
              <a:off x="4644597" y="26419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52"/>
            <p:cNvSpPr/>
            <p:nvPr/>
          </p:nvSpPr>
          <p:spPr>
            <a:xfrm>
              <a:off x="2049481" y="26963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52"/>
            <p:cNvSpPr/>
            <p:nvPr/>
          </p:nvSpPr>
          <p:spPr>
            <a:xfrm>
              <a:off x="2103329" y="26963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52"/>
            <p:cNvSpPr/>
            <p:nvPr/>
          </p:nvSpPr>
          <p:spPr>
            <a:xfrm>
              <a:off x="2157705" y="26963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52"/>
            <p:cNvSpPr/>
            <p:nvPr/>
          </p:nvSpPr>
          <p:spPr>
            <a:xfrm>
              <a:off x="2211553" y="26963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52"/>
            <p:cNvSpPr/>
            <p:nvPr/>
          </p:nvSpPr>
          <p:spPr>
            <a:xfrm>
              <a:off x="2266004" y="2696362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52"/>
            <p:cNvSpPr/>
            <p:nvPr/>
          </p:nvSpPr>
          <p:spPr>
            <a:xfrm>
              <a:off x="2319852" y="2696362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52"/>
            <p:cNvSpPr/>
            <p:nvPr/>
          </p:nvSpPr>
          <p:spPr>
            <a:xfrm>
              <a:off x="2373701" y="2696362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52"/>
            <p:cNvSpPr/>
            <p:nvPr/>
          </p:nvSpPr>
          <p:spPr>
            <a:xfrm>
              <a:off x="2428077" y="26963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52"/>
            <p:cNvSpPr/>
            <p:nvPr/>
          </p:nvSpPr>
          <p:spPr>
            <a:xfrm>
              <a:off x="3130817" y="26963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52"/>
            <p:cNvSpPr/>
            <p:nvPr/>
          </p:nvSpPr>
          <p:spPr>
            <a:xfrm>
              <a:off x="3184665" y="26963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52"/>
            <p:cNvSpPr/>
            <p:nvPr/>
          </p:nvSpPr>
          <p:spPr>
            <a:xfrm>
              <a:off x="3239116" y="2696362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52"/>
            <p:cNvSpPr/>
            <p:nvPr/>
          </p:nvSpPr>
          <p:spPr>
            <a:xfrm>
              <a:off x="3292964" y="2696362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52"/>
            <p:cNvSpPr/>
            <p:nvPr/>
          </p:nvSpPr>
          <p:spPr>
            <a:xfrm>
              <a:off x="3347340" y="26963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52"/>
            <p:cNvSpPr/>
            <p:nvPr/>
          </p:nvSpPr>
          <p:spPr>
            <a:xfrm>
              <a:off x="3617637" y="26963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52"/>
            <p:cNvSpPr/>
            <p:nvPr/>
          </p:nvSpPr>
          <p:spPr>
            <a:xfrm>
              <a:off x="3671485" y="26963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52"/>
            <p:cNvSpPr/>
            <p:nvPr/>
          </p:nvSpPr>
          <p:spPr>
            <a:xfrm>
              <a:off x="3725333" y="26963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52"/>
            <p:cNvSpPr/>
            <p:nvPr/>
          </p:nvSpPr>
          <p:spPr>
            <a:xfrm>
              <a:off x="3779784" y="2696362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52"/>
            <p:cNvSpPr/>
            <p:nvPr/>
          </p:nvSpPr>
          <p:spPr>
            <a:xfrm>
              <a:off x="3833633" y="2696362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52"/>
            <p:cNvSpPr/>
            <p:nvPr/>
          </p:nvSpPr>
          <p:spPr>
            <a:xfrm>
              <a:off x="3888009" y="26963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52"/>
            <p:cNvSpPr/>
            <p:nvPr/>
          </p:nvSpPr>
          <p:spPr>
            <a:xfrm>
              <a:off x="3941857" y="26963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52"/>
            <p:cNvSpPr/>
            <p:nvPr/>
          </p:nvSpPr>
          <p:spPr>
            <a:xfrm>
              <a:off x="3995705" y="26963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52"/>
            <p:cNvSpPr/>
            <p:nvPr/>
          </p:nvSpPr>
          <p:spPr>
            <a:xfrm>
              <a:off x="4050081" y="26963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52"/>
            <p:cNvSpPr/>
            <p:nvPr/>
          </p:nvSpPr>
          <p:spPr>
            <a:xfrm>
              <a:off x="4103929" y="26963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52"/>
            <p:cNvSpPr/>
            <p:nvPr/>
          </p:nvSpPr>
          <p:spPr>
            <a:xfrm>
              <a:off x="4158380" y="2696362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52"/>
            <p:cNvSpPr/>
            <p:nvPr/>
          </p:nvSpPr>
          <p:spPr>
            <a:xfrm>
              <a:off x="4212228" y="2696362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52"/>
            <p:cNvSpPr/>
            <p:nvPr/>
          </p:nvSpPr>
          <p:spPr>
            <a:xfrm>
              <a:off x="4266076" y="2696362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52"/>
            <p:cNvSpPr/>
            <p:nvPr/>
          </p:nvSpPr>
          <p:spPr>
            <a:xfrm>
              <a:off x="4320452" y="26963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52"/>
            <p:cNvSpPr/>
            <p:nvPr/>
          </p:nvSpPr>
          <p:spPr>
            <a:xfrm>
              <a:off x="4374301" y="26963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52"/>
            <p:cNvSpPr/>
            <p:nvPr/>
          </p:nvSpPr>
          <p:spPr>
            <a:xfrm>
              <a:off x="4428677" y="26963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52"/>
            <p:cNvSpPr/>
            <p:nvPr/>
          </p:nvSpPr>
          <p:spPr>
            <a:xfrm>
              <a:off x="2049481" y="27507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52"/>
            <p:cNvSpPr/>
            <p:nvPr/>
          </p:nvSpPr>
          <p:spPr>
            <a:xfrm>
              <a:off x="2103329" y="27507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52"/>
            <p:cNvSpPr/>
            <p:nvPr/>
          </p:nvSpPr>
          <p:spPr>
            <a:xfrm>
              <a:off x="2157705" y="27507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52"/>
            <p:cNvSpPr/>
            <p:nvPr/>
          </p:nvSpPr>
          <p:spPr>
            <a:xfrm>
              <a:off x="2211553" y="27507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52"/>
            <p:cNvSpPr/>
            <p:nvPr/>
          </p:nvSpPr>
          <p:spPr>
            <a:xfrm>
              <a:off x="2319852" y="2750738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52"/>
            <p:cNvSpPr/>
            <p:nvPr/>
          </p:nvSpPr>
          <p:spPr>
            <a:xfrm>
              <a:off x="2373701" y="2750738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52"/>
            <p:cNvSpPr/>
            <p:nvPr/>
          </p:nvSpPr>
          <p:spPr>
            <a:xfrm>
              <a:off x="2428077" y="27507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52"/>
            <p:cNvSpPr/>
            <p:nvPr/>
          </p:nvSpPr>
          <p:spPr>
            <a:xfrm>
              <a:off x="3130817" y="27507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52"/>
            <p:cNvSpPr/>
            <p:nvPr/>
          </p:nvSpPr>
          <p:spPr>
            <a:xfrm>
              <a:off x="3184665" y="27507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52"/>
            <p:cNvSpPr/>
            <p:nvPr/>
          </p:nvSpPr>
          <p:spPr>
            <a:xfrm>
              <a:off x="3239116" y="2750738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52"/>
            <p:cNvSpPr/>
            <p:nvPr/>
          </p:nvSpPr>
          <p:spPr>
            <a:xfrm>
              <a:off x="3292964" y="2750738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52"/>
            <p:cNvSpPr/>
            <p:nvPr/>
          </p:nvSpPr>
          <p:spPr>
            <a:xfrm>
              <a:off x="3347340" y="27507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52"/>
            <p:cNvSpPr/>
            <p:nvPr/>
          </p:nvSpPr>
          <p:spPr>
            <a:xfrm>
              <a:off x="3401189" y="27507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52"/>
            <p:cNvSpPr/>
            <p:nvPr/>
          </p:nvSpPr>
          <p:spPr>
            <a:xfrm>
              <a:off x="3455037" y="27507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52"/>
            <p:cNvSpPr/>
            <p:nvPr/>
          </p:nvSpPr>
          <p:spPr>
            <a:xfrm>
              <a:off x="3455037" y="2701264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52"/>
            <p:cNvSpPr/>
            <p:nvPr/>
          </p:nvSpPr>
          <p:spPr>
            <a:xfrm>
              <a:off x="3509413" y="27507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52"/>
            <p:cNvSpPr/>
            <p:nvPr/>
          </p:nvSpPr>
          <p:spPr>
            <a:xfrm>
              <a:off x="3563261" y="27507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52"/>
            <p:cNvSpPr/>
            <p:nvPr/>
          </p:nvSpPr>
          <p:spPr>
            <a:xfrm>
              <a:off x="3617637" y="27507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52"/>
            <p:cNvSpPr/>
            <p:nvPr/>
          </p:nvSpPr>
          <p:spPr>
            <a:xfrm>
              <a:off x="3671485" y="27507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52"/>
            <p:cNvSpPr/>
            <p:nvPr/>
          </p:nvSpPr>
          <p:spPr>
            <a:xfrm>
              <a:off x="3725333" y="27507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52"/>
            <p:cNvSpPr/>
            <p:nvPr/>
          </p:nvSpPr>
          <p:spPr>
            <a:xfrm>
              <a:off x="3833633" y="2750738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52"/>
            <p:cNvSpPr/>
            <p:nvPr/>
          </p:nvSpPr>
          <p:spPr>
            <a:xfrm>
              <a:off x="3888009" y="27507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52"/>
            <p:cNvSpPr/>
            <p:nvPr/>
          </p:nvSpPr>
          <p:spPr>
            <a:xfrm>
              <a:off x="3941857" y="27507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52"/>
            <p:cNvSpPr/>
            <p:nvPr/>
          </p:nvSpPr>
          <p:spPr>
            <a:xfrm>
              <a:off x="3995705" y="27507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52"/>
            <p:cNvSpPr/>
            <p:nvPr/>
          </p:nvSpPr>
          <p:spPr>
            <a:xfrm>
              <a:off x="4050081" y="27507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52"/>
            <p:cNvSpPr/>
            <p:nvPr/>
          </p:nvSpPr>
          <p:spPr>
            <a:xfrm>
              <a:off x="4103929" y="27507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52"/>
            <p:cNvSpPr/>
            <p:nvPr/>
          </p:nvSpPr>
          <p:spPr>
            <a:xfrm>
              <a:off x="4158380" y="2750738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52"/>
            <p:cNvSpPr/>
            <p:nvPr/>
          </p:nvSpPr>
          <p:spPr>
            <a:xfrm>
              <a:off x="4212228" y="2750738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52"/>
            <p:cNvSpPr/>
            <p:nvPr/>
          </p:nvSpPr>
          <p:spPr>
            <a:xfrm>
              <a:off x="4266076" y="2750738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52"/>
            <p:cNvSpPr/>
            <p:nvPr/>
          </p:nvSpPr>
          <p:spPr>
            <a:xfrm>
              <a:off x="4320452" y="27507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52"/>
            <p:cNvSpPr/>
            <p:nvPr/>
          </p:nvSpPr>
          <p:spPr>
            <a:xfrm>
              <a:off x="4374301" y="27507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52"/>
            <p:cNvSpPr/>
            <p:nvPr/>
          </p:nvSpPr>
          <p:spPr>
            <a:xfrm>
              <a:off x="4428677" y="27507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52"/>
            <p:cNvSpPr/>
            <p:nvPr/>
          </p:nvSpPr>
          <p:spPr>
            <a:xfrm>
              <a:off x="2049481" y="28045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52"/>
            <p:cNvSpPr/>
            <p:nvPr/>
          </p:nvSpPr>
          <p:spPr>
            <a:xfrm>
              <a:off x="2103329" y="28045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52"/>
            <p:cNvSpPr/>
            <p:nvPr/>
          </p:nvSpPr>
          <p:spPr>
            <a:xfrm>
              <a:off x="2157705" y="28045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52"/>
            <p:cNvSpPr/>
            <p:nvPr/>
          </p:nvSpPr>
          <p:spPr>
            <a:xfrm>
              <a:off x="2211553" y="28045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52"/>
            <p:cNvSpPr/>
            <p:nvPr/>
          </p:nvSpPr>
          <p:spPr>
            <a:xfrm>
              <a:off x="3076969" y="28045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52"/>
            <p:cNvSpPr/>
            <p:nvPr/>
          </p:nvSpPr>
          <p:spPr>
            <a:xfrm>
              <a:off x="3130817" y="28045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52"/>
            <p:cNvSpPr/>
            <p:nvPr/>
          </p:nvSpPr>
          <p:spPr>
            <a:xfrm>
              <a:off x="3184665" y="28045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52"/>
            <p:cNvSpPr/>
            <p:nvPr/>
          </p:nvSpPr>
          <p:spPr>
            <a:xfrm>
              <a:off x="3239116" y="2804586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52"/>
            <p:cNvSpPr/>
            <p:nvPr/>
          </p:nvSpPr>
          <p:spPr>
            <a:xfrm>
              <a:off x="3292964" y="2804586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52"/>
            <p:cNvSpPr/>
            <p:nvPr/>
          </p:nvSpPr>
          <p:spPr>
            <a:xfrm>
              <a:off x="3347340" y="28045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52"/>
            <p:cNvSpPr/>
            <p:nvPr/>
          </p:nvSpPr>
          <p:spPr>
            <a:xfrm>
              <a:off x="3401189" y="28045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52"/>
            <p:cNvSpPr/>
            <p:nvPr/>
          </p:nvSpPr>
          <p:spPr>
            <a:xfrm>
              <a:off x="3455037" y="28045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52"/>
            <p:cNvSpPr/>
            <p:nvPr/>
          </p:nvSpPr>
          <p:spPr>
            <a:xfrm>
              <a:off x="3509413" y="28045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52"/>
            <p:cNvSpPr/>
            <p:nvPr/>
          </p:nvSpPr>
          <p:spPr>
            <a:xfrm>
              <a:off x="3563261" y="28045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52"/>
            <p:cNvSpPr/>
            <p:nvPr/>
          </p:nvSpPr>
          <p:spPr>
            <a:xfrm>
              <a:off x="3671485" y="28045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52"/>
            <p:cNvSpPr/>
            <p:nvPr/>
          </p:nvSpPr>
          <p:spPr>
            <a:xfrm>
              <a:off x="3725333" y="28045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52"/>
            <p:cNvSpPr/>
            <p:nvPr/>
          </p:nvSpPr>
          <p:spPr>
            <a:xfrm>
              <a:off x="3779784" y="2804586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52"/>
            <p:cNvSpPr/>
            <p:nvPr/>
          </p:nvSpPr>
          <p:spPr>
            <a:xfrm>
              <a:off x="3888009" y="28045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52"/>
            <p:cNvSpPr/>
            <p:nvPr/>
          </p:nvSpPr>
          <p:spPr>
            <a:xfrm>
              <a:off x="3941857" y="28045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52"/>
            <p:cNvSpPr/>
            <p:nvPr/>
          </p:nvSpPr>
          <p:spPr>
            <a:xfrm>
              <a:off x="3995705" y="28045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52"/>
            <p:cNvSpPr/>
            <p:nvPr/>
          </p:nvSpPr>
          <p:spPr>
            <a:xfrm>
              <a:off x="4050081" y="28045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52"/>
            <p:cNvSpPr/>
            <p:nvPr/>
          </p:nvSpPr>
          <p:spPr>
            <a:xfrm>
              <a:off x="4103929" y="28045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52"/>
            <p:cNvSpPr/>
            <p:nvPr/>
          </p:nvSpPr>
          <p:spPr>
            <a:xfrm>
              <a:off x="4158380" y="2804586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52"/>
            <p:cNvSpPr/>
            <p:nvPr/>
          </p:nvSpPr>
          <p:spPr>
            <a:xfrm>
              <a:off x="4212228" y="2804586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52"/>
            <p:cNvSpPr/>
            <p:nvPr/>
          </p:nvSpPr>
          <p:spPr>
            <a:xfrm>
              <a:off x="4266076" y="2804586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52"/>
            <p:cNvSpPr/>
            <p:nvPr/>
          </p:nvSpPr>
          <p:spPr>
            <a:xfrm>
              <a:off x="4320452" y="28045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52"/>
            <p:cNvSpPr/>
            <p:nvPr/>
          </p:nvSpPr>
          <p:spPr>
            <a:xfrm>
              <a:off x="4374301" y="28045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52"/>
            <p:cNvSpPr/>
            <p:nvPr/>
          </p:nvSpPr>
          <p:spPr>
            <a:xfrm>
              <a:off x="4428677" y="28045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52"/>
            <p:cNvSpPr/>
            <p:nvPr/>
          </p:nvSpPr>
          <p:spPr>
            <a:xfrm>
              <a:off x="2157705" y="28590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52"/>
            <p:cNvSpPr/>
            <p:nvPr/>
          </p:nvSpPr>
          <p:spPr>
            <a:xfrm>
              <a:off x="2211553" y="28590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52"/>
            <p:cNvSpPr/>
            <p:nvPr/>
          </p:nvSpPr>
          <p:spPr>
            <a:xfrm>
              <a:off x="2266004" y="2859038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52"/>
            <p:cNvSpPr/>
            <p:nvPr/>
          </p:nvSpPr>
          <p:spPr>
            <a:xfrm>
              <a:off x="2373701" y="2859038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52"/>
            <p:cNvSpPr/>
            <p:nvPr/>
          </p:nvSpPr>
          <p:spPr>
            <a:xfrm>
              <a:off x="2481925" y="28590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52"/>
            <p:cNvSpPr/>
            <p:nvPr/>
          </p:nvSpPr>
          <p:spPr>
            <a:xfrm>
              <a:off x="2536301" y="28590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52"/>
            <p:cNvSpPr/>
            <p:nvPr/>
          </p:nvSpPr>
          <p:spPr>
            <a:xfrm>
              <a:off x="3076969" y="28590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52"/>
            <p:cNvSpPr/>
            <p:nvPr/>
          </p:nvSpPr>
          <p:spPr>
            <a:xfrm>
              <a:off x="3130817" y="28590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52"/>
            <p:cNvSpPr/>
            <p:nvPr/>
          </p:nvSpPr>
          <p:spPr>
            <a:xfrm>
              <a:off x="3184665" y="28590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52"/>
            <p:cNvSpPr/>
            <p:nvPr/>
          </p:nvSpPr>
          <p:spPr>
            <a:xfrm>
              <a:off x="3239116" y="2859038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52"/>
            <p:cNvSpPr/>
            <p:nvPr/>
          </p:nvSpPr>
          <p:spPr>
            <a:xfrm>
              <a:off x="3292964" y="2859038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52"/>
            <p:cNvSpPr/>
            <p:nvPr/>
          </p:nvSpPr>
          <p:spPr>
            <a:xfrm>
              <a:off x="3347340" y="28590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52"/>
            <p:cNvSpPr/>
            <p:nvPr/>
          </p:nvSpPr>
          <p:spPr>
            <a:xfrm>
              <a:off x="3401189" y="28590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52"/>
            <p:cNvSpPr/>
            <p:nvPr/>
          </p:nvSpPr>
          <p:spPr>
            <a:xfrm>
              <a:off x="3455037" y="28590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52"/>
            <p:cNvSpPr/>
            <p:nvPr/>
          </p:nvSpPr>
          <p:spPr>
            <a:xfrm>
              <a:off x="3509413" y="28590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52"/>
            <p:cNvSpPr/>
            <p:nvPr/>
          </p:nvSpPr>
          <p:spPr>
            <a:xfrm>
              <a:off x="3563261" y="28590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52"/>
            <p:cNvSpPr/>
            <p:nvPr/>
          </p:nvSpPr>
          <p:spPr>
            <a:xfrm>
              <a:off x="3671485" y="28590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52"/>
            <p:cNvSpPr/>
            <p:nvPr/>
          </p:nvSpPr>
          <p:spPr>
            <a:xfrm>
              <a:off x="3725333" y="28590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52"/>
            <p:cNvSpPr/>
            <p:nvPr/>
          </p:nvSpPr>
          <p:spPr>
            <a:xfrm>
              <a:off x="3779784" y="2859038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52"/>
            <p:cNvSpPr/>
            <p:nvPr/>
          </p:nvSpPr>
          <p:spPr>
            <a:xfrm>
              <a:off x="3833633" y="2859038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52"/>
            <p:cNvSpPr/>
            <p:nvPr/>
          </p:nvSpPr>
          <p:spPr>
            <a:xfrm>
              <a:off x="3995705" y="28590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52"/>
            <p:cNvSpPr/>
            <p:nvPr/>
          </p:nvSpPr>
          <p:spPr>
            <a:xfrm>
              <a:off x="4050081" y="28590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52"/>
            <p:cNvSpPr/>
            <p:nvPr/>
          </p:nvSpPr>
          <p:spPr>
            <a:xfrm>
              <a:off x="4103929" y="28590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52"/>
            <p:cNvSpPr/>
            <p:nvPr/>
          </p:nvSpPr>
          <p:spPr>
            <a:xfrm>
              <a:off x="4212228" y="2859038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52"/>
            <p:cNvSpPr/>
            <p:nvPr/>
          </p:nvSpPr>
          <p:spPr>
            <a:xfrm>
              <a:off x="4266076" y="2859038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52"/>
            <p:cNvSpPr/>
            <p:nvPr/>
          </p:nvSpPr>
          <p:spPr>
            <a:xfrm>
              <a:off x="4320452" y="28590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52"/>
            <p:cNvSpPr/>
            <p:nvPr/>
          </p:nvSpPr>
          <p:spPr>
            <a:xfrm>
              <a:off x="4374301" y="28590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52"/>
            <p:cNvSpPr/>
            <p:nvPr/>
          </p:nvSpPr>
          <p:spPr>
            <a:xfrm>
              <a:off x="4482525" y="28590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52"/>
            <p:cNvSpPr/>
            <p:nvPr/>
          </p:nvSpPr>
          <p:spPr>
            <a:xfrm>
              <a:off x="4536373" y="2859038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52"/>
            <p:cNvSpPr/>
            <p:nvPr/>
          </p:nvSpPr>
          <p:spPr>
            <a:xfrm>
              <a:off x="2157705" y="2913414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52"/>
            <p:cNvSpPr/>
            <p:nvPr/>
          </p:nvSpPr>
          <p:spPr>
            <a:xfrm>
              <a:off x="2211553" y="2913414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52"/>
            <p:cNvSpPr/>
            <p:nvPr/>
          </p:nvSpPr>
          <p:spPr>
            <a:xfrm>
              <a:off x="2266004" y="2913414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52"/>
            <p:cNvSpPr/>
            <p:nvPr/>
          </p:nvSpPr>
          <p:spPr>
            <a:xfrm>
              <a:off x="2319852" y="2913414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52"/>
            <p:cNvSpPr/>
            <p:nvPr/>
          </p:nvSpPr>
          <p:spPr>
            <a:xfrm>
              <a:off x="3076969" y="2913414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52"/>
            <p:cNvSpPr/>
            <p:nvPr/>
          </p:nvSpPr>
          <p:spPr>
            <a:xfrm>
              <a:off x="2978021" y="2913414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52"/>
            <p:cNvSpPr/>
            <p:nvPr/>
          </p:nvSpPr>
          <p:spPr>
            <a:xfrm>
              <a:off x="3130817" y="2913414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52"/>
            <p:cNvSpPr/>
            <p:nvPr/>
          </p:nvSpPr>
          <p:spPr>
            <a:xfrm>
              <a:off x="3184665" y="2913414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52"/>
            <p:cNvSpPr/>
            <p:nvPr/>
          </p:nvSpPr>
          <p:spPr>
            <a:xfrm>
              <a:off x="3239116" y="2913414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52"/>
            <p:cNvSpPr/>
            <p:nvPr/>
          </p:nvSpPr>
          <p:spPr>
            <a:xfrm>
              <a:off x="3292964" y="2913414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52"/>
            <p:cNvSpPr/>
            <p:nvPr/>
          </p:nvSpPr>
          <p:spPr>
            <a:xfrm>
              <a:off x="3347340" y="2913414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52"/>
            <p:cNvSpPr/>
            <p:nvPr/>
          </p:nvSpPr>
          <p:spPr>
            <a:xfrm>
              <a:off x="3401189" y="2913414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52"/>
            <p:cNvSpPr/>
            <p:nvPr/>
          </p:nvSpPr>
          <p:spPr>
            <a:xfrm>
              <a:off x="3455037" y="2913414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52"/>
            <p:cNvSpPr/>
            <p:nvPr/>
          </p:nvSpPr>
          <p:spPr>
            <a:xfrm>
              <a:off x="3509413" y="2913414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52"/>
            <p:cNvSpPr/>
            <p:nvPr/>
          </p:nvSpPr>
          <p:spPr>
            <a:xfrm>
              <a:off x="3563261" y="2913414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52"/>
            <p:cNvSpPr/>
            <p:nvPr/>
          </p:nvSpPr>
          <p:spPr>
            <a:xfrm>
              <a:off x="3617637" y="2913414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52"/>
            <p:cNvSpPr/>
            <p:nvPr/>
          </p:nvSpPr>
          <p:spPr>
            <a:xfrm>
              <a:off x="3725333" y="2913414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52"/>
            <p:cNvSpPr/>
            <p:nvPr/>
          </p:nvSpPr>
          <p:spPr>
            <a:xfrm>
              <a:off x="3779784" y="2913414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52"/>
            <p:cNvSpPr/>
            <p:nvPr/>
          </p:nvSpPr>
          <p:spPr>
            <a:xfrm>
              <a:off x="3995705" y="2913414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52"/>
            <p:cNvSpPr/>
            <p:nvPr/>
          </p:nvSpPr>
          <p:spPr>
            <a:xfrm>
              <a:off x="4050081" y="2913414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52"/>
            <p:cNvSpPr/>
            <p:nvPr/>
          </p:nvSpPr>
          <p:spPr>
            <a:xfrm>
              <a:off x="4212228" y="2913414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52"/>
            <p:cNvSpPr/>
            <p:nvPr/>
          </p:nvSpPr>
          <p:spPr>
            <a:xfrm>
              <a:off x="4266076" y="2913414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52"/>
            <p:cNvSpPr/>
            <p:nvPr/>
          </p:nvSpPr>
          <p:spPr>
            <a:xfrm>
              <a:off x="4320452" y="2913414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52"/>
            <p:cNvSpPr/>
            <p:nvPr/>
          </p:nvSpPr>
          <p:spPr>
            <a:xfrm>
              <a:off x="4536373" y="2913414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52"/>
            <p:cNvSpPr/>
            <p:nvPr/>
          </p:nvSpPr>
          <p:spPr>
            <a:xfrm>
              <a:off x="2319852" y="2967262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52"/>
            <p:cNvSpPr/>
            <p:nvPr/>
          </p:nvSpPr>
          <p:spPr>
            <a:xfrm>
              <a:off x="2428077" y="29672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52"/>
            <p:cNvSpPr/>
            <p:nvPr/>
          </p:nvSpPr>
          <p:spPr>
            <a:xfrm>
              <a:off x="2481925" y="29672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52"/>
            <p:cNvSpPr/>
            <p:nvPr/>
          </p:nvSpPr>
          <p:spPr>
            <a:xfrm>
              <a:off x="2536301" y="29672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52"/>
            <p:cNvSpPr/>
            <p:nvPr/>
          </p:nvSpPr>
          <p:spPr>
            <a:xfrm>
              <a:off x="3076969" y="29672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52"/>
            <p:cNvSpPr/>
            <p:nvPr/>
          </p:nvSpPr>
          <p:spPr>
            <a:xfrm>
              <a:off x="3130817" y="29672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52"/>
            <p:cNvSpPr/>
            <p:nvPr/>
          </p:nvSpPr>
          <p:spPr>
            <a:xfrm>
              <a:off x="3184665" y="29672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52"/>
            <p:cNvSpPr/>
            <p:nvPr/>
          </p:nvSpPr>
          <p:spPr>
            <a:xfrm>
              <a:off x="3239116" y="2967262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52"/>
            <p:cNvSpPr/>
            <p:nvPr/>
          </p:nvSpPr>
          <p:spPr>
            <a:xfrm>
              <a:off x="3292964" y="2967262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52"/>
            <p:cNvSpPr/>
            <p:nvPr/>
          </p:nvSpPr>
          <p:spPr>
            <a:xfrm>
              <a:off x="3347340" y="29672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52"/>
            <p:cNvSpPr/>
            <p:nvPr/>
          </p:nvSpPr>
          <p:spPr>
            <a:xfrm>
              <a:off x="3401189" y="29672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52"/>
            <p:cNvSpPr/>
            <p:nvPr/>
          </p:nvSpPr>
          <p:spPr>
            <a:xfrm>
              <a:off x="3455037" y="29672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52"/>
            <p:cNvSpPr/>
            <p:nvPr/>
          </p:nvSpPr>
          <p:spPr>
            <a:xfrm>
              <a:off x="3509413" y="29672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52"/>
            <p:cNvSpPr/>
            <p:nvPr/>
          </p:nvSpPr>
          <p:spPr>
            <a:xfrm>
              <a:off x="3563261" y="29672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52"/>
            <p:cNvSpPr/>
            <p:nvPr/>
          </p:nvSpPr>
          <p:spPr>
            <a:xfrm>
              <a:off x="3617637" y="29672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52"/>
            <p:cNvSpPr/>
            <p:nvPr/>
          </p:nvSpPr>
          <p:spPr>
            <a:xfrm>
              <a:off x="3995705" y="29672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52"/>
            <p:cNvSpPr/>
            <p:nvPr/>
          </p:nvSpPr>
          <p:spPr>
            <a:xfrm>
              <a:off x="4050081" y="29672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52"/>
            <p:cNvSpPr/>
            <p:nvPr/>
          </p:nvSpPr>
          <p:spPr>
            <a:xfrm>
              <a:off x="4212228" y="2967262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52"/>
            <p:cNvSpPr/>
            <p:nvPr/>
          </p:nvSpPr>
          <p:spPr>
            <a:xfrm>
              <a:off x="4266076" y="2967262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52"/>
            <p:cNvSpPr/>
            <p:nvPr/>
          </p:nvSpPr>
          <p:spPr>
            <a:xfrm>
              <a:off x="4320452" y="29672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52"/>
            <p:cNvSpPr/>
            <p:nvPr/>
          </p:nvSpPr>
          <p:spPr>
            <a:xfrm>
              <a:off x="4536373" y="29672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52"/>
            <p:cNvSpPr/>
            <p:nvPr/>
          </p:nvSpPr>
          <p:spPr>
            <a:xfrm>
              <a:off x="2373701" y="3021638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52"/>
            <p:cNvSpPr/>
            <p:nvPr/>
          </p:nvSpPr>
          <p:spPr>
            <a:xfrm>
              <a:off x="2428077" y="30216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52"/>
            <p:cNvSpPr/>
            <p:nvPr/>
          </p:nvSpPr>
          <p:spPr>
            <a:xfrm>
              <a:off x="2481925" y="30216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52"/>
            <p:cNvSpPr/>
            <p:nvPr/>
          </p:nvSpPr>
          <p:spPr>
            <a:xfrm>
              <a:off x="2536301" y="30216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52"/>
            <p:cNvSpPr/>
            <p:nvPr/>
          </p:nvSpPr>
          <p:spPr>
            <a:xfrm>
              <a:off x="2590149" y="30216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52"/>
            <p:cNvSpPr/>
            <p:nvPr/>
          </p:nvSpPr>
          <p:spPr>
            <a:xfrm>
              <a:off x="3076969" y="30216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52"/>
            <p:cNvSpPr/>
            <p:nvPr/>
          </p:nvSpPr>
          <p:spPr>
            <a:xfrm>
              <a:off x="3130817" y="30216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52"/>
            <p:cNvSpPr/>
            <p:nvPr/>
          </p:nvSpPr>
          <p:spPr>
            <a:xfrm>
              <a:off x="3184665" y="30216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52"/>
            <p:cNvSpPr/>
            <p:nvPr/>
          </p:nvSpPr>
          <p:spPr>
            <a:xfrm>
              <a:off x="3239116" y="3021638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52"/>
            <p:cNvSpPr/>
            <p:nvPr/>
          </p:nvSpPr>
          <p:spPr>
            <a:xfrm>
              <a:off x="3292964" y="3021638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52"/>
            <p:cNvSpPr/>
            <p:nvPr/>
          </p:nvSpPr>
          <p:spPr>
            <a:xfrm>
              <a:off x="3347340" y="30216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52"/>
            <p:cNvSpPr/>
            <p:nvPr/>
          </p:nvSpPr>
          <p:spPr>
            <a:xfrm>
              <a:off x="3401189" y="30216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52"/>
            <p:cNvSpPr/>
            <p:nvPr/>
          </p:nvSpPr>
          <p:spPr>
            <a:xfrm>
              <a:off x="3455037" y="30216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52"/>
            <p:cNvSpPr/>
            <p:nvPr/>
          </p:nvSpPr>
          <p:spPr>
            <a:xfrm>
              <a:off x="3509413" y="30216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52"/>
            <p:cNvSpPr/>
            <p:nvPr/>
          </p:nvSpPr>
          <p:spPr>
            <a:xfrm>
              <a:off x="3563261" y="30216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52"/>
            <p:cNvSpPr/>
            <p:nvPr/>
          </p:nvSpPr>
          <p:spPr>
            <a:xfrm>
              <a:off x="3617637" y="30216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52"/>
            <p:cNvSpPr/>
            <p:nvPr/>
          </p:nvSpPr>
          <p:spPr>
            <a:xfrm>
              <a:off x="3671485" y="30216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52"/>
            <p:cNvSpPr/>
            <p:nvPr/>
          </p:nvSpPr>
          <p:spPr>
            <a:xfrm>
              <a:off x="3725333" y="30216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52"/>
            <p:cNvSpPr/>
            <p:nvPr/>
          </p:nvSpPr>
          <p:spPr>
            <a:xfrm>
              <a:off x="4212228" y="3021638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52"/>
            <p:cNvSpPr/>
            <p:nvPr/>
          </p:nvSpPr>
          <p:spPr>
            <a:xfrm>
              <a:off x="4266076" y="3021638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52"/>
            <p:cNvSpPr/>
            <p:nvPr/>
          </p:nvSpPr>
          <p:spPr>
            <a:xfrm>
              <a:off x="4428677" y="30216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52"/>
            <p:cNvSpPr/>
            <p:nvPr/>
          </p:nvSpPr>
          <p:spPr>
            <a:xfrm>
              <a:off x="2373701" y="3075486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52"/>
            <p:cNvSpPr/>
            <p:nvPr/>
          </p:nvSpPr>
          <p:spPr>
            <a:xfrm>
              <a:off x="2428077" y="30754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52"/>
            <p:cNvSpPr/>
            <p:nvPr/>
          </p:nvSpPr>
          <p:spPr>
            <a:xfrm>
              <a:off x="2481925" y="30754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52"/>
            <p:cNvSpPr/>
            <p:nvPr/>
          </p:nvSpPr>
          <p:spPr>
            <a:xfrm>
              <a:off x="2536301" y="30754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52"/>
            <p:cNvSpPr/>
            <p:nvPr/>
          </p:nvSpPr>
          <p:spPr>
            <a:xfrm>
              <a:off x="2590149" y="30754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52"/>
            <p:cNvSpPr/>
            <p:nvPr/>
          </p:nvSpPr>
          <p:spPr>
            <a:xfrm>
              <a:off x="2643997" y="30754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52"/>
            <p:cNvSpPr/>
            <p:nvPr/>
          </p:nvSpPr>
          <p:spPr>
            <a:xfrm>
              <a:off x="3347340" y="30754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52"/>
            <p:cNvSpPr/>
            <p:nvPr/>
          </p:nvSpPr>
          <p:spPr>
            <a:xfrm>
              <a:off x="3401189" y="30754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52"/>
            <p:cNvSpPr/>
            <p:nvPr/>
          </p:nvSpPr>
          <p:spPr>
            <a:xfrm>
              <a:off x="3455037" y="30754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52"/>
            <p:cNvSpPr/>
            <p:nvPr/>
          </p:nvSpPr>
          <p:spPr>
            <a:xfrm>
              <a:off x="3509413" y="30754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52"/>
            <p:cNvSpPr/>
            <p:nvPr/>
          </p:nvSpPr>
          <p:spPr>
            <a:xfrm>
              <a:off x="3563261" y="30754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52"/>
            <p:cNvSpPr/>
            <p:nvPr/>
          </p:nvSpPr>
          <p:spPr>
            <a:xfrm>
              <a:off x="3617637" y="30754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52"/>
            <p:cNvSpPr/>
            <p:nvPr/>
          </p:nvSpPr>
          <p:spPr>
            <a:xfrm>
              <a:off x="3671485" y="30754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52"/>
            <p:cNvSpPr/>
            <p:nvPr/>
          </p:nvSpPr>
          <p:spPr>
            <a:xfrm>
              <a:off x="4212228" y="3075486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52"/>
            <p:cNvSpPr/>
            <p:nvPr/>
          </p:nvSpPr>
          <p:spPr>
            <a:xfrm>
              <a:off x="4266076" y="3075486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52"/>
            <p:cNvSpPr/>
            <p:nvPr/>
          </p:nvSpPr>
          <p:spPr>
            <a:xfrm>
              <a:off x="4374301" y="30754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52"/>
            <p:cNvSpPr/>
            <p:nvPr/>
          </p:nvSpPr>
          <p:spPr>
            <a:xfrm>
              <a:off x="4428677" y="3075486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52"/>
            <p:cNvSpPr/>
            <p:nvPr/>
          </p:nvSpPr>
          <p:spPr>
            <a:xfrm>
              <a:off x="2373701" y="3129862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52"/>
            <p:cNvSpPr/>
            <p:nvPr/>
          </p:nvSpPr>
          <p:spPr>
            <a:xfrm>
              <a:off x="2428077" y="31298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52"/>
            <p:cNvSpPr/>
            <p:nvPr/>
          </p:nvSpPr>
          <p:spPr>
            <a:xfrm>
              <a:off x="2481925" y="31298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52"/>
            <p:cNvSpPr/>
            <p:nvPr/>
          </p:nvSpPr>
          <p:spPr>
            <a:xfrm>
              <a:off x="2536301" y="31298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52"/>
            <p:cNvSpPr/>
            <p:nvPr/>
          </p:nvSpPr>
          <p:spPr>
            <a:xfrm>
              <a:off x="2590149" y="31298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52"/>
            <p:cNvSpPr/>
            <p:nvPr/>
          </p:nvSpPr>
          <p:spPr>
            <a:xfrm>
              <a:off x="2643997" y="31298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52"/>
            <p:cNvSpPr/>
            <p:nvPr/>
          </p:nvSpPr>
          <p:spPr>
            <a:xfrm>
              <a:off x="2698373" y="31298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52"/>
            <p:cNvSpPr/>
            <p:nvPr/>
          </p:nvSpPr>
          <p:spPr>
            <a:xfrm>
              <a:off x="3347340" y="31298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52"/>
            <p:cNvSpPr/>
            <p:nvPr/>
          </p:nvSpPr>
          <p:spPr>
            <a:xfrm>
              <a:off x="3401189" y="31298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52"/>
            <p:cNvSpPr/>
            <p:nvPr/>
          </p:nvSpPr>
          <p:spPr>
            <a:xfrm>
              <a:off x="3455037" y="31298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52"/>
            <p:cNvSpPr/>
            <p:nvPr/>
          </p:nvSpPr>
          <p:spPr>
            <a:xfrm>
              <a:off x="3509413" y="31298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52"/>
            <p:cNvSpPr/>
            <p:nvPr/>
          </p:nvSpPr>
          <p:spPr>
            <a:xfrm>
              <a:off x="3563261" y="31298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52"/>
            <p:cNvSpPr/>
            <p:nvPr/>
          </p:nvSpPr>
          <p:spPr>
            <a:xfrm>
              <a:off x="3617637" y="31298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52"/>
            <p:cNvSpPr/>
            <p:nvPr/>
          </p:nvSpPr>
          <p:spPr>
            <a:xfrm>
              <a:off x="4266076" y="3129862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52"/>
            <p:cNvSpPr/>
            <p:nvPr/>
          </p:nvSpPr>
          <p:spPr>
            <a:xfrm>
              <a:off x="4374301" y="31298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52"/>
            <p:cNvSpPr/>
            <p:nvPr/>
          </p:nvSpPr>
          <p:spPr>
            <a:xfrm>
              <a:off x="4428677" y="31298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52"/>
            <p:cNvSpPr/>
            <p:nvPr/>
          </p:nvSpPr>
          <p:spPr>
            <a:xfrm>
              <a:off x="4482525" y="31298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52"/>
            <p:cNvSpPr/>
            <p:nvPr/>
          </p:nvSpPr>
          <p:spPr>
            <a:xfrm>
              <a:off x="4536373" y="31298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52"/>
            <p:cNvSpPr/>
            <p:nvPr/>
          </p:nvSpPr>
          <p:spPr>
            <a:xfrm>
              <a:off x="4590749" y="31298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52"/>
            <p:cNvSpPr/>
            <p:nvPr/>
          </p:nvSpPr>
          <p:spPr>
            <a:xfrm>
              <a:off x="4644597" y="31298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52"/>
            <p:cNvSpPr/>
            <p:nvPr/>
          </p:nvSpPr>
          <p:spPr>
            <a:xfrm>
              <a:off x="4699048" y="3129862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52"/>
            <p:cNvSpPr/>
            <p:nvPr/>
          </p:nvSpPr>
          <p:spPr>
            <a:xfrm>
              <a:off x="2373701" y="3184313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52"/>
            <p:cNvSpPr/>
            <p:nvPr/>
          </p:nvSpPr>
          <p:spPr>
            <a:xfrm>
              <a:off x="2428077" y="3184313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52"/>
            <p:cNvSpPr/>
            <p:nvPr/>
          </p:nvSpPr>
          <p:spPr>
            <a:xfrm>
              <a:off x="2481925" y="3184313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52"/>
            <p:cNvSpPr/>
            <p:nvPr/>
          </p:nvSpPr>
          <p:spPr>
            <a:xfrm>
              <a:off x="2536301" y="3184313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52"/>
            <p:cNvSpPr/>
            <p:nvPr/>
          </p:nvSpPr>
          <p:spPr>
            <a:xfrm>
              <a:off x="2590149" y="3184313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52"/>
            <p:cNvSpPr/>
            <p:nvPr/>
          </p:nvSpPr>
          <p:spPr>
            <a:xfrm>
              <a:off x="2643997" y="3184313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52"/>
            <p:cNvSpPr/>
            <p:nvPr/>
          </p:nvSpPr>
          <p:spPr>
            <a:xfrm>
              <a:off x="2698373" y="3184313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52"/>
            <p:cNvSpPr/>
            <p:nvPr/>
          </p:nvSpPr>
          <p:spPr>
            <a:xfrm>
              <a:off x="2752221" y="3184313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52"/>
            <p:cNvSpPr/>
            <p:nvPr/>
          </p:nvSpPr>
          <p:spPr>
            <a:xfrm>
              <a:off x="2806672" y="3184313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52"/>
            <p:cNvSpPr/>
            <p:nvPr/>
          </p:nvSpPr>
          <p:spPr>
            <a:xfrm>
              <a:off x="3347340" y="3184313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52"/>
            <p:cNvSpPr/>
            <p:nvPr/>
          </p:nvSpPr>
          <p:spPr>
            <a:xfrm>
              <a:off x="3401189" y="3184313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52"/>
            <p:cNvSpPr/>
            <p:nvPr/>
          </p:nvSpPr>
          <p:spPr>
            <a:xfrm>
              <a:off x="3455037" y="3184313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52"/>
            <p:cNvSpPr/>
            <p:nvPr/>
          </p:nvSpPr>
          <p:spPr>
            <a:xfrm>
              <a:off x="3509413" y="3184313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52"/>
            <p:cNvSpPr/>
            <p:nvPr/>
          </p:nvSpPr>
          <p:spPr>
            <a:xfrm>
              <a:off x="3563261" y="3184313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52"/>
            <p:cNvSpPr/>
            <p:nvPr/>
          </p:nvSpPr>
          <p:spPr>
            <a:xfrm>
              <a:off x="3617637" y="3184313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52"/>
            <p:cNvSpPr/>
            <p:nvPr/>
          </p:nvSpPr>
          <p:spPr>
            <a:xfrm>
              <a:off x="4266076" y="3184313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52"/>
            <p:cNvSpPr/>
            <p:nvPr/>
          </p:nvSpPr>
          <p:spPr>
            <a:xfrm>
              <a:off x="4320452" y="3184313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52"/>
            <p:cNvSpPr/>
            <p:nvPr/>
          </p:nvSpPr>
          <p:spPr>
            <a:xfrm>
              <a:off x="4374301" y="3184313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52"/>
            <p:cNvSpPr/>
            <p:nvPr/>
          </p:nvSpPr>
          <p:spPr>
            <a:xfrm>
              <a:off x="4644597" y="3184313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52"/>
            <p:cNvSpPr/>
            <p:nvPr/>
          </p:nvSpPr>
          <p:spPr>
            <a:xfrm>
              <a:off x="4699048" y="3184313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52"/>
            <p:cNvSpPr/>
            <p:nvPr/>
          </p:nvSpPr>
          <p:spPr>
            <a:xfrm>
              <a:off x="4752896" y="3184313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52"/>
            <p:cNvSpPr/>
            <p:nvPr/>
          </p:nvSpPr>
          <p:spPr>
            <a:xfrm>
              <a:off x="2373701" y="3238161"/>
              <a:ext cx="25039" cy="25642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52"/>
            <p:cNvSpPr/>
            <p:nvPr/>
          </p:nvSpPr>
          <p:spPr>
            <a:xfrm>
              <a:off x="2428077" y="3238161"/>
              <a:ext cx="25114" cy="25642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52"/>
            <p:cNvSpPr/>
            <p:nvPr/>
          </p:nvSpPr>
          <p:spPr>
            <a:xfrm>
              <a:off x="2481925" y="3238161"/>
              <a:ext cx="25114" cy="25642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52"/>
            <p:cNvSpPr/>
            <p:nvPr/>
          </p:nvSpPr>
          <p:spPr>
            <a:xfrm>
              <a:off x="2536301" y="3238161"/>
              <a:ext cx="25114" cy="25642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52"/>
            <p:cNvSpPr/>
            <p:nvPr/>
          </p:nvSpPr>
          <p:spPr>
            <a:xfrm>
              <a:off x="2590149" y="3238161"/>
              <a:ext cx="25114" cy="25642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52"/>
            <p:cNvSpPr/>
            <p:nvPr/>
          </p:nvSpPr>
          <p:spPr>
            <a:xfrm>
              <a:off x="2643997" y="3238161"/>
              <a:ext cx="25114" cy="25642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52"/>
            <p:cNvSpPr/>
            <p:nvPr/>
          </p:nvSpPr>
          <p:spPr>
            <a:xfrm>
              <a:off x="2698373" y="3238161"/>
              <a:ext cx="25114" cy="25642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52"/>
            <p:cNvSpPr/>
            <p:nvPr/>
          </p:nvSpPr>
          <p:spPr>
            <a:xfrm>
              <a:off x="2752221" y="3238161"/>
              <a:ext cx="25114" cy="25642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52"/>
            <p:cNvSpPr/>
            <p:nvPr/>
          </p:nvSpPr>
          <p:spPr>
            <a:xfrm>
              <a:off x="2806672" y="3238161"/>
              <a:ext cx="25039" cy="25642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52"/>
            <p:cNvSpPr/>
            <p:nvPr/>
          </p:nvSpPr>
          <p:spPr>
            <a:xfrm>
              <a:off x="3347340" y="3238161"/>
              <a:ext cx="25114" cy="25642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52"/>
            <p:cNvSpPr/>
            <p:nvPr/>
          </p:nvSpPr>
          <p:spPr>
            <a:xfrm>
              <a:off x="3401189" y="3238161"/>
              <a:ext cx="25114" cy="25642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52"/>
            <p:cNvSpPr/>
            <p:nvPr/>
          </p:nvSpPr>
          <p:spPr>
            <a:xfrm>
              <a:off x="3455037" y="3238161"/>
              <a:ext cx="25114" cy="25642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52"/>
            <p:cNvSpPr/>
            <p:nvPr/>
          </p:nvSpPr>
          <p:spPr>
            <a:xfrm>
              <a:off x="3509413" y="3238161"/>
              <a:ext cx="25114" cy="25642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52"/>
            <p:cNvSpPr/>
            <p:nvPr/>
          </p:nvSpPr>
          <p:spPr>
            <a:xfrm>
              <a:off x="3563261" y="3238161"/>
              <a:ext cx="25114" cy="25642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52"/>
            <p:cNvSpPr/>
            <p:nvPr/>
          </p:nvSpPr>
          <p:spPr>
            <a:xfrm>
              <a:off x="3617637" y="3238161"/>
              <a:ext cx="25114" cy="25642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52"/>
            <p:cNvSpPr/>
            <p:nvPr/>
          </p:nvSpPr>
          <p:spPr>
            <a:xfrm>
              <a:off x="4699048" y="3238161"/>
              <a:ext cx="25039" cy="25642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52"/>
            <p:cNvSpPr/>
            <p:nvPr/>
          </p:nvSpPr>
          <p:spPr>
            <a:xfrm>
              <a:off x="2428077" y="329253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52"/>
            <p:cNvSpPr/>
            <p:nvPr/>
          </p:nvSpPr>
          <p:spPr>
            <a:xfrm>
              <a:off x="2481925" y="329253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52"/>
            <p:cNvSpPr/>
            <p:nvPr/>
          </p:nvSpPr>
          <p:spPr>
            <a:xfrm>
              <a:off x="2536301" y="329253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52"/>
            <p:cNvSpPr/>
            <p:nvPr/>
          </p:nvSpPr>
          <p:spPr>
            <a:xfrm>
              <a:off x="2590149" y="329253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52"/>
            <p:cNvSpPr/>
            <p:nvPr/>
          </p:nvSpPr>
          <p:spPr>
            <a:xfrm>
              <a:off x="2643997" y="329253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52"/>
            <p:cNvSpPr/>
            <p:nvPr/>
          </p:nvSpPr>
          <p:spPr>
            <a:xfrm>
              <a:off x="2698373" y="329253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52"/>
            <p:cNvSpPr/>
            <p:nvPr/>
          </p:nvSpPr>
          <p:spPr>
            <a:xfrm>
              <a:off x="2752221" y="329253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52"/>
            <p:cNvSpPr/>
            <p:nvPr/>
          </p:nvSpPr>
          <p:spPr>
            <a:xfrm>
              <a:off x="2806672" y="3292537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52"/>
            <p:cNvSpPr/>
            <p:nvPr/>
          </p:nvSpPr>
          <p:spPr>
            <a:xfrm>
              <a:off x="3347340" y="329253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52"/>
            <p:cNvSpPr/>
            <p:nvPr/>
          </p:nvSpPr>
          <p:spPr>
            <a:xfrm>
              <a:off x="3401189" y="329253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52"/>
            <p:cNvSpPr/>
            <p:nvPr/>
          </p:nvSpPr>
          <p:spPr>
            <a:xfrm>
              <a:off x="3455037" y="329253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52"/>
            <p:cNvSpPr/>
            <p:nvPr/>
          </p:nvSpPr>
          <p:spPr>
            <a:xfrm>
              <a:off x="3509413" y="329253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52"/>
            <p:cNvSpPr/>
            <p:nvPr/>
          </p:nvSpPr>
          <p:spPr>
            <a:xfrm>
              <a:off x="3563261" y="329253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52"/>
            <p:cNvSpPr/>
            <p:nvPr/>
          </p:nvSpPr>
          <p:spPr>
            <a:xfrm>
              <a:off x="3617637" y="329253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52"/>
            <p:cNvSpPr/>
            <p:nvPr/>
          </p:nvSpPr>
          <p:spPr>
            <a:xfrm>
              <a:off x="3725333" y="329253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52"/>
            <p:cNvSpPr/>
            <p:nvPr/>
          </p:nvSpPr>
          <p:spPr>
            <a:xfrm>
              <a:off x="4536373" y="329253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52"/>
            <p:cNvSpPr/>
            <p:nvPr/>
          </p:nvSpPr>
          <p:spPr>
            <a:xfrm>
              <a:off x="4590749" y="329253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52"/>
            <p:cNvSpPr/>
            <p:nvPr/>
          </p:nvSpPr>
          <p:spPr>
            <a:xfrm>
              <a:off x="4644597" y="329253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52"/>
            <p:cNvSpPr/>
            <p:nvPr/>
          </p:nvSpPr>
          <p:spPr>
            <a:xfrm>
              <a:off x="4699048" y="3292537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52"/>
            <p:cNvSpPr/>
            <p:nvPr/>
          </p:nvSpPr>
          <p:spPr>
            <a:xfrm>
              <a:off x="2481925" y="334691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52"/>
            <p:cNvSpPr/>
            <p:nvPr/>
          </p:nvSpPr>
          <p:spPr>
            <a:xfrm>
              <a:off x="2536301" y="334691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52"/>
            <p:cNvSpPr/>
            <p:nvPr/>
          </p:nvSpPr>
          <p:spPr>
            <a:xfrm>
              <a:off x="2590149" y="334691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52"/>
            <p:cNvSpPr/>
            <p:nvPr/>
          </p:nvSpPr>
          <p:spPr>
            <a:xfrm>
              <a:off x="2643997" y="334691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52"/>
            <p:cNvSpPr/>
            <p:nvPr/>
          </p:nvSpPr>
          <p:spPr>
            <a:xfrm>
              <a:off x="2698373" y="334691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52"/>
            <p:cNvSpPr/>
            <p:nvPr/>
          </p:nvSpPr>
          <p:spPr>
            <a:xfrm>
              <a:off x="2752221" y="334691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52"/>
            <p:cNvSpPr/>
            <p:nvPr/>
          </p:nvSpPr>
          <p:spPr>
            <a:xfrm>
              <a:off x="3347340" y="334691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52"/>
            <p:cNvSpPr/>
            <p:nvPr/>
          </p:nvSpPr>
          <p:spPr>
            <a:xfrm>
              <a:off x="3401189" y="334691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52"/>
            <p:cNvSpPr/>
            <p:nvPr/>
          </p:nvSpPr>
          <p:spPr>
            <a:xfrm>
              <a:off x="3455037" y="334691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52"/>
            <p:cNvSpPr/>
            <p:nvPr/>
          </p:nvSpPr>
          <p:spPr>
            <a:xfrm>
              <a:off x="3509413" y="334691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52"/>
            <p:cNvSpPr/>
            <p:nvPr/>
          </p:nvSpPr>
          <p:spPr>
            <a:xfrm>
              <a:off x="3563261" y="334691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52"/>
            <p:cNvSpPr/>
            <p:nvPr/>
          </p:nvSpPr>
          <p:spPr>
            <a:xfrm>
              <a:off x="3617637" y="334691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52"/>
            <p:cNvSpPr/>
            <p:nvPr/>
          </p:nvSpPr>
          <p:spPr>
            <a:xfrm>
              <a:off x="3671485" y="334691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52"/>
            <p:cNvSpPr/>
            <p:nvPr/>
          </p:nvSpPr>
          <p:spPr>
            <a:xfrm>
              <a:off x="3725333" y="334691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52"/>
            <p:cNvSpPr/>
            <p:nvPr/>
          </p:nvSpPr>
          <p:spPr>
            <a:xfrm>
              <a:off x="4482525" y="334691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52"/>
            <p:cNvSpPr/>
            <p:nvPr/>
          </p:nvSpPr>
          <p:spPr>
            <a:xfrm>
              <a:off x="4536373" y="334691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52"/>
            <p:cNvSpPr/>
            <p:nvPr/>
          </p:nvSpPr>
          <p:spPr>
            <a:xfrm>
              <a:off x="4590749" y="334691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52"/>
            <p:cNvSpPr/>
            <p:nvPr/>
          </p:nvSpPr>
          <p:spPr>
            <a:xfrm>
              <a:off x="4644597" y="334691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52"/>
            <p:cNvSpPr/>
            <p:nvPr/>
          </p:nvSpPr>
          <p:spPr>
            <a:xfrm>
              <a:off x="4699048" y="3346913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52"/>
            <p:cNvSpPr/>
            <p:nvPr/>
          </p:nvSpPr>
          <p:spPr>
            <a:xfrm>
              <a:off x="2481925" y="34007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52"/>
            <p:cNvSpPr/>
            <p:nvPr/>
          </p:nvSpPr>
          <p:spPr>
            <a:xfrm>
              <a:off x="2536301" y="34007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52"/>
            <p:cNvSpPr/>
            <p:nvPr/>
          </p:nvSpPr>
          <p:spPr>
            <a:xfrm>
              <a:off x="2590149" y="34007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52"/>
            <p:cNvSpPr/>
            <p:nvPr/>
          </p:nvSpPr>
          <p:spPr>
            <a:xfrm>
              <a:off x="2643997" y="34007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52"/>
            <p:cNvSpPr/>
            <p:nvPr/>
          </p:nvSpPr>
          <p:spPr>
            <a:xfrm>
              <a:off x="2698373" y="34007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52"/>
            <p:cNvSpPr/>
            <p:nvPr/>
          </p:nvSpPr>
          <p:spPr>
            <a:xfrm>
              <a:off x="2752221" y="34007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52"/>
            <p:cNvSpPr/>
            <p:nvPr/>
          </p:nvSpPr>
          <p:spPr>
            <a:xfrm>
              <a:off x="3401189" y="34007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52"/>
            <p:cNvSpPr/>
            <p:nvPr/>
          </p:nvSpPr>
          <p:spPr>
            <a:xfrm>
              <a:off x="3455037" y="34007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52"/>
            <p:cNvSpPr/>
            <p:nvPr/>
          </p:nvSpPr>
          <p:spPr>
            <a:xfrm>
              <a:off x="3509413" y="34007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52"/>
            <p:cNvSpPr/>
            <p:nvPr/>
          </p:nvSpPr>
          <p:spPr>
            <a:xfrm>
              <a:off x="3563261" y="34007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52"/>
            <p:cNvSpPr/>
            <p:nvPr/>
          </p:nvSpPr>
          <p:spPr>
            <a:xfrm>
              <a:off x="3671485" y="34007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52"/>
            <p:cNvSpPr/>
            <p:nvPr/>
          </p:nvSpPr>
          <p:spPr>
            <a:xfrm>
              <a:off x="3725333" y="34007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52"/>
            <p:cNvSpPr/>
            <p:nvPr/>
          </p:nvSpPr>
          <p:spPr>
            <a:xfrm>
              <a:off x="4428677" y="34007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52"/>
            <p:cNvSpPr/>
            <p:nvPr/>
          </p:nvSpPr>
          <p:spPr>
            <a:xfrm>
              <a:off x="4482525" y="34007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52"/>
            <p:cNvSpPr/>
            <p:nvPr/>
          </p:nvSpPr>
          <p:spPr>
            <a:xfrm>
              <a:off x="4536373" y="34007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52"/>
            <p:cNvSpPr/>
            <p:nvPr/>
          </p:nvSpPr>
          <p:spPr>
            <a:xfrm>
              <a:off x="4590749" y="34007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52"/>
            <p:cNvSpPr/>
            <p:nvPr/>
          </p:nvSpPr>
          <p:spPr>
            <a:xfrm>
              <a:off x="4644597" y="3400762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52"/>
            <p:cNvSpPr/>
            <p:nvPr/>
          </p:nvSpPr>
          <p:spPr>
            <a:xfrm>
              <a:off x="4699048" y="3400762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52"/>
            <p:cNvSpPr/>
            <p:nvPr/>
          </p:nvSpPr>
          <p:spPr>
            <a:xfrm>
              <a:off x="4752896" y="3400762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52"/>
            <p:cNvSpPr/>
            <p:nvPr/>
          </p:nvSpPr>
          <p:spPr>
            <a:xfrm>
              <a:off x="2481925" y="34551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52"/>
            <p:cNvSpPr/>
            <p:nvPr/>
          </p:nvSpPr>
          <p:spPr>
            <a:xfrm>
              <a:off x="2536301" y="34551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52"/>
            <p:cNvSpPr/>
            <p:nvPr/>
          </p:nvSpPr>
          <p:spPr>
            <a:xfrm>
              <a:off x="2590149" y="34551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52"/>
            <p:cNvSpPr/>
            <p:nvPr/>
          </p:nvSpPr>
          <p:spPr>
            <a:xfrm>
              <a:off x="2643997" y="34551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52"/>
            <p:cNvSpPr/>
            <p:nvPr/>
          </p:nvSpPr>
          <p:spPr>
            <a:xfrm>
              <a:off x="2698373" y="34551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52"/>
            <p:cNvSpPr/>
            <p:nvPr/>
          </p:nvSpPr>
          <p:spPr>
            <a:xfrm>
              <a:off x="3401189" y="34551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52"/>
            <p:cNvSpPr/>
            <p:nvPr/>
          </p:nvSpPr>
          <p:spPr>
            <a:xfrm>
              <a:off x="3455037" y="34551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52"/>
            <p:cNvSpPr/>
            <p:nvPr/>
          </p:nvSpPr>
          <p:spPr>
            <a:xfrm>
              <a:off x="3509413" y="34551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52"/>
            <p:cNvSpPr/>
            <p:nvPr/>
          </p:nvSpPr>
          <p:spPr>
            <a:xfrm>
              <a:off x="3563261" y="34551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52"/>
            <p:cNvSpPr/>
            <p:nvPr/>
          </p:nvSpPr>
          <p:spPr>
            <a:xfrm>
              <a:off x="3671485" y="34551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52"/>
            <p:cNvSpPr/>
            <p:nvPr/>
          </p:nvSpPr>
          <p:spPr>
            <a:xfrm>
              <a:off x="4428677" y="34551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52"/>
            <p:cNvSpPr/>
            <p:nvPr/>
          </p:nvSpPr>
          <p:spPr>
            <a:xfrm>
              <a:off x="4482525" y="34551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52"/>
            <p:cNvSpPr/>
            <p:nvPr/>
          </p:nvSpPr>
          <p:spPr>
            <a:xfrm>
              <a:off x="4536373" y="34551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52"/>
            <p:cNvSpPr/>
            <p:nvPr/>
          </p:nvSpPr>
          <p:spPr>
            <a:xfrm>
              <a:off x="4590749" y="34551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52"/>
            <p:cNvSpPr/>
            <p:nvPr/>
          </p:nvSpPr>
          <p:spPr>
            <a:xfrm>
              <a:off x="4644597" y="3455138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52"/>
            <p:cNvSpPr/>
            <p:nvPr/>
          </p:nvSpPr>
          <p:spPr>
            <a:xfrm>
              <a:off x="4699048" y="3455138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52"/>
            <p:cNvSpPr/>
            <p:nvPr/>
          </p:nvSpPr>
          <p:spPr>
            <a:xfrm>
              <a:off x="4752896" y="3455138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52"/>
            <p:cNvSpPr/>
            <p:nvPr/>
          </p:nvSpPr>
          <p:spPr>
            <a:xfrm>
              <a:off x="2481925" y="3509589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52"/>
            <p:cNvSpPr/>
            <p:nvPr/>
          </p:nvSpPr>
          <p:spPr>
            <a:xfrm>
              <a:off x="2536301" y="3509589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52"/>
            <p:cNvSpPr/>
            <p:nvPr/>
          </p:nvSpPr>
          <p:spPr>
            <a:xfrm>
              <a:off x="2590149" y="3509589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52"/>
            <p:cNvSpPr/>
            <p:nvPr/>
          </p:nvSpPr>
          <p:spPr>
            <a:xfrm>
              <a:off x="2643997" y="3509589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52"/>
            <p:cNvSpPr/>
            <p:nvPr/>
          </p:nvSpPr>
          <p:spPr>
            <a:xfrm>
              <a:off x="2698373" y="3509589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52"/>
            <p:cNvSpPr/>
            <p:nvPr/>
          </p:nvSpPr>
          <p:spPr>
            <a:xfrm>
              <a:off x="3401189" y="3509589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52"/>
            <p:cNvSpPr/>
            <p:nvPr/>
          </p:nvSpPr>
          <p:spPr>
            <a:xfrm>
              <a:off x="3455037" y="3509589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52"/>
            <p:cNvSpPr/>
            <p:nvPr/>
          </p:nvSpPr>
          <p:spPr>
            <a:xfrm>
              <a:off x="3509413" y="3509589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52"/>
            <p:cNvSpPr/>
            <p:nvPr/>
          </p:nvSpPr>
          <p:spPr>
            <a:xfrm>
              <a:off x="4428677" y="3509589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52"/>
            <p:cNvSpPr/>
            <p:nvPr/>
          </p:nvSpPr>
          <p:spPr>
            <a:xfrm>
              <a:off x="4482525" y="3509589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52"/>
            <p:cNvSpPr/>
            <p:nvPr/>
          </p:nvSpPr>
          <p:spPr>
            <a:xfrm>
              <a:off x="4536373" y="3509589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52"/>
            <p:cNvSpPr/>
            <p:nvPr/>
          </p:nvSpPr>
          <p:spPr>
            <a:xfrm>
              <a:off x="4590749" y="3509589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52"/>
            <p:cNvSpPr/>
            <p:nvPr/>
          </p:nvSpPr>
          <p:spPr>
            <a:xfrm>
              <a:off x="4644597" y="3509589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52"/>
            <p:cNvSpPr/>
            <p:nvPr/>
          </p:nvSpPr>
          <p:spPr>
            <a:xfrm>
              <a:off x="4699048" y="3509589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52"/>
            <p:cNvSpPr/>
            <p:nvPr/>
          </p:nvSpPr>
          <p:spPr>
            <a:xfrm>
              <a:off x="4752896" y="3509589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52"/>
            <p:cNvSpPr/>
            <p:nvPr/>
          </p:nvSpPr>
          <p:spPr>
            <a:xfrm>
              <a:off x="2481925" y="3563437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52"/>
            <p:cNvSpPr/>
            <p:nvPr/>
          </p:nvSpPr>
          <p:spPr>
            <a:xfrm>
              <a:off x="2536301" y="3563437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52"/>
            <p:cNvSpPr/>
            <p:nvPr/>
          </p:nvSpPr>
          <p:spPr>
            <a:xfrm>
              <a:off x="2590149" y="3563437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52"/>
            <p:cNvSpPr/>
            <p:nvPr/>
          </p:nvSpPr>
          <p:spPr>
            <a:xfrm>
              <a:off x="2643997" y="3563437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52"/>
            <p:cNvSpPr/>
            <p:nvPr/>
          </p:nvSpPr>
          <p:spPr>
            <a:xfrm>
              <a:off x="3401189" y="3563437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52"/>
            <p:cNvSpPr/>
            <p:nvPr/>
          </p:nvSpPr>
          <p:spPr>
            <a:xfrm>
              <a:off x="3455037" y="3563437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52"/>
            <p:cNvSpPr/>
            <p:nvPr/>
          </p:nvSpPr>
          <p:spPr>
            <a:xfrm>
              <a:off x="4428677" y="3563437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52"/>
            <p:cNvSpPr/>
            <p:nvPr/>
          </p:nvSpPr>
          <p:spPr>
            <a:xfrm>
              <a:off x="4590749" y="3563437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52"/>
            <p:cNvSpPr/>
            <p:nvPr/>
          </p:nvSpPr>
          <p:spPr>
            <a:xfrm>
              <a:off x="4644597" y="3563437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52"/>
            <p:cNvSpPr/>
            <p:nvPr/>
          </p:nvSpPr>
          <p:spPr>
            <a:xfrm>
              <a:off x="4699048" y="3563437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52"/>
            <p:cNvSpPr/>
            <p:nvPr/>
          </p:nvSpPr>
          <p:spPr>
            <a:xfrm>
              <a:off x="4752896" y="3563437"/>
              <a:ext cx="25039" cy="25039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52"/>
            <p:cNvSpPr/>
            <p:nvPr/>
          </p:nvSpPr>
          <p:spPr>
            <a:xfrm>
              <a:off x="5023193" y="3563437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52"/>
            <p:cNvSpPr/>
            <p:nvPr/>
          </p:nvSpPr>
          <p:spPr>
            <a:xfrm>
              <a:off x="2481925" y="361781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52"/>
            <p:cNvSpPr/>
            <p:nvPr/>
          </p:nvSpPr>
          <p:spPr>
            <a:xfrm>
              <a:off x="2536301" y="361781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52"/>
            <p:cNvSpPr/>
            <p:nvPr/>
          </p:nvSpPr>
          <p:spPr>
            <a:xfrm>
              <a:off x="2590149" y="361781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52"/>
            <p:cNvSpPr/>
            <p:nvPr/>
          </p:nvSpPr>
          <p:spPr>
            <a:xfrm>
              <a:off x="4644597" y="361781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52"/>
            <p:cNvSpPr/>
            <p:nvPr/>
          </p:nvSpPr>
          <p:spPr>
            <a:xfrm>
              <a:off x="4699048" y="3617813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52"/>
            <p:cNvSpPr/>
            <p:nvPr/>
          </p:nvSpPr>
          <p:spPr>
            <a:xfrm>
              <a:off x="5023193" y="361781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52"/>
            <p:cNvSpPr/>
            <p:nvPr/>
          </p:nvSpPr>
          <p:spPr>
            <a:xfrm>
              <a:off x="2481925" y="3672189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52"/>
            <p:cNvSpPr/>
            <p:nvPr/>
          </p:nvSpPr>
          <p:spPr>
            <a:xfrm>
              <a:off x="2536301" y="3672189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52"/>
            <p:cNvSpPr/>
            <p:nvPr/>
          </p:nvSpPr>
          <p:spPr>
            <a:xfrm>
              <a:off x="4699048" y="3672189"/>
              <a:ext cx="25039" cy="25114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52"/>
            <p:cNvSpPr/>
            <p:nvPr/>
          </p:nvSpPr>
          <p:spPr>
            <a:xfrm>
              <a:off x="4914969" y="3672189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52"/>
            <p:cNvSpPr/>
            <p:nvPr/>
          </p:nvSpPr>
          <p:spPr>
            <a:xfrm>
              <a:off x="4969345" y="3672189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52"/>
            <p:cNvSpPr/>
            <p:nvPr/>
          </p:nvSpPr>
          <p:spPr>
            <a:xfrm>
              <a:off x="2481925" y="372603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52"/>
            <p:cNvSpPr/>
            <p:nvPr/>
          </p:nvSpPr>
          <p:spPr>
            <a:xfrm>
              <a:off x="2536301" y="372603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52"/>
            <p:cNvSpPr/>
            <p:nvPr/>
          </p:nvSpPr>
          <p:spPr>
            <a:xfrm>
              <a:off x="4861121" y="372603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52"/>
            <p:cNvSpPr/>
            <p:nvPr/>
          </p:nvSpPr>
          <p:spPr>
            <a:xfrm>
              <a:off x="4914969" y="3726037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52"/>
            <p:cNvSpPr/>
            <p:nvPr/>
          </p:nvSpPr>
          <p:spPr>
            <a:xfrm>
              <a:off x="2481925" y="378041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52"/>
            <p:cNvSpPr/>
            <p:nvPr/>
          </p:nvSpPr>
          <p:spPr>
            <a:xfrm>
              <a:off x="2536301" y="378041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52"/>
            <p:cNvSpPr/>
            <p:nvPr/>
          </p:nvSpPr>
          <p:spPr>
            <a:xfrm>
              <a:off x="2655988" y="3780413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52"/>
            <p:cNvSpPr/>
            <p:nvPr/>
          </p:nvSpPr>
          <p:spPr>
            <a:xfrm>
              <a:off x="2536301" y="3834261"/>
              <a:ext cx="25114" cy="25114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52"/>
            <p:cNvSpPr/>
            <p:nvPr/>
          </p:nvSpPr>
          <p:spPr>
            <a:xfrm>
              <a:off x="2590149" y="3888713"/>
              <a:ext cx="25114" cy="25039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1541" name="Google Shape;1541;p52"/>
          <p:cNvCxnSpPr/>
          <p:nvPr/>
        </p:nvCxnSpPr>
        <p:spPr>
          <a:xfrm flipH="1" rot="10800000">
            <a:off x="1712125" y="1912588"/>
            <a:ext cx="1546500" cy="3726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rgbClr val="00C8C4"/>
            </a:solidFill>
            <a:prstDash val="solid"/>
            <a:round/>
            <a:headEnd len="med" w="med" type="oval"/>
            <a:tailEnd len="med" w="med" type="oval"/>
          </a:ln>
        </p:spPr>
      </p:cxnSp>
      <p:cxnSp>
        <p:nvCxnSpPr>
          <p:cNvPr id="1542" name="Google Shape;1542;p52"/>
          <p:cNvCxnSpPr/>
          <p:nvPr/>
        </p:nvCxnSpPr>
        <p:spPr>
          <a:xfrm flipH="1" rot="10800000">
            <a:off x="1792275" y="3044063"/>
            <a:ext cx="1626600" cy="372600"/>
          </a:xfrm>
          <a:prstGeom prst="bentConnector3">
            <a:avLst>
              <a:gd fmla="val 83183" name="adj1"/>
            </a:avLst>
          </a:prstGeom>
          <a:noFill/>
          <a:ln cap="flat" cmpd="sng" w="9525">
            <a:solidFill>
              <a:srgbClr val="E1628E"/>
            </a:solidFill>
            <a:prstDash val="solid"/>
            <a:round/>
            <a:headEnd len="med" w="med" type="oval"/>
            <a:tailEnd len="med" w="med" type="oval"/>
          </a:ln>
        </p:spPr>
      </p:cxnSp>
      <p:cxnSp>
        <p:nvCxnSpPr>
          <p:cNvPr id="1543" name="Google Shape;1543;p52"/>
          <p:cNvCxnSpPr/>
          <p:nvPr/>
        </p:nvCxnSpPr>
        <p:spPr>
          <a:xfrm rot="-5400000">
            <a:off x="5559700" y="1481538"/>
            <a:ext cx="733800" cy="3738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rgbClr val="FACA32"/>
            </a:solidFill>
            <a:prstDash val="solid"/>
            <a:round/>
            <a:headEnd len="med" w="med" type="oval"/>
            <a:tailEnd len="med" w="med" type="oval"/>
          </a:ln>
        </p:spPr>
      </p:cxnSp>
      <p:cxnSp>
        <p:nvCxnSpPr>
          <p:cNvPr id="1544" name="Google Shape;1544;p52"/>
          <p:cNvCxnSpPr/>
          <p:nvPr/>
        </p:nvCxnSpPr>
        <p:spPr>
          <a:xfrm rot="-5400000">
            <a:off x="5726350" y="2909663"/>
            <a:ext cx="418200" cy="3900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rgbClr val="434343"/>
            </a:solidFill>
            <a:prstDash val="solid"/>
            <a:round/>
            <a:headEnd len="med" w="med" type="oval"/>
            <a:tailEnd len="med" w="med" type="oval"/>
          </a:ln>
        </p:spPr>
      </p:cxn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48" name="Shape 1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9" name="Google Shape;1549;p53"/>
          <p:cNvSpPr txBox="1"/>
          <p:nvPr>
            <p:ph type="title"/>
          </p:nvPr>
        </p:nvSpPr>
        <p:spPr>
          <a:xfrm>
            <a:off x="364800" y="704163"/>
            <a:ext cx="2000700" cy="14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Reinforce the concept using </a:t>
            </a:r>
            <a:r>
              <a:rPr b="1" lang="es">
                <a:solidFill>
                  <a:srgbClr val="FACA32"/>
                </a:solidFill>
                <a:latin typeface="Oswald"/>
                <a:ea typeface="Oswald"/>
                <a:cs typeface="Oswald"/>
                <a:sym typeface="Oswald"/>
              </a:rPr>
              <a:t>infographics!</a:t>
            </a:r>
            <a:endParaRPr b="1">
              <a:solidFill>
                <a:srgbClr val="FACA32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1550" name="Google Shape;1550;p53"/>
          <p:cNvSpPr/>
          <p:nvPr/>
        </p:nvSpPr>
        <p:spPr>
          <a:xfrm>
            <a:off x="5845203" y="284975"/>
            <a:ext cx="714003" cy="581281"/>
          </a:xfrm>
          <a:custGeom>
            <a:rect b="b" l="l" r="r" t="t"/>
            <a:pathLst>
              <a:path extrusionOk="0" h="5642" w="10764">
                <a:moveTo>
                  <a:pt x="1993" y="1"/>
                </a:moveTo>
                <a:cubicBezTo>
                  <a:pt x="904" y="1"/>
                  <a:pt x="1" y="888"/>
                  <a:pt x="1" y="1992"/>
                </a:cubicBezTo>
                <a:lnTo>
                  <a:pt x="1" y="5641"/>
                </a:lnTo>
                <a:lnTo>
                  <a:pt x="10764" y="5641"/>
                </a:lnTo>
                <a:lnTo>
                  <a:pt x="10764" y="1524"/>
                </a:lnTo>
                <a:cubicBezTo>
                  <a:pt x="10764" y="687"/>
                  <a:pt x="10060" y="1"/>
                  <a:pt x="9224" y="1"/>
                </a:cubicBezTo>
                <a:close/>
              </a:path>
            </a:pathLst>
          </a:custGeom>
          <a:solidFill>
            <a:srgbClr val="00B1A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1" name="Google Shape;1551;p53"/>
          <p:cNvSpPr/>
          <p:nvPr/>
        </p:nvSpPr>
        <p:spPr>
          <a:xfrm>
            <a:off x="5845209" y="691927"/>
            <a:ext cx="983112" cy="174327"/>
          </a:xfrm>
          <a:custGeom>
            <a:rect b="b" l="l" r="r" t="t"/>
            <a:pathLst>
              <a:path extrusionOk="0" h="1692" w="9542">
                <a:moveTo>
                  <a:pt x="1" y="1"/>
                </a:moveTo>
                <a:lnTo>
                  <a:pt x="1" y="1691"/>
                </a:lnTo>
                <a:lnTo>
                  <a:pt x="5826" y="1691"/>
                </a:lnTo>
                <a:lnTo>
                  <a:pt x="9542" y="436"/>
                </a:lnTo>
                <a:lnTo>
                  <a:pt x="1" y="1"/>
                </a:lnTo>
                <a:close/>
              </a:path>
            </a:pathLst>
          </a:custGeom>
          <a:solidFill>
            <a:srgbClr val="00717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2" name="Google Shape;1552;p53"/>
          <p:cNvSpPr/>
          <p:nvPr/>
        </p:nvSpPr>
        <p:spPr>
          <a:xfrm>
            <a:off x="5845209" y="736847"/>
            <a:ext cx="1998885" cy="957149"/>
          </a:xfrm>
          <a:custGeom>
            <a:rect b="b" l="l" r="r" t="t"/>
            <a:pathLst>
              <a:path extrusionOk="0" h="9290" w="19401">
                <a:moveTo>
                  <a:pt x="1993" y="0"/>
                </a:moveTo>
                <a:cubicBezTo>
                  <a:pt x="888" y="0"/>
                  <a:pt x="1" y="904"/>
                  <a:pt x="1" y="1992"/>
                </a:cubicBezTo>
                <a:lnTo>
                  <a:pt x="1" y="7516"/>
                </a:lnTo>
                <a:cubicBezTo>
                  <a:pt x="1" y="8503"/>
                  <a:pt x="804" y="9290"/>
                  <a:pt x="1775" y="9290"/>
                </a:cubicBezTo>
                <a:lnTo>
                  <a:pt x="17626" y="9290"/>
                </a:lnTo>
                <a:cubicBezTo>
                  <a:pt x="18597" y="9290"/>
                  <a:pt x="19401" y="8503"/>
                  <a:pt x="19401" y="7516"/>
                </a:cubicBezTo>
                <a:lnTo>
                  <a:pt x="19401" y="1992"/>
                </a:lnTo>
                <a:cubicBezTo>
                  <a:pt x="19401" y="887"/>
                  <a:pt x="18497" y="0"/>
                  <a:pt x="17409" y="0"/>
                </a:cubicBezTo>
                <a:close/>
              </a:path>
            </a:pathLst>
          </a:custGeom>
          <a:solidFill>
            <a:srgbClr val="E1628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3" name="Google Shape;1553;p53"/>
          <p:cNvSpPr/>
          <p:nvPr/>
        </p:nvSpPr>
        <p:spPr>
          <a:xfrm>
            <a:off x="5845209" y="736847"/>
            <a:ext cx="2000637" cy="274266"/>
          </a:xfrm>
          <a:custGeom>
            <a:rect b="b" l="l" r="r" t="t"/>
            <a:pathLst>
              <a:path extrusionOk="0" h="2662" w="19418">
                <a:moveTo>
                  <a:pt x="1390" y="0"/>
                </a:moveTo>
                <a:cubicBezTo>
                  <a:pt x="603" y="0"/>
                  <a:pt x="1" y="636"/>
                  <a:pt x="1" y="1389"/>
                </a:cubicBezTo>
                <a:lnTo>
                  <a:pt x="1" y="2662"/>
                </a:lnTo>
                <a:lnTo>
                  <a:pt x="19417" y="2662"/>
                </a:lnTo>
                <a:lnTo>
                  <a:pt x="19417" y="1389"/>
                </a:lnTo>
                <a:cubicBezTo>
                  <a:pt x="19417" y="636"/>
                  <a:pt x="18781" y="0"/>
                  <a:pt x="18011" y="0"/>
                </a:cubicBezTo>
                <a:close/>
              </a:path>
            </a:pathLst>
          </a:custGeom>
          <a:solidFill>
            <a:srgbClr val="A14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4" name="Google Shape;1554;p53"/>
          <p:cNvSpPr/>
          <p:nvPr/>
        </p:nvSpPr>
        <p:spPr>
          <a:xfrm>
            <a:off x="7737209" y="1259307"/>
            <a:ext cx="103545" cy="434684"/>
          </a:xfrm>
          <a:custGeom>
            <a:rect b="b" l="l" r="r" t="t"/>
            <a:pathLst>
              <a:path extrusionOk="0" h="4219" w="1005">
                <a:moveTo>
                  <a:pt x="1004" y="1"/>
                </a:moveTo>
                <a:lnTo>
                  <a:pt x="0" y="670"/>
                </a:lnTo>
                <a:lnTo>
                  <a:pt x="0" y="4219"/>
                </a:lnTo>
                <a:lnTo>
                  <a:pt x="820" y="3583"/>
                </a:lnTo>
                <a:cubicBezTo>
                  <a:pt x="921" y="3382"/>
                  <a:pt x="1004" y="3164"/>
                  <a:pt x="1004" y="2913"/>
                </a:cubicBezTo>
                <a:lnTo>
                  <a:pt x="1004" y="1"/>
                </a:lnTo>
                <a:close/>
              </a:path>
            </a:pathLst>
          </a:custGeom>
          <a:solidFill>
            <a:srgbClr val="A14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5" name="Google Shape;1555;p53"/>
          <p:cNvSpPr/>
          <p:nvPr/>
        </p:nvSpPr>
        <p:spPr>
          <a:xfrm>
            <a:off x="6966161" y="1328337"/>
            <a:ext cx="1022779" cy="365653"/>
          </a:xfrm>
          <a:custGeom>
            <a:rect b="b" l="l" r="r" t="t"/>
            <a:pathLst>
              <a:path extrusionOk="0" h="3549" w="9927">
                <a:moveTo>
                  <a:pt x="1" y="0"/>
                </a:moveTo>
                <a:lnTo>
                  <a:pt x="1" y="3549"/>
                </a:lnTo>
                <a:lnTo>
                  <a:pt x="9927" y="3549"/>
                </a:lnTo>
                <a:lnTo>
                  <a:pt x="9927" y="0"/>
                </a:lnTo>
                <a:close/>
              </a:path>
            </a:pathLst>
          </a:custGeom>
          <a:solidFill>
            <a:srgbClr val="E1628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6" name="Google Shape;1556;p53"/>
          <p:cNvSpPr/>
          <p:nvPr/>
        </p:nvSpPr>
        <p:spPr>
          <a:xfrm>
            <a:off x="7533541" y="1328337"/>
            <a:ext cx="455393" cy="365653"/>
          </a:xfrm>
          <a:custGeom>
            <a:rect b="b" l="l" r="r" t="t"/>
            <a:pathLst>
              <a:path extrusionOk="0" h="3549" w="4420">
                <a:moveTo>
                  <a:pt x="4386" y="0"/>
                </a:moveTo>
                <a:lnTo>
                  <a:pt x="1" y="3549"/>
                </a:lnTo>
                <a:lnTo>
                  <a:pt x="4420" y="3549"/>
                </a:lnTo>
                <a:lnTo>
                  <a:pt x="4420" y="17"/>
                </a:lnTo>
                <a:lnTo>
                  <a:pt x="4386" y="0"/>
                </a:lnTo>
                <a:close/>
              </a:path>
            </a:pathLst>
          </a:custGeom>
          <a:solidFill>
            <a:srgbClr val="A14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7" name="Google Shape;1557;p53"/>
          <p:cNvSpPr/>
          <p:nvPr/>
        </p:nvSpPr>
        <p:spPr>
          <a:xfrm>
            <a:off x="7380028" y="1328337"/>
            <a:ext cx="864113" cy="865864"/>
          </a:xfrm>
          <a:custGeom>
            <a:rect b="b" l="l" r="r" t="t"/>
            <a:pathLst>
              <a:path extrusionOk="0" h="8404" w="8387">
                <a:moveTo>
                  <a:pt x="5876" y="0"/>
                </a:moveTo>
                <a:lnTo>
                  <a:pt x="1" y="5876"/>
                </a:lnTo>
                <a:lnTo>
                  <a:pt x="1" y="8403"/>
                </a:lnTo>
                <a:lnTo>
                  <a:pt x="2512" y="8403"/>
                </a:lnTo>
                <a:lnTo>
                  <a:pt x="8387" y="2511"/>
                </a:lnTo>
                <a:lnTo>
                  <a:pt x="5876" y="0"/>
                </a:lnTo>
                <a:close/>
              </a:path>
            </a:pathLst>
          </a:custGeom>
          <a:solidFill>
            <a:srgbClr val="E1628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8" name="Google Shape;1558;p53"/>
          <p:cNvSpPr/>
          <p:nvPr/>
        </p:nvSpPr>
        <p:spPr>
          <a:xfrm>
            <a:off x="7561152" y="1828439"/>
            <a:ext cx="182878" cy="182878"/>
          </a:xfrm>
          <a:custGeom>
            <a:rect b="b" l="l" r="r" t="t"/>
            <a:pathLst>
              <a:path extrusionOk="0" h="1775" w="1775">
                <a:moveTo>
                  <a:pt x="319" y="1"/>
                </a:moveTo>
                <a:lnTo>
                  <a:pt x="0" y="319"/>
                </a:lnTo>
                <a:lnTo>
                  <a:pt x="0" y="1775"/>
                </a:lnTo>
                <a:lnTo>
                  <a:pt x="1490" y="1775"/>
                </a:lnTo>
                <a:lnTo>
                  <a:pt x="1775" y="1490"/>
                </a:lnTo>
                <a:lnTo>
                  <a:pt x="319" y="1490"/>
                </a:lnTo>
                <a:lnTo>
                  <a:pt x="319" y="1"/>
                </a:lnTo>
                <a:close/>
              </a:path>
            </a:pathLst>
          </a:custGeom>
          <a:solidFill>
            <a:srgbClr val="A14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9" name="Google Shape;1559;p53"/>
          <p:cNvSpPr/>
          <p:nvPr/>
        </p:nvSpPr>
        <p:spPr>
          <a:xfrm>
            <a:off x="7450809" y="1924977"/>
            <a:ext cx="198436" cy="198436"/>
          </a:xfrm>
          <a:custGeom>
            <a:rect b="b" l="l" r="r" t="t"/>
            <a:pathLst>
              <a:path extrusionOk="0" h="1926" w="1926">
                <a:moveTo>
                  <a:pt x="469" y="1"/>
                </a:moveTo>
                <a:lnTo>
                  <a:pt x="0" y="470"/>
                </a:lnTo>
                <a:lnTo>
                  <a:pt x="0" y="1825"/>
                </a:lnTo>
                <a:lnTo>
                  <a:pt x="117" y="1926"/>
                </a:lnTo>
                <a:lnTo>
                  <a:pt x="1473" y="1926"/>
                </a:lnTo>
                <a:lnTo>
                  <a:pt x="1925" y="1474"/>
                </a:lnTo>
                <a:lnTo>
                  <a:pt x="469" y="1474"/>
                </a:lnTo>
                <a:lnTo>
                  <a:pt x="469" y="68"/>
                </a:lnTo>
                <a:lnTo>
                  <a:pt x="469" y="1"/>
                </a:lnTo>
                <a:close/>
              </a:path>
            </a:pathLst>
          </a:custGeom>
          <a:solidFill>
            <a:srgbClr val="A14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0" name="Google Shape;1560;p53"/>
          <p:cNvSpPr/>
          <p:nvPr/>
        </p:nvSpPr>
        <p:spPr>
          <a:xfrm>
            <a:off x="7656042" y="1750858"/>
            <a:ext cx="167321" cy="167321"/>
          </a:xfrm>
          <a:custGeom>
            <a:rect b="b" l="l" r="r" t="t"/>
            <a:pathLst>
              <a:path extrusionOk="0" h="1624" w="1624">
                <a:moveTo>
                  <a:pt x="151" y="0"/>
                </a:moveTo>
                <a:lnTo>
                  <a:pt x="0" y="168"/>
                </a:lnTo>
                <a:lnTo>
                  <a:pt x="0" y="1624"/>
                </a:lnTo>
                <a:lnTo>
                  <a:pt x="1473" y="1624"/>
                </a:lnTo>
                <a:lnTo>
                  <a:pt x="1624" y="1457"/>
                </a:lnTo>
                <a:lnTo>
                  <a:pt x="151" y="1457"/>
                </a:lnTo>
                <a:lnTo>
                  <a:pt x="151" y="0"/>
                </a:lnTo>
                <a:close/>
              </a:path>
            </a:pathLst>
          </a:custGeom>
          <a:solidFill>
            <a:srgbClr val="A14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1" name="Google Shape;1561;p53"/>
          <p:cNvSpPr/>
          <p:nvPr/>
        </p:nvSpPr>
        <p:spPr>
          <a:xfrm>
            <a:off x="7742277" y="1668023"/>
            <a:ext cx="163921" cy="164024"/>
          </a:xfrm>
          <a:custGeom>
            <a:rect b="b" l="l" r="r" t="t"/>
            <a:pathLst>
              <a:path extrusionOk="0" h="1592" w="1591">
                <a:moveTo>
                  <a:pt x="134" y="1"/>
                </a:moveTo>
                <a:lnTo>
                  <a:pt x="0" y="135"/>
                </a:lnTo>
                <a:lnTo>
                  <a:pt x="0" y="1591"/>
                </a:lnTo>
                <a:lnTo>
                  <a:pt x="1473" y="1591"/>
                </a:lnTo>
                <a:lnTo>
                  <a:pt x="1590" y="1474"/>
                </a:lnTo>
                <a:lnTo>
                  <a:pt x="134" y="1474"/>
                </a:lnTo>
                <a:lnTo>
                  <a:pt x="134" y="1"/>
                </a:lnTo>
                <a:close/>
              </a:path>
            </a:pathLst>
          </a:custGeom>
          <a:solidFill>
            <a:srgbClr val="A14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62" name="Google Shape;1562;p53"/>
          <p:cNvGrpSpPr/>
          <p:nvPr/>
        </p:nvGrpSpPr>
        <p:grpSpPr>
          <a:xfrm>
            <a:off x="3327050" y="3446100"/>
            <a:ext cx="2000641" cy="1412421"/>
            <a:chOff x="3327050" y="3446100"/>
            <a:chExt cx="2000641" cy="1412421"/>
          </a:xfrm>
        </p:grpSpPr>
        <p:sp>
          <p:nvSpPr>
            <p:cNvPr id="1563" name="Google Shape;1563;p53"/>
            <p:cNvSpPr/>
            <p:nvPr/>
          </p:nvSpPr>
          <p:spPr>
            <a:xfrm>
              <a:off x="3327050" y="3446100"/>
              <a:ext cx="714003" cy="582930"/>
            </a:xfrm>
            <a:custGeom>
              <a:rect b="b" l="l" r="r" t="t"/>
              <a:pathLst>
                <a:path extrusionOk="0" h="5658" w="10764">
                  <a:moveTo>
                    <a:pt x="2110" y="0"/>
                  </a:moveTo>
                  <a:cubicBezTo>
                    <a:pt x="938" y="0"/>
                    <a:pt x="1" y="954"/>
                    <a:pt x="1" y="2126"/>
                  </a:cubicBezTo>
                  <a:lnTo>
                    <a:pt x="1" y="5658"/>
                  </a:lnTo>
                  <a:lnTo>
                    <a:pt x="10764" y="5658"/>
                  </a:lnTo>
                  <a:lnTo>
                    <a:pt x="10764" y="1657"/>
                  </a:lnTo>
                  <a:cubicBezTo>
                    <a:pt x="10764" y="737"/>
                    <a:pt x="10027" y="0"/>
                    <a:pt x="9106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53"/>
            <p:cNvSpPr/>
            <p:nvPr/>
          </p:nvSpPr>
          <p:spPr>
            <a:xfrm>
              <a:off x="3327054" y="3856452"/>
              <a:ext cx="983112" cy="172575"/>
            </a:xfrm>
            <a:custGeom>
              <a:rect b="b" l="l" r="r" t="t"/>
              <a:pathLst>
                <a:path extrusionOk="0" h="1675" w="9542">
                  <a:moveTo>
                    <a:pt x="1" y="1"/>
                  </a:moveTo>
                  <a:lnTo>
                    <a:pt x="1" y="1675"/>
                  </a:lnTo>
                  <a:lnTo>
                    <a:pt x="5826" y="1675"/>
                  </a:lnTo>
                  <a:lnTo>
                    <a:pt x="9542" y="4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B98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53"/>
            <p:cNvSpPr/>
            <p:nvPr/>
          </p:nvSpPr>
          <p:spPr>
            <a:xfrm>
              <a:off x="3327054" y="3901373"/>
              <a:ext cx="1998885" cy="957149"/>
            </a:xfrm>
            <a:custGeom>
              <a:rect b="b" l="l" r="r" t="t"/>
              <a:pathLst>
                <a:path extrusionOk="0" h="9290" w="19401">
                  <a:moveTo>
                    <a:pt x="1993" y="0"/>
                  </a:moveTo>
                  <a:cubicBezTo>
                    <a:pt x="888" y="0"/>
                    <a:pt x="1" y="904"/>
                    <a:pt x="1" y="1992"/>
                  </a:cubicBezTo>
                  <a:lnTo>
                    <a:pt x="1" y="7516"/>
                  </a:lnTo>
                  <a:cubicBezTo>
                    <a:pt x="1" y="8503"/>
                    <a:pt x="804" y="9290"/>
                    <a:pt x="1775" y="9290"/>
                  </a:cubicBezTo>
                  <a:lnTo>
                    <a:pt x="17626" y="9290"/>
                  </a:lnTo>
                  <a:cubicBezTo>
                    <a:pt x="18597" y="9290"/>
                    <a:pt x="19401" y="8503"/>
                    <a:pt x="19401" y="7516"/>
                  </a:cubicBezTo>
                  <a:lnTo>
                    <a:pt x="19401" y="1992"/>
                  </a:lnTo>
                  <a:cubicBezTo>
                    <a:pt x="19401" y="887"/>
                    <a:pt x="18497" y="0"/>
                    <a:pt x="17409" y="0"/>
                  </a:cubicBezTo>
                  <a:close/>
                </a:path>
              </a:pathLst>
            </a:custGeom>
            <a:solidFill>
              <a:srgbClr val="00B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53"/>
            <p:cNvSpPr/>
            <p:nvPr/>
          </p:nvSpPr>
          <p:spPr>
            <a:xfrm>
              <a:off x="3327054" y="3901373"/>
              <a:ext cx="2000637" cy="274266"/>
            </a:xfrm>
            <a:custGeom>
              <a:rect b="b" l="l" r="r" t="t"/>
              <a:pathLst>
                <a:path extrusionOk="0" h="2662" w="19418">
                  <a:moveTo>
                    <a:pt x="1390" y="0"/>
                  </a:moveTo>
                  <a:cubicBezTo>
                    <a:pt x="603" y="0"/>
                    <a:pt x="1" y="636"/>
                    <a:pt x="1" y="1389"/>
                  </a:cubicBezTo>
                  <a:lnTo>
                    <a:pt x="1" y="2661"/>
                  </a:lnTo>
                  <a:lnTo>
                    <a:pt x="19417" y="2661"/>
                  </a:lnTo>
                  <a:lnTo>
                    <a:pt x="19417" y="1389"/>
                  </a:lnTo>
                  <a:cubicBezTo>
                    <a:pt x="19417" y="636"/>
                    <a:pt x="18781" y="0"/>
                    <a:pt x="18011" y="0"/>
                  </a:cubicBezTo>
                  <a:close/>
                </a:path>
              </a:pathLst>
            </a:custGeom>
            <a:solidFill>
              <a:srgbClr val="0071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67" name="Google Shape;1567;p53"/>
          <p:cNvSpPr/>
          <p:nvPr/>
        </p:nvSpPr>
        <p:spPr>
          <a:xfrm>
            <a:off x="6088593" y="391092"/>
            <a:ext cx="227224" cy="227242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8" name="Google Shape;1568;p53"/>
          <p:cNvSpPr txBox="1"/>
          <p:nvPr>
            <p:ph idx="4294967295" type="subTitle"/>
          </p:nvPr>
        </p:nvSpPr>
        <p:spPr>
          <a:xfrm>
            <a:off x="5987879" y="1011113"/>
            <a:ext cx="1668300" cy="669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None/>
            </a:pPr>
            <a:r>
              <a:rPr lang="es" sz="1000">
                <a:solidFill>
                  <a:srgbClr val="FFFFFF"/>
                </a:solidFill>
              </a:rPr>
              <a:t>It’s the star at the center of the Solar System</a:t>
            </a:r>
            <a:endParaRPr sz="1000">
              <a:solidFill>
                <a:srgbClr val="FFFFFF"/>
              </a:solidFill>
            </a:endParaRPr>
          </a:p>
        </p:txBody>
      </p:sp>
      <p:grpSp>
        <p:nvGrpSpPr>
          <p:cNvPr id="1569" name="Google Shape;1569;p53"/>
          <p:cNvGrpSpPr/>
          <p:nvPr/>
        </p:nvGrpSpPr>
        <p:grpSpPr>
          <a:xfrm>
            <a:off x="3569961" y="3575484"/>
            <a:ext cx="228182" cy="226582"/>
            <a:chOff x="3568567" y="3575484"/>
            <a:chExt cx="228182" cy="226582"/>
          </a:xfrm>
        </p:grpSpPr>
        <p:sp>
          <p:nvSpPr>
            <p:cNvPr id="1570" name="Google Shape;1570;p53"/>
            <p:cNvSpPr/>
            <p:nvPr/>
          </p:nvSpPr>
          <p:spPr>
            <a:xfrm>
              <a:off x="3657191" y="3575484"/>
              <a:ext cx="139557" cy="13738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53"/>
            <p:cNvSpPr/>
            <p:nvPr/>
          </p:nvSpPr>
          <p:spPr>
            <a:xfrm>
              <a:off x="3611766" y="3625325"/>
              <a:ext cx="132969" cy="132417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53"/>
            <p:cNvSpPr/>
            <p:nvPr/>
          </p:nvSpPr>
          <p:spPr>
            <a:xfrm>
              <a:off x="3568567" y="3580452"/>
              <a:ext cx="221614" cy="221614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73" name="Google Shape;1573;p53"/>
          <p:cNvSpPr txBox="1"/>
          <p:nvPr>
            <p:ph idx="4294967295" type="subTitle"/>
          </p:nvPr>
        </p:nvSpPr>
        <p:spPr>
          <a:xfrm>
            <a:off x="3469617" y="4161080"/>
            <a:ext cx="1668300" cy="669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None/>
            </a:pPr>
            <a:r>
              <a:rPr lang="es" sz="1000">
                <a:solidFill>
                  <a:srgbClr val="FFFFFF"/>
                </a:solidFill>
              </a:rPr>
              <a:t>Despite being red, Mars is a cold place, not hot</a:t>
            </a:r>
            <a:endParaRPr sz="1000">
              <a:solidFill>
                <a:srgbClr val="FFFFFF"/>
              </a:solidFill>
            </a:endParaRPr>
          </a:p>
        </p:txBody>
      </p:sp>
      <p:sp>
        <p:nvSpPr>
          <p:cNvPr id="1574" name="Google Shape;1574;p53"/>
          <p:cNvSpPr txBox="1"/>
          <p:nvPr/>
        </p:nvSpPr>
        <p:spPr>
          <a:xfrm>
            <a:off x="3469609" y="3925438"/>
            <a:ext cx="1000800" cy="274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None/>
            </a:pPr>
            <a:r>
              <a:rPr b="1" lang="es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MARS</a:t>
            </a:r>
            <a:endParaRPr b="1"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grpSp>
        <p:nvGrpSpPr>
          <p:cNvPr id="1575" name="Google Shape;1575;p53"/>
          <p:cNvGrpSpPr/>
          <p:nvPr/>
        </p:nvGrpSpPr>
        <p:grpSpPr>
          <a:xfrm>
            <a:off x="4654450" y="1918450"/>
            <a:ext cx="2000644" cy="1412420"/>
            <a:chOff x="4654450" y="1918450"/>
            <a:chExt cx="2000644" cy="1412420"/>
          </a:xfrm>
        </p:grpSpPr>
        <p:sp>
          <p:nvSpPr>
            <p:cNvPr id="1576" name="Google Shape;1576;p53"/>
            <p:cNvSpPr/>
            <p:nvPr/>
          </p:nvSpPr>
          <p:spPr>
            <a:xfrm>
              <a:off x="4654450" y="1918450"/>
              <a:ext cx="671512" cy="582930"/>
            </a:xfrm>
            <a:custGeom>
              <a:rect b="b" l="l" r="r" t="t"/>
              <a:pathLst>
                <a:path extrusionOk="0" h="5658" w="10764">
                  <a:moveTo>
                    <a:pt x="2177" y="0"/>
                  </a:moveTo>
                  <a:cubicBezTo>
                    <a:pt x="971" y="0"/>
                    <a:pt x="1" y="988"/>
                    <a:pt x="1" y="2176"/>
                  </a:cubicBezTo>
                  <a:lnTo>
                    <a:pt x="1" y="5658"/>
                  </a:lnTo>
                  <a:lnTo>
                    <a:pt x="10764" y="5658"/>
                  </a:lnTo>
                  <a:lnTo>
                    <a:pt x="10764" y="1724"/>
                  </a:lnTo>
                  <a:cubicBezTo>
                    <a:pt x="10764" y="770"/>
                    <a:pt x="9977" y="0"/>
                    <a:pt x="9039" y="0"/>
                  </a:cubicBez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53"/>
            <p:cNvSpPr/>
            <p:nvPr/>
          </p:nvSpPr>
          <p:spPr>
            <a:xfrm>
              <a:off x="4654458" y="2328801"/>
              <a:ext cx="983112" cy="172575"/>
            </a:xfrm>
            <a:custGeom>
              <a:rect b="b" l="l" r="r" t="t"/>
              <a:pathLst>
                <a:path extrusionOk="0" h="1675" w="9542">
                  <a:moveTo>
                    <a:pt x="1" y="1"/>
                  </a:moveTo>
                  <a:lnTo>
                    <a:pt x="1" y="1675"/>
                  </a:lnTo>
                  <a:lnTo>
                    <a:pt x="5826" y="1675"/>
                  </a:lnTo>
                  <a:lnTo>
                    <a:pt x="9542" y="4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94A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53"/>
            <p:cNvSpPr/>
            <p:nvPr/>
          </p:nvSpPr>
          <p:spPr>
            <a:xfrm>
              <a:off x="4654458" y="2373721"/>
              <a:ext cx="1998885" cy="957149"/>
            </a:xfrm>
            <a:custGeom>
              <a:rect b="b" l="l" r="r" t="t"/>
              <a:pathLst>
                <a:path extrusionOk="0" h="9290" w="19401">
                  <a:moveTo>
                    <a:pt x="1993" y="0"/>
                  </a:moveTo>
                  <a:cubicBezTo>
                    <a:pt x="888" y="0"/>
                    <a:pt x="1" y="904"/>
                    <a:pt x="1" y="1992"/>
                  </a:cubicBezTo>
                  <a:lnTo>
                    <a:pt x="1" y="7516"/>
                  </a:lnTo>
                  <a:cubicBezTo>
                    <a:pt x="1" y="8486"/>
                    <a:pt x="804" y="9290"/>
                    <a:pt x="1775" y="9290"/>
                  </a:cubicBezTo>
                  <a:lnTo>
                    <a:pt x="17626" y="9290"/>
                  </a:lnTo>
                  <a:cubicBezTo>
                    <a:pt x="18597" y="9290"/>
                    <a:pt x="19401" y="8486"/>
                    <a:pt x="19401" y="7516"/>
                  </a:cubicBezTo>
                  <a:lnTo>
                    <a:pt x="19401" y="1992"/>
                  </a:lnTo>
                  <a:cubicBezTo>
                    <a:pt x="19401" y="870"/>
                    <a:pt x="18497" y="0"/>
                    <a:pt x="17409" y="0"/>
                  </a:cubicBez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53"/>
            <p:cNvSpPr/>
            <p:nvPr/>
          </p:nvSpPr>
          <p:spPr>
            <a:xfrm>
              <a:off x="4654458" y="2373721"/>
              <a:ext cx="2000637" cy="274266"/>
            </a:xfrm>
            <a:custGeom>
              <a:rect b="b" l="l" r="r" t="t"/>
              <a:pathLst>
                <a:path extrusionOk="0" h="2662" w="19418">
                  <a:moveTo>
                    <a:pt x="1390" y="0"/>
                  </a:moveTo>
                  <a:cubicBezTo>
                    <a:pt x="603" y="0"/>
                    <a:pt x="1" y="619"/>
                    <a:pt x="1" y="1373"/>
                  </a:cubicBezTo>
                  <a:lnTo>
                    <a:pt x="1" y="2661"/>
                  </a:lnTo>
                  <a:lnTo>
                    <a:pt x="19417" y="2661"/>
                  </a:lnTo>
                  <a:lnTo>
                    <a:pt x="19417" y="1373"/>
                  </a:lnTo>
                  <a:cubicBezTo>
                    <a:pt x="19417" y="619"/>
                    <a:pt x="18781" y="0"/>
                    <a:pt x="18011" y="0"/>
                  </a:cubicBezTo>
                  <a:close/>
                </a:path>
              </a:pathLst>
            </a:custGeom>
            <a:solidFill>
              <a:srgbClr val="BB98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80" name="Google Shape;1580;p53"/>
          <p:cNvSpPr/>
          <p:nvPr/>
        </p:nvSpPr>
        <p:spPr>
          <a:xfrm>
            <a:off x="6546451" y="2894530"/>
            <a:ext cx="103545" cy="436332"/>
          </a:xfrm>
          <a:custGeom>
            <a:rect b="b" l="l" r="r" t="t"/>
            <a:pathLst>
              <a:path extrusionOk="0" h="4235" w="1005">
                <a:moveTo>
                  <a:pt x="1004" y="0"/>
                </a:moveTo>
                <a:lnTo>
                  <a:pt x="0" y="670"/>
                </a:lnTo>
                <a:lnTo>
                  <a:pt x="0" y="4235"/>
                </a:lnTo>
                <a:lnTo>
                  <a:pt x="820" y="3582"/>
                </a:lnTo>
                <a:cubicBezTo>
                  <a:pt x="921" y="3381"/>
                  <a:pt x="1004" y="3147"/>
                  <a:pt x="1004" y="2913"/>
                </a:cubicBezTo>
                <a:lnTo>
                  <a:pt x="1004" y="0"/>
                </a:lnTo>
                <a:close/>
              </a:path>
            </a:pathLst>
          </a:custGeom>
          <a:solidFill>
            <a:srgbClr val="BB98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1" name="Google Shape;1581;p53"/>
          <p:cNvSpPr/>
          <p:nvPr/>
        </p:nvSpPr>
        <p:spPr>
          <a:xfrm>
            <a:off x="5775406" y="2963456"/>
            <a:ext cx="1022779" cy="367405"/>
          </a:xfrm>
          <a:custGeom>
            <a:rect b="b" l="l" r="r" t="t"/>
            <a:pathLst>
              <a:path extrusionOk="0" h="3566" w="9927">
                <a:moveTo>
                  <a:pt x="1" y="1"/>
                </a:moveTo>
                <a:lnTo>
                  <a:pt x="1" y="3566"/>
                </a:lnTo>
                <a:lnTo>
                  <a:pt x="9927" y="3566"/>
                </a:lnTo>
                <a:lnTo>
                  <a:pt x="9927" y="1"/>
                </a:lnTo>
                <a:close/>
              </a:path>
            </a:pathLst>
          </a:custGeom>
          <a:solidFill>
            <a:srgbClr val="FACA3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2" name="Google Shape;1582;p53"/>
          <p:cNvSpPr/>
          <p:nvPr/>
        </p:nvSpPr>
        <p:spPr>
          <a:xfrm>
            <a:off x="6342783" y="2963456"/>
            <a:ext cx="455393" cy="367405"/>
          </a:xfrm>
          <a:custGeom>
            <a:rect b="b" l="l" r="r" t="t"/>
            <a:pathLst>
              <a:path extrusionOk="0" h="3566" w="4420">
                <a:moveTo>
                  <a:pt x="4386" y="1"/>
                </a:moveTo>
                <a:lnTo>
                  <a:pt x="1" y="3566"/>
                </a:lnTo>
                <a:lnTo>
                  <a:pt x="4420" y="3566"/>
                </a:lnTo>
                <a:lnTo>
                  <a:pt x="4420" y="34"/>
                </a:lnTo>
                <a:lnTo>
                  <a:pt x="4386" y="1"/>
                </a:lnTo>
                <a:close/>
              </a:path>
            </a:pathLst>
          </a:custGeom>
          <a:solidFill>
            <a:srgbClr val="BB98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3" name="Google Shape;1583;p53"/>
          <p:cNvSpPr/>
          <p:nvPr/>
        </p:nvSpPr>
        <p:spPr>
          <a:xfrm>
            <a:off x="6189271" y="2963456"/>
            <a:ext cx="864113" cy="865864"/>
          </a:xfrm>
          <a:custGeom>
            <a:rect b="b" l="l" r="r" t="t"/>
            <a:pathLst>
              <a:path extrusionOk="0" h="8404" w="8387">
                <a:moveTo>
                  <a:pt x="5876" y="1"/>
                </a:moveTo>
                <a:lnTo>
                  <a:pt x="1" y="5893"/>
                </a:lnTo>
                <a:lnTo>
                  <a:pt x="1" y="8403"/>
                </a:lnTo>
                <a:lnTo>
                  <a:pt x="2512" y="8403"/>
                </a:lnTo>
                <a:lnTo>
                  <a:pt x="8387" y="2511"/>
                </a:lnTo>
                <a:lnTo>
                  <a:pt x="5876" y="1"/>
                </a:lnTo>
                <a:close/>
              </a:path>
            </a:pathLst>
          </a:custGeom>
          <a:solidFill>
            <a:srgbClr val="FACA3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4" name="Google Shape;1584;p53"/>
          <p:cNvSpPr/>
          <p:nvPr/>
        </p:nvSpPr>
        <p:spPr>
          <a:xfrm>
            <a:off x="6370395" y="3463555"/>
            <a:ext cx="182878" cy="184630"/>
          </a:xfrm>
          <a:custGeom>
            <a:rect b="b" l="l" r="r" t="t"/>
            <a:pathLst>
              <a:path extrusionOk="0" h="1792" w="1775">
                <a:moveTo>
                  <a:pt x="319" y="1"/>
                </a:moveTo>
                <a:lnTo>
                  <a:pt x="0" y="319"/>
                </a:lnTo>
                <a:lnTo>
                  <a:pt x="0" y="1792"/>
                </a:lnTo>
                <a:lnTo>
                  <a:pt x="1490" y="1792"/>
                </a:lnTo>
                <a:lnTo>
                  <a:pt x="1775" y="1474"/>
                </a:lnTo>
                <a:lnTo>
                  <a:pt x="319" y="1474"/>
                </a:lnTo>
                <a:lnTo>
                  <a:pt x="319" y="1"/>
                </a:lnTo>
                <a:close/>
              </a:path>
            </a:pathLst>
          </a:custGeom>
          <a:solidFill>
            <a:srgbClr val="BB98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5" name="Google Shape;1585;p53"/>
          <p:cNvSpPr/>
          <p:nvPr/>
        </p:nvSpPr>
        <p:spPr>
          <a:xfrm>
            <a:off x="6260051" y="3561845"/>
            <a:ext cx="198436" cy="198436"/>
          </a:xfrm>
          <a:custGeom>
            <a:rect b="b" l="l" r="r" t="t"/>
            <a:pathLst>
              <a:path extrusionOk="0" h="1926" w="1926">
                <a:moveTo>
                  <a:pt x="469" y="1"/>
                </a:moveTo>
                <a:lnTo>
                  <a:pt x="0" y="453"/>
                </a:lnTo>
                <a:lnTo>
                  <a:pt x="0" y="1809"/>
                </a:lnTo>
                <a:lnTo>
                  <a:pt x="117" y="1926"/>
                </a:lnTo>
                <a:lnTo>
                  <a:pt x="1473" y="1926"/>
                </a:lnTo>
                <a:lnTo>
                  <a:pt x="1925" y="1457"/>
                </a:lnTo>
                <a:lnTo>
                  <a:pt x="469" y="1457"/>
                </a:lnTo>
                <a:lnTo>
                  <a:pt x="469" y="51"/>
                </a:lnTo>
                <a:lnTo>
                  <a:pt x="469" y="1"/>
                </a:lnTo>
                <a:close/>
              </a:path>
            </a:pathLst>
          </a:custGeom>
          <a:solidFill>
            <a:srgbClr val="BB98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6" name="Google Shape;1586;p53"/>
          <p:cNvSpPr/>
          <p:nvPr/>
        </p:nvSpPr>
        <p:spPr>
          <a:xfrm>
            <a:off x="6465284" y="3385975"/>
            <a:ext cx="167321" cy="167424"/>
          </a:xfrm>
          <a:custGeom>
            <a:rect b="b" l="l" r="r" t="t"/>
            <a:pathLst>
              <a:path extrusionOk="0" h="1625" w="1624">
                <a:moveTo>
                  <a:pt x="151" y="1"/>
                </a:moveTo>
                <a:lnTo>
                  <a:pt x="0" y="151"/>
                </a:lnTo>
                <a:lnTo>
                  <a:pt x="0" y="1624"/>
                </a:lnTo>
                <a:lnTo>
                  <a:pt x="1473" y="1624"/>
                </a:lnTo>
                <a:lnTo>
                  <a:pt x="1624" y="1474"/>
                </a:lnTo>
                <a:lnTo>
                  <a:pt x="151" y="1474"/>
                </a:lnTo>
                <a:lnTo>
                  <a:pt x="151" y="1"/>
                </a:lnTo>
                <a:close/>
              </a:path>
            </a:pathLst>
          </a:custGeom>
          <a:solidFill>
            <a:srgbClr val="BB98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7" name="Google Shape;1587;p53"/>
          <p:cNvSpPr/>
          <p:nvPr/>
        </p:nvSpPr>
        <p:spPr>
          <a:xfrm>
            <a:off x="6551519" y="3304892"/>
            <a:ext cx="163921" cy="162272"/>
          </a:xfrm>
          <a:custGeom>
            <a:rect b="b" l="l" r="r" t="t"/>
            <a:pathLst>
              <a:path extrusionOk="0" h="1575" w="1591">
                <a:moveTo>
                  <a:pt x="134" y="1"/>
                </a:moveTo>
                <a:lnTo>
                  <a:pt x="0" y="101"/>
                </a:lnTo>
                <a:lnTo>
                  <a:pt x="0" y="1574"/>
                </a:lnTo>
                <a:lnTo>
                  <a:pt x="1473" y="1574"/>
                </a:lnTo>
                <a:lnTo>
                  <a:pt x="1590" y="1457"/>
                </a:lnTo>
                <a:lnTo>
                  <a:pt x="134" y="1457"/>
                </a:lnTo>
                <a:lnTo>
                  <a:pt x="134" y="1"/>
                </a:lnTo>
                <a:close/>
              </a:path>
            </a:pathLst>
          </a:custGeom>
          <a:solidFill>
            <a:srgbClr val="BB982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8" name="Google Shape;1588;p53"/>
          <p:cNvSpPr txBox="1"/>
          <p:nvPr>
            <p:ph idx="4294967295" type="subTitle"/>
          </p:nvPr>
        </p:nvSpPr>
        <p:spPr>
          <a:xfrm>
            <a:off x="4797128" y="2656396"/>
            <a:ext cx="1668300" cy="669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None/>
            </a:pPr>
            <a:r>
              <a:rPr lang="es" sz="1000">
                <a:solidFill>
                  <a:srgbClr val="434343"/>
                </a:solidFill>
              </a:rPr>
              <a:t>Neptune is the farthest planet from the Sun</a:t>
            </a:r>
            <a:endParaRPr sz="1000">
              <a:solidFill>
                <a:srgbClr val="434343"/>
              </a:solidFill>
            </a:endParaRPr>
          </a:p>
        </p:txBody>
      </p:sp>
      <p:sp>
        <p:nvSpPr>
          <p:cNvPr id="1589" name="Google Shape;1589;p53"/>
          <p:cNvSpPr txBox="1"/>
          <p:nvPr/>
        </p:nvSpPr>
        <p:spPr>
          <a:xfrm>
            <a:off x="4797020" y="2382129"/>
            <a:ext cx="864000" cy="31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None/>
            </a:pPr>
            <a:r>
              <a:rPr b="1" lang="es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NEPTUNE</a:t>
            </a:r>
            <a:endParaRPr b="1"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1590" name="Google Shape;1590;p53"/>
          <p:cNvSpPr/>
          <p:nvPr/>
        </p:nvSpPr>
        <p:spPr>
          <a:xfrm>
            <a:off x="4877155" y="2033725"/>
            <a:ext cx="226102" cy="224980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1" name="Google Shape;1591;p53"/>
          <p:cNvSpPr txBox="1"/>
          <p:nvPr/>
        </p:nvSpPr>
        <p:spPr>
          <a:xfrm>
            <a:off x="5994523" y="744356"/>
            <a:ext cx="864000" cy="31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None/>
            </a:pPr>
            <a:r>
              <a:rPr b="1" lang="es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SUN</a:t>
            </a:r>
            <a:endParaRPr b="1"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95" name="Shape 1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6" name="Google Shape;1596;p54"/>
          <p:cNvSpPr txBox="1"/>
          <p:nvPr>
            <p:ph type="title"/>
          </p:nvPr>
        </p:nvSpPr>
        <p:spPr>
          <a:xfrm>
            <a:off x="1008075" y="1000625"/>
            <a:ext cx="1603800" cy="204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434343"/>
                </a:solidFill>
              </a:rPr>
              <a:t>A </a:t>
            </a:r>
            <a:r>
              <a:rPr b="1" lang="es">
                <a:solidFill>
                  <a:srgbClr val="FACA32"/>
                </a:solidFill>
              </a:rPr>
              <a:t>timeline </a:t>
            </a:r>
            <a:r>
              <a:rPr b="1" lang="es">
                <a:solidFill>
                  <a:srgbClr val="434343"/>
                </a:solidFill>
              </a:rPr>
              <a:t>always works fine</a:t>
            </a:r>
            <a:endParaRPr b="1">
              <a:solidFill>
                <a:srgbClr val="434343"/>
              </a:solidFill>
            </a:endParaRPr>
          </a:p>
        </p:txBody>
      </p:sp>
      <p:sp>
        <p:nvSpPr>
          <p:cNvPr id="1597" name="Google Shape;1597;p54"/>
          <p:cNvSpPr txBox="1"/>
          <p:nvPr>
            <p:ph idx="4294967295" type="body"/>
          </p:nvPr>
        </p:nvSpPr>
        <p:spPr>
          <a:xfrm>
            <a:off x="3317575" y="969963"/>
            <a:ext cx="12756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312E2F"/>
                </a:solidFill>
              </a:rPr>
              <a:t>Mercury is the closest planet to the Sun</a:t>
            </a:r>
            <a:endParaRPr sz="1000">
              <a:solidFill>
                <a:srgbClr val="312E2F"/>
              </a:solidFill>
            </a:endParaRPr>
          </a:p>
        </p:txBody>
      </p:sp>
      <p:sp>
        <p:nvSpPr>
          <p:cNvPr id="1598" name="Google Shape;1598;p54"/>
          <p:cNvSpPr txBox="1"/>
          <p:nvPr>
            <p:ph idx="1" type="body"/>
          </p:nvPr>
        </p:nvSpPr>
        <p:spPr>
          <a:xfrm>
            <a:off x="3333575" y="739025"/>
            <a:ext cx="12756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00C8C4"/>
                </a:solidFill>
                <a:latin typeface="Oswald"/>
                <a:ea typeface="Oswald"/>
                <a:cs typeface="Oswald"/>
                <a:sym typeface="Oswald"/>
              </a:rPr>
              <a:t>DAY 1</a:t>
            </a:r>
            <a:endParaRPr b="1" sz="1200">
              <a:solidFill>
                <a:srgbClr val="00C8C4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1599" name="Google Shape;1599;p54"/>
          <p:cNvSpPr txBox="1"/>
          <p:nvPr>
            <p:ph idx="4294967295" type="body"/>
          </p:nvPr>
        </p:nvSpPr>
        <p:spPr>
          <a:xfrm>
            <a:off x="4670776" y="969963"/>
            <a:ext cx="10344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312E2F"/>
                </a:solidFill>
              </a:rPr>
              <a:t>Despite being red, Mars is a cold place</a:t>
            </a:r>
            <a:endParaRPr sz="1000">
              <a:solidFill>
                <a:srgbClr val="312E2F"/>
              </a:solidFill>
            </a:endParaRPr>
          </a:p>
        </p:txBody>
      </p:sp>
      <p:sp>
        <p:nvSpPr>
          <p:cNvPr id="1600" name="Google Shape;1600;p54"/>
          <p:cNvSpPr txBox="1"/>
          <p:nvPr>
            <p:ph idx="1" type="body"/>
          </p:nvPr>
        </p:nvSpPr>
        <p:spPr>
          <a:xfrm>
            <a:off x="4760926" y="739025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E781A5"/>
                </a:solidFill>
                <a:latin typeface="Oswald"/>
                <a:ea typeface="Oswald"/>
                <a:cs typeface="Oswald"/>
                <a:sym typeface="Oswald"/>
              </a:rPr>
              <a:t>DAY 3</a:t>
            </a:r>
            <a:endParaRPr b="1" sz="1200">
              <a:solidFill>
                <a:srgbClr val="E781A5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1601" name="Google Shape;1601;p54"/>
          <p:cNvSpPr txBox="1"/>
          <p:nvPr>
            <p:ph idx="4294967295" type="body"/>
          </p:nvPr>
        </p:nvSpPr>
        <p:spPr>
          <a:xfrm>
            <a:off x="5782770" y="969963"/>
            <a:ext cx="14073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312E2F"/>
                </a:solidFill>
              </a:rPr>
              <a:t>Saturn is composed mostly of hydrogen and helium</a:t>
            </a:r>
            <a:br>
              <a:rPr lang="es" sz="1000">
                <a:solidFill>
                  <a:srgbClr val="312E2F"/>
                </a:solidFill>
              </a:rPr>
            </a:br>
            <a:endParaRPr sz="1000">
              <a:solidFill>
                <a:srgbClr val="312E2F"/>
              </a:solidFill>
            </a:endParaRPr>
          </a:p>
        </p:txBody>
      </p:sp>
      <p:sp>
        <p:nvSpPr>
          <p:cNvPr id="1602" name="Google Shape;1602;p54"/>
          <p:cNvSpPr txBox="1"/>
          <p:nvPr>
            <p:ph idx="1" type="body"/>
          </p:nvPr>
        </p:nvSpPr>
        <p:spPr>
          <a:xfrm>
            <a:off x="6059370" y="739025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DAY </a:t>
            </a:r>
            <a:r>
              <a:rPr b="1" lang="es" sz="12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5</a:t>
            </a:r>
            <a:endParaRPr b="1" sz="1200">
              <a:solidFill>
                <a:srgbClr val="43434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1603" name="Google Shape;1603;p54"/>
          <p:cNvSpPr txBox="1"/>
          <p:nvPr>
            <p:ph idx="4294967295" type="body"/>
          </p:nvPr>
        </p:nvSpPr>
        <p:spPr>
          <a:xfrm>
            <a:off x="3888767" y="3724963"/>
            <a:ext cx="13512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312E2F"/>
                </a:solidFill>
              </a:rPr>
              <a:t>Venus has a beautiful name, but</a:t>
            </a:r>
            <a:r>
              <a:rPr lang="es" sz="1000">
                <a:solidFill>
                  <a:srgbClr val="312E2F"/>
                </a:solidFill>
              </a:rPr>
              <a:t> it’s </a:t>
            </a:r>
            <a:r>
              <a:rPr lang="es" sz="1000">
                <a:solidFill>
                  <a:srgbClr val="312E2F"/>
                </a:solidFill>
              </a:rPr>
              <a:t>terribly hot</a:t>
            </a:r>
            <a:endParaRPr sz="1000">
              <a:solidFill>
                <a:srgbClr val="312E2F"/>
              </a:solidFill>
            </a:endParaRPr>
          </a:p>
        </p:txBody>
      </p:sp>
      <p:sp>
        <p:nvSpPr>
          <p:cNvPr id="1604" name="Google Shape;1604;p54"/>
          <p:cNvSpPr txBox="1"/>
          <p:nvPr>
            <p:ph idx="1" type="body"/>
          </p:nvPr>
        </p:nvSpPr>
        <p:spPr>
          <a:xfrm>
            <a:off x="4054350" y="3491925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E1628E"/>
                </a:solidFill>
                <a:latin typeface="Oswald"/>
                <a:ea typeface="Oswald"/>
                <a:cs typeface="Oswald"/>
                <a:sym typeface="Oswald"/>
              </a:rPr>
              <a:t>DAY 2</a:t>
            </a:r>
            <a:endParaRPr b="1" sz="1200">
              <a:solidFill>
                <a:srgbClr val="E1628E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1605" name="Google Shape;1605;p54"/>
          <p:cNvSpPr txBox="1"/>
          <p:nvPr>
            <p:ph idx="4294967295" type="body"/>
          </p:nvPr>
        </p:nvSpPr>
        <p:spPr>
          <a:xfrm>
            <a:off x="5263739" y="3724963"/>
            <a:ext cx="11358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312E2F"/>
                </a:solidFill>
              </a:rPr>
              <a:t>The Earth is the third planet from the Sun</a:t>
            </a:r>
            <a:endParaRPr sz="1000">
              <a:solidFill>
                <a:srgbClr val="312E2F"/>
              </a:solidFill>
            </a:endParaRPr>
          </a:p>
        </p:txBody>
      </p:sp>
      <p:sp>
        <p:nvSpPr>
          <p:cNvPr id="1606" name="Google Shape;1606;p54"/>
          <p:cNvSpPr txBox="1"/>
          <p:nvPr>
            <p:ph idx="1" type="body"/>
          </p:nvPr>
        </p:nvSpPr>
        <p:spPr>
          <a:xfrm>
            <a:off x="5404589" y="3491925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latin typeface="Oswald"/>
                <a:ea typeface="Oswald"/>
                <a:cs typeface="Oswald"/>
                <a:sym typeface="Oswald"/>
              </a:rPr>
              <a:t>DAY 4</a:t>
            </a:r>
            <a:endParaRPr b="1" sz="1200"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1607" name="Google Shape;1607;p54"/>
          <p:cNvSpPr txBox="1"/>
          <p:nvPr>
            <p:ph idx="4294967295" type="body"/>
          </p:nvPr>
        </p:nvSpPr>
        <p:spPr>
          <a:xfrm>
            <a:off x="6420250" y="3724963"/>
            <a:ext cx="1351200" cy="65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312E2F"/>
                </a:solidFill>
              </a:rPr>
              <a:t>The Sun i</a:t>
            </a:r>
            <a:r>
              <a:rPr lang="es" sz="1000">
                <a:solidFill>
                  <a:srgbClr val="312E2F"/>
                </a:solidFill>
              </a:rPr>
              <a:t>s the star at the center of the Solar System</a:t>
            </a:r>
            <a:endParaRPr sz="1000">
              <a:solidFill>
                <a:srgbClr val="312E2F"/>
              </a:solidFill>
            </a:endParaRPr>
          </a:p>
        </p:txBody>
      </p:sp>
      <p:sp>
        <p:nvSpPr>
          <p:cNvPr id="1608" name="Google Shape;1608;p54"/>
          <p:cNvSpPr txBox="1"/>
          <p:nvPr>
            <p:ph idx="1" type="body"/>
          </p:nvPr>
        </p:nvSpPr>
        <p:spPr>
          <a:xfrm>
            <a:off x="6668800" y="3491925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FACA32"/>
                </a:solidFill>
                <a:latin typeface="Oswald"/>
                <a:ea typeface="Oswald"/>
                <a:cs typeface="Oswald"/>
                <a:sym typeface="Oswald"/>
              </a:rPr>
              <a:t>DAY </a:t>
            </a:r>
            <a:r>
              <a:rPr b="1" lang="es" sz="1200">
                <a:solidFill>
                  <a:srgbClr val="FACA32"/>
                </a:solidFill>
                <a:latin typeface="Oswald"/>
                <a:ea typeface="Oswald"/>
                <a:cs typeface="Oswald"/>
                <a:sym typeface="Oswald"/>
              </a:rPr>
              <a:t>6</a:t>
            </a:r>
            <a:endParaRPr b="1" sz="1200">
              <a:solidFill>
                <a:srgbClr val="FACA32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grpSp>
        <p:nvGrpSpPr>
          <p:cNvPr id="1609" name="Google Shape;1609;p54"/>
          <p:cNvGrpSpPr/>
          <p:nvPr/>
        </p:nvGrpSpPr>
        <p:grpSpPr>
          <a:xfrm>
            <a:off x="3333575" y="1620882"/>
            <a:ext cx="4369575" cy="1894532"/>
            <a:chOff x="3333575" y="1620882"/>
            <a:chExt cx="4369575" cy="1894532"/>
          </a:xfrm>
        </p:grpSpPr>
        <p:grpSp>
          <p:nvGrpSpPr>
            <p:cNvPr id="1610" name="Google Shape;1610;p54"/>
            <p:cNvGrpSpPr/>
            <p:nvPr/>
          </p:nvGrpSpPr>
          <p:grpSpPr>
            <a:xfrm>
              <a:off x="3397954" y="1620882"/>
              <a:ext cx="4227517" cy="1894532"/>
              <a:chOff x="3397954" y="1620882"/>
              <a:chExt cx="4227517" cy="1894532"/>
            </a:xfrm>
          </p:grpSpPr>
          <p:sp>
            <p:nvSpPr>
              <p:cNvPr id="1611" name="Google Shape;1611;p54"/>
              <p:cNvSpPr/>
              <p:nvPr/>
            </p:nvSpPr>
            <p:spPr>
              <a:xfrm>
                <a:off x="5446525" y="2449700"/>
                <a:ext cx="118450" cy="173250"/>
              </a:xfrm>
              <a:custGeom>
                <a:rect b="b" l="l" r="r" t="t"/>
                <a:pathLst>
                  <a:path extrusionOk="0" h="6930" w="4738">
                    <a:moveTo>
                      <a:pt x="381" y="2525"/>
                    </a:moveTo>
                    <a:lnTo>
                      <a:pt x="1500" y="1334"/>
                    </a:lnTo>
                    <a:lnTo>
                      <a:pt x="2786" y="0"/>
                    </a:lnTo>
                    <a:lnTo>
                      <a:pt x="4738" y="6930"/>
                    </a:lnTo>
                    <a:lnTo>
                      <a:pt x="0" y="4930"/>
                    </a:lnTo>
                    <a:close/>
                  </a:path>
                </a:pathLst>
              </a:custGeom>
              <a:solidFill>
                <a:srgbClr val="E781A5"/>
              </a:solidFill>
              <a:ln>
                <a:noFill/>
              </a:ln>
            </p:spPr>
          </p:sp>
          <p:sp>
            <p:nvSpPr>
              <p:cNvPr id="1612" name="Google Shape;1612;p54"/>
              <p:cNvSpPr/>
              <p:nvPr/>
            </p:nvSpPr>
            <p:spPr>
              <a:xfrm>
                <a:off x="4823750" y="2423050"/>
                <a:ext cx="112600" cy="199425"/>
              </a:xfrm>
              <a:custGeom>
                <a:rect b="b" l="l" r="r" t="t"/>
                <a:pathLst>
                  <a:path extrusionOk="0" h="7977" w="4504">
                    <a:moveTo>
                      <a:pt x="4366" y="3644"/>
                    </a:moveTo>
                    <a:lnTo>
                      <a:pt x="3163" y="2407"/>
                    </a:lnTo>
                    <a:lnTo>
                      <a:pt x="1410" y="0"/>
                    </a:lnTo>
                    <a:lnTo>
                      <a:pt x="619" y="2132"/>
                    </a:lnTo>
                    <a:lnTo>
                      <a:pt x="0" y="7977"/>
                    </a:lnTo>
                    <a:lnTo>
                      <a:pt x="4504" y="4779"/>
                    </a:lnTo>
                    <a:close/>
                  </a:path>
                </a:pathLst>
              </a:custGeom>
              <a:solidFill>
                <a:srgbClr val="E781A5"/>
              </a:solidFill>
              <a:ln>
                <a:noFill/>
              </a:ln>
            </p:spPr>
          </p:sp>
          <p:grpSp>
            <p:nvGrpSpPr>
              <p:cNvPr id="1613" name="Google Shape;1613;p54"/>
              <p:cNvGrpSpPr/>
              <p:nvPr/>
            </p:nvGrpSpPr>
            <p:grpSpPr>
              <a:xfrm>
                <a:off x="3397954" y="1620882"/>
                <a:ext cx="4227517" cy="1894532"/>
                <a:chOff x="2592975" y="2115580"/>
                <a:chExt cx="4115974" cy="1844545"/>
              </a:xfrm>
            </p:grpSpPr>
            <p:sp>
              <p:nvSpPr>
                <p:cNvPr id="1614" name="Google Shape;1614;p54"/>
                <p:cNvSpPr/>
                <p:nvPr/>
              </p:nvSpPr>
              <p:spPr>
                <a:xfrm rot="-5400000">
                  <a:off x="3285016" y="2908391"/>
                  <a:ext cx="876500" cy="1026925"/>
                </a:xfrm>
                <a:custGeom>
                  <a:rect b="b" l="l" r="r" t="t"/>
                  <a:pathLst>
                    <a:path extrusionOk="0" h="19477" w="16624">
                      <a:moveTo>
                        <a:pt x="9801" y="1"/>
                      </a:moveTo>
                      <a:cubicBezTo>
                        <a:pt x="4796" y="1"/>
                        <a:pt x="1" y="3877"/>
                        <a:pt x="1" y="9735"/>
                      </a:cubicBezTo>
                      <a:cubicBezTo>
                        <a:pt x="1" y="13664"/>
                        <a:pt x="2379" y="17218"/>
                        <a:pt x="6014" y="18741"/>
                      </a:cubicBezTo>
                      <a:cubicBezTo>
                        <a:pt x="7216" y="19236"/>
                        <a:pt x="8479" y="19477"/>
                        <a:pt x="9732" y="19477"/>
                      </a:cubicBezTo>
                      <a:cubicBezTo>
                        <a:pt x="12268" y="19477"/>
                        <a:pt x="14763" y="18491"/>
                        <a:pt x="16624" y="16630"/>
                      </a:cubicBezTo>
                      <a:lnTo>
                        <a:pt x="14593" y="14599"/>
                      </a:lnTo>
                      <a:cubicBezTo>
                        <a:pt x="13194" y="15989"/>
                        <a:pt x="11477" y="16612"/>
                        <a:pt x="9794" y="16612"/>
                      </a:cubicBezTo>
                      <a:cubicBezTo>
                        <a:pt x="6267" y="16612"/>
                        <a:pt x="2887" y="13878"/>
                        <a:pt x="2887" y="9735"/>
                      </a:cubicBezTo>
                      <a:cubicBezTo>
                        <a:pt x="2887" y="5612"/>
                        <a:pt x="6264" y="2872"/>
                        <a:pt x="9789" y="2872"/>
                      </a:cubicBezTo>
                      <a:cubicBezTo>
                        <a:pt x="11474" y="2872"/>
                        <a:pt x="13193" y="3498"/>
                        <a:pt x="14593" y="4898"/>
                      </a:cubicBezTo>
                      <a:lnTo>
                        <a:pt x="16624" y="2867"/>
                      </a:lnTo>
                      <a:cubicBezTo>
                        <a:pt x="14635" y="887"/>
                        <a:pt x="12194" y="1"/>
                        <a:pt x="9801" y="1"/>
                      </a:cubicBezTo>
                      <a:close/>
                    </a:path>
                  </a:pathLst>
                </a:custGeom>
                <a:solidFill>
                  <a:srgbClr val="E1628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15" name="Google Shape;1615;p54"/>
                <p:cNvSpPr/>
                <p:nvPr/>
              </p:nvSpPr>
              <p:spPr>
                <a:xfrm rot="-5400000">
                  <a:off x="4520256" y="2908286"/>
                  <a:ext cx="876500" cy="1027136"/>
                </a:xfrm>
                <a:custGeom>
                  <a:rect b="b" l="l" r="r" t="t"/>
                  <a:pathLst>
                    <a:path extrusionOk="0" h="19481" w="16624">
                      <a:moveTo>
                        <a:pt x="9800" y="1"/>
                      </a:moveTo>
                      <a:cubicBezTo>
                        <a:pt x="4795" y="1"/>
                        <a:pt x="1" y="3889"/>
                        <a:pt x="1" y="9747"/>
                      </a:cubicBezTo>
                      <a:cubicBezTo>
                        <a:pt x="1" y="13675"/>
                        <a:pt x="2379" y="17230"/>
                        <a:pt x="6014" y="18726"/>
                      </a:cubicBezTo>
                      <a:cubicBezTo>
                        <a:pt x="7226" y="19234"/>
                        <a:pt x="8496" y="19481"/>
                        <a:pt x="9756" y="19481"/>
                      </a:cubicBezTo>
                      <a:cubicBezTo>
                        <a:pt x="12277" y="19481"/>
                        <a:pt x="14753" y="18495"/>
                        <a:pt x="16624" y="16642"/>
                      </a:cubicBezTo>
                      <a:lnTo>
                        <a:pt x="14593" y="14584"/>
                      </a:lnTo>
                      <a:cubicBezTo>
                        <a:pt x="13189" y="15987"/>
                        <a:pt x="11466" y="16616"/>
                        <a:pt x="9778" y="16616"/>
                      </a:cubicBezTo>
                      <a:cubicBezTo>
                        <a:pt x="6257" y="16616"/>
                        <a:pt x="2887" y="13883"/>
                        <a:pt x="2887" y="9747"/>
                      </a:cubicBezTo>
                      <a:cubicBezTo>
                        <a:pt x="2887" y="5624"/>
                        <a:pt x="6264" y="2884"/>
                        <a:pt x="9789" y="2884"/>
                      </a:cubicBezTo>
                      <a:cubicBezTo>
                        <a:pt x="11474" y="2884"/>
                        <a:pt x="13193" y="3510"/>
                        <a:pt x="14593" y="4910"/>
                      </a:cubicBezTo>
                      <a:lnTo>
                        <a:pt x="16624" y="2879"/>
                      </a:lnTo>
                      <a:cubicBezTo>
                        <a:pt x="14635" y="890"/>
                        <a:pt x="12194" y="1"/>
                        <a:pt x="9800" y="1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16" name="Google Shape;1616;p54"/>
                <p:cNvSpPr/>
                <p:nvPr/>
              </p:nvSpPr>
              <p:spPr>
                <a:xfrm rot="-5400000">
                  <a:off x="3903638" y="2139807"/>
                  <a:ext cx="875077" cy="1026767"/>
                </a:xfrm>
                <a:custGeom>
                  <a:rect b="b" l="l" r="r" t="t"/>
                  <a:pathLst>
                    <a:path extrusionOk="0" h="19474" w="16597">
                      <a:moveTo>
                        <a:pt x="2005" y="14584"/>
                      </a:moveTo>
                      <a:cubicBezTo>
                        <a:pt x="2009" y="14588"/>
                        <a:pt x="2014" y="14592"/>
                        <a:pt x="2018" y="14597"/>
                      </a:cubicBezTo>
                      <a:lnTo>
                        <a:pt x="2018" y="14597"/>
                      </a:lnTo>
                      <a:lnTo>
                        <a:pt x="2032" y="14584"/>
                      </a:lnTo>
                      <a:close/>
                      <a:moveTo>
                        <a:pt x="6806" y="0"/>
                      </a:moveTo>
                      <a:cubicBezTo>
                        <a:pt x="4416" y="0"/>
                        <a:pt x="1981" y="889"/>
                        <a:pt x="1" y="2878"/>
                      </a:cubicBezTo>
                      <a:lnTo>
                        <a:pt x="2005" y="4882"/>
                      </a:lnTo>
                      <a:cubicBezTo>
                        <a:pt x="3404" y="3492"/>
                        <a:pt x="5121" y="2869"/>
                        <a:pt x="6804" y="2869"/>
                      </a:cubicBezTo>
                      <a:cubicBezTo>
                        <a:pt x="10331" y="2869"/>
                        <a:pt x="13710" y="5604"/>
                        <a:pt x="13710" y="9746"/>
                      </a:cubicBezTo>
                      <a:cubicBezTo>
                        <a:pt x="13710" y="13869"/>
                        <a:pt x="10333" y="16598"/>
                        <a:pt x="6808" y="16598"/>
                      </a:cubicBezTo>
                      <a:cubicBezTo>
                        <a:pt x="5129" y="16598"/>
                        <a:pt x="3416" y="15979"/>
                        <a:pt x="2018" y="14597"/>
                      </a:cubicBezTo>
                      <a:lnTo>
                        <a:pt x="2018" y="14597"/>
                      </a:lnTo>
                      <a:lnTo>
                        <a:pt x="1" y="16615"/>
                      </a:lnTo>
                      <a:cubicBezTo>
                        <a:pt x="1861" y="18475"/>
                        <a:pt x="4344" y="19473"/>
                        <a:pt x="6872" y="19473"/>
                      </a:cubicBezTo>
                      <a:cubicBezTo>
                        <a:pt x="8122" y="19473"/>
                        <a:pt x="9382" y="19230"/>
                        <a:pt x="10584" y="18726"/>
                      </a:cubicBezTo>
                      <a:cubicBezTo>
                        <a:pt x="14218" y="17229"/>
                        <a:pt x="16597" y="13675"/>
                        <a:pt x="16597" y="9746"/>
                      </a:cubicBezTo>
                      <a:cubicBezTo>
                        <a:pt x="16597" y="3889"/>
                        <a:pt x="11803" y="0"/>
                        <a:pt x="6806" y="0"/>
                      </a:cubicBezTo>
                      <a:close/>
                    </a:path>
                  </a:pathLst>
                </a:custGeom>
                <a:solidFill>
                  <a:srgbClr val="E781A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17" name="Google Shape;1617;p54"/>
                <p:cNvSpPr/>
                <p:nvPr/>
              </p:nvSpPr>
              <p:spPr>
                <a:xfrm rot="-5400000">
                  <a:off x="5138694" y="2139728"/>
                  <a:ext cx="875077" cy="1026925"/>
                </a:xfrm>
                <a:custGeom>
                  <a:rect b="b" l="l" r="r" t="t"/>
                  <a:pathLst>
                    <a:path extrusionOk="0" h="19477" w="16597">
                      <a:moveTo>
                        <a:pt x="2005" y="14598"/>
                      </a:moveTo>
                      <a:cubicBezTo>
                        <a:pt x="2009" y="14603"/>
                        <a:pt x="2014" y="14607"/>
                        <a:pt x="2018" y="14612"/>
                      </a:cubicBezTo>
                      <a:lnTo>
                        <a:pt x="2018" y="14612"/>
                      </a:lnTo>
                      <a:lnTo>
                        <a:pt x="2032" y="14598"/>
                      </a:lnTo>
                      <a:close/>
                      <a:moveTo>
                        <a:pt x="6802" y="1"/>
                      </a:moveTo>
                      <a:cubicBezTo>
                        <a:pt x="4413" y="1"/>
                        <a:pt x="1979" y="887"/>
                        <a:pt x="1" y="2866"/>
                      </a:cubicBezTo>
                      <a:lnTo>
                        <a:pt x="2005" y="4924"/>
                      </a:lnTo>
                      <a:cubicBezTo>
                        <a:pt x="3400" y="3521"/>
                        <a:pt x="5117" y="2892"/>
                        <a:pt x="6802" y="2892"/>
                      </a:cubicBezTo>
                      <a:cubicBezTo>
                        <a:pt x="10314" y="2892"/>
                        <a:pt x="13684" y="5625"/>
                        <a:pt x="13684" y="9761"/>
                      </a:cubicBezTo>
                      <a:cubicBezTo>
                        <a:pt x="13684" y="13884"/>
                        <a:pt x="10307" y="16624"/>
                        <a:pt x="6790" y="16624"/>
                      </a:cubicBezTo>
                      <a:cubicBezTo>
                        <a:pt x="5115" y="16624"/>
                        <a:pt x="3407" y="16002"/>
                        <a:pt x="2018" y="14612"/>
                      </a:cubicBezTo>
                      <a:lnTo>
                        <a:pt x="2018" y="14612"/>
                      </a:lnTo>
                      <a:lnTo>
                        <a:pt x="1" y="16629"/>
                      </a:lnTo>
                      <a:cubicBezTo>
                        <a:pt x="1861" y="18490"/>
                        <a:pt x="4344" y="19476"/>
                        <a:pt x="6873" y="19476"/>
                      </a:cubicBezTo>
                      <a:cubicBezTo>
                        <a:pt x="8122" y="19476"/>
                        <a:pt x="9382" y="19235"/>
                        <a:pt x="10584" y="18741"/>
                      </a:cubicBezTo>
                      <a:cubicBezTo>
                        <a:pt x="14218" y="17244"/>
                        <a:pt x="16597" y="13690"/>
                        <a:pt x="16597" y="9761"/>
                      </a:cubicBezTo>
                      <a:cubicBezTo>
                        <a:pt x="16597" y="3884"/>
                        <a:pt x="11800" y="1"/>
                        <a:pt x="6802" y="1"/>
                      </a:cubicBezTo>
                      <a:close/>
                    </a:path>
                  </a:pathLst>
                </a:custGeom>
                <a:solidFill>
                  <a:srgbClr val="6666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18" name="Google Shape;1618;p54"/>
                <p:cNvSpPr/>
                <p:nvPr/>
              </p:nvSpPr>
              <p:spPr>
                <a:xfrm rot="-5400000">
                  <a:off x="5708228" y="2959404"/>
                  <a:ext cx="975149" cy="1026292"/>
                </a:xfrm>
                <a:custGeom>
                  <a:rect b="b" l="l" r="r" t="t"/>
                  <a:pathLst>
                    <a:path extrusionOk="0" h="19465" w="18495">
                      <a:moveTo>
                        <a:pt x="11650" y="0"/>
                      </a:moveTo>
                      <a:cubicBezTo>
                        <a:pt x="7914" y="0"/>
                        <a:pt x="4247" y="2140"/>
                        <a:pt x="2646" y="6022"/>
                      </a:cubicBezTo>
                      <a:cubicBezTo>
                        <a:pt x="0" y="12409"/>
                        <a:pt x="4704" y="19464"/>
                        <a:pt x="11626" y="19464"/>
                      </a:cubicBezTo>
                      <a:lnTo>
                        <a:pt x="16623" y="19464"/>
                      </a:lnTo>
                      <a:lnTo>
                        <a:pt x="16623" y="16578"/>
                      </a:lnTo>
                      <a:lnTo>
                        <a:pt x="11626" y="16578"/>
                      </a:lnTo>
                      <a:cubicBezTo>
                        <a:pt x="6735" y="16578"/>
                        <a:pt x="3421" y="11607"/>
                        <a:pt x="5292" y="7091"/>
                      </a:cubicBezTo>
                      <a:cubicBezTo>
                        <a:pt x="6422" y="4362"/>
                        <a:pt x="9005" y="2863"/>
                        <a:pt x="11633" y="2863"/>
                      </a:cubicBezTo>
                      <a:cubicBezTo>
                        <a:pt x="13356" y="2863"/>
                        <a:pt x="15098" y="3507"/>
                        <a:pt x="16463" y="4872"/>
                      </a:cubicBezTo>
                      <a:lnTo>
                        <a:pt x="18494" y="2841"/>
                      </a:lnTo>
                      <a:cubicBezTo>
                        <a:pt x="16553" y="911"/>
                        <a:pt x="14087" y="0"/>
                        <a:pt x="11650" y="0"/>
                      </a:cubicBezTo>
                      <a:close/>
                    </a:path>
                  </a:pathLst>
                </a:custGeom>
                <a:solidFill>
                  <a:srgbClr val="FACA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19" name="Google Shape;1619;p54"/>
                <p:cNvSpPr/>
                <p:nvPr/>
              </p:nvSpPr>
              <p:spPr>
                <a:xfrm rot="-5400000">
                  <a:off x="2617887" y="2090667"/>
                  <a:ext cx="975149" cy="1024974"/>
                </a:xfrm>
                <a:custGeom>
                  <a:rect b="b" l="l" r="r" t="t"/>
                  <a:pathLst>
                    <a:path extrusionOk="0" h="19440" w="18495">
                      <a:moveTo>
                        <a:pt x="508" y="1"/>
                      </a:moveTo>
                      <a:lnTo>
                        <a:pt x="508" y="2887"/>
                      </a:lnTo>
                      <a:lnTo>
                        <a:pt x="6869" y="2860"/>
                      </a:lnTo>
                      <a:cubicBezTo>
                        <a:pt x="11760" y="2860"/>
                        <a:pt x="15073" y="7831"/>
                        <a:pt x="13203" y="12348"/>
                      </a:cubicBezTo>
                      <a:cubicBezTo>
                        <a:pt x="12073" y="15076"/>
                        <a:pt x="9490" y="16575"/>
                        <a:pt x="6862" y="16575"/>
                      </a:cubicBezTo>
                      <a:cubicBezTo>
                        <a:pt x="5139" y="16575"/>
                        <a:pt x="3397" y="15931"/>
                        <a:pt x="2032" y="14566"/>
                      </a:cubicBezTo>
                      <a:lnTo>
                        <a:pt x="1" y="16597"/>
                      </a:lnTo>
                      <a:cubicBezTo>
                        <a:pt x="1933" y="18529"/>
                        <a:pt x="4400" y="19440"/>
                        <a:pt x="6840" y="19440"/>
                      </a:cubicBezTo>
                      <a:cubicBezTo>
                        <a:pt x="10575" y="19440"/>
                        <a:pt x="14248" y="17307"/>
                        <a:pt x="15848" y="13443"/>
                      </a:cubicBezTo>
                      <a:cubicBezTo>
                        <a:pt x="18494" y="7029"/>
                        <a:pt x="13791" y="1"/>
                        <a:pt x="6869" y="1"/>
                      </a:cubicBezTo>
                      <a:close/>
                    </a:path>
                  </a:pathLst>
                </a:custGeom>
                <a:solidFill>
                  <a:srgbClr val="00C8C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20" name="Google Shape;1620;p54"/>
                <p:cNvSpPr/>
                <p:nvPr/>
              </p:nvSpPr>
              <p:spPr>
                <a:xfrm rot="-5400000">
                  <a:off x="3402197" y="3118419"/>
                  <a:ext cx="642612" cy="550449"/>
                </a:xfrm>
                <a:custGeom>
                  <a:rect b="b" l="l" r="r" t="t"/>
                  <a:pathLst>
                    <a:path extrusionOk="0" h="10440" w="12188">
                      <a:moveTo>
                        <a:pt x="6976" y="1"/>
                      </a:moveTo>
                      <a:cubicBezTo>
                        <a:pt x="2326" y="1"/>
                        <a:pt x="1" y="5613"/>
                        <a:pt x="3288" y="8900"/>
                      </a:cubicBezTo>
                      <a:cubicBezTo>
                        <a:pt x="4351" y="9964"/>
                        <a:pt x="5658" y="10440"/>
                        <a:pt x="6939" y="10440"/>
                      </a:cubicBezTo>
                      <a:cubicBezTo>
                        <a:pt x="9619" y="10440"/>
                        <a:pt x="12187" y="8358"/>
                        <a:pt x="12187" y="5212"/>
                      </a:cubicBezTo>
                      <a:cubicBezTo>
                        <a:pt x="12187" y="2326"/>
                        <a:pt x="9862" y="1"/>
                        <a:pt x="6976" y="1"/>
                      </a:cubicBezTo>
                      <a:close/>
                    </a:path>
                  </a:pathLst>
                </a:custGeom>
                <a:solidFill>
                  <a:srgbClr val="E1628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21" name="Google Shape;1621;p54"/>
                <p:cNvSpPr/>
                <p:nvPr/>
              </p:nvSpPr>
              <p:spPr>
                <a:xfrm rot="-5400000">
                  <a:off x="2784867" y="2407543"/>
                  <a:ext cx="641189" cy="550449"/>
                </a:xfrm>
                <a:custGeom>
                  <a:rect b="b" l="l" r="r" t="t"/>
                  <a:pathLst>
                    <a:path extrusionOk="0" h="10440" w="12161">
                      <a:moveTo>
                        <a:pt x="5245" y="0"/>
                      </a:moveTo>
                      <a:cubicBezTo>
                        <a:pt x="2567" y="0"/>
                        <a:pt x="1" y="2076"/>
                        <a:pt x="1" y="5202"/>
                      </a:cubicBezTo>
                      <a:cubicBezTo>
                        <a:pt x="1" y="8088"/>
                        <a:pt x="2326" y="10413"/>
                        <a:pt x="5185" y="10440"/>
                      </a:cubicBezTo>
                      <a:cubicBezTo>
                        <a:pt x="9835" y="10440"/>
                        <a:pt x="12160" y="4828"/>
                        <a:pt x="8900" y="1541"/>
                      </a:cubicBezTo>
                      <a:cubicBezTo>
                        <a:pt x="7836" y="476"/>
                        <a:pt x="6527" y="0"/>
                        <a:pt x="5245" y="0"/>
                      </a:cubicBezTo>
                      <a:close/>
                    </a:path>
                  </a:pathLst>
                </a:custGeom>
                <a:solidFill>
                  <a:srgbClr val="00C8C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22" name="Google Shape;1622;p54"/>
                <p:cNvSpPr/>
                <p:nvPr/>
              </p:nvSpPr>
              <p:spPr>
                <a:xfrm rot="-5400000">
                  <a:off x="4637965" y="3118419"/>
                  <a:ext cx="642612" cy="550449"/>
                </a:xfrm>
                <a:custGeom>
                  <a:rect b="b" l="l" r="r" t="t"/>
                  <a:pathLst>
                    <a:path extrusionOk="0" h="10440" w="12188">
                      <a:moveTo>
                        <a:pt x="6976" y="0"/>
                      </a:moveTo>
                      <a:cubicBezTo>
                        <a:pt x="2326" y="0"/>
                        <a:pt x="1" y="5613"/>
                        <a:pt x="3288" y="8900"/>
                      </a:cubicBezTo>
                      <a:cubicBezTo>
                        <a:pt x="4351" y="9963"/>
                        <a:pt x="5658" y="10439"/>
                        <a:pt x="6939" y="10439"/>
                      </a:cubicBezTo>
                      <a:cubicBezTo>
                        <a:pt x="9619" y="10439"/>
                        <a:pt x="12187" y="8358"/>
                        <a:pt x="12187" y="5212"/>
                      </a:cubicBezTo>
                      <a:cubicBezTo>
                        <a:pt x="12187" y="2352"/>
                        <a:pt x="9835" y="0"/>
                        <a:pt x="6976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23" name="Google Shape;1623;p54"/>
                <p:cNvSpPr/>
                <p:nvPr/>
              </p:nvSpPr>
              <p:spPr>
                <a:xfrm rot="-5400000">
                  <a:off x="4019448" y="2407728"/>
                  <a:ext cx="642190" cy="549078"/>
                </a:xfrm>
                <a:custGeom>
                  <a:rect b="b" l="l" r="r" t="t"/>
                  <a:pathLst>
                    <a:path extrusionOk="0" h="10414" w="12180">
                      <a:moveTo>
                        <a:pt x="5248" y="1"/>
                      </a:moveTo>
                      <a:cubicBezTo>
                        <a:pt x="2569" y="1"/>
                        <a:pt x="1" y="2083"/>
                        <a:pt x="1" y="5228"/>
                      </a:cubicBezTo>
                      <a:cubicBezTo>
                        <a:pt x="1" y="8088"/>
                        <a:pt x="2326" y="10413"/>
                        <a:pt x="5185" y="10413"/>
                      </a:cubicBezTo>
                      <a:cubicBezTo>
                        <a:pt x="5196" y="10413"/>
                        <a:pt x="5207" y="10413"/>
                        <a:pt x="5218" y="10413"/>
                      </a:cubicBezTo>
                      <a:cubicBezTo>
                        <a:pt x="9846" y="10413"/>
                        <a:pt x="12179" y="4820"/>
                        <a:pt x="8900" y="1540"/>
                      </a:cubicBezTo>
                      <a:cubicBezTo>
                        <a:pt x="7837" y="477"/>
                        <a:pt x="6530" y="1"/>
                        <a:pt x="5248" y="1"/>
                      </a:cubicBezTo>
                      <a:close/>
                    </a:path>
                  </a:pathLst>
                </a:custGeom>
                <a:solidFill>
                  <a:srgbClr val="E781A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24" name="Google Shape;1624;p54"/>
                <p:cNvSpPr/>
                <p:nvPr/>
              </p:nvSpPr>
              <p:spPr>
                <a:xfrm rot="-5400000">
                  <a:off x="5874417" y="3119104"/>
                  <a:ext cx="642612" cy="549078"/>
                </a:xfrm>
                <a:custGeom>
                  <a:rect b="b" l="l" r="r" t="t"/>
                  <a:pathLst>
                    <a:path extrusionOk="0" h="10414" w="12188">
                      <a:moveTo>
                        <a:pt x="7024" y="1"/>
                      </a:moveTo>
                      <a:cubicBezTo>
                        <a:pt x="7008" y="1"/>
                        <a:pt x="6992" y="1"/>
                        <a:pt x="6976" y="1"/>
                      </a:cubicBezTo>
                      <a:cubicBezTo>
                        <a:pt x="2326" y="1"/>
                        <a:pt x="1" y="5613"/>
                        <a:pt x="3288" y="8874"/>
                      </a:cubicBezTo>
                      <a:cubicBezTo>
                        <a:pt x="4351" y="9937"/>
                        <a:pt x="5658" y="10413"/>
                        <a:pt x="6939" y="10413"/>
                      </a:cubicBezTo>
                      <a:cubicBezTo>
                        <a:pt x="9619" y="10413"/>
                        <a:pt x="12187" y="8331"/>
                        <a:pt x="12187" y="5186"/>
                      </a:cubicBezTo>
                      <a:cubicBezTo>
                        <a:pt x="12187" y="2342"/>
                        <a:pt x="9862" y="1"/>
                        <a:pt x="7024" y="1"/>
                      </a:cubicBezTo>
                      <a:close/>
                    </a:path>
                  </a:pathLst>
                </a:custGeom>
                <a:solidFill>
                  <a:srgbClr val="FACA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25" name="Google Shape;1625;p54"/>
                <p:cNvSpPr/>
                <p:nvPr/>
              </p:nvSpPr>
              <p:spPr>
                <a:xfrm rot="-5400000">
                  <a:off x="5255690" y="2406831"/>
                  <a:ext cx="642612" cy="550449"/>
                </a:xfrm>
                <a:custGeom>
                  <a:rect b="b" l="l" r="r" t="t"/>
                  <a:pathLst>
                    <a:path extrusionOk="0" h="10440" w="12188">
                      <a:moveTo>
                        <a:pt x="5248" y="1"/>
                      </a:moveTo>
                      <a:cubicBezTo>
                        <a:pt x="2569" y="1"/>
                        <a:pt x="1" y="2082"/>
                        <a:pt x="1" y="5228"/>
                      </a:cubicBezTo>
                      <a:cubicBezTo>
                        <a:pt x="1" y="8088"/>
                        <a:pt x="2326" y="10413"/>
                        <a:pt x="5185" y="10439"/>
                      </a:cubicBezTo>
                      <a:cubicBezTo>
                        <a:pt x="9835" y="10439"/>
                        <a:pt x="12187" y="4827"/>
                        <a:pt x="8900" y="1540"/>
                      </a:cubicBezTo>
                      <a:cubicBezTo>
                        <a:pt x="7837" y="477"/>
                        <a:pt x="6530" y="1"/>
                        <a:pt x="5248" y="1"/>
                      </a:cubicBezTo>
                      <a:close/>
                    </a:path>
                  </a:pathLst>
                </a:custGeom>
                <a:solidFill>
                  <a:srgbClr val="6666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626" name="Google Shape;1626;p54"/>
                <p:cNvCxnSpPr/>
                <p:nvPr/>
              </p:nvCxnSpPr>
              <p:spPr>
                <a:xfrm>
                  <a:off x="5832275" y="2984900"/>
                  <a:ext cx="106500" cy="1065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FACA3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</p:grpSp>
        <p:sp>
          <p:nvSpPr>
            <p:cNvPr id="1627" name="Google Shape;1627;p54"/>
            <p:cNvSpPr/>
            <p:nvPr/>
          </p:nvSpPr>
          <p:spPr>
            <a:xfrm>
              <a:off x="3333575" y="2563913"/>
              <a:ext cx="299400" cy="299400"/>
            </a:xfrm>
            <a:prstGeom prst="ellipse">
              <a:avLst/>
            </a:pr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54"/>
            <p:cNvSpPr/>
            <p:nvPr/>
          </p:nvSpPr>
          <p:spPr>
            <a:xfrm>
              <a:off x="7403750" y="2369288"/>
              <a:ext cx="299400" cy="299400"/>
            </a:xfrm>
            <a:prstGeom prst="ellipse">
              <a:avLst/>
            </a:pr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9" name="Google Shape;1629;p54"/>
          <p:cNvGrpSpPr/>
          <p:nvPr/>
        </p:nvGrpSpPr>
        <p:grpSpPr>
          <a:xfrm>
            <a:off x="6327177" y="2091166"/>
            <a:ext cx="272677" cy="310220"/>
            <a:chOff x="-46762575" y="3200500"/>
            <a:chExt cx="263100" cy="299325"/>
          </a:xfrm>
        </p:grpSpPr>
        <p:sp>
          <p:nvSpPr>
            <p:cNvPr id="1630" name="Google Shape;1630;p54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54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54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54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54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5" name="Google Shape;1635;p54"/>
          <p:cNvGrpSpPr/>
          <p:nvPr/>
        </p:nvGrpSpPr>
        <p:grpSpPr>
          <a:xfrm>
            <a:off x="3762330" y="2100983"/>
            <a:ext cx="332244" cy="313485"/>
            <a:chOff x="-46422300" y="3936925"/>
            <a:chExt cx="320575" cy="302475"/>
          </a:xfrm>
        </p:grpSpPr>
        <p:sp>
          <p:nvSpPr>
            <p:cNvPr id="1636" name="Google Shape;1636;p54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54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8" name="Google Shape;1638;p54"/>
          <p:cNvGrpSpPr/>
          <p:nvPr/>
        </p:nvGrpSpPr>
        <p:grpSpPr>
          <a:xfrm>
            <a:off x="4402778" y="2746074"/>
            <a:ext cx="310195" cy="311594"/>
            <a:chOff x="-49764975" y="3551225"/>
            <a:chExt cx="299300" cy="300650"/>
          </a:xfrm>
        </p:grpSpPr>
        <p:sp>
          <p:nvSpPr>
            <p:cNvPr id="1639" name="Google Shape;1639;p54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54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54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54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54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54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54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54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54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54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54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0" name="Google Shape;1650;p54"/>
          <p:cNvGrpSpPr/>
          <p:nvPr/>
        </p:nvGrpSpPr>
        <p:grpSpPr>
          <a:xfrm>
            <a:off x="5670461" y="2735297"/>
            <a:ext cx="312656" cy="310220"/>
            <a:chOff x="-47892800" y="3200500"/>
            <a:chExt cx="301675" cy="299325"/>
          </a:xfrm>
        </p:grpSpPr>
        <p:sp>
          <p:nvSpPr>
            <p:cNvPr id="1651" name="Google Shape;1651;p54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54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54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54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54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54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7" name="Google Shape;1657;p54"/>
          <p:cNvGrpSpPr/>
          <p:nvPr/>
        </p:nvGrpSpPr>
        <p:grpSpPr>
          <a:xfrm>
            <a:off x="5062287" y="2090345"/>
            <a:ext cx="274283" cy="311853"/>
            <a:chOff x="-49378250" y="3920375"/>
            <a:chExt cx="264650" cy="300900"/>
          </a:xfrm>
        </p:grpSpPr>
        <p:sp>
          <p:nvSpPr>
            <p:cNvPr id="1658" name="Google Shape;1658;p54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54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54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54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54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54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54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5" name="Google Shape;1665;p54"/>
          <p:cNvGrpSpPr/>
          <p:nvPr/>
        </p:nvGrpSpPr>
        <p:grpSpPr>
          <a:xfrm>
            <a:off x="6952066" y="2734494"/>
            <a:ext cx="310220" cy="311853"/>
            <a:chOff x="-45673275" y="3937700"/>
            <a:chExt cx="299325" cy="300900"/>
          </a:xfrm>
        </p:grpSpPr>
        <p:sp>
          <p:nvSpPr>
            <p:cNvPr id="1666" name="Google Shape;1666;p54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54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54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54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54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54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75" name="Shape 16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6" name="Google Shape;1676;p55"/>
          <p:cNvGrpSpPr/>
          <p:nvPr/>
        </p:nvGrpSpPr>
        <p:grpSpPr>
          <a:xfrm>
            <a:off x="5959810" y="2006666"/>
            <a:ext cx="1907481" cy="1330624"/>
            <a:chOff x="5959810" y="2006666"/>
            <a:chExt cx="1907481" cy="1330624"/>
          </a:xfrm>
        </p:grpSpPr>
        <p:sp>
          <p:nvSpPr>
            <p:cNvPr id="1677" name="Google Shape;1677;p55"/>
            <p:cNvSpPr/>
            <p:nvPr/>
          </p:nvSpPr>
          <p:spPr>
            <a:xfrm>
              <a:off x="5959810" y="2006666"/>
              <a:ext cx="1907481" cy="1330624"/>
            </a:xfrm>
            <a:custGeom>
              <a:rect b="b" l="l" r="r" t="t"/>
              <a:pathLst>
                <a:path extrusionOk="0" h="13442" w="19267">
                  <a:moveTo>
                    <a:pt x="0" y="1"/>
                  </a:moveTo>
                  <a:lnTo>
                    <a:pt x="0" y="13442"/>
                  </a:lnTo>
                  <a:lnTo>
                    <a:pt x="15500" y="13442"/>
                  </a:lnTo>
                  <a:lnTo>
                    <a:pt x="19267" y="6713"/>
                  </a:lnTo>
                  <a:lnTo>
                    <a:pt x="15500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55"/>
            <p:cNvSpPr/>
            <p:nvPr/>
          </p:nvSpPr>
          <p:spPr>
            <a:xfrm>
              <a:off x="5959810" y="2006666"/>
              <a:ext cx="389575" cy="1330624"/>
            </a:xfrm>
            <a:custGeom>
              <a:rect b="b" l="l" r="r" t="t"/>
              <a:pathLst>
                <a:path extrusionOk="0" h="13442" w="3935">
                  <a:moveTo>
                    <a:pt x="0" y="1"/>
                  </a:moveTo>
                  <a:lnTo>
                    <a:pt x="0" y="13442"/>
                  </a:lnTo>
                  <a:lnTo>
                    <a:pt x="837" y="13442"/>
                  </a:lnTo>
                  <a:lnTo>
                    <a:pt x="3934" y="6713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7070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9" name="Google Shape;1679;p55"/>
          <p:cNvGrpSpPr/>
          <p:nvPr/>
        </p:nvGrpSpPr>
        <p:grpSpPr>
          <a:xfrm>
            <a:off x="4435271" y="2006666"/>
            <a:ext cx="1905798" cy="1330624"/>
            <a:chOff x="4435271" y="2006666"/>
            <a:chExt cx="1905798" cy="1330624"/>
          </a:xfrm>
        </p:grpSpPr>
        <p:sp>
          <p:nvSpPr>
            <p:cNvPr id="1680" name="Google Shape;1680;p55"/>
            <p:cNvSpPr/>
            <p:nvPr/>
          </p:nvSpPr>
          <p:spPr>
            <a:xfrm>
              <a:off x="4435271" y="2006666"/>
              <a:ext cx="1905798" cy="1330624"/>
            </a:xfrm>
            <a:custGeom>
              <a:rect b="b" l="l" r="r" t="t"/>
              <a:pathLst>
                <a:path extrusionOk="0" h="13442" w="19250">
                  <a:moveTo>
                    <a:pt x="0" y="1"/>
                  </a:moveTo>
                  <a:lnTo>
                    <a:pt x="0" y="13442"/>
                  </a:lnTo>
                  <a:lnTo>
                    <a:pt x="15483" y="13442"/>
                  </a:lnTo>
                  <a:lnTo>
                    <a:pt x="19249" y="6713"/>
                  </a:lnTo>
                  <a:lnTo>
                    <a:pt x="15483" y="1"/>
                  </a:lnTo>
                  <a:close/>
                </a:path>
              </a:pathLst>
            </a:custGeom>
            <a:solidFill>
              <a:srgbClr val="FBD5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55"/>
            <p:cNvSpPr/>
            <p:nvPr/>
          </p:nvSpPr>
          <p:spPr>
            <a:xfrm>
              <a:off x="4435271" y="2006666"/>
              <a:ext cx="387793" cy="1330624"/>
            </a:xfrm>
            <a:custGeom>
              <a:rect b="b" l="l" r="r" t="t"/>
              <a:pathLst>
                <a:path extrusionOk="0" h="13442" w="3917">
                  <a:moveTo>
                    <a:pt x="0" y="1"/>
                  </a:moveTo>
                  <a:lnTo>
                    <a:pt x="0" y="13442"/>
                  </a:lnTo>
                  <a:lnTo>
                    <a:pt x="820" y="13442"/>
                  </a:lnTo>
                  <a:lnTo>
                    <a:pt x="3917" y="6713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BB910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2" name="Google Shape;1682;p55"/>
          <p:cNvGrpSpPr/>
          <p:nvPr/>
        </p:nvGrpSpPr>
        <p:grpSpPr>
          <a:xfrm>
            <a:off x="2913998" y="2006666"/>
            <a:ext cx="1909065" cy="1330624"/>
            <a:chOff x="2913998" y="2006666"/>
            <a:chExt cx="1909065" cy="1330624"/>
          </a:xfrm>
        </p:grpSpPr>
        <p:sp>
          <p:nvSpPr>
            <p:cNvPr id="1683" name="Google Shape;1683;p55"/>
            <p:cNvSpPr/>
            <p:nvPr/>
          </p:nvSpPr>
          <p:spPr>
            <a:xfrm>
              <a:off x="2913998" y="2006666"/>
              <a:ext cx="1909065" cy="1330624"/>
            </a:xfrm>
            <a:custGeom>
              <a:rect b="b" l="l" r="r" t="t"/>
              <a:pathLst>
                <a:path extrusionOk="0" h="13442" w="19283">
                  <a:moveTo>
                    <a:pt x="0" y="1"/>
                  </a:moveTo>
                  <a:lnTo>
                    <a:pt x="0" y="13442"/>
                  </a:lnTo>
                  <a:lnTo>
                    <a:pt x="15517" y="13442"/>
                  </a:lnTo>
                  <a:lnTo>
                    <a:pt x="19283" y="6713"/>
                  </a:lnTo>
                  <a:lnTo>
                    <a:pt x="15517" y="1"/>
                  </a:lnTo>
                  <a:close/>
                </a:path>
              </a:pathLst>
            </a:custGeom>
            <a:solidFill>
              <a:srgbClr val="66D0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55"/>
            <p:cNvSpPr/>
            <p:nvPr/>
          </p:nvSpPr>
          <p:spPr>
            <a:xfrm>
              <a:off x="2913998" y="2006666"/>
              <a:ext cx="391159" cy="1330624"/>
            </a:xfrm>
            <a:custGeom>
              <a:rect b="b" l="l" r="r" t="t"/>
              <a:pathLst>
                <a:path extrusionOk="0" h="13442" w="3951">
                  <a:moveTo>
                    <a:pt x="0" y="1"/>
                  </a:moveTo>
                  <a:lnTo>
                    <a:pt x="0" y="13442"/>
                  </a:lnTo>
                  <a:lnTo>
                    <a:pt x="837" y="13442"/>
                  </a:lnTo>
                  <a:lnTo>
                    <a:pt x="3950" y="6713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007C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85" name="Google Shape;1685;p55"/>
          <p:cNvSpPr/>
          <p:nvPr/>
        </p:nvSpPr>
        <p:spPr>
          <a:xfrm>
            <a:off x="1399260" y="2006666"/>
            <a:ext cx="1905897" cy="1330624"/>
          </a:xfrm>
          <a:custGeom>
            <a:rect b="b" l="l" r="r" t="t"/>
            <a:pathLst>
              <a:path extrusionOk="0" h="13442" w="19251">
                <a:moveTo>
                  <a:pt x="1" y="1"/>
                </a:moveTo>
                <a:lnTo>
                  <a:pt x="1" y="13442"/>
                </a:lnTo>
                <a:lnTo>
                  <a:pt x="15484" y="13442"/>
                </a:lnTo>
                <a:lnTo>
                  <a:pt x="19250" y="6713"/>
                </a:lnTo>
                <a:lnTo>
                  <a:pt x="15484" y="1"/>
                </a:lnTo>
                <a:close/>
              </a:path>
            </a:pathLst>
          </a:custGeom>
          <a:solidFill>
            <a:srgbClr val="E781A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6" name="Google Shape;1686;p55"/>
          <p:cNvSpPr txBox="1"/>
          <p:nvPr>
            <p:ph type="title"/>
          </p:nvPr>
        </p:nvSpPr>
        <p:spPr>
          <a:xfrm>
            <a:off x="1662450" y="631375"/>
            <a:ext cx="37206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434343"/>
                </a:solidFill>
              </a:rPr>
              <a:t>Do you prefer this </a:t>
            </a:r>
            <a:r>
              <a:rPr b="1" lang="es">
                <a:solidFill>
                  <a:srgbClr val="E1628E"/>
                </a:solidFill>
              </a:rPr>
              <a:t>timeline</a:t>
            </a:r>
            <a:r>
              <a:rPr b="1" lang="es">
                <a:solidFill>
                  <a:srgbClr val="434343"/>
                </a:solidFill>
              </a:rPr>
              <a:t>?</a:t>
            </a:r>
            <a:endParaRPr b="1">
              <a:solidFill>
                <a:srgbClr val="434343"/>
              </a:solidFill>
            </a:endParaRPr>
          </a:p>
        </p:txBody>
      </p:sp>
      <p:grpSp>
        <p:nvGrpSpPr>
          <p:cNvPr id="1687" name="Google Shape;1687;p55"/>
          <p:cNvGrpSpPr/>
          <p:nvPr/>
        </p:nvGrpSpPr>
        <p:grpSpPr>
          <a:xfrm>
            <a:off x="1276695" y="1806211"/>
            <a:ext cx="1221394" cy="483863"/>
            <a:chOff x="1276695" y="1806211"/>
            <a:chExt cx="1221394" cy="483863"/>
          </a:xfrm>
        </p:grpSpPr>
        <p:sp>
          <p:nvSpPr>
            <p:cNvPr id="1688" name="Google Shape;1688;p55"/>
            <p:cNvSpPr/>
            <p:nvPr/>
          </p:nvSpPr>
          <p:spPr>
            <a:xfrm>
              <a:off x="1276695" y="2165743"/>
              <a:ext cx="122664" cy="124331"/>
            </a:xfrm>
            <a:custGeom>
              <a:rect b="b" l="l" r="r" t="t"/>
              <a:pathLst>
                <a:path extrusionOk="0" h="1256" w="1239">
                  <a:moveTo>
                    <a:pt x="1239" y="0"/>
                  </a:moveTo>
                  <a:lnTo>
                    <a:pt x="0" y="402"/>
                  </a:lnTo>
                  <a:lnTo>
                    <a:pt x="1239" y="1256"/>
                  </a:lnTo>
                  <a:lnTo>
                    <a:pt x="1239" y="0"/>
                  </a:lnTo>
                  <a:close/>
                </a:path>
              </a:pathLst>
            </a:custGeom>
            <a:solidFill>
              <a:srgbClr val="7F38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55"/>
            <p:cNvSpPr/>
            <p:nvPr/>
          </p:nvSpPr>
          <p:spPr>
            <a:xfrm>
              <a:off x="1276695" y="1806211"/>
              <a:ext cx="1221394" cy="399425"/>
            </a:xfrm>
            <a:custGeom>
              <a:rect b="b" l="l" r="r" t="t"/>
              <a:pathLst>
                <a:path extrusionOk="0" h="4035" w="12337">
                  <a:moveTo>
                    <a:pt x="0" y="0"/>
                  </a:moveTo>
                  <a:lnTo>
                    <a:pt x="0" y="4034"/>
                  </a:lnTo>
                  <a:lnTo>
                    <a:pt x="10378" y="4034"/>
                  </a:lnTo>
                  <a:lnTo>
                    <a:pt x="12337" y="2026"/>
                  </a:lnTo>
                  <a:lnTo>
                    <a:pt x="10378" y="0"/>
                  </a:lnTo>
                  <a:close/>
                </a:path>
              </a:pathLst>
            </a:cu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0" name="Google Shape;1690;p55"/>
          <p:cNvGrpSpPr/>
          <p:nvPr/>
        </p:nvGrpSpPr>
        <p:grpSpPr>
          <a:xfrm>
            <a:off x="2812818" y="1806211"/>
            <a:ext cx="1223176" cy="495445"/>
            <a:chOff x="2812818" y="1806211"/>
            <a:chExt cx="1223176" cy="495445"/>
          </a:xfrm>
        </p:grpSpPr>
        <p:sp>
          <p:nvSpPr>
            <p:cNvPr id="1691" name="Google Shape;1691;p55"/>
            <p:cNvSpPr/>
            <p:nvPr/>
          </p:nvSpPr>
          <p:spPr>
            <a:xfrm>
              <a:off x="2812818" y="2165743"/>
              <a:ext cx="285226" cy="135913"/>
            </a:xfrm>
            <a:custGeom>
              <a:rect b="b" l="l" r="r" t="t"/>
              <a:pathLst>
                <a:path extrusionOk="0" h="1373" w="2881">
                  <a:moveTo>
                    <a:pt x="2127" y="0"/>
                  </a:moveTo>
                  <a:lnTo>
                    <a:pt x="1" y="402"/>
                  </a:lnTo>
                  <a:lnTo>
                    <a:pt x="2880" y="1373"/>
                  </a:lnTo>
                  <a:lnTo>
                    <a:pt x="2127" y="0"/>
                  </a:lnTo>
                  <a:close/>
                </a:path>
              </a:pathLst>
            </a:custGeom>
            <a:solidFill>
              <a:srgbClr val="0055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55"/>
            <p:cNvSpPr/>
            <p:nvPr/>
          </p:nvSpPr>
          <p:spPr>
            <a:xfrm>
              <a:off x="2812818" y="1806211"/>
              <a:ext cx="1223176" cy="399425"/>
            </a:xfrm>
            <a:custGeom>
              <a:rect b="b" l="l" r="r" t="t"/>
              <a:pathLst>
                <a:path extrusionOk="0" h="4035" w="12355">
                  <a:moveTo>
                    <a:pt x="1" y="0"/>
                  </a:moveTo>
                  <a:lnTo>
                    <a:pt x="1" y="4034"/>
                  </a:lnTo>
                  <a:lnTo>
                    <a:pt x="10412" y="4034"/>
                  </a:lnTo>
                  <a:lnTo>
                    <a:pt x="12354" y="2026"/>
                  </a:lnTo>
                  <a:lnTo>
                    <a:pt x="10412" y="0"/>
                  </a:lnTo>
                  <a:close/>
                </a:path>
              </a:pathLst>
            </a:custGeom>
            <a:solidFill>
              <a:srgbClr val="00B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3" name="Google Shape;1693;p55"/>
          <p:cNvGrpSpPr/>
          <p:nvPr/>
        </p:nvGrpSpPr>
        <p:grpSpPr>
          <a:xfrm>
            <a:off x="4334090" y="1806211"/>
            <a:ext cx="1221493" cy="495445"/>
            <a:chOff x="4334090" y="1806211"/>
            <a:chExt cx="1221493" cy="495445"/>
          </a:xfrm>
        </p:grpSpPr>
        <p:sp>
          <p:nvSpPr>
            <p:cNvPr id="1694" name="Google Shape;1694;p55"/>
            <p:cNvSpPr/>
            <p:nvPr/>
          </p:nvSpPr>
          <p:spPr>
            <a:xfrm>
              <a:off x="4334090" y="2165743"/>
              <a:ext cx="281860" cy="135913"/>
            </a:xfrm>
            <a:custGeom>
              <a:rect b="b" l="l" r="r" t="t"/>
              <a:pathLst>
                <a:path extrusionOk="0" h="1373" w="2847">
                  <a:moveTo>
                    <a:pt x="2093" y="0"/>
                  </a:moveTo>
                  <a:lnTo>
                    <a:pt x="1" y="402"/>
                  </a:lnTo>
                  <a:lnTo>
                    <a:pt x="2847" y="1373"/>
                  </a:lnTo>
                  <a:lnTo>
                    <a:pt x="2093" y="0"/>
                  </a:lnTo>
                  <a:close/>
                </a:path>
              </a:pathLst>
            </a:custGeom>
            <a:solidFill>
              <a:srgbClr val="7D651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55"/>
            <p:cNvSpPr/>
            <p:nvPr/>
          </p:nvSpPr>
          <p:spPr>
            <a:xfrm>
              <a:off x="4334090" y="1806211"/>
              <a:ext cx="1221493" cy="399425"/>
            </a:xfrm>
            <a:custGeom>
              <a:rect b="b" l="l" r="r" t="t"/>
              <a:pathLst>
                <a:path extrusionOk="0" h="4035" w="12338">
                  <a:moveTo>
                    <a:pt x="1" y="0"/>
                  </a:moveTo>
                  <a:lnTo>
                    <a:pt x="1" y="4034"/>
                  </a:lnTo>
                  <a:lnTo>
                    <a:pt x="10396" y="4034"/>
                  </a:lnTo>
                  <a:lnTo>
                    <a:pt x="12337" y="2026"/>
                  </a:lnTo>
                  <a:lnTo>
                    <a:pt x="10396" y="0"/>
                  </a:lnTo>
                  <a:close/>
                </a:path>
              </a:pathLst>
            </a:cu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6" name="Google Shape;1696;p55"/>
          <p:cNvGrpSpPr/>
          <p:nvPr/>
        </p:nvGrpSpPr>
        <p:grpSpPr>
          <a:xfrm>
            <a:off x="5858729" y="1806211"/>
            <a:ext cx="1221394" cy="495445"/>
            <a:chOff x="5858729" y="1806211"/>
            <a:chExt cx="1221394" cy="495445"/>
          </a:xfrm>
        </p:grpSpPr>
        <p:sp>
          <p:nvSpPr>
            <p:cNvPr id="1697" name="Google Shape;1697;p55"/>
            <p:cNvSpPr/>
            <p:nvPr/>
          </p:nvSpPr>
          <p:spPr>
            <a:xfrm>
              <a:off x="5858729" y="2165743"/>
              <a:ext cx="283444" cy="135913"/>
            </a:xfrm>
            <a:custGeom>
              <a:rect b="b" l="l" r="r" t="t"/>
              <a:pathLst>
                <a:path extrusionOk="0" h="1373" w="2863">
                  <a:moveTo>
                    <a:pt x="2110" y="0"/>
                  </a:moveTo>
                  <a:lnTo>
                    <a:pt x="0" y="402"/>
                  </a:lnTo>
                  <a:lnTo>
                    <a:pt x="2863" y="1373"/>
                  </a:lnTo>
                  <a:lnTo>
                    <a:pt x="2110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55"/>
            <p:cNvSpPr/>
            <p:nvPr/>
          </p:nvSpPr>
          <p:spPr>
            <a:xfrm>
              <a:off x="5858729" y="1806211"/>
              <a:ext cx="1221394" cy="399425"/>
            </a:xfrm>
            <a:custGeom>
              <a:rect b="b" l="l" r="r" t="t"/>
              <a:pathLst>
                <a:path extrusionOk="0" h="4035" w="12337">
                  <a:moveTo>
                    <a:pt x="0" y="0"/>
                  </a:moveTo>
                  <a:lnTo>
                    <a:pt x="0" y="4034"/>
                  </a:lnTo>
                  <a:lnTo>
                    <a:pt x="10395" y="4034"/>
                  </a:lnTo>
                  <a:lnTo>
                    <a:pt x="12337" y="2026"/>
                  </a:lnTo>
                  <a:lnTo>
                    <a:pt x="10395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99" name="Google Shape;1699;p55"/>
          <p:cNvSpPr txBox="1"/>
          <p:nvPr>
            <p:ph idx="4294967295" type="body"/>
          </p:nvPr>
        </p:nvSpPr>
        <p:spPr>
          <a:xfrm>
            <a:off x="1276700" y="1842450"/>
            <a:ext cx="9684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DAY 1</a:t>
            </a:r>
            <a:endParaRPr b="1" sz="1200"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1700" name="Google Shape;1700;p55"/>
          <p:cNvSpPr txBox="1"/>
          <p:nvPr>
            <p:ph idx="4294967295" type="body"/>
          </p:nvPr>
        </p:nvSpPr>
        <p:spPr>
          <a:xfrm>
            <a:off x="2840525" y="1842438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DAY 2</a:t>
            </a:r>
            <a:endParaRPr b="1" sz="1200"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1701" name="Google Shape;1701;p55"/>
          <p:cNvSpPr txBox="1"/>
          <p:nvPr>
            <p:ph idx="4294967295" type="body"/>
          </p:nvPr>
        </p:nvSpPr>
        <p:spPr>
          <a:xfrm>
            <a:off x="1588950" y="2182175"/>
            <a:ext cx="1353600" cy="115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FFFFFF"/>
                </a:solidFill>
              </a:rPr>
              <a:t>Mercury is the smallest planet in our Solar System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702" name="Google Shape;1702;p55"/>
          <p:cNvSpPr txBox="1"/>
          <p:nvPr>
            <p:ph idx="4294967295" type="body"/>
          </p:nvPr>
        </p:nvSpPr>
        <p:spPr>
          <a:xfrm>
            <a:off x="4528938" y="1842438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DAY 3</a:t>
            </a:r>
            <a:endParaRPr b="1" sz="1200"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1703" name="Google Shape;1703;p55"/>
          <p:cNvSpPr txBox="1"/>
          <p:nvPr>
            <p:ph idx="4294967295" type="body"/>
          </p:nvPr>
        </p:nvSpPr>
        <p:spPr>
          <a:xfrm>
            <a:off x="6003775" y="1842438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DAY 4</a:t>
            </a:r>
            <a:endParaRPr b="1" sz="1200"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1704" name="Google Shape;1704;p55"/>
          <p:cNvSpPr txBox="1"/>
          <p:nvPr>
            <p:ph idx="4294967295" type="body"/>
          </p:nvPr>
        </p:nvSpPr>
        <p:spPr>
          <a:xfrm>
            <a:off x="4957900" y="2232000"/>
            <a:ext cx="968400" cy="1105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FFFFFF"/>
                </a:solidFill>
              </a:rPr>
              <a:t>Despite being red, Mars is a cold place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705" name="Google Shape;1705;p55"/>
          <p:cNvSpPr txBox="1"/>
          <p:nvPr>
            <p:ph idx="4294967295" type="body"/>
          </p:nvPr>
        </p:nvSpPr>
        <p:spPr>
          <a:xfrm>
            <a:off x="3374950" y="2232000"/>
            <a:ext cx="1265100" cy="1105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FFFFFF"/>
                </a:solidFill>
              </a:rPr>
              <a:t>Venus has a beautiful name, but it’s terribly hot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706" name="Google Shape;1706;p55"/>
          <p:cNvSpPr txBox="1"/>
          <p:nvPr>
            <p:ph idx="4294967295" type="body"/>
          </p:nvPr>
        </p:nvSpPr>
        <p:spPr>
          <a:xfrm>
            <a:off x="6424725" y="2180250"/>
            <a:ext cx="1063200" cy="115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FFFFFF"/>
                </a:solidFill>
              </a:rPr>
              <a:t>Neptune is the farthest planet from the Sun</a:t>
            </a:r>
            <a:endParaRPr sz="12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710" name="Shape 17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1" name="Google Shape;1711;p56"/>
          <p:cNvSpPr txBox="1"/>
          <p:nvPr>
            <p:ph type="title"/>
          </p:nvPr>
        </p:nvSpPr>
        <p:spPr>
          <a:xfrm>
            <a:off x="311700" y="1050925"/>
            <a:ext cx="8520600" cy="16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6000">
                <a:solidFill>
                  <a:srgbClr val="00C8C4"/>
                </a:solidFill>
              </a:rPr>
              <a:t>4,498,300,000</a:t>
            </a:r>
            <a:endParaRPr sz="1400">
              <a:solidFill>
                <a:schemeClr val="lt1"/>
              </a:solidFill>
            </a:endParaRPr>
          </a:p>
        </p:txBody>
      </p:sp>
      <p:sp>
        <p:nvSpPr>
          <p:cNvPr id="1712" name="Google Shape;1712;p56"/>
          <p:cNvSpPr txBox="1"/>
          <p:nvPr>
            <p:ph idx="1" type="subTitle"/>
          </p:nvPr>
        </p:nvSpPr>
        <p:spPr>
          <a:xfrm>
            <a:off x="1241050" y="3183550"/>
            <a:ext cx="6661800" cy="156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Big numbers catch your audience’s attention</a:t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716" name="Shape 1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7" name="Google Shape;1717;p57"/>
          <p:cNvSpPr txBox="1"/>
          <p:nvPr>
            <p:ph type="title"/>
          </p:nvPr>
        </p:nvSpPr>
        <p:spPr>
          <a:xfrm>
            <a:off x="1952325" y="788293"/>
            <a:ext cx="5239200" cy="869400"/>
          </a:xfrm>
          <a:prstGeom prst="rect">
            <a:avLst/>
          </a:prstGeom>
          <a:solidFill>
            <a:srgbClr val="E1628E"/>
          </a:solidFill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4800">
                <a:solidFill>
                  <a:schemeClr val="lt1"/>
                </a:solidFill>
              </a:rPr>
              <a:t>333,000.00</a:t>
            </a:r>
            <a:endParaRPr sz="6000">
              <a:solidFill>
                <a:srgbClr val="00C8C4"/>
              </a:solidFill>
            </a:endParaRPr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sz="1200">
              <a:solidFill>
                <a:srgbClr val="434343"/>
              </a:solidFill>
              <a:latin typeface="Open Sans Light"/>
              <a:ea typeface="Open Sans Light"/>
              <a:cs typeface="Open Sans Light"/>
              <a:sym typeface="Open Sans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chemeClr val="lt1"/>
              </a:solidFill>
            </a:endParaRPr>
          </a:p>
        </p:txBody>
      </p:sp>
      <p:sp>
        <p:nvSpPr>
          <p:cNvPr id="1718" name="Google Shape;1718;p57"/>
          <p:cNvSpPr txBox="1"/>
          <p:nvPr>
            <p:ph idx="2" type="title"/>
          </p:nvPr>
        </p:nvSpPr>
        <p:spPr>
          <a:xfrm>
            <a:off x="1952325" y="2126421"/>
            <a:ext cx="5239200" cy="86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24h 37m 23s</a:t>
            </a:r>
            <a:endParaRPr/>
          </a:p>
        </p:txBody>
      </p:sp>
      <p:sp>
        <p:nvSpPr>
          <p:cNvPr id="1719" name="Google Shape;1719;p57"/>
          <p:cNvSpPr txBox="1"/>
          <p:nvPr>
            <p:ph idx="3" type="title"/>
          </p:nvPr>
        </p:nvSpPr>
        <p:spPr>
          <a:xfrm>
            <a:off x="1952325" y="3498350"/>
            <a:ext cx="5239200" cy="86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386,000 km</a:t>
            </a:r>
            <a:endParaRPr/>
          </a:p>
        </p:txBody>
      </p:sp>
      <p:sp>
        <p:nvSpPr>
          <p:cNvPr id="1720" name="Google Shape;1720;p57"/>
          <p:cNvSpPr txBox="1"/>
          <p:nvPr>
            <p:ph idx="1" type="subTitle"/>
          </p:nvPr>
        </p:nvSpPr>
        <p:spPr>
          <a:xfrm>
            <a:off x="2403150" y="1355723"/>
            <a:ext cx="4337700" cy="31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>
                <a:solidFill>
                  <a:srgbClr val="FACA32"/>
                </a:solidFill>
              </a:rPr>
              <a:t>earths is the Sun’s mass</a:t>
            </a:r>
            <a:endParaRPr sz="1400">
              <a:solidFill>
                <a:srgbClr val="FACA32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1" name="Google Shape;1721;p57"/>
          <p:cNvSpPr txBox="1"/>
          <p:nvPr>
            <p:ph idx="4" type="subTitle"/>
          </p:nvPr>
        </p:nvSpPr>
        <p:spPr>
          <a:xfrm>
            <a:off x="2403150" y="2722969"/>
            <a:ext cx="4337700" cy="31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>
                <a:solidFill>
                  <a:srgbClr val="FACA32"/>
                </a:solidFill>
              </a:rPr>
              <a:t>is Jupiter’s rotation period</a:t>
            </a:r>
            <a:endParaRPr sz="1400">
              <a:solidFill>
                <a:srgbClr val="FACA32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2" name="Google Shape;1722;p57"/>
          <p:cNvSpPr txBox="1"/>
          <p:nvPr>
            <p:ph idx="5" type="subTitle"/>
          </p:nvPr>
        </p:nvSpPr>
        <p:spPr>
          <a:xfrm>
            <a:off x="2403150" y="4089288"/>
            <a:ext cx="4337700" cy="31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>
                <a:solidFill>
                  <a:srgbClr val="FACA32"/>
                </a:solidFill>
              </a:rPr>
              <a:t>is the distance between the Earth and the Moon</a:t>
            </a:r>
            <a:endParaRPr sz="1400">
              <a:solidFill>
                <a:srgbClr val="FACA32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726" name="Shape 1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7" name="Google Shape;1727;p58"/>
          <p:cNvSpPr/>
          <p:nvPr/>
        </p:nvSpPr>
        <p:spPr>
          <a:xfrm>
            <a:off x="3159450" y="3434625"/>
            <a:ext cx="1994400" cy="1692300"/>
          </a:xfrm>
          <a:prstGeom prst="rect">
            <a:avLst/>
          </a:prstGeom>
          <a:solidFill>
            <a:srgbClr val="00C8C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728" name="Google Shape;1728;p58"/>
          <p:cNvPicPr preferRelativeResize="0"/>
          <p:nvPr/>
        </p:nvPicPr>
        <p:blipFill rotWithShape="1">
          <a:blip r:embed="rId3">
            <a:alphaModFix/>
          </a:blip>
          <a:srcRect b="19675" l="28810" r="26687" t="23210"/>
          <a:stretch/>
        </p:blipFill>
        <p:spPr>
          <a:xfrm>
            <a:off x="7149600" y="3434625"/>
            <a:ext cx="1994399" cy="1705800"/>
          </a:xfrm>
          <a:prstGeom prst="rect">
            <a:avLst/>
          </a:prstGeom>
          <a:noFill/>
          <a:ln>
            <a:noFill/>
          </a:ln>
        </p:spPr>
      </p:pic>
      <p:sp>
        <p:nvSpPr>
          <p:cNvPr id="1729" name="Google Shape;1729;p58"/>
          <p:cNvSpPr/>
          <p:nvPr/>
        </p:nvSpPr>
        <p:spPr>
          <a:xfrm>
            <a:off x="7149604" y="3"/>
            <a:ext cx="1994400" cy="1705800"/>
          </a:xfrm>
          <a:prstGeom prst="rect">
            <a:avLst/>
          </a:prstGeom>
          <a:solidFill>
            <a:srgbClr val="E1628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0" name="Google Shape;1730;p58"/>
          <p:cNvSpPr txBox="1"/>
          <p:nvPr>
            <p:ph idx="4294967295" type="body"/>
          </p:nvPr>
        </p:nvSpPr>
        <p:spPr>
          <a:xfrm>
            <a:off x="7291093" y="2180937"/>
            <a:ext cx="1739700" cy="81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Mercury is the closest planet to the Sun and is only a bit larger than our Moon</a:t>
            </a:r>
            <a:endParaRPr sz="1200"/>
          </a:p>
        </p:txBody>
      </p:sp>
      <p:sp>
        <p:nvSpPr>
          <p:cNvPr id="1731" name="Google Shape;1731;p58"/>
          <p:cNvSpPr txBox="1"/>
          <p:nvPr>
            <p:ph idx="4294967295" type="body"/>
          </p:nvPr>
        </p:nvSpPr>
        <p:spPr>
          <a:xfrm>
            <a:off x="7305237" y="491145"/>
            <a:ext cx="1692300" cy="81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None/>
            </a:pPr>
            <a:r>
              <a:rPr lang="es" sz="1200">
                <a:solidFill>
                  <a:srgbClr val="FFFFFF"/>
                </a:solidFill>
              </a:rPr>
              <a:t>Venus has a beautiful name, but it’s terribly hot, even hotter than Mercury</a:t>
            </a:r>
            <a:endParaRPr b="1" sz="1400">
              <a:solidFill>
                <a:srgbClr val="FFFFFF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732" name="Google Shape;1732;p58"/>
          <p:cNvSpPr txBox="1"/>
          <p:nvPr>
            <p:ph idx="4294967295" type="body"/>
          </p:nvPr>
        </p:nvSpPr>
        <p:spPr>
          <a:xfrm>
            <a:off x="3304984" y="2181233"/>
            <a:ext cx="1739700" cy="94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Despite being red, Mars is a cold place, not hot. The planet is full of iron oxide dust</a:t>
            </a:r>
            <a:endParaRPr sz="1200"/>
          </a:p>
        </p:txBody>
      </p:sp>
      <p:sp>
        <p:nvSpPr>
          <p:cNvPr id="1733" name="Google Shape;1733;p58"/>
          <p:cNvSpPr txBox="1"/>
          <p:nvPr>
            <p:ph idx="4294967295" type="body"/>
          </p:nvPr>
        </p:nvSpPr>
        <p:spPr>
          <a:xfrm>
            <a:off x="5316950" y="3866425"/>
            <a:ext cx="1692300" cy="9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Jupiter is </a:t>
            </a:r>
            <a:r>
              <a:rPr lang="es" sz="1200"/>
              <a:t>a gas giant and the biggest planet in our Solar System</a:t>
            </a:r>
            <a:endParaRPr sz="1200"/>
          </a:p>
        </p:txBody>
      </p:sp>
      <p:sp>
        <p:nvSpPr>
          <p:cNvPr id="1734" name="Google Shape;1734;p58"/>
          <p:cNvSpPr txBox="1"/>
          <p:nvPr>
            <p:ph idx="4294967295" type="body"/>
          </p:nvPr>
        </p:nvSpPr>
        <p:spPr>
          <a:xfrm>
            <a:off x="3304975" y="3870550"/>
            <a:ext cx="1941900" cy="9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</a:rPr>
              <a:t>Yes, this is the ringed one. It’s a gas giant, composed mostly of hydrogen and helium</a:t>
            </a:r>
            <a:endParaRPr sz="1200">
              <a:solidFill>
                <a:srgbClr val="FFFFFF"/>
              </a:solidFill>
            </a:endParaRPr>
          </a:p>
        </p:txBody>
      </p:sp>
      <p:sp>
        <p:nvSpPr>
          <p:cNvPr id="1735" name="Google Shape;1735;p58"/>
          <p:cNvSpPr txBox="1"/>
          <p:nvPr>
            <p:ph idx="4294967295" type="body"/>
          </p:nvPr>
        </p:nvSpPr>
        <p:spPr>
          <a:xfrm>
            <a:off x="5293378" y="478028"/>
            <a:ext cx="1547100" cy="9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Neptune is the farthest planet from the Sun and the fourth-largest</a:t>
            </a:r>
            <a:endParaRPr sz="1400"/>
          </a:p>
        </p:txBody>
      </p:sp>
      <p:sp>
        <p:nvSpPr>
          <p:cNvPr id="1736" name="Google Shape;1736;p58"/>
          <p:cNvSpPr txBox="1"/>
          <p:nvPr>
            <p:ph type="title"/>
          </p:nvPr>
        </p:nvSpPr>
        <p:spPr>
          <a:xfrm>
            <a:off x="498250" y="799575"/>
            <a:ext cx="1646700" cy="179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Sometimes, </a:t>
            </a:r>
            <a:r>
              <a:rPr b="1" lang="es">
                <a:solidFill>
                  <a:srgbClr val="434343"/>
                </a:solidFill>
              </a:rPr>
              <a:t>reviewing concepts</a:t>
            </a:r>
            <a:r>
              <a:rPr lang="es">
                <a:solidFill>
                  <a:srgbClr val="434343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 is a good idea</a:t>
            </a:r>
            <a:endParaRPr>
              <a:solidFill>
                <a:srgbClr val="434343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1737" name="Google Shape;1737;p58"/>
          <p:cNvSpPr txBox="1"/>
          <p:nvPr/>
        </p:nvSpPr>
        <p:spPr>
          <a:xfrm>
            <a:off x="7291093" y="1894447"/>
            <a:ext cx="921000" cy="26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MERCURY</a:t>
            </a:r>
            <a:endParaRPr b="1">
              <a:solidFill>
                <a:srgbClr val="43434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1738" name="Google Shape;1738;p58"/>
          <p:cNvSpPr txBox="1"/>
          <p:nvPr/>
        </p:nvSpPr>
        <p:spPr>
          <a:xfrm>
            <a:off x="7291093" y="193658"/>
            <a:ext cx="1091700" cy="238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b="1" lang="es" sz="1200">
                <a:solidFill>
                  <a:srgbClr val="FACA32"/>
                </a:solidFill>
                <a:latin typeface="Oswald"/>
                <a:ea typeface="Oswald"/>
                <a:cs typeface="Oswald"/>
                <a:sym typeface="Oswald"/>
              </a:rPr>
              <a:t>VENUS</a:t>
            </a:r>
            <a:endParaRPr>
              <a:solidFill>
                <a:srgbClr val="FACA32"/>
              </a:solidFill>
            </a:endParaRPr>
          </a:p>
        </p:txBody>
      </p:sp>
      <p:sp>
        <p:nvSpPr>
          <p:cNvPr id="1739" name="Google Shape;1739;p58"/>
          <p:cNvSpPr txBox="1"/>
          <p:nvPr/>
        </p:nvSpPr>
        <p:spPr>
          <a:xfrm>
            <a:off x="3304984" y="1887233"/>
            <a:ext cx="749700" cy="294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b="1" lang="es" sz="12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MARS</a:t>
            </a:r>
            <a:endParaRPr/>
          </a:p>
        </p:txBody>
      </p:sp>
      <p:sp>
        <p:nvSpPr>
          <p:cNvPr id="1740" name="Google Shape;1740;p58"/>
          <p:cNvSpPr txBox="1"/>
          <p:nvPr/>
        </p:nvSpPr>
        <p:spPr>
          <a:xfrm>
            <a:off x="5298096" y="181500"/>
            <a:ext cx="1282800" cy="26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b="1" lang="es" sz="12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NEPTUNE</a:t>
            </a:r>
            <a:endParaRPr/>
          </a:p>
        </p:txBody>
      </p:sp>
      <p:sp>
        <p:nvSpPr>
          <p:cNvPr id="1741" name="Google Shape;1741;p58"/>
          <p:cNvSpPr txBox="1"/>
          <p:nvPr/>
        </p:nvSpPr>
        <p:spPr>
          <a:xfrm>
            <a:off x="5316180" y="3601233"/>
            <a:ext cx="1282800" cy="294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b="1" lang="es" sz="12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JUPITER</a:t>
            </a:r>
            <a:endParaRPr/>
          </a:p>
        </p:txBody>
      </p:sp>
      <p:sp>
        <p:nvSpPr>
          <p:cNvPr id="1742" name="Google Shape;1742;p58"/>
          <p:cNvSpPr txBox="1"/>
          <p:nvPr/>
        </p:nvSpPr>
        <p:spPr>
          <a:xfrm>
            <a:off x="3304984" y="3601534"/>
            <a:ext cx="957000" cy="294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b="1" lang="es" sz="12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SATURN</a:t>
            </a:r>
            <a:endParaRPr b="1" sz="1200">
              <a:solidFill>
                <a:srgbClr val="43434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pic>
        <p:nvPicPr>
          <p:cNvPr id="1743" name="Google Shape;1743;p58"/>
          <p:cNvPicPr preferRelativeResize="0"/>
          <p:nvPr/>
        </p:nvPicPr>
        <p:blipFill rotWithShape="1">
          <a:blip r:embed="rId4">
            <a:alphaModFix/>
          </a:blip>
          <a:srcRect b="714" l="22630" r="0" t="0"/>
          <a:stretch/>
        </p:blipFill>
        <p:spPr>
          <a:xfrm>
            <a:off x="3159450" y="0"/>
            <a:ext cx="1994399" cy="1705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744" name="Google Shape;1744;p58"/>
          <p:cNvPicPr preferRelativeResize="0"/>
          <p:nvPr/>
        </p:nvPicPr>
        <p:blipFill rotWithShape="1">
          <a:blip r:embed="rId5">
            <a:alphaModFix/>
          </a:blip>
          <a:srcRect b="0" l="10282" r="12693" t="0"/>
          <a:stretch/>
        </p:blipFill>
        <p:spPr>
          <a:xfrm>
            <a:off x="5153849" y="1708875"/>
            <a:ext cx="1994399" cy="17257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748" name="Shape 17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9" name="Google Shape;1749;p59"/>
          <p:cNvSpPr txBox="1"/>
          <p:nvPr>
            <p:ph idx="1" type="subTitle"/>
          </p:nvPr>
        </p:nvSpPr>
        <p:spPr>
          <a:xfrm>
            <a:off x="6350250" y="1214625"/>
            <a:ext cx="2240400" cy="131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None/>
            </a:pPr>
            <a:r>
              <a:rPr lang="es"/>
              <a:t>Desktop Software</a:t>
            </a:r>
            <a:endParaRPr/>
          </a:p>
        </p:txBody>
      </p:sp>
      <p:pic>
        <p:nvPicPr>
          <p:cNvPr id="1750" name="Google Shape;1750;p59"/>
          <p:cNvPicPr preferRelativeResize="0"/>
          <p:nvPr/>
        </p:nvPicPr>
        <p:blipFill rotWithShape="1">
          <a:blip r:embed="rId3">
            <a:alphaModFix/>
          </a:blip>
          <a:srcRect b="21179" l="0" r="0" t="0"/>
          <a:stretch/>
        </p:blipFill>
        <p:spPr>
          <a:xfrm>
            <a:off x="2129257" y="1119261"/>
            <a:ext cx="3897777" cy="239356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51" name="Google Shape;1751;p59"/>
          <p:cNvGrpSpPr/>
          <p:nvPr/>
        </p:nvGrpSpPr>
        <p:grpSpPr>
          <a:xfrm>
            <a:off x="1994244" y="988049"/>
            <a:ext cx="4164302" cy="3167394"/>
            <a:chOff x="3422350" y="731675"/>
            <a:chExt cx="4831537" cy="3674898"/>
          </a:xfrm>
        </p:grpSpPr>
        <p:sp>
          <p:nvSpPr>
            <p:cNvPr id="1752" name="Google Shape;1752;p59"/>
            <p:cNvSpPr/>
            <p:nvPr/>
          </p:nvSpPr>
          <p:spPr>
            <a:xfrm>
              <a:off x="5352325" y="4031650"/>
              <a:ext cx="958800" cy="2553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59"/>
            <p:cNvSpPr/>
            <p:nvPr/>
          </p:nvSpPr>
          <p:spPr>
            <a:xfrm flipH="1">
              <a:off x="6230475" y="3891500"/>
              <a:ext cx="399775" cy="489077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1754" name="Google Shape;1754;p59"/>
            <p:cNvSpPr/>
            <p:nvPr/>
          </p:nvSpPr>
          <p:spPr>
            <a:xfrm>
              <a:off x="5043518" y="3915067"/>
              <a:ext cx="399775" cy="459875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1755" name="Google Shape;1755;p59"/>
            <p:cNvSpPr/>
            <p:nvPr/>
          </p:nvSpPr>
          <p:spPr>
            <a:xfrm>
              <a:off x="5183975" y="3763900"/>
              <a:ext cx="87000" cy="252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59"/>
            <p:cNvSpPr/>
            <p:nvPr/>
          </p:nvSpPr>
          <p:spPr>
            <a:xfrm>
              <a:off x="5348300" y="3810000"/>
              <a:ext cx="981000" cy="185400"/>
            </a:xfrm>
            <a:prstGeom prst="rect">
              <a:avLst/>
            </a:prstGeom>
            <a:solidFill>
              <a:srgbClr val="A0A0A0"/>
            </a:solidFill>
            <a:ln cap="flat" cmpd="sng" w="9525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59"/>
            <p:cNvSpPr/>
            <p:nvPr/>
          </p:nvSpPr>
          <p:spPr>
            <a:xfrm>
              <a:off x="5258919" y="4129800"/>
              <a:ext cx="29" cy="2369"/>
            </a:xfrm>
            <a:custGeom>
              <a:rect b="b" l="l" r="r" t="t"/>
              <a:pathLst>
                <a:path extrusionOk="0" h="82" w="1">
                  <a:moveTo>
                    <a:pt x="1" y="8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59"/>
            <p:cNvSpPr/>
            <p:nvPr/>
          </p:nvSpPr>
          <p:spPr>
            <a:xfrm>
              <a:off x="5223962" y="4174089"/>
              <a:ext cx="2369" cy="7020"/>
            </a:xfrm>
            <a:custGeom>
              <a:rect b="b" l="l" r="r" t="t"/>
              <a:pathLst>
                <a:path extrusionOk="0" h="243" w="82">
                  <a:moveTo>
                    <a:pt x="1" y="243"/>
                  </a:moveTo>
                  <a:lnTo>
                    <a:pt x="8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59"/>
            <p:cNvSpPr/>
            <p:nvPr/>
          </p:nvSpPr>
          <p:spPr>
            <a:xfrm>
              <a:off x="6447569" y="4174089"/>
              <a:ext cx="4709" cy="4680"/>
            </a:xfrm>
            <a:custGeom>
              <a:rect b="b" l="l" r="r" t="t"/>
              <a:pathLst>
                <a:path extrusionOk="0" h="162" w="163">
                  <a:moveTo>
                    <a:pt x="1" y="1"/>
                  </a:moveTo>
                  <a:lnTo>
                    <a:pt x="162" y="162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59"/>
            <p:cNvSpPr/>
            <p:nvPr/>
          </p:nvSpPr>
          <p:spPr>
            <a:xfrm>
              <a:off x="6417292" y="4132140"/>
              <a:ext cx="29" cy="2369"/>
            </a:xfrm>
            <a:custGeom>
              <a:rect b="b" l="l" r="r" t="t"/>
              <a:pathLst>
                <a:path extrusionOk="0" h="82" w="1">
                  <a:moveTo>
                    <a:pt x="0" y="0"/>
                  </a:moveTo>
                  <a:lnTo>
                    <a:pt x="0" y="8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59"/>
            <p:cNvSpPr/>
            <p:nvPr/>
          </p:nvSpPr>
          <p:spPr>
            <a:xfrm>
              <a:off x="5028174" y="4248712"/>
              <a:ext cx="1619862" cy="97879"/>
            </a:xfrm>
            <a:custGeom>
              <a:rect b="b" l="l" r="r" t="t"/>
              <a:pathLst>
                <a:path extrusionOk="0" h="3388" w="56070">
                  <a:moveTo>
                    <a:pt x="4435" y="1"/>
                  </a:moveTo>
                  <a:lnTo>
                    <a:pt x="4196" y="160"/>
                  </a:lnTo>
                  <a:lnTo>
                    <a:pt x="4200" y="160"/>
                  </a:lnTo>
                  <a:cubicBezTo>
                    <a:pt x="4279" y="105"/>
                    <a:pt x="4357" y="53"/>
                    <a:pt x="4435" y="1"/>
                  </a:cubicBezTo>
                  <a:close/>
                  <a:moveTo>
                    <a:pt x="51636" y="1"/>
                  </a:moveTo>
                  <a:cubicBezTo>
                    <a:pt x="51714" y="53"/>
                    <a:pt x="51792" y="105"/>
                    <a:pt x="51868" y="160"/>
                  </a:cubicBezTo>
                  <a:lnTo>
                    <a:pt x="51875" y="160"/>
                  </a:lnTo>
                  <a:lnTo>
                    <a:pt x="51636" y="1"/>
                  </a:lnTo>
                  <a:close/>
                  <a:moveTo>
                    <a:pt x="4200" y="160"/>
                  </a:moveTo>
                  <a:cubicBezTo>
                    <a:pt x="4037" y="275"/>
                    <a:pt x="3875" y="401"/>
                    <a:pt x="3712" y="564"/>
                  </a:cubicBezTo>
                  <a:lnTo>
                    <a:pt x="82" y="3226"/>
                  </a:lnTo>
                  <a:cubicBezTo>
                    <a:pt x="82" y="3307"/>
                    <a:pt x="1" y="3307"/>
                    <a:pt x="1" y="3387"/>
                  </a:cubicBezTo>
                  <a:lnTo>
                    <a:pt x="56070" y="3387"/>
                  </a:lnTo>
                  <a:lnTo>
                    <a:pt x="55909" y="3226"/>
                  </a:lnTo>
                  <a:lnTo>
                    <a:pt x="52278" y="564"/>
                  </a:lnTo>
                  <a:cubicBezTo>
                    <a:pt x="52170" y="401"/>
                    <a:pt x="52025" y="275"/>
                    <a:pt x="51868" y="160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59"/>
            <p:cNvSpPr/>
            <p:nvPr/>
          </p:nvSpPr>
          <p:spPr>
            <a:xfrm>
              <a:off x="5282233" y="3789534"/>
              <a:ext cx="1109434" cy="300687"/>
            </a:xfrm>
            <a:custGeom>
              <a:rect b="b" l="l" r="r" t="t"/>
              <a:pathLst>
                <a:path extrusionOk="0" h="10408" w="38402">
                  <a:moveTo>
                    <a:pt x="2017" y="0"/>
                  </a:moveTo>
                  <a:lnTo>
                    <a:pt x="1291" y="6616"/>
                  </a:lnTo>
                  <a:cubicBezTo>
                    <a:pt x="1049" y="7906"/>
                    <a:pt x="565" y="9197"/>
                    <a:pt x="0" y="10407"/>
                  </a:cubicBezTo>
                  <a:lnTo>
                    <a:pt x="81" y="10246"/>
                  </a:lnTo>
                  <a:lnTo>
                    <a:pt x="38327" y="10246"/>
                  </a:lnTo>
                  <a:cubicBezTo>
                    <a:pt x="37794" y="9083"/>
                    <a:pt x="37342" y="7849"/>
                    <a:pt x="37111" y="6616"/>
                  </a:cubicBezTo>
                  <a:lnTo>
                    <a:pt x="36465" y="565"/>
                  </a:lnTo>
                  <a:cubicBezTo>
                    <a:pt x="32270" y="3066"/>
                    <a:pt x="27591" y="4679"/>
                    <a:pt x="22670" y="5244"/>
                  </a:cubicBezTo>
                  <a:cubicBezTo>
                    <a:pt x="21500" y="5345"/>
                    <a:pt x="20331" y="5395"/>
                    <a:pt x="19163" y="5395"/>
                  </a:cubicBezTo>
                  <a:cubicBezTo>
                    <a:pt x="15661" y="5395"/>
                    <a:pt x="12182" y="4942"/>
                    <a:pt x="8794" y="4034"/>
                  </a:cubicBezTo>
                  <a:cubicBezTo>
                    <a:pt x="6777" y="3631"/>
                    <a:pt x="4841" y="2905"/>
                    <a:pt x="2985" y="1936"/>
                  </a:cubicBezTo>
                  <a:cubicBezTo>
                    <a:pt x="2824" y="1856"/>
                    <a:pt x="2743" y="1694"/>
                    <a:pt x="2582" y="1533"/>
                  </a:cubicBezTo>
                  <a:cubicBezTo>
                    <a:pt x="2421" y="1372"/>
                    <a:pt x="2098" y="1049"/>
                    <a:pt x="1937" y="807"/>
                  </a:cubicBezTo>
                  <a:lnTo>
                    <a:pt x="2017" y="0"/>
                  </a:lnTo>
                  <a:close/>
                  <a:moveTo>
                    <a:pt x="38327" y="10246"/>
                  </a:moveTo>
                  <a:cubicBezTo>
                    <a:pt x="38352" y="10300"/>
                    <a:pt x="38377" y="10354"/>
                    <a:pt x="38402" y="10407"/>
                  </a:cubicBezTo>
                  <a:cubicBezTo>
                    <a:pt x="38402" y="10327"/>
                    <a:pt x="38402" y="10246"/>
                    <a:pt x="38402" y="10246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59"/>
            <p:cNvSpPr/>
            <p:nvPr/>
          </p:nvSpPr>
          <p:spPr>
            <a:xfrm>
              <a:off x="6482526" y="4213697"/>
              <a:ext cx="9360" cy="9360"/>
            </a:xfrm>
            <a:custGeom>
              <a:rect b="b" l="l" r="r" t="t"/>
              <a:pathLst>
                <a:path extrusionOk="0" h="324" w="324">
                  <a:moveTo>
                    <a:pt x="324" y="324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59"/>
            <p:cNvSpPr/>
            <p:nvPr/>
          </p:nvSpPr>
          <p:spPr>
            <a:xfrm>
              <a:off x="5184353" y="4213697"/>
              <a:ext cx="9331" cy="9360"/>
            </a:xfrm>
            <a:custGeom>
              <a:rect b="b" l="l" r="r" t="t"/>
              <a:pathLst>
                <a:path extrusionOk="0" h="324" w="323">
                  <a:moveTo>
                    <a:pt x="323" y="1"/>
                  </a:moveTo>
                  <a:lnTo>
                    <a:pt x="0" y="324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59"/>
            <p:cNvSpPr/>
            <p:nvPr/>
          </p:nvSpPr>
          <p:spPr>
            <a:xfrm>
              <a:off x="5151708" y="4085512"/>
              <a:ext cx="1377475" cy="167851"/>
            </a:xfrm>
            <a:custGeom>
              <a:rect b="b" l="l" r="r" t="t"/>
              <a:pathLst>
                <a:path extrusionOk="0" h="5810" w="47680">
                  <a:moveTo>
                    <a:pt x="4599" y="1"/>
                  </a:moveTo>
                  <a:lnTo>
                    <a:pt x="4518" y="162"/>
                  </a:lnTo>
                  <a:cubicBezTo>
                    <a:pt x="4276" y="646"/>
                    <a:pt x="3954" y="1130"/>
                    <a:pt x="3712" y="1614"/>
                  </a:cubicBezTo>
                  <a:cubicBezTo>
                    <a:pt x="3389" y="2179"/>
                    <a:pt x="2986" y="2663"/>
                    <a:pt x="2663" y="3067"/>
                  </a:cubicBezTo>
                  <a:lnTo>
                    <a:pt x="2502" y="3309"/>
                  </a:lnTo>
                  <a:cubicBezTo>
                    <a:pt x="2260" y="3631"/>
                    <a:pt x="1856" y="4035"/>
                    <a:pt x="1533" y="4438"/>
                  </a:cubicBezTo>
                  <a:lnTo>
                    <a:pt x="1211" y="4761"/>
                  </a:lnTo>
                  <a:cubicBezTo>
                    <a:pt x="888" y="5003"/>
                    <a:pt x="565" y="5325"/>
                    <a:pt x="162" y="5648"/>
                  </a:cubicBezTo>
                  <a:lnTo>
                    <a:pt x="1" y="5809"/>
                  </a:lnTo>
                  <a:lnTo>
                    <a:pt x="47679" y="5809"/>
                  </a:lnTo>
                  <a:lnTo>
                    <a:pt x="47437" y="5648"/>
                  </a:lnTo>
                  <a:cubicBezTo>
                    <a:pt x="47115" y="5325"/>
                    <a:pt x="46711" y="5003"/>
                    <a:pt x="46389" y="4761"/>
                  </a:cubicBezTo>
                  <a:lnTo>
                    <a:pt x="46066" y="4438"/>
                  </a:lnTo>
                  <a:cubicBezTo>
                    <a:pt x="45743" y="4035"/>
                    <a:pt x="45421" y="3631"/>
                    <a:pt x="45098" y="3228"/>
                  </a:cubicBezTo>
                  <a:lnTo>
                    <a:pt x="44937" y="3067"/>
                  </a:lnTo>
                  <a:cubicBezTo>
                    <a:pt x="44533" y="2663"/>
                    <a:pt x="44210" y="2098"/>
                    <a:pt x="43888" y="1614"/>
                  </a:cubicBezTo>
                  <a:cubicBezTo>
                    <a:pt x="43646" y="1130"/>
                    <a:pt x="43404" y="646"/>
                    <a:pt x="43081" y="162"/>
                  </a:cubicBezTo>
                  <a:cubicBezTo>
                    <a:pt x="43081" y="162"/>
                    <a:pt x="43081" y="82"/>
                    <a:pt x="43081" y="1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59"/>
            <p:cNvSpPr/>
            <p:nvPr/>
          </p:nvSpPr>
          <p:spPr>
            <a:xfrm>
              <a:off x="5016531" y="4343477"/>
              <a:ext cx="1645401" cy="63096"/>
            </a:xfrm>
            <a:custGeom>
              <a:rect b="b" l="l" r="r" t="t"/>
              <a:pathLst>
                <a:path extrusionOk="0" h="2184" w="56954">
                  <a:moveTo>
                    <a:pt x="404" y="0"/>
                  </a:moveTo>
                  <a:cubicBezTo>
                    <a:pt x="162" y="161"/>
                    <a:pt x="81" y="323"/>
                    <a:pt x="1" y="565"/>
                  </a:cubicBezTo>
                  <a:cubicBezTo>
                    <a:pt x="1" y="645"/>
                    <a:pt x="1" y="726"/>
                    <a:pt x="1" y="887"/>
                  </a:cubicBezTo>
                  <a:cubicBezTo>
                    <a:pt x="81" y="1614"/>
                    <a:pt x="727" y="2178"/>
                    <a:pt x="1533" y="2178"/>
                  </a:cubicBezTo>
                  <a:lnTo>
                    <a:pt x="55424" y="2178"/>
                  </a:lnTo>
                  <a:cubicBezTo>
                    <a:pt x="55465" y="2182"/>
                    <a:pt x="55506" y="2184"/>
                    <a:pt x="55546" y="2184"/>
                  </a:cubicBezTo>
                  <a:cubicBezTo>
                    <a:pt x="56370" y="2184"/>
                    <a:pt x="56953" y="1411"/>
                    <a:pt x="56876" y="565"/>
                  </a:cubicBezTo>
                  <a:cubicBezTo>
                    <a:pt x="56796" y="323"/>
                    <a:pt x="56634" y="161"/>
                    <a:pt x="56473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59"/>
            <p:cNvSpPr/>
            <p:nvPr/>
          </p:nvSpPr>
          <p:spPr>
            <a:xfrm>
              <a:off x="5230953" y="785292"/>
              <a:ext cx="3022934" cy="3160162"/>
            </a:xfrm>
            <a:custGeom>
              <a:rect b="b" l="l" r="r" t="t"/>
              <a:pathLst>
                <a:path extrusionOk="0" h="109386" w="104636">
                  <a:moveTo>
                    <a:pt x="103990" y="0"/>
                  </a:moveTo>
                  <a:lnTo>
                    <a:pt x="103264" y="726"/>
                  </a:lnTo>
                  <a:cubicBezTo>
                    <a:pt x="103506" y="1130"/>
                    <a:pt x="103668" y="1694"/>
                    <a:pt x="103668" y="2178"/>
                  </a:cubicBezTo>
                  <a:lnTo>
                    <a:pt x="103668" y="100036"/>
                  </a:lnTo>
                  <a:cubicBezTo>
                    <a:pt x="103668" y="101730"/>
                    <a:pt x="102296" y="103102"/>
                    <a:pt x="100602" y="103102"/>
                  </a:cubicBezTo>
                  <a:lnTo>
                    <a:pt x="969" y="103102"/>
                  </a:lnTo>
                  <a:lnTo>
                    <a:pt x="1" y="103989"/>
                  </a:lnTo>
                  <a:lnTo>
                    <a:pt x="3792" y="103989"/>
                  </a:lnTo>
                  <a:lnTo>
                    <a:pt x="3712" y="104796"/>
                  </a:lnTo>
                  <a:cubicBezTo>
                    <a:pt x="3873" y="105038"/>
                    <a:pt x="4115" y="105280"/>
                    <a:pt x="4357" y="105522"/>
                  </a:cubicBezTo>
                  <a:lnTo>
                    <a:pt x="4760" y="106006"/>
                  </a:lnTo>
                  <a:cubicBezTo>
                    <a:pt x="6616" y="106894"/>
                    <a:pt x="8552" y="107620"/>
                    <a:pt x="10569" y="108104"/>
                  </a:cubicBezTo>
                  <a:cubicBezTo>
                    <a:pt x="13943" y="108947"/>
                    <a:pt x="17407" y="109386"/>
                    <a:pt x="20893" y="109386"/>
                  </a:cubicBezTo>
                  <a:cubicBezTo>
                    <a:pt x="22076" y="109386"/>
                    <a:pt x="23260" y="109335"/>
                    <a:pt x="24445" y="109233"/>
                  </a:cubicBezTo>
                  <a:cubicBezTo>
                    <a:pt x="29366" y="108668"/>
                    <a:pt x="34045" y="107136"/>
                    <a:pt x="38321" y="104635"/>
                  </a:cubicBezTo>
                  <a:lnTo>
                    <a:pt x="38240" y="103989"/>
                  </a:lnTo>
                  <a:lnTo>
                    <a:pt x="100602" y="103989"/>
                  </a:lnTo>
                  <a:cubicBezTo>
                    <a:pt x="102780" y="103989"/>
                    <a:pt x="104636" y="102214"/>
                    <a:pt x="104636" y="99956"/>
                  </a:cubicBezTo>
                  <a:lnTo>
                    <a:pt x="104636" y="2178"/>
                  </a:lnTo>
                  <a:cubicBezTo>
                    <a:pt x="104636" y="1372"/>
                    <a:pt x="104394" y="646"/>
                    <a:pt x="103990" y="0"/>
                  </a:cubicBezTo>
                  <a:close/>
                </a:path>
              </a:pathLst>
            </a:custGeom>
            <a:gradFill>
              <a:gsLst>
                <a:gs pos="0">
                  <a:srgbClr val="A0A0A0"/>
                </a:gs>
                <a:gs pos="12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59"/>
            <p:cNvSpPr/>
            <p:nvPr/>
          </p:nvSpPr>
          <p:spPr>
            <a:xfrm>
              <a:off x="5258919" y="803926"/>
              <a:ext cx="2967003" cy="2959983"/>
            </a:xfrm>
            <a:custGeom>
              <a:rect b="b" l="l" r="r" t="t"/>
              <a:pathLst>
                <a:path extrusionOk="0" h="102457" w="102700">
                  <a:moveTo>
                    <a:pt x="102377" y="1"/>
                  </a:moveTo>
                  <a:lnTo>
                    <a:pt x="98101" y="4276"/>
                  </a:lnTo>
                  <a:lnTo>
                    <a:pt x="98101" y="97858"/>
                  </a:lnTo>
                  <a:lnTo>
                    <a:pt x="4519" y="97858"/>
                  </a:lnTo>
                  <a:lnTo>
                    <a:pt x="1" y="102457"/>
                  </a:lnTo>
                  <a:lnTo>
                    <a:pt x="99634" y="102457"/>
                  </a:lnTo>
                  <a:cubicBezTo>
                    <a:pt x="101328" y="102457"/>
                    <a:pt x="102700" y="101005"/>
                    <a:pt x="102700" y="99311"/>
                  </a:cubicBezTo>
                  <a:lnTo>
                    <a:pt x="102700" y="1533"/>
                  </a:lnTo>
                  <a:cubicBezTo>
                    <a:pt x="102700" y="969"/>
                    <a:pt x="102619" y="485"/>
                    <a:pt x="10237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59"/>
            <p:cNvSpPr/>
            <p:nvPr/>
          </p:nvSpPr>
          <p:spPr>
            <a:xfrm>
              <a:off x="3422350" y="731675"/>
              <a:ext cx="4812901" cy="3057819"/>
            </a:xfrm>
            <a:custGeom>
              <a:rect b="b" l="l" r="r" t="t"/>
              <a:pathLst>
                <a:path extrusionOk="0" h="105926" w="166594">
                  <a:moveTo>
                    <a:pt x="4034" y="1"/>
                  </a:moveTo>
                  <a:cubicBezTo>
                    <a:pt x="1775" y="1"/>
                    <a:pt x="0" y="1856"/>
                    <a:pt x="0" y="4034"/>
                  </a:cubicBezTo>
                  <a:lnTo>
                    <a:pt x="0" y="101892"/>
                  </a:lnTo>
                  <a:cubicBezTo>
                    <a:pt x="0" y="104070"/>
                    <a:pt x="1775" y="105926"/>
                    <a:pt x="4034" y="105926"/>
                  </a:cubicBezTo>
                  <a:lnTo>
                    <a:pt x="62604" y="105926"/>
                  </a:lnTo>
                  <a:lnTo>
                    <a:pt x="63491" y="105039"/>
                  </a:lnTo>
                  <a:lnTo>
                    <a:pt x="4034" y="104958"/>
                  </a:lnTo>
                  <a:cubicBezTo>
                    <a:pt x="2340" y="104958"/>
                    <a:pt x="968" y="103506"/>
                    <a:pt x="968" y="101812"/>
                  </a:cubicBezTo>
                  <a:lnTo>
                    <a:pt x="968" y="4034"/>
                  </a:lnTo>
                  <a:cubicBezTo>
                    <a:pt x="968" y="2340"/>
                    <a:pt x="2340" y="969"/>
                    <a:pt x="4034" y="969"/>
                  </a:cubicBezTo>
                  <a:lnTo>
                    <a:pt x="163205" y="969"/>
                  </a:lnTo>
                  <a:cubicBezTo>
                    <a:pt x="164334" y="969"/>
                    <a:pt x="165383" y="1534"/>
                    <a:pt x="165867" y="2582"/>
                  </a:cubicBezTo>
                  <a:lnTo>
                    <a:pt x="166593" y="1856"/>
                  </a:lnTo>
                  <a:cubicBezTo>
                    <a:pt x="165787" y="727"/>
                    <a:pt x="164577" y="1"/>
                    <a:pt x="163205" y="1"/>
                  </a:cubicBez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59"/>
            <p:cNvSpPr/>
            <p:nvPr/>
          </p:nvSpPr>
          <p:spPr>
            <a:xfrm>
              <a:off x="8071400" y="760800"/>
              <a:ext cx="153000" cy="1530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59"/>
            <p:cNvSpPr/>
            <p:nvPr/>
          </p:nvSpPr>
          <p:spPr>
            <a:xfrm>
              <a:off x="3447978" y="759551"/>
              <a:ext cx="4766301" cy="3004358"/>
            </a:xfrm>
            <a:custGeom>
              <a:rect b="b" l="l" r="r" t="t"/>
              <a:pathLst>
                <a:path extrusionOk="0" h="103993" w="164981">
                  <a:moveTo>
                    <a:pt x="82691" y="1273"/>
                  </a:moveTo>
                  <a:cubicBezTo>
                    <a:pt x="83178" y="1273"/>
                    <a:pt x="83660" y="1635"/>
                    <a:pt x="83660" y="2182"/>
                  </a:cubicBezTo>
                  <a:cubicBezTo>
                    <a:pt x="83660" y="2666"/>
                    <a:pt x="83257" y="3150"/>
                    <a:pt x="82692" y="3150"/>
                  </a:cubicBezTo>
                  <a:cubicBezTo>
                    <a:pt x="81885" y="3069"/>
                    <a:pt x="81482" y="2101"/>
                    <a:pt x="82047" y="1537"/>
                  </a:cubicBezTo>
                  <a:cubicBezTo>
                    <a:pt x="82228" y="1355"/>
                    <a:pt x="82460" y="1273"/>
                    <a:pt x="82691" y="1273"/>
                  </a:cubicBezTo>
                  <a:close/>
                  <a:moveTo>
                    <a:pt x="3012" y="1"/>
                  </a:moveTo>
                  <a:cubicBezTo>
                    <a:pt x="1376" y="1"/>
                    <a:pt x="0" y="1420"/>
                    <a:pt x="0" y="3069"/>
                  </a:cubicBezTo>
                  <a:lnTo>
                    <a:pt x="0" y="100927"/>
                  </a:lnTo>
                  <a:cubicBezTo>
                    <a:pt x="81" y="102621"/>
                    <a:pt x="1453" y="103993"/>
                    <a:pt x="3147" y="103993"/>
                  </a:cubicBezTo>
                  <a:lnTo>
                    <a:pt x="62685" y="103993"/>
                  </a:lnTo>
                  <a:lnTo>
                    <a:pt x="67203" y="99394"/>
                  </a:lnTo>
                  <a:lnTo>
                    <a:pt x="4599" y="99394"/>
                  </a:lnTo>
                  <a:lnTo>
                    <a:pt x="4599" y="4602"/>
                  </a:lnTo>
                  <a:lnTo>
                    <a:pt x="160785" y="4602"/>
                  </a:lnTo>
                  <a:lnTo>
                    <a:pt x="160785" y="5812"/>
                  </a:lnTo>
                  <a:lnTo>
                    <a:pt x="164980" y="1617"/>
                  </a:lnTo>
                  <a:cubicBezTo>
                    <a:pt x="164496" y="649"/>
                    <a:pt x="163447" y="4"/>
                    <a:pt x="162318" y="4"/>
                  </a:cubicBezTo>
                  <a:lnTo>
                    <a:pt x="3147" y="4"/>
                  </a:lnTo>
                  <a:cubicBezTo>
                    <a:pt x="3102" y="2"/>
                    <a:pt x="3057" y="1"/>
                    <a:pt x="3012" y="1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59"/>
            <p:cNvSpPr/>
            <p:nvPr/>
          </p:nvSpPr>
          <p:spPr>
            <a:xfrm>
              <a:off x="5801964" y="796934"/>
              <a:ext cx="62980" cy="51915"/>
            </a:xfrm>
            <a:custGeom>
              <a:rect b="b" l="l" r="r" t="t"/>
              <a:pathLst>
                <a:path extrusionOk="0" h="1797" w="2180">
                  <a:moveTo>
                    <a:pt x="1256" y="171"/>
                  </a:moveTo>
                  <a:cubicBezTo>
                    <a:pt x="1614" y="171"/>
                    <a:pt x="1937" y="458"/>
                    <a:pt x="1937" y="888"/>
                  </a:cubicBezTo>
                  <a:cubicBezTo>
                    <a:pt x="1937" y="1291"/>
                    <a:pt x="1614" y="1614"/>
                    <a:pt x="1211" y="1614"/>
                  </a:cubicBezTo>
                  <a:cubicBezTo>
                    <a:pt x="566" y="1614"/>
                    <a:pt x="324" y="807"/>
                    <a:pt x="727" y="404"/>
                  </a:cubicBezTo>
                  <a:cubicBezTo>
                    <a:pt x="888" y="243"/>
                    <a:pt x="1077" y="171"/>
                    <a:pt x="1256" y="171"/>
                  </a:cubicBezTo>
                  <a:close/>
                  <a:moveTo>
                    <a:pt x="1211" y="1"/>
                  </a:moveTo>
                  <a:cubicBezTo>
                    <a:pt x="404" y="1"/>
                    <a:pt x="1" y="969"/>
                    <a:pt x="566" y="1533"/>
                  </a:cubicBezTo>
                  <a:cubicBezTo>
                    <a:pt x="747" y="1715"/>
                    <a:pt x="979" y="1797"/>
                    <a:pt x="1210" y="1797"/>
                  </a:cubicBezTo>
                  <a:cubicBezTo>
                    <a:pt x="1697" y="1797"/>
                    <a:pt x="2179" y="1435"/>
                    <a:pt x="2179" y="888"/>
                  </a:cubicBezTo>
                  <a:cubicBezTo>
                    <a:pt x="2179" y="404"/>
                    <a:pt x="1776" y="1"/>
                    <a:pt x="12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59"/>
            <p:cNvSpPr/>
            <p:nvPr/>
          </p:nvSpPr>
          <p:spPr>
            <a:xfrm>
              <a:off x="5818287" y="801615"/>
              <a:ext cx="39666" cy="41977"/>
            </a:xfrm>
            <a:custGeom>
              <a:rect b="b" l="l" r="r" t="t"/>
              <a:pathLst>
                <a:path extrusionOk="0" h="1453" w="1373">
                  <a:moveTo>
                    <a:pt x="646" y="0"/>
                  </a:moveTo>
                  <a:cubicBezTo>
                    <a:pt x="243" y="0"/>
                    <a:pt x="1" y="323"/>
                    <a:pt x="1" y="726"/>
                  </a:cubicBezTo>
                  <a:cubicBezTo>
                    <a:pt x="1" y="1129"/>
                    <a:pt x="243" y="1452"/>
                    <a:pt x="646" y="1452"/>
                  </a:cubicBezTo>
                  <a:cubicBezTo>
                    <a:pt x="1049" y="1452"/>
                    <a:pt x="1372" y="1129"/>
                    <a:pt x="1372" y="726"/>
                  </a:cubicBezTo>
                  <a:cubicBezTo>
                    <a:pt x="1372" y="323"/>
                    <a:pt x="1049" y="0"/>
                    <a:pt x="646" y="0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59"/>
            <p:cNvSpPr/>
            <p:nvPr/>
          </p:nvSpPr>
          <p:spPr>
            <a:xfrm>
              <a:off x="5338300" y="3789525"/>
              <a:ext cx="1000500" cy="185400"/>
            </a:xfrm>
            <a:prstGeom prst="rect">
              <a:avLst/>
            </a:prstGeom>
            <a:gradFill>
              <a:gsLst>
                <a:gs pos="0">
                  <a:srgbClr val="A0A0A0"/>
                </a:gs>
                <a:gs pos="36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75" name="Google Shape;1775;p59"/>
          <p:cNvSpPr txBox="1"/>
          <p:nvPr>
            <p:ph idx="2" type="subTitle"/>
          </p:nvPr>
        </p:nvSpPr>
        <p:spPr>
          <a:xfrm>
            <a:off x="6350251" y="2424275"/>
            <a:ext cx="1899000" cy="77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779" name="Shape 17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80" name="Google Shape;1780;p60"/>
          <p:cNvPicPr preferRelativeResize="0"/>
          <p:nvPr/>
        </p:nvPicPr>
        <p:blipFill rotWithShape="1">
          <a:blip r:embed="rId3">
            <a:alphaModFix/>
          </a:blip>
          <a:srcRect b="10642" l="0" r="0" t="0"/>
          <a:stretch/>
        </p:blipFill>
        <p:spPr>
          <a:xfrm>
            <a:off x="2776567" y="1126937"/>
            <a:ext cx="2017425" cy="289491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81" name="Google Shape;1781;p60"/>
          <p:cNvGrpSpPr/>
          <p:nvPr/>
        </p:nvGrpSpPr>
        <p:grpSpPr>
          <a:xfrm>
            <a:off x="2579262" y="933028"/>
            <a:ext cx="2412411" cy="3283947"/>
            <a:chOff x="887870" y="706370"/>
            <a:chExt cx="2740130" cy="3730062"/>
          </a:xfrm>
        </p:grpSpPr>
        <p:sp>
          <p:nvSpPr>
            <p:cNvPr id="1782" name="Google Shape;1782;p60"/>
            <p:cNvSpPr/>
            <p:nvPr/>
          </p:nvSpPr>
          <p:spPr>
            <a:xfrm>
              <a:off x="3581500" y="959825"/>
              <a:ext cx="46500" cy="877500"/>
            </a:xfrm>
            <a:prstGeom prst="rect">
              <a:avLst/>
            </a:pr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60"/>
            <p:cNvSpPr/>
            <p:nvPr/>
          </p:nvSpPr>
          <p:spPr>
            <a:xfrm>
              <a:off x="3396025" y="886550"/>
              <a:ext cx="205200" cy="1056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60"/>
            <p:cNvSpPr/>
            <p:nvPr/>
          </p:nvSpPr>
          <p:spPr>
            <a:xfrm>
              <a:off x="934050" y="4331500"/>
              <a:ext cx="46425" cy="60125"/>
            </a:xfrm>
            <a:custGeom>
              <a:rect b="b" l="l" r="r" t="t"/>
              <a:pathLst>
                <a:path extrusionOk="0" h="2405" w="1857">
                  <a:moveTo>
                    <a:pt x="0" y="2405"/>
                  </a:moveTo>
                  <a:lnTo>
                    <a:pt x="714" y="0"/>
                  </a:lnTo>
                  <a:lnTo>
                    <a:pt x="1857" y="1190"/>
                  </a:lnTo>
                  <a:lnTo>
                    <a:pt x="1476" y="2024"/>
                  </a:ln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</p:sp>
        <p:sp>
          <p:nvSpPr>
            <p:cNvPr id="1785" name="Google Shape;1785;p60"/>
            <p:cNvSpPr/>
            <p:nvPr/>
          </p:nvSpPr>
          <p:spPr>
            <a:xfrm>
              <a:off x="907850" y="4205875"/>
              <a:ext cx="239325" cy="176825"/>
            </a:xfrm>
            <a:custGeom>
              <a:rect b="b" l="l" r="r" t="t"/>
              <a:pathLst>
                <a:path extrusionOk="0" h="7073" w="9573">
                  <a:moveTo>
                    <a:pt x="8620" y="0"/>
                  </a:moveTo>
                  <a:lnTo>
                    <a:pt x="6525" y="0"/>
                  </a:lnTo>
                  <a:lnTo>
                    <a:pt x="333" y="3525"/>
                  </a:lnTo>
                  <a:lnTo>
                    <a:pt x="0" y="4477"/>
                  </a:lnTo>
                  <a:lnTo>
                    <a:pt x="1072" y="6215"/>
                  </a:lnTo>
                  <a:lnTo>
                    <a:pt x="2119" y="7073"/>
                  </a:lnTo>
                  <a:lnTo>
                    <a:pt x="7620" y="6358"/>
                  </a:lnTo>
                  <a:lnTo>
                    <a:pt x="9573" y="13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grpSp>
          <p:nvGrpSpPr>
            <p:cNvPr id="1786" name="Google Shape;1786;p60"/>
            <p:cNvGrpSpPr/>
            <p:nvPr/>
          </p:nvGrpSpPr>
          <p:grpSpPr>
            <a:xfrm>
              <a:off x="887870" y="706370"/>
              <a:ext cx="2739956" cy="3730062"/>
              <a:chOff x="5008000" y="1238975"/>
              <a:chExt cx="2349675" cy="3198750"/>
            </a:xfrm>
          </p:grpSpPr>
          <p:sp>
            <p:nvSpPr>
              <p:cNvPr id="1787" name="Google Shape;1787;p60"/>
              <p:cNvSpPr/>
              <p:nvPr/>
            </p:nvSpPr>
            <p:spPr>
              <a:xfrm>
                <a:off x="5046325" y="2088050"/>
                <a:ext cx="2311350" cy="2349675"/>
              </a:xfrm>
              <a:custGeom>
                <a:rect b="b" l="l" r="r" t="t"/>
                <a:pathLst>
                  <a:path extrusionOk="0" h="93987" w="92454">
                    <a:moveTo>
                      <a:pt x="92454" y="1"/>
                    </a:moveTo>
                    <a:lnTo>
                      <a:pt x="91566" y="888"/>
                    </a:lnTo>
                    <a:lnTo>
                      <a:pt x="91566" y="88904"/>
                    </a:lnTo>
                    <a:cubicBezTo>
                      <a:pt x="91566" y="91163"/>
                      <a:pt x="89630" y="93018"/>
                      <a:pt x="87371" y="93018"/>
                    </a:cubicBezTo>
                    <a:lnTo>
                      <a:pt x="3550" y="93018"/>
                    </a:lnTo>
                    <a:cubicBezTo>
                      <a:pt x="2421" y="93018"/>
                      <a:pt x="1372" y="92615"/>
                      <a:pt x="646" y="91808"/>
                    </a:cubicBezTo>
                    <a:lnTo>
                      <a:pt x="1" y="92453"/>
                    </a:lnTo>
                    <a:cubicBezTo>
                      <a:pt x="969" y="93341"/>
                      <a:pt x="2179" y="93906"/>
                      <a:pt x="3550" y="93986"/>
                    </a:cubicBezTo>
                    <a:lnTo>
                      <a:pt x="87371" y="93986"/>
                    </a:lnTo>
                    <a:cubicBezTo>
                      <a:pt x="90114" y="93906"/>
                      <a:pt x="92373" y="91647"/>
                      <a:pt x="92454" y="88904"/>
                    </a:cubicBezTo>
                    <a:lnTo>
                      <a:pt x="92454" y="1"/>
                    </a:lnTo>
                    <a:close/>
                  </a:path>
                </a:pathLst>
              </a:custGeom>
              <a:solidFill>
                <a:srgbClr val="81828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8" name="Google Shape;1788;p60"/>
              <p:cNvSpPr/>
              <p:nvPr/>
            </p:nvSpPr>
            <p:spPr>
              <a:xfrm>
                <a:off x="6073286" y="4266572"/>
                <a:ext cx="226819" cy="103207"/>
              </a:xfrm>
              <a:custGeom>
                <a:rect b="b" l="l" r="r" t="t"/>
                <a:pathLst>
                  <a:path extrusionOk="0" h="3245" w="7131">
                    <a:moveTo>
                      <a:pt x="2071" y="0"/>
                    </a:moveTo>
                    <a:cubicBezTo>
                      <a:pt x="1" y="0"/>
                      <a:pt x="24" y="3244"/>
                      <a:pt x="2141" y="3244"/>
                    </a:cubicBezTo>
                    <a:cubicBezTo>
                      <a:pt x="2189" y="3244"/>
                      <a:pt x="2239" y="3242"/>
                      <a:pt x="2290" y="3239"/>
                    </a:cubicBezTo>
                    <a:lnTo>
                      <a:pt x="5114" y="3239"/>
                    </a:lnTo>
                    <a:cubicBezTo>
                      <a:pt x="7131" y="3078"/>
                      <a:pt x="7131" y="173"/>
                      <a:pt x="5114" y="12"/>
                    </a:cubicBezTo>
                    <a:lnTo>
                      <a:pt x="2290" y="12"/>
                    </a:lnTo>
                    <a:cubicBezTo>
                      <a:pt x="2215" y="4"/>
                      <a:pt x="2141" y="0"/>
                      <a:pt x="207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9" name="Google Shape;1789;p60"/>
              <p:cNvSpPr/>
              <p:nvPr/>
            </p:nvSpPr>
            <p:spPr>
              <a:xfrm>
                <a:off x="5062475" y="2110250"/>
                <a:ext cx="2273025" cy="2305275"/>
              </a:xfrm>
              <a:custGeom>
                <a:rect b="b" l="l" r="r" t="t"/>
                <a:pathLst>
                  <a:path extrusionOk="0" h="92211" w="90921">
                    <a:moveTo>
                      <a:pt x="46227" y="86644"/>
                    </a:moveTo>
                    <a:cubicBezTo>
                      <a:pt x="48728" y="86644"/>
                      <a:pt x="48728" y="90355"/>
                      <a:pt x="46227" y="90355"/>
                    </a:cubicBezTo>
                    <a:lnTo>
                      <a:pt x="43403" y="90355"/>
                    </a:lnTo>
                    <a:cubicBezTo>
                      <a:pt x="40902" y="90355"/>
                      <a:pt x="40902" y="86644"/>
                      <a:pt x="43403" y="86644"/>
                    </a:cubicBezTo>
                    <a:close/>
                    <a:moveTo>
                      <a:pt x="90920" y="0"/>
                    </a:moveTo>
                    <a:lnTo>
                      <a:pt x="83821" y="7019"/>
                    </a:lnTo>
                    <a:lnTo>
                      <a:pt x="83821" y="85192"/>
                    </a:lnTo>
                    <a:lnTo>
                      <a:pt x="5809" y="85192"/>
                    </a:lnTo>
                    <a:lnTo>
                      <a:pt x="0" y="91001"/>
                    </a:lnTo>
                    <a:cubicBezTo>
                      <a:pt x="726" y="91727"/>
                      <a:pt x="1775" y="92211"/>
                      <a:pt x="2904" y="92211"/>
                    </a:cubicBezTo>
                    <a:lnTo>
                      <a:pt x="86725" y="92130"/>
                    </a:lnTo>
                    <a:cubicBezTo>
                      <a:pt x="88984" y="92130"/>
                      <a:pt x="90920" y="90275"/>
                      <a:pt x="90920" y="88016"/>
                    </a:cubicBezTo>
                    <a:lnTo>
                      <a:pt x="909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0" name="Google Shape;1790;p60"/>
              <p:cNvSpPr/>
              <p:nvPr/>
            </p:nvSpPr>
            <p:spPr>
              <a:xfrm>
                <a:off x="6085025" y="4276350"/>
                <a:ext cx="195650" cy="92800"/>
              </a:xfrm>
              <a:custGeom>
                <a:rect b="b" l="l" r="r" t="t"/>
                <a:pathLst>
                  <a:path extrusionOk="0" h="3712" w="7826">
                    <a:moveTo>
                      <a:pt x="2352" y="237"/>
                    </a:moveTo>
                    <a:cubicBezTo>
                      <a:pt x="2400" y="237"/>
                      <a:pt x="2450" y="239"/>
                      <a:pt x="2501" y="242"/>
                    </a:cubicBezTo>
                    <a:lnTo>
                      <a:pt x="5325" y="242"/>
                    </a:lnTo>
                    <a:cubicBezTo>
                      <a:pt x="7342" y="404"/>
                      <a:pt x="7342" y="3389"/>
                      <a:pt x="5325" y="3550"/>
                    </a:cubicBezTo>
                    <a:lnTo>
                      <a:pt x="2501" y="3550"/>
                    </a:lnTo>
                    <a:cubicBezTo>
                      <a:pt x="2450" y="3553"/>
                      <a:pt x="2400" y="3555"/>
                      <a:pt x="2352" y="3555"/>
                    </a:cubicBezTo>
                    <a:cubicBezTo>
                      <a:pt x="211" y="3555"/>
                      <a:pt x="211" y="237"/>
                      <a:pt x="2352" y="237"/>
                    </a:cubicBezTo>
                    <a:close/>
                    <a:moveTo>
                      <a:pt x="2501" y="0"/>
                    </a:moveTo>
                    <a:cubicBezTo>
                      <a:pt x="0" y="0"/>
                      <a:pt x="0" y="3711"/>
                      <a:pt x="2501" y="3711"/>
                    </a:cubicBezTo>
                    <a:lnTo>
                      <a:pt x="5325" y="3711"/>
                    </a:lnTo>
                    <a:cubicBezTo>
                      <a:pt x="7826" y="3711"/>
                      <a:pt x="7826" y="0"/>
                      <a:pt x="53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1" name="Google Shape;1791;p60"/>
              <p:cNvSpPr/>
              <p:nvPr/>
            </p:nvSpPr>
            <p:spPr>
              <a:xfrm>
                <a:off x="5008000" y="1238975"/>
                <a:ext cx="2347675" cy="3160425"/>
              </a:xfrm>
              <a:custGeom>
                <a:rect b="b" l="l" r="r" t="t"/>
                <a:pathLst>
                  <a:path extrusionOk="0" h="126417" w="93907">
                    <a:moveTo>
                      <a:pt x="5083" y="0"/>
                    </a:moveTo>
                    <a:cubicBezTo>
                      <a:pt x="2260" y="0"/>
                      <a:pt x="1" y="2259"/>
                      <a:pt x="1" y="5082"/>
                    </a:cubicBezTo>
                    <a:lnTo>
                      <a:pt x="1" y="122867"/>
                    </a:lnTo>
                    <a:cubicBezTo>
                      <a:pt x="1" y="124158"/>
                      <a:pt x="566" y="125448"/>
                      <a:pt x="1534" y="126416"/>
                    </a:cubicBezTo>
                    <a:lnTo>
                      <a:pt x="2098" y="125771"/>
                    </a:lnTo>
                    <a:cubicBezTo>
                      <a:pt x="1372" y="124964"/>
                      <a:pt x="888" y="123915"/>
                      <a:pt x="888" y="122867"/>
                    </a:cubicBezTo>
                    <a:lnTo>
                      <a:pt x="888" y="5082"/>
                    </a:lnTo>
                    <a:cubicBezTo>
                      <a:pt x="888" y="2743"/>
                      <a:pt x="2744" y="887"/>
                      <a:pt x="5083" y="887"/>
                    </a:cubicBezTo>
                    <a:lnTo>
                      <a:pt x="88904" y="887"/>
                    </a:lnTo>
                    <a:cubicBezTo>
                      <a:pt x="91244" y="887"/>
                      <a:pt x="93099" y="2743"/>
                      <a:pt x="93099" y="5082"/>
                    </a:cubicBezTo>
                    <a:lnTo>
                      <a:pt x="93099" y="34851"/>
                    </a:lnTo>
                    <a:lnTo>
                      <a:pt x="93906" y="33964"/>
                    </a:lnTo>
                    <a:lnTo>
                      <a:pt x="93906" y="5082"/>
                    </a:lnTo>
                    <a:cubicBezTo>
                      <a:pt x="93906" y="2259"/>
                      <a:pt x="91728" y="0"/>
                      <a:pt x="88904" y="0"/>
                    </a:cubicBezTo>
                    <a:close/>
                  </a:path>
                </a:pathLst>
              </a:custGeom>
              <a:solidFill>
                <a:srgbClr val="A5A6A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" name="Google Shape;1792;p60"/>
              <p:cNvSpPr/>
              <p:nvPr/>
            </p:nvSpPr>
            <p:spPr>
              <a:xfrm>
                <a:off x="6165700" y="1325900"/>
                <a:ext cx="42375" cy="36125"/>
              </a:xfrm>
              <a:custGeom>
                <a:rect b="b" l="l" r="r" t="t"/>
                <a:pathLst>
                  <a:path extrusionOk="0" h="1445" w="1695">
                    <a:moveTo>
                      <a:pt x="681" y="1"/>
                    </a:moveTo>
                    <a:cubicBezTo>
                      <a:pt x="323" y="1"/>
                      <a:pt x="0" y="288"/>
                      <a:pt x="0" y="718"/>
                    </a:cubicBezTo>
                    <a:cubicBezTo>
                      <a:pt x="0" y="1121"/>
                      <a:pt x="323" y="1444"/>
                      <a:pt x="726" y="1444"/>
                    </a:cubicBezTo>
                    <a:cubicBezTo>
                      <a:pt x="1372" y="1444"/>
                      <a:pt x="1694" y="637"/>
                      <a:pt x="1210" y="234"/>
                    </a:cubicBezTo>
                    <a:cubicBezTo>
                      <a:pt x="1049" y="73"/>
                      <a:pt x="861" y="1"/>
                      <a:pt x="681" y="1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3" name="Google Shape;1793;p60"/>
              <p:cNvSpPr/>
              <p:nvPr/>
            </p:nvSpPr>
            <p:spPr>
              <a:xfrm>
                <a:off x="5030200" y="1261150"/>
                <a:ext cx="2305300" cy="3122100"/>
              </a:xfrm>
              <a:custGeom>
                <a:rect b="b" l="l" r="r" t="t"/>
                <a:pathLst>
                  <a:path extrusionOk="0" h="124884" w="92212">
                    <a:moveTo>
                      <a:pt x="46146" y="2340"/>
                    </a:moveTo>
                    <a:cubicBezTo>
                      <a:pt x="46953" y="2421"/>
                      <a:pt x="47276" y="3469"/>
                      <a:pt x="46711" y="4034"/>
                    </a:cubicBezTo>
                    <a:cubicBezTo>
                      <a:pt x="46517" y="4204"/>
                      <a:pt x="46294" y="4279"/>
                      <a:pt x="46077" y="4279"/>
                    </a:cubicBezTo>
                    <a:cubicBezTo>
                      <a:pt x="45571" y="4279"/>
                      <a:pt x="45097" y="3872"/>
                      <a:pt x="45097" y="3308"/>
                    </a:cubicBezTo>
                    <a:cubicBezTo>
                      <a:pt x="45097" y="2743"/>
                      <a:pt x="45581" y="2340"/>
                      <a:pt x="46146" y="2340"/>
                    </a:cubicBezTo>
                    <a:close/>
                    <a:moveTo>
                      <a:pt x="7080" y="119095"/>
                    </a:moveTo>
                    <a:lnTo>
                      <a:pt x="7019" y="119156"/>
                    </a:lnTo>
                    <a:lnTo>
                      <a:pt x="7019" y="119156"/>
                    </a:lnTo>
                    <a:lnTo>
                      <a:pt x="7080" y="119095"/>
                    </a:lnTo>
                    <a:close/>
                    <a:moveTo>
                      <a:pt x="4195" y="0"/>
                    </a:moveTo>
                    <a:cubicBezTo>
                      <a:pt x="1856" y="0"/>
                      <a:pt x="0" y="1856"/>
                      <a:pt x="0" y="4195"/>
                    </a:cubicBezTo>
                    <a:lnTo>
                      <a:pt x="0" y="121980"/>
                    </a:lnTo>
                    <a:cubicBezTo>
                      <a:pt x="0" y="123028"/>
                      <a:pt x="484" y="124077"/>
                      <a:pt x="1291" y="124884"/>
                    </a:cubicBezTo>
                    <a:lnTo>
                      <a:pt x="7019" y="119156"/>
                    </a:lnTo>
                    <a:lnTo>
                      <a:pt x="7019" y="7019"/>
                    </a:lnTo>
                    <a:lnTo>
                      <a:pt x="85193" y="7019"/>
                    </a:lnTo>
                    <a:lnTo>
                      <a:pt x="85193" y="40983"/>
                    </a:lnTo>
                    <a:lnTo>
                      <a:pt x="92211" y="33884"/>
                    </a:lnTo>
                    <a:lnTo>
                      <a:pt x="92211" y="4195"/>
                    </a:lnTo>
                    <a:cubicBezTo>
                      <a:pt x="92211" y="1856"/>
                      <a:pt x="90356" y="0"/>
                      <a:pt x="88016" y="0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4" name="Google Shape;1794;p60"/>
              <p:cNvSpPr/>
              <p:nvPr/>
            </p:nvSpPr>
            <p:spPr>
              <a:xfrm>
                <a:off x="6157625" y="1321125"/>
                <a:ext cx="54475" cy="46950"/>
              </a:xfrm>
              <a:custGeom>
                <a:rect b="b" l="l" r="r" t="t"/>
                <a:pathLst>
                  <a:path extrusionOk="0" h="1878" w="2179">
                    <a:moveTo>
                      <a:pt x="1049" y="183"/>
                    </a:moveTo>
                    <a:cubicBezTo>
                      <a:pt x="1937" y="183"/>
                      <a:pt x="1937" y="1635"/>
                      <a:pt x="1049" y="1635"/>
                    </a:cubicBezTo>
                    <a:cubicBezTo>
                      <a:pt x="81" y="1635"/>
                      <a:pt x="81" y="183"/>
                      <a:pt x="1049" y="183"/>
                    </a:cubicBezTo>
                    <a:close/>
                    <a:moveTo>
                      <a:pt x="933" y="0"/>
                    </a:moveTo>
                    <a:cubicBezTo>
                      <a:pt x="446" y="0"/>
                      <a:pt x="0" y="362"/>
                      <a:pt x="0" y="909"/>
                    </a:cubicBezTo>
                    <a:cubicBezTo>
                      <a:pt x="0" y="1474"/>
                      <a:pt x="484" y="1877"/>
                      <a:pt x="1049" y="1877"/>
                    </a:cubicBezTo>
                    <a:cubicBezTo>
                      <a:pt x="1856" y="1796"/>
                      <a:pt x="2179" y="828"/>
                      <a:pt x="1614" y="264"/>
                    </a:cubicBezTo>
                    <a:cubicBezTo>
                      <a:pt x="1406" y="82"/>
                      <a:pt x="1165" y="0"/>
                      <a:pt x="933" y="0"/>
                    </a:cubicBez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795" name="Google Shape;1795;p60"/>
            <p:cNvSpPr/>
            <p:nvPr/>
          </p:nvSpPr>
          <p:spPr>
            <a:xfrm>
              <a:off x="2266350" y="4255925"/>
              <a:ext cx="81600" cy="954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60"/>
            <p:cNvSpPr/>
            <p:nvPr/>
          </p:nvSpPr>
          <p:spPr>
            <a:xfrm>
              <a:off x="2224675" y="4256425"/>
              <a:ext cx="81600" cy="954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97" name="Google Shape;1797;p60"/>
          <p:cNvSpPr txBox="1"/>
          <p:nvPr>
            <p:ph idx="1" type="subTitle"/>
          </p:nvPr>
        </p:nvSpPr>
        <p:spPr>
          <a:xfrm>
            <a:off x="5383074" y="2968675"/>
            <a:ext cx="1131000" cy="26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Tablet App</a:t>
            </a:r>
            <a:endParaRPr/>
          </a:p>
        </p:txBody>
      </p:sp>
      <p:sp>
        <p:nvSpPr>
          <p:cNvPr id="1798" name="Google Shape;1798;p60"/>
          <p:cNvSpPr txBox="1"/>
          <p:nvPr>
            <p:ph idx="2" type="subTitle"/>
          </p:nvPr>
        </p:nvSpPr>
        <p:spPr>
          <a:xfrm>
            <a:off x="5383076" y="3127100"/>
            <a:ext cx="1899000" cy="77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802" name="Shape 1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3" name="Google Shape;1803;p61"/>
          <p:cNvPicPr preferRelativeResize="0"/>
          <p:nvPr/>
        </p:nvPicPr>
        <p:blipFill rotWithShape="1">
          <a:blip r:embed="rId3">
            <a:alphaModFix/>
          </a:blip>
          <a:srcRect b="13217" l="0" r="0" t="0"/>
          <a:stretch/>
        </p:blipFill>
        <p:spPr>
          <a:xfrm>
            <a:off x="5041125" y="1227125"/>
            <a:ext cx="1513299" cy="268044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804" name="Google Shape;1804;p61"/>
          <p:cNvGrpSpPr/>
          <p:nvPr/>
        </p:nvGrpSpPr>
        <p:grpSpPr>
          <a:xfrm>
            <a:off x="4991681" y="969243"/>
            <a:ext cx="1607213" cy="3204997"/>
            <a:chOff x="2487400" y="238125"/>
            <a:chExt cx="2621025" cy="5226675"/>
          </a:xfrm>
        </p:grpSpPr>
        <p:sp>
          <p:nvSpPr>
            <p:cNvPr id="1805" name="Google Shape;1805;p61"/>
            <p:cNvSpPr/>
            <p:nvPr/>
          </p:nvSpPr>
          <p:spPr>
            <a:xfrm>
              <a:off x="2487400" y="238125"/>
              <a:ext cx="2621025" cy="5226675"/>
            </a:xfrm>
            <a:custGeom>
              <a:rect b="b" l="l" r="r" t="t"/>
              <a:pathLst>
                <a:path extrusionOk="0" h="209067" w="104841">
                  <a:moveTo>
                    <a:pt x="88809" y="1142"/>
                  </a:moveTo>
                  <a:cubicBezTo>
                    <a:pt x="97330" y="1142"/>
                    <a:pt x="104270" y="8082"/>
                    <a:pt x="104270" y="16602"/>
                  </a:cubicBezTo>
                  <a:lnTo>
                    <a:pt x="104270" y="192025"/>
                  </a:lnTo>
                  <a:cubicBezTo>
                    <a:pt x="104270" y="200546"/>
                    <a:pt x="97330" y="207486"/>
                    <a:pt x="88809" y="207486"/>
                  </a:cubicBezTo>
                  <a:lnTo>
                    <a:pt x="16251" y="207486"/>
                  </a:lnTo>
                  <a:cubicBezTo>
                    <a:pt x="7730" y="207486"/>
                    <a:pt x="791" y="200546"/>
                    <a:pt x="791" y="192025"/>
                  </a:cubicBezTo>
                  <a:lnTo>
                    <a:pt x="791" y="16602"/>
                  </a:lnTo>
                  <a:cubicBezTo>
                    <a:pt x="791" y="8082"/>
                    <a:pt x="7730" y="1142"/>
                    <a:pt x="16251" y="1142"/>
                  </a:cubicBezTo>
                  <a:close/>
                  <a:moveTo>
                    <a:pt x="15460" y="0"/>
                  </a:moveTo>
                  <a:cubicBezTo>
                    <a:pt x="6940" y="0"/>
                    <a:pt x="0" y="6940"/>
                    <a:pt x="0" y="15460"/>
                  </a:cubicBezTo>
                  <a:lnTo>
                    <a:pt x="0" y="193606"/>
                  </a:lnTo>
                  <a:cubicBezTo>
                    <a:pt x="0" y="202127"/>
                    <a:pt x="6940" y="209067"/>
                    <a:pt x="15460" y="209067"/>
                  </a:cubicBezTo>
                  <a:lnTo>
                    <a:pt x="89380" y="209067"/>
                  </a:lnTo>
                  <a:cubicBezTo>
                    <a:pt x="97901" y="209067"/>
                    <a:pt x="104841" y="202127"/>
                    <a:pt x="104841" y="193606"/>
                  </a:cubicBezTo>
                  <a:lnTo>
                    <a:pt x="104841" y="15460"/>
                  </a:lnTo>
                  <a:cubicBezTo>
                    <a:pt x="104841" y="6940"/>
                    <a:pt x="97901" y="0"/>
                    <a:pt x="89380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61"/>
            <p:cNvSpPr/>
            <p:nvPr/>
          </p:nvSpPr>
          <p:spPr>
            <a:xfrm>
              <a:off x="3766600" y="5195775"/>
              <a:ext cx="67000" cy="64800"/>
            </a:xfrm>
            <a:custGeom>
              <a:rect b="b" l="l" r="r" t="t"/>
              <a:pathLst>
                <a:path extrusionOk="0" h="2592" w="2680">
                  <a:moveTo>
                    <a:pt x="1" y="0"/>
                  </a:moveTo>
                  <a:lnTo>
                    <a:pt x="1" y="2591"/>
                  </a:lnTo>
                  <a:lnTo>
                    <a:pt x="2680" y="2591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61"/>
            <p:cNvSpPr/>
            <p:nvPr/>
          </p:nvSpPr>
          <p:spPr>
            <a:xfrm>
              <a:off x="2507150" y="266650"/>
              <a:ext cx="2587000" cy="5158625"/>
            </a:xfrm>
            <a:custGeom>
              <a:rect b="b" l="l" r="r" t="t"/>
              <a:pathLst>
                <a:path extrusionOk="0" h="206345" w="103480">
                  <a:moveTo>
                    <a:pt x="61741" y="8558"/>
                  </a:moveTo>
                  <a:cubicBezTo>
                    <a:pt x="62649" y="8558"/>
                    <a:pt x="62637" y="9975"/>
                    <a:pt x="61704" y="9975"/>
                  </a:cubicBezTo>
                  <a:cubicBezTo>
                    <a:pt x="61677" y="9975"/>
                    <a:pt x="61650" y="9973"/>
                    <a:pt x="61623" y="9971"/>
                  </a:cubicBezTo>
                  <a:lnTo>
                    <a:pt x="40979" y="9971"/>
                  </a:lnTo>
                  <a:cubicBezTo>
                    <a:pt x="40952" y="9973"/>
                    <a:pt x="40925" y="9975"/>
                    <a:pt x="40898" y="9975"/>
                  </a:cubicBezTo>
                  <a:cubicBezTo>
                    <a:pt x="39965" y="9975"/>
                    <a:pt x="39952" y="8558"/>
                    <a:pt x="40861" y="8558"/>
                  </a:cubicBezTo>
                  <a:cubicBezTo>
                    <a:pt x="40899" y="8558"/>
                    <a:pt x="40938" y="8561"/>
                    <a:pt x="40979" y="8566"/>
                  </a:cubicBezTo>
                  <a:lnTo>
                    <a:pt x="61623" y="8566"/>
                  </a:lnTo>
                  <a:cubicBezTo>
                    <a:pt x="61664" y="8561"/>
                    <a:pt x="61703" y="8558"/>
                    <a:pt x="61741" y="8558"/>
                  </a:cubicBezTo>
                  <a:close/>
                  <a:moveTo>
                    <a:pt x="100713" y="16164"/>
                  </a:moveTo>
                  <a:lnTo>
                    <a:pt x="100713" y="189567"/>
                  </a:lnTo>
                  <a:lnTo>
                    <a:pt x="2987" y="189567"/>
                  </a:lnTo>
                  <a:lnTo>
                    <a:pt x="2987" y="16164"/>
                  </a:lnTo>
                  <a:close/>
                  <a:moveTo>
                    <a:pt x="22357" y="196638"/>
                  </a:moveTo>
                  <a:lnTo>
                    <a:pt x="22313" y="197165"/>
                  </a:lnTo>
                  <a:lnTo>
                    <a:pt x="18448" y="197165"/>
                  </a:lnTo>
                  <a:lnTo>
                    <a:pt x="18448" y="196638"/>
                  </a:lnTo>
                  <a:close/>
                  <a:moveTo>
                    <a:pt x="53277" y="196726"/>
                  </a:moveTo>
                  <a:cubicBezTo>
                    <a:pt x="53365" y="196726"/>
                    <a:pt x="53453" y="196814"/>
                    <a:pt x="53453" y="196945"/>
                  </a:cubicBezTo>
                  <a:lnTo>
                    <a:pt x="53453" y="199976"/>
                  </a:lnTo>
                  <a:cubicBezTo>
                    <a:pt x="53453" y="200064"/>
                    <a:pt x="53365" y="200152"/>
                    <a:pt x="53234" y="200152"/>
                  </a:cubicBezTo>
                  <a:lnTo>
                    <a:pt x="50203" y="200152"/>
                  </a:lnTo>
                  <a:cubicBezTo>
                    <a:pt x="50071" y="200152"/>
                    <a:pt x="49983" y="200064"/>
                    <a:pt x="49983" y="199976"/>
                  </a:cubicBezTo>
                  <a:lnTo>
                    <a:pt x="49983" y="196945"/>
                  </a:lnTo>
                  <a:cubicBezTo>
                    <a:pt x="49983" y="196814"/>
                    <a:pt x="50071" y="196726"/>
                    <a:pt x="50203" y="196726"/>
                  </a:cubicBezTo>
                  <a:close/>
                  <a:moveTo>
                    <a:pt x="80706" y="196517"/>
                  </a:moveTo>
                  <a:cubicBezTo>
                    <a:pt x="80761" y="196517"/>
                    <a:pt x="80816" y="196528"/>
                    <a:pt x="80860" y="196550"/>
                  </a:cubicBezTo>
                  <a:cubicBezTo>
                    <a:pt x="80948" y="196638"/>
                    <a:pt x="80948" y="196770"/>
                    <a:pt x="80860" y="196858"/>
                  </a:cubicBezTo>
                  <a:lnTo>
                    <a:pt x="79455" y="198263"/>
                  </a:lnTo>
                  <a:cubicBezTo>
                    <a:pt x="79367" y="198351"/>
                    <a:pt x="79323" y="198439"/>
                    <a:pt x="79323" y="198527"/>
                  </a:cubicBezTo>
                  <a:cubicBezTo>
                    <a:pt x="79323" y="198614"/>
                    <a:pt x="79367" y="198702"/>
                    <a:pt x="79455" y="198790"/>
                  </a:cubicBezTo>
                  <a:lnTo>
                    <a:pt x="80860" y="200196"/>
                  </a:lnTo>
                  <a:cubicBezTo>
                    <a:pt x="80948" y="200284"/>
                    <a:pt x="80948" y="200415"/>
                    <a:pt x="80860" y="200503"/>
                  </a:cubicBezTo>
                  <a:cubicBezTo>
                    <a:pt x="80816" y="200547"/>
                    <a:pt x="80761" y="200569"/>
                    <a:pt x="80706" y="200569"/>
                  </a:cubicBezTo>
                  <a:cubicBezTo>
                    <a:pt x="80652" y="200569"/>
                    <a:pt x="80597" y="200547"/>
                    <a:pt x="80553" y="200503"/>
                  </a:cubicBezTo>
                  <a:lnTo>
                    <a:pt x="79147" y="199098"/>
                  </a:lnTo>
                  <a:cubicBezTo>
                    <a:pt x="79015" y="198922"/>
                    <a:pt x="78928" y="198746"/>
                    <a:pt x="78928" y="198527"/>
                  </a:cubicBezTo>
                  <a:cubicBezTo>
                    <a:pt x="78928" y="198307"/>
                    <a:pt x="79015" y="198131"/>
                    <a:pt x="79147" y="198000"/>
                  </a:cubicBezTo>
                  <a:lnTo>
                    <a:pt x="80553" y="196550"/>
                  </a:lnTo>
                  <a:cubicBezTo>
                    <a:pt x="80597" y="196528"/>
                    <a:pt x="80652" y="196517"/>
                    <a:pt x="80706" y="196517"/>
                  </a:cubicBezTo>
                  <a:close/>
                  <a:moveTo>
                    <a:pt x="15461" y="1"/>
                  </a:moveTo>
                  <a:cubicBezTo>
                    <a:pt x="6940" y="1"/>
                    <a:pt x="1" y="6941"/>
                    <a:pt x="1" y="15461"/>
                  </a:cubicBezTo>
                  <a:lnTo>
                    <a:pt x="1" y="190884"/>
                  </a:lnTo>
                  <a:cubicBezTo>
                    <a:pt x="1" y="199405"/>
                    <a:pt x="6940" y="206345"/>
                    <a:pt x="15461" y="206345"/>
                  </a:cubicBezTo>
                  <a:lnTo>
                    <a:pt x="88019" y="206345"/>
                  </a:lnTo>
                  <a:cubicBezTo>
                    <a:pt x="96540" y="206345"/>
                    <a:pt x="103480" y="199405"/>
                    <a:pt x="103480" y="190884"/>
                  </a:cubicBezTo>
                  <a:lnTo>
                    <a:pt x="103480" y="15461"/>
                  </a:lnTo>
                  <a:cubicBezTo>
                    <a:pt x="103480" y="6941"/>
                    <a:pt x="96540" y="1"/>
                    <a:pt x="88019" y="1"/>
                  </a:cubicBez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61"/>
            <p:cNvSpPr/>
            <p:nvPr/>
          </p:nvSpPr>
          <p:spPr>
            <a:xfrm>
              <a:off x="3505950" y="480600"/>
              <a:ext cx="567450" cy="35425"/>
            </a:xfrm>
            <a:custGeom>
              <a:rect b="b" l="l" r="r" t="t"/>
              <a:pathLst>
                <a:path extrusionOk="0" h="1417" w="22698">
                  <a:moveTo>
                    <a:pt x="909" y="0"/>
                  </a:moveTo>
                  <a:cubicBezTo>
                    <a:pt x="0" y="0"/>
                    <a:pt x="13" y="1417"/>
                    <a:pt x="946" y="1417"/>
                  </a:cubicBezTo>
                  <a:cubicBezTo>
                    <a:pt x="973" y="1417"/>
                    <a:pt x="1000" y="1415"/>
                    <a:pt x="1027" y="1413"/>
                  </a:cubicBezTo>
                  <a:lnTo>
                    <a:pt x="21671" y="1413"/>
                  </a:lnTo>
                  <a:cubicBezTo>
                    <a:pt x="21698" y="1415"/>
                    <a:pt x="21725" y="1417"/>
                    <a:pt x="21752" y="1417"/>
                  </a:cubicBezTo>
                  <a:cubicBezTo>
                    <a:pt x="22685" y="1417"/>
                    <a:pt x="22697" y="0"/>
                    <a:pt x="21789" y="0"/>
                  </a:cubicBezTo>
                  <a:cubicBezTo>
                    <a:pt x="21751" y="0"/>
                    <a:pt x="21712" y="3"/>
                    <a:pt x="21671" y="8"/>
                  </a:cubicBezTo>
                  <a:lnTo>
                    <a:pt x="1027" y="8"/>
                  </a:lnTo>
                  <a:cubicBezTo>
                    <a:pt x="986" y="3"/>
                    <a:pt x="947" y="0"/>
                    <a:pt x="909" y="0"/>
                  </a:cubicBez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61"/>
            <p:cNvSpPr/>
            <p:nvPr/>
          </p:nvSpPr>
          <p:spPr>
            <a:xfrm>
              <a:off x="2967225" y="5182600"/>
              <a:ext cx="97750" cy="13200"/>
            </a:xfrm>
            <a:custGeom>
              <a:rect b="b" l="l" r="r" t="t"/>
              <a:pathLst>
                <a:path extrusionOk="0" h="528" w="3910">
                  <a:moveTo>
                    <a:pt x="1" y="0"/>
                  </a:moveTo>
                  <a:lnTo>
                    <a:pt x="1" y="527"/>
                  </a:lnTo>
                  <a:lnTo>
                    <a:pt x="3910" y="527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61"/>
            <p:cNvSpPr/>
            <p:nvPr/>
          </p:nvSpPr>
          <p:spPr>
            <a:xfrm>
              <a:off x="3756725" y="5184775"/>
              <a:ext cx="86775" cy="85675"/>
            </a:xfrm>
            <a:custGeom>
              <a:rect b="b" l="l" r="r" t="t"/>
              <a:pathLst>
                <a:path extrusionOk="0" h="3427" w="3471">
                  <a:moveTo>
                    <a:pt x="3075" y="440"/>
                  </a:moveTo>
                  <a:lnTo>
                    <a:pt x="3075" y="3031"/>
                  </a:lnTo>
                  <a:lnTo>
                    <a:pt x="396" y="3031"/>
                  </a:lnTo>
                  <a:lnTo>
                    <a:pt x="396" y="440"/>
                  </a:lnTo>
                  <a:close/>
                  <a:moveTo>
                    <a:pt x="220" y="1"/>
                  </a:moveTo>
                  <a:cubicBezTo>
                    <a:pt x="88" y="1"/>
                    <a:pt x="0" y="89"/>
                    <a:pt x="0" y="220"/>
                  </a:cubicBezTo>
                  <a:lnTo>
                    <a:pt x="0" y="3251"/>
                  </a:lnTo>
                  <a:cubicBezTo>
                    <a:pt x="0" y="3339"/>
                    <a:pt x="88" y="3427"/>
                    <a:pt x="220" y="3427"/>
                  </a:cubicBezTo>
                  <a:lnTo>
                    <a:pt x="3294" y="3427"/>
                  </a:lnTo>
                  <a:cubicBezTo>
                    <a:pt x="3382" y="3427"/>
                    <a:pt x="3470" y="3339"/>
                    <a:pt x="3470" y="3251"/>
                  </a:cubicBezTo>
                  <a:lnTo>
                    <a:pt x="3470" y="220"/>
                  </a:lnTo>
                  <a:cubicBezTo>
                    <a:pt x="3470" y="89"/>
                    <a:pt x="3382" y="1"/>
                    <a:pt x="3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61"/>
            <p:cNvSpPr/>
            <p:nvPr/>
          </p:nvSpPr>
          <p:spPr>
            <a:xfrm>
              <a:off x="4480325" y="5179850"/>
              <a:ext cx="50525" cy="102125"/>
            </a:xfrm>
            <a:custGeom>
              <a:rect b="b" l="l" r="r" t="t"/>
              <a:pathLst>
                <a:path extrusionOk="0" h="4085" w="2021">
                  <a:moveTo>
                    <a:pt x="1818" y="0"/>
                  </a:moveTo>
                  <a:cubicBezTo>
                    <a:pt x="1768" y="0"/>
                    <a:pt x="1714" y="22"/>
                    <a:pt x="1670" y="66"/>
                  </a:cubicBezTo>
                  <a:lnTo>
                    <a:pt x="264" y="1516"/>
                  </a:lnTo>
                  <a:cubicBezTo>
                    <a:pt x="88" y="1647"/>
                    <a:pt x="1" y="1823"/>
                    <a:pt x="45" y="2043"/>
                  </a:cubicBezTo>
                  <a:cubicBezTo>
                    <a:pt x="1" y="2262"/>
                    <a:pt x="88" y="2438"/>
                    <a:pt x="264" y="2614"/>
                  </a:cubicBezTo>
                  <a:lnTo>
                    <a:pt x="1670" y="4019"/>
                  </a:lnTo>
                  <a:cubicBezTo>
                    <a:pt x="1714" y="4063"/>
                    <a:pt x="1768" y="4085"/>
                    <a:pt x="1823" y="4085"/>
                  </a:cubicBezTo>
                  <a:cubicBezTo>
                    <a:pt x="1878" y="4085"/>
                    <a:pt x="1933" y="4063"/>
                    <a:pt x="1977" y="4019"/>
                  </a:cubicBezTo>
                  <a:cubicBezTo>
                    <a:pt x="2021" y="3931"/>
                    <a:pt x="2021" y="3799"/>
                    <a:pt x="1977" y="3712"/>
                  </a:cubicBezTo>
                  <a:lnTo>
                    <a:pt x="528" y="2306"/>
                  </a:lnTo>
                  <a:cubicBezTo>
                    <a:pt x="484" y="2218"/>
                    <a:pt x="440" y="2130"/>
                    <a:pt x="440" y="2043"/>
                  </a:cubicBezTo>
                  <a:cubicBezTo>
                    <a:pt x="440" y="1955"/>
                    <a:pt x="484" y="1867"/>
                    <a:pt x="528" y="1823"/>
                  </a:cubicBezTo>
                  <a:lnTo>
                    <a:pt x="1933" y="374"/>
                  </a:lnTo>
                  <a:cubicBezTo>
                    <a:pt x="2021" y="286"/>
                    <a:pt x="2021" y="154"/>
                    <a:pt x="1933" y="66"/>
                  </a:cubicBezTo>
                  <a:cubicBezTo>
                    <a:pt x="1911" y="22"/>
                    <a:pt x="1867" y="0"/>
                    <a:pt x="18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12" name="Google Shape;1812;p61"/>
          <p:cNvSpPr txBox="1"/>
          <p:nvPr>
            <p:ph idx="4294967295" type="title"/>
          </p:nvPr>
        </p:nvSpPr>
        <p:spPr>
          <a:xfrm>
            <a:off x="2523120" y="983877"/>
            <a:ext cx="1646700" cy="9087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None/>
            </a:pPr>
            <a:r>
              <a:rPr lang="es">
                <a:solidFill>
                  <a:srgbClr val="00C8C4"/>
                </a:solidFill>
              </a:rPr>
              <a:t>Mobile Web</a:t>
            </a:r>
            <a:endParaRPr>
              <a:solidFill>
                <a:srgbClr val="00C8C4"/>
              </a:solidFill>
            </a:endParaRPr>
          </a:p>
        </p:txBody>
      </p:sp>
      <p:sp>
        <p:nvSpPr>
          <p:cNvPr id="1813" name="Google Shape;1813;p61"/>
          <p:cNvSpPr txBox="1"/>
          <p:nvPr>
            <p:ph idx="1" type="subTitle"/>
          </p:nvPr>
        </p:nvSpPr>
        <p:spPr>
          <a:xfrm>
            <a:off x="1566900" y="1866215"/>
            <a:ext cx="2602800" cy="169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817" name="Shape 18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18" name="Google Shape;1818;p62"/>
          <p:cNvPicPr preferRelativeResize="0"/>
          <p:nvPr/>
        </p:nvPicPr>
        <p:blipFill rotWithShape="1">
          <a:blip r:embed="rId3">
            <a:alphaModFix/>
          </a:blip>
          <a:srcRect b="0" l="0" r="63001" t="0"/>
          <a:stretch/>
        </p:blipFill>
        <p:spPr>
          <a:xfrm>
            <a:off x="73" y="0"/>
            <a:ext cx="3383148" cy="5143424"/>
          </a:xfrm>
          <a:prstGeom prst="rect">
            <a:avLst/>
          </a:prstGeom>
          <a:noFill/>
          <a:ln>
            <a:noFill/>
          </a:ln>
        </p:spPr>
      </p:pic>
      <p:sp>
        <p:nvSpPr>
          <p:cNvPr id="1819" name="Google Shape;1819;p62"/>
          <p:cNvSpPr/>
          <p:nvPr/>
        </p:nvSpPr>
        <p:spPr>
          <a:xfrm>
            <a:off x="1913075" y="1729275"/>
            <a:ext cx="2012400" cy="29097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rgbClr val="E1628E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0" name="Google Shape;1820;p62"/>
          <p:cNvSpPr txBox="1"/>
          <p:nvPr/>
        </p:nvSpPr>
        <p:spPr>
          <a:xfrm>
            <a:off x="2123075" y="3937898"/>
            <a:ext cx="1592400" cy="453000"/>
          </a:xfrm>
          <a:prstGeom prst="rect">
            <a:avLst/>
          </a:prstGeom>
          <a:solidFill>
            <a:srgbClr val="E1628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BASIC</a:t>
            </a:r>
            <a:endParaRPr b="1"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1821" name="Google Shape;1821;p62"/>
          <p:cNvSpPr/>
          <p:nvPr/>
        </p:nvSpPr>
        <p:spPr>
          <a:xfrm>
            <a:off x="4271789" y="1729275"/>
            <a:ext cx="2012400" cy="29097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rgbClr val="FACA3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2" name="Google Shape;1822;p62"/>
          <p:cNvSpPr txBox="1"/>
          <p:nvPr/>
        </p:nvSpPr>
        <p:spPr>
          <a:xfrm>
            <a:off x="4481792" y="3937898"/>
            <a:ext cx="1592400" cy="453000"/>
          </a:xfrm>
          <a:prstGeom prst="rect">
            <a:avLst/>
          </a:prstGeom>
          <a:solidFill>
            <a:srgbClr val="FACA3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PRO</a:t>
            </a:r>
            <a:endParaRPr b="1"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1823" name="Google Shape;1823;p62"/>
          <p:cNvSpPr/>
          <p:nvPr/>
        </p:nvSpPr>
        <p:spPr>
          <a:xfrm>
            <a:off x="6630503" y="1729275"/>
            <a:ext cx="2012400" cy="29097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rgbClr val="00C8C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4" name="Google Shape;1824;p62"/>
          <p:cNvSpPr txBox="1"/>
          <p:nvPr/>
        </p:nvSpPr>
        <p:spPr>
          <a:xfrm>
            <a:off x="6840509" y="3937898"/>
            <a:ext cx="1592400" cy="453000"/>
          </a:xfrm>
          <a:prstGeom prst="rect">
            <a:avLst/>
          </a:prstGeom>
          <a:solidFill>
            <a:srgbClr val="00C8C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PREMIUM</a:t>
            </a:r>
            <a:endParaRPr b="1"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1825" name="Google Shape;1825;p62"/>
          <p:cNvSpPr txBox="1"/>
          <p:nvPr/>
        </p:nvSpPr>
        <p:spPr>
          <a:xfrm>
            <a:off x="4584935" y="2412975"/>
            <a:ext cx="1386300" cy="33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000"/>
              </a:spcAft>
              <a:buNone/>
            </a:pPr>
            <a:r>
              <a:rPr lang="es" sz="30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$</a:t>
            </a:r>
            <a:r>
              <a:rPr lang="es" sz="30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60</a:t>
            </a:r>
            <a:endParaRPr baseline="30000" sz="3000">
              <a:solidFill>
                <a:srgbClr val="43434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1826" name="Google Shape;1826;p62"/>
          <p:cNvSpPr txBox="1"/>
          <p:nvPr/>
        </p:nvSpPr>
        <p:spPr>
          <a:xfrm>
            <a:off x="2226125" y="2412975"/>
            <a:ext cx="1386300" cy="33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000"/>
              </a:spcAft>
              <a:buNone/>
            </a:pPr>
            <a:r>
              <a:rPr lang="es" sz="30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$</a:t>
            </a:r>
            <a:r>
              <a:rPr lang="es" sz="30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35</a:t>
            </a:r>
            <a:endParaRPr baseline="30000" sz="3000">
              <a:solidFill>
                <a:srgbClr val="43434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1827" name="Google Shape;1827;p62"/>
          <p:cNvSpPr txBox="1"/>
          <p:nvPr/>
        </p:nvSpPr>
        <p:spPr>
          <a:xfrm>
            <a:off x="6943559" y="2412975"/>
            <a:ext cx="1386300" cy="33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000"/>
              </a:spcAft>
              <a:buNone/>
            </a:pPr>
            <a:r>
              <a:rPr lang="es" sz="30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$</a:t>
            </a:r>
            <a:r>
              <a:rPr lang="es" sz="30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85</a:t>
            </a:r>
            <a:endParaRPr baseline="30000" sz="3000">
              <a:solidFill>
                <a:srgbClr val="43434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1828" name="Google Shape;1828;p62"/>
          <p:cNvSpPr txBox="1"/>
          <p:nvPr>
            <p:ph idx="4294967295" type="body"/>
          </p:nvPr>
        </p:nvSpPr>
        <p:spPr>
          <a:xfrm>
            <a:off x="1952375" y="2713747"/>
            <a:ext cx="1933800" cy="558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000"/>
              </a:spcAft>
              <a:buNone/>
            </a:pPr>
            <a:r>
              <a:rPr lang="es" sz="1200"/>
              <a:t>You can explain your product or your service.</a:t>
            </a:r>
            <a:endParaRPr sz="1200"/>
          </a:p>
        </p:txBody>
      </p:sp>
      <p:sp>
        <p:nvSpPr>
          <p:cNvPr id="1829" name="Google Shape;1829;p62"/>
          <p:cNvSpPr txBox="1"/>
          <p:nvPr>
            <p:ph idx="4294967295" type="body"/>
          </p:nvPr>
        </p:nvSpPr>
        <p:spPr>
          <a:xfrm>
            <a:off x="2071175" y="3206543"/>
            <a:ext cx="1696200" cy="558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▸"/>
            </a:pPr>
            <a:r>
              <a:rPr lang="es" sz="1200"/>
              <a:t>Characteristic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▸"/>
            </a:pPr>
            <a:r>
              <a:rPr lang="es" sz="1200"/>
              <a:t>Characteristic</a:t>
            </a:r>
            <a:endParaRPr sz="1200"/>
          </a:p>
          <a:p>
            <a:pPr indent="0" lvl="0" marL="0" rtl="0" algn="l">
              <a:spcBef>
                <a:spcPts val="1000"/>
              </a:spcBef>
              <a:spcAft>
                <a:spcPts val="100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1830" name="Google Shape;1830;p62"/>
          <p:cNvSpPr txBox="1"/>
          <p:nvPr>
            <p:ph idx="4294967295" type="body"/>
          </p:nvPr>
        </p:nvSpPr>
        <p:spPr>
          <a:xfrm>
            <a:off x="4429892" y="3206543"/>
            <a:ext cx="1696200" cy="558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▸"/>
            </a:pPr>
            <a:r>
              <a:rPr lang="es" sz="1200"/>
              <a:t>Characteristic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▸"/>
            </a:pPr>
            <a:r>
              <a:rPr lang="es" sz="1200"/>
              <a:t>Characteristic</a:t>
            </a:r>
            <a:endParaRPr sz="1200"/>
          </a:p>
          <a:p>
            <a:pPr indent="0" lvl="0" marL="0" rtl="0" algn="l">
              <a:spcBef>
                <a:spcPts val="1000"/>
              </a:spcBef>
              <a:spcAft>
                <a:spcPts val="100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1831" name="Google Shape;1831;p62"/>
          <p:cNvSpPr txBox="1"/>
          <p:nvPr>
            <p:ph idx="4294967295" type="body"/>
          </p:nvPr>
        </p:nvSpPr>
        <p:spPr>
          <a:xfrm>
            <a:off x="6788609" y="3206543"/>
            <a:ext cx="1696200" cy="558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▸"/>
            </a:pPr>
            <a:r>
              <a:rPr lang="es" sz="1200"/>
              <a:t>Characteristic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▸"/>
            </a:pPr>
            <a:r>
              <a:rPr lang="es" sz="1200"/>
              <a:t>Characteristic</a:t>
            </a:r>
            <a:endParaRPr sz="1200"/>
          </a:p>
          <a:p>
            <a:pPr indent="0" lvl="0" marL="0" rtl="0" algn="l">
              <a:spcBef>
                <a:spcPts val="1000"/>
              </a:spcBef>
              <a:spcAft>
                <a:spcPts val="100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1832" name="Google Shape;1832;p62"/>
          <p:cNvSpPr txBox="1"/>
          <p:nvPr>
            <p:ph idx="4294967295" type="body"/>
          </p:nvPr>
        </p:nvSpPr>
        <p:spPr>
          <a:xfrm>
            <a:off x="4311092" y="2713747"/>
            <a:ext cx="1933800" cy="558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000"/>
              </a:spcAft>
              <a:buNone/>
            </a:pPr>
            <a:r>
              <a:rPr lang="es" sz="1200"/>
              <a:t>You can explain your product or your service.</a:t>
            </a:r>
            <a:endParaRPr sz="1200"/>
          </a:p>
        </p:txBody>
      </p:sp>
      <p:sp>
        <p:nvSpPr>
          <p:cNvPr id="1833" name="Google Shape;1833;p62"/>
          <p:cNvSpPr txBox="1"/>
          <p:nvPr>
            <p:ph idx="4294967295" type="body"/>
          </p:nvPr>
        </p:nvSpPr>
        <p:spPr>
          <a:xfrm>
            <a:off x="6669809" y="2713747"/>
            <a:ext cx="1933800" cy="558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000"/>
              </a:spcAft>
              <a:buNone/>
            </a:pPr>
            <a:r>
              <a:rPr lang="es" sz="1200"/>
              <a:t>You can explain your product or your service.</a:t>
            </a:r>
            <a:endParaRPr sz="1200"/>
          </a:p>
        </p:txBody>
      </p:sp>
      <p:grpSp>
        <p:nvGrpSpPr>
          <p:cNvPr id="1834" name="Google Shape;1834;p62"/>
          <p:cNvGrpSpPr/>
          <p:nvPr/>
        </p:nvGrpSpPr>
        <p:grpSpPr>
          <a:xfrm>
            <a:off x="4976042" y="1397050"/>
            <a:ext cx="603900" cy="603900"/>
            <a:chOff x="4976042" y="1397050"/>
            <a:chExt cx="603900" cy="603900"/>
          </a:xfrm>
        </p:grpSpPr>
        <p:sp>
          <p:nvSpPr>
            <p:cNvPr id="1835" name="Google Shape;1835;p62"/>
            <p:cNvSpPr/>
            <p:nvPr/>
          </p:nvSpPr>
          <p:spPr>
            <a:xfrm>
              <a:off x="4976042" y="1397050"/>
              <a:ext cx="603900" cy="603900"/>
            </a:xfrm>
            <a:prstGeom prst="ellipse">
              <a:avLst/>
            </a:prstGeom>
            <a:solidFill>
              <a:srgbClr val="FACA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36" name="Google Shape;1836;p62"/>
            <p:cNvGrpSpPr/>
            <p:nvPr/>
          </p:nvGrpSpPr>
          <p:grpSpPr>
            <a:xfrm>
              <a:off x="5108646" y="1528976"/>
              <a:ext cx="352641" cy="350164"/>
              <a:chOff x="-63250675" y="3744075"/>
              <a:chExt cx="320350" cy="318100"/>
            </a:xfrm>
          </p:grpSpPr>
          <p:sp>
            <p:nvSpPr>
              <p:cNvPr id="1837" name="Google Shape;1837;p62"/>
              <p:cNvSpPr/>
              <p:nvPr/>
            </p:nvSpPr>
            <p:spPr>
              <a:xfrm>
                <a:off x="-63126250" y="3744075"/>
                <a:ext cx="195925" cy="192875"/>
              </a:xfrm>
              <a:custGeom>
                <a:rect b="b" l="l" r="r" t="t"/>
                <a:pathLst>
                  <a:path extrusionOk="0" h="7715" w="7837">
                    <a:moveTo>
                      <a:pt x="6020" y="0"/>
                    </a:moveTo>
                    <a:cubicBezTo>
                      <a:pt x="5921" y="0"/>
                      <a:pt x="5820" y="37"/>
                      <a:pt x="5735" y="122"/>
                    </a:cubicBezTo>
                    <a:lnTo>
                      <a:pt x="4097" y="1760"/>
                    </a:lnTo>
                    <a:cubicBezTo>
                      <a:pt x="4034" y="1854"/>
                      <a:pt x="3971" y="1917"/>
                      <a:pt x="3971" y="2012"/>
                    </a:cubicBezTo>
                    <a:lnTo>
                      <a:pt x="3782" y="3304"/>
                    </a:lnTo>
                    <a:lnTo>
                      <a:pt x="1734" y="5351"/>
                    </a:lnTo>
                    <a:cubicBezTo>
                      <a:pt x="1576" y="5288"/>
                      <a:pt x="1387" y="5225"/>
                      <a:pt x="1230" y="5225"/>
                    </a:cubicBezTo>
                    <a:cubicBezTo>
                      <a:pt x="537" y="5225"/>
                      <a:pt x="1" y="5793"/>
                      <a:pt x="1" y="6486"/>
                    </a:cubicBezTo>
                    <a:cubicBezTo>
                      <a:pt x="1" y="7210"/>
                      <a:pt x="537" y="7714"/>
                      <a:pt x="1230" y="7714"/>
                    </a:cubicBezTo>
                    <a:cubicBezTo>
                      <a:pt x="1891" y="7714"/>
                      <a:pt x="2458" y="7179"/>
                      <a:pt x="2458" y="6486"/>
                    </a:cubicBezTo>
                    <a:cubicBezTo>
                      <a:pt x="2458" y="6297"/>
                      <a:pt x="2395" y="6139"/>
                      <a:pt x="2332" y="5982"/>
                    </a:cubicBezTo>
                    <a:lnTo>
                      <a:pt x="4380" y="3934"/>
                    </a:lnTo>
                    <a:lnTo>
                      <a:pt x="5672" y="3745"/>
                    </a:lnTo>
                    <a:cubicBezTo>
                      <a:pt x="5735" y="3745"/>
                      <a:pt x="5829" y="3713"/>
                      <a:pt x="5924" y="3619"/>
                    </a:cubicBezTo>
                    <a:lnTo>
                      <a:pt x="7562" y="1980"/>
                    </a:lnTo>
                    <a:cubicBezTo>
                      <a:pt x="7837" y="1706"/>
                      <a:pt x="7609" y="1254"/>
                      <a:pt x="7251" y="1254"/>
                    </a:cubicBezTo>
                    <a:cubicBezTo>
                      <a:pt x="7240" y="1254"/>
                      <a:pt x="7228" y="1255"/>
                      <a:pt x="7216" y="1256"/>
                    </a:cubicBezTo>
                    <a:lnTo>
                      <a:pt x="6302" y="1382"/>
                    </a:lnTo>
                    <a:lnTo>
                      <a:pt x="6428" y="468"/>
                    </a:lnTo>
                    <a:cubicBezTo>
                      <a:pt x="6472" y="203"/>
                      <a:pt x="6253" y="0"/>
                      <a:pt x="60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8" name="Google Shape;1838;p62"/>
              <p:cNvSpPr/>
              <p:nvPr/>
            </p:nvSpPr>
            <p:spPr>
              <a:xfrm>
                <a:off x="-63190025" y="3814050"/>
                <a:ext cx="186675" cy="185900"/>
              </a:xfrm>
              <a:custGeom>
                <a:rect b="b" l="l" r="r" t="t"/>
                <a:pathLst>
                  <a:path extrusionOk="0" h="7436" w="7467">
                    <a:moveTo>
                      <a:pt x="3718" y="1"/>
                    </a:moveTo>
                    <a:cubicBezTo>
                      <a:pt x="1670" y="1"/>
                      <a:pt x="0" y="1670"/>
                      <a:pt x="0" y="3750"/>
                    </a:cubicBezTo>
                    <a:cubicBezTo>
                      <a:pt x="0" y="5797"/>
                      <a:pt x="1638" y="7436"/>
                      <a:pt x="3718" y="7436"/>
                    </a:cubicBezTo>
                    <a:cubicBezTo>
                      <a:pt x="5765" y="7436"/>
                      <a:pt x="7467" y="5797"/>
                      <a:pt x="7467" y="3750"/>
                    </a:cubicBezTo>
                    <a:cubicBezTo>
                      <a:pt x="7467" y="3151"/>
                      <a:pt x="7341" y="2647"/>
                      <a:pt x="7120" y="2143"/>
                    </a:cubicBezTo>
                    <a:lnTo>
                      <a:pt x="5828" y="3435"/>
                    </a:lnTo>
                    <a:cubicBezTo>
                      <a:pt x="5828" y="3498"/>
                      <a:pt x="5860" y="3624"/>
                      <a:pt x="5860" y="3718"/>
                    </a:cubicBezTo>
                    <a:cubicBezTo>
                      <a:pt x="5860" y="4852"/>
                      <a:pt x="4915" y="5797"/>
                      <a:pt x="3781" y="5797"/>
                    </a:cubicBezTo>
                    <a:cubicBezTo>
                      <a:pt x="2615" y="5797"/>
                      <a:pt x="1670" y="4852"/>
                      <a:pt x="1670" y="3718"/>
                    </a:cubicBezTo>
                    <a:cubicBezTo>
                      <a:pt x="1733" y="2552"/>
                      <a:pt x="2615" y="1607"/>
                      <a:pt x="3781" y="1607"/>
                    </a:cubicBezTo>
                    <a:cubicBezTo>
                      <a:pt x="3875" y="1607"/>
                      <a:pt x="3970" y="1607"/>
                      <a:pt x="4033" y="1670"/>
                    </a:cubicBezTo>
                    <a:lnTo>
                      <a:pt x="5356" y="347"/>
                    </a:lnTo>
                    <a:cubicBezTo>
                      <a:pt x="4883" y="127"/>
                      <a:pt x="4316" y="1"/>
                      <a:pt x="37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9" name="Google Shape;1839;p62"/>
              <p:cNvSpPr/>
              <p:nvPr/>
            </p:nvSpPr>
            <p:spPr>
              <a:xfrm>
                <a:off x="-63250675" y="3751050"/>
                <a:ext cx="311125" cy="311125"/>
              </a:xfrm>
              <a:custGeom>
                <a:rect b="b" l="l" r="r" t="t"/>
                <a:pathLst>
                  <a:path extrusionOk="0" h="12445" w="12445">
                    <a:moveTo>
                      <a:pt x="6270" y="0"/>
                    </a:moveTo>
                    <a:cubicBezTo>
                      <a:pt x="2773" y="0"/>
                      <a:pt x="0" y="2804"/>
                      <a:pt x="0" y="6238"/>
                    </a:cubicBezTo>
                    <a:cubicBezTo>
                      <a:pt x="0" y="9641"/>
                      <a:pt x="2804" y="12445"/>
                      <a:pt x="6238" y="12445"/>
                    </a:cubicBezTo>
                    <a:cubicBezTo>
                      <a:pt x="9672" y="12445"/>
                      <a:pt x="12445" y="9641"/>
                      <a:pt x="12445" y="6238"/>
                    </a:cubicBezTo>
                    <a:cubicBezTo>
                      <a:pt x="12445" y="5325"/>
                      <a:pt x="12256" y="4411"/>
                      <a:pt x="11878" y="3592"/>
                    </a:cubicBezTo>
                    <a:lnTo>
                      <a:pt x="11563" y="3907"/>
                    </a:lnTo>
                    <a:cubicBezTo>
                      <a:pt x="11342" y="4096"/>
                      <a:pt x="11121" y="4222"/>
                      <a:pt x="10838" y="4253"/>
                    </a:cubicBezTo>
                    <a:lnTo>
                      <a:pt x="10397" y="4348"/>
                    </a:lnTo>
                    <a:cubicBezTo>
                      <a:pt x="10680" y="4915"/>
                      <a:pt x="10806" y="5545"/>
                      <a:pt x="10806" y="6238"/>
                    </a:cubicBezTo>
                    <a:cubicBezTo>
                      <a:pt x="10806" y="8759"/>
                      <a:pt x="8759" y="10743"/>
                      <a:pt x="6270" y="10743"/>
                    </a:cubicBezTo>
                    <a:cubicBezTo>
                      <a:pt x="3781" y="10743"/>
                      <a:pt x="1733" y="8696"/>
                      <a:pt x="1733" y="6238"/>
                    </a:cubicBezTo>
                    <a:cubicBezTo>
                      <a:pt x="1733" y="3718"/>
                      <a:pt x="3781" y="1670"/>
                      <a:pt x="6270" y="1670"/>
                    </a:cubicBezTo>
                    <a:cubicBezTo>
                      <a:pt x="6931" y="1670"/>
                      <a:pt x="7561" y="1796"/>
                      <a:pt x="8160" y="2048"/>
                    </a:cubicBezTo>
                    <a:lnTo>
                      <a:pt x="8254" y="1607"/>
                    </a:lnTo>
                    <a:cubicBezTo>
                      <a:pt x="8286" y="1355"/>
                      <a:pt x="8412" y="1103"/>
                      <a:pt x="8601" y="914"/>
                    </a:cubicBezTo>
                    <a:lnTo>
                      <a:pt x="8916" y="599"/>
                    </a:lnTo>
                    <a:cubicBezTo>
                      <a:pt x="8097" y="189"/>
                      <a:pt x="7215" y="0"/>
                      <a:pt x="62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40" name="Google Shape;1840;p62"/>
          <p:cNvGrpSpPr/>
          <p:nvPr/>
        </p:nvGrpSpPr>
        <p:grpSpPr>
          <a:xfrm>
            <a:off x="7334759" y="1397050"/>
            <a:ext cx="603900" cy="603900"/>
            <a:chOff x="7334759" y="1397050"/>
            <a:chExt cx="603900" cy="603900"/>
          </a:xfrm>
        </p:grpSpPr>
        <p:sp>
          <p:nvSpPr>
            <p:cNvPr id="1841" name="Google Shape;1841;p62"/>
            <p:cNvSpPr/>
            <p:nvPr/>
          </p:nvSpPr>
          <p:spPr>
            <a:xfrm>
              <a:off x="7334759" y="1397050"/>
              <a:ext cx="603900" cy="603900"/>
            </a:xfrm>
            <a:prstGeom prst="ellipse">
              <a:avLst/>
            </a:prstGeom>
            <a:solidFill>
              <a:srgbClr val="00C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42" name="Google Shape;1842;p62"/>
            <p:cNvGrpSpPr/>
            <p:nvPr/>
          </p:nvGrpSpPr>
          <p:grpSpPr>
            <a:xfrm>
              <a:off x="7463903" y="1534703"/>
              <a:ext cx="341633" cy="341413"/>
              <a:chOff x="-61351725" y="3372400"/>
              <a:chExt cx="310350" cy="310150"/>
            </a:xfrm>
          </p:grpSpPr>
          <p:sp>
            <p:nvSpPr>
              <p:cNvPr id="1843" name="Google Shape;1843;p62"/>
              <p:cNvSpPr/>
              <p:nvPr/>
            </p:nvSpPr>
            <p:spPr>
              <a:xfrm>
                <a:off x="-61165050" y="3558875"/>
                <a:ext cx="19700" cy="19700"/>
              </a:xfrm>
              <a:custGeom>
                <a:rect b="b" l="l" r="r" t="t"/>
                <a:pathLst>
                  <a:path extrusionOk="0" h="788" w="788">
                    <a:moveTo>
                      <a:pt x="410" y="0"/>
                    </a:moveTo>
                    <a:cubicBezTo>
                      <a:pt x="189" y="0"/>
                      <a:pt x="0" y="189"/>
                      <a:pt x="0" y="410"/>
                    </a:cubicBezTo>
                    <a:cubicBezTo>
                      <a:pt x="0" y="630"/>
                      <a:pt x="189" y="788"/>
                      <a:pt x="410" y="788"/>
                    </a:cubicBezTo>
                    <a:cubicBezTo>
                      <a:pt x="599" y="788"/>
                      <a:pt x="788" y="630"/>
                      <a:pt x="788" y="410"/>
                    </a:cubicBezTo>
                    <a:cubicBezTo>
                      <a:pt x="788" y="189"/>
                      <a:pt x="599" y="0"/>
                      <a:pt x="4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4" name="Google Shape;1844;p62"/>
              <p:cNvSpPr/>
              <p:nvPr/>
            </p:nvSpPr>
            <p:spPr>
              <a:xfrm>
                <a:off x="-61247750" y="3476175"/>
                <a:ext cx="19700" cy="19700"/>
              </a:xfrm>
              <a:custGeom>
                <a:rect b="b" l="l" r="r" t="t"/>
                <a:pathLst>
                  <a:path extrusionOk="0" h="788" w="788">
                    <a:moveTo>
                      <a:pt x="378" y="0"/>
                    </a:moveTo>
                    <a:cubicBezTo>
                      <a:pt x="189" y="0"/>
                      <a:pt x="0" y="189"/>
                      <a:pt x="0" y="410"/>
                    </a:cubicBezTo>
                    <a:cubicBezTo>
                      <a:pt x="0" y="630"/>
                      <a:pt x="189" y="788"/>
                      <a:pt x="378" y="788"/>
                    </a:cubicBezTo>
                    <a:cubicBezTo>
                      <a:pt x="599" y="788"/>
                      <a:pt x="788" y="630"/>
                      <a:pt x="788" y="410"/>
                    </a:cubicBezTo>
                    <a:cubicBezTo>
                      <a:pt x="788" y="189"/>
                      <a:pt x="599" y="0"/>
                      <a:pt x="3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" name="Google Shape;1845;p62"/>
              <p:cNvSpPr/>
              <p:nvPr/>
            </p:nvSpPr>
            <p:spPr>
              <a:xfrm>
                <a:off x="-61351725" y="3372400"/>
                <a:ext cx="310350" cy="310150"/>
              </a:xfrm>
              <a:custGeom>
                <a:rect b="b" l="l" r="r" t="t"/>
                <a:pathLst>
                  <a:path extrusionOk="0" h="12406" w="12414">
                    <a:moveTo>
                      <a:pt x="4506" y="3332"/>
                    </a:moveTo>
                    <a:cubicBezTo>
                      <a:pt x="5167" y="3332"/>
                      <a:pt x="5735" y="3867"/>
                      <a:pt x="5735" y="4561"/>
                    </a:cubicBezTo>
                    <a:cubicBezTo>
                      <a:pt x="5735" y="5222"/>
                      <a:pt x="5199" y="5821"/>
                      <a:pt x="4506" y="5821"/>
                    </a:cubicBezTo>
                    <a:cubicBezTo>
                      <a:pt x="3844" y="5821"/>
                      <a:pt x="3277" y="5254"/>
                      <a:pt x="3277" y="4561"/>
                    </a:cubicBezTo>
                    <a:cubicBezTo>
                      <a:pt x="3277" y="3899"/>
                      <a:pt x="3844" y="3332"/>
                      <a:pt x="4506" y="3332"/>
                    </a:cubicBezTo>
                    <a:close/>
                    <a:moveTo>
                      <a:pt x="7830" y="4159"/>
                    </a:moveTo>
                    <a:cubicBezTo>
                      <a:pt x="7940" y="4159"/>
                      <a:pt x="8050" y="4198"/>
                      <a:pt x="8129" y="4277"/>
                    </a:cubicBezTo>
                    <a:cubicBezTo>
                      <a:pt x="8286" y="4435"/>
                      <a:pt x="8286" y="4718"/>
                      <a:pt x="8129" y="4876"/>
                    </a:cubicBezTo>
                    <a:lnTo>
                      <a:pt x="4821" y="8184"/>
                    </a:lnTo>
                    <a:cubicBezTo>
                      <a:pt x="4742" y="8262"/>
                      <a:pt x="4632" y="8302"/>
                      <a:pt x="4522" y="8302"/>
                    </a:cubicBezTo>
                    <a:cubicBezTo>
                      <a:pt x="4411" y="8302"/>
                      <a:pt x="4301" y="8262"/>
                      <a:pt x="4222" y="8184"/>
                    </a:cubicBezTo>
                    <a:cubicBezTo>
                      <a:pt x="4065" y="8026"/>
                      <a:pt x="4065" y="7743"/>
                      <a:pt x="4222" y="7585"/>
                    </a:cubicBezTo>
                    <a:lnTo>
                      <a:pt x="7530" y="4277"/>
                    </a:lnTo>
                    <a:cubicBezTo>
                      <a:pt x="7609" y="4198"/>
                      <a:pt x="7719" y="4159"/>
                      <a:pt x="7830" y="4159"/>
                    </a:cubicBezTo>
                    <a:close/>
                    <a:moveTo>
                      <a:pt x="7845" y="6640"/>
                    </a:moveTo>
                    <a:cubicBezTo>
                      <a:pt x="8539" y="6640"/>
                      <a:pt x="9074" y="7175"/>
                      <a:pt x="9074" y="7900"/>
                    </a:cubicBezTo>
                    <a:cubicBezTo>
                      <a:pt x="9074" y="8562"/>
                      <a:pt x="8539" y="9129"/>
                      <a:pt x="7845" y="9129"/>
                    </a:cubicBezTo>
                    <a:cubicBezTo>
                      <a:pt x="7184" y="9129"/>
                      <a:pt x="6648" y="8562"/>
                      <a:pt x="6648" y="7900"/>
                    </a:cubicBezTo>
                    <a:cubicBezTo>
                      <a:pt x="6648" y="7239"/>
                      <a:pt x="7184" y="6640"/>
                      <a:pt x="7845" y="6640"/>
                    </a:cubicBezTo>
                    <a:close/>
                    <a:moveTo>
                      <a:pt x="6223" y="0"/>
                    </a:moveTo>
                    <a:cubicBezTo>
                      <a:pt x="6113" y="0"/>
                      <a:pt x="6002" y="40"/>
                      <a:pt x="5924" y="118"/>
                    </a:cubicBezTo>
                    <a:lnTo>
                      <a:pt x="4348" y="1694"/>
                    </a:lnTo>
                    <a:lnTo>
                      <a:pt x="2111" y="1694"/>
                    </a:lnTo>
                    <a:cubicBezTo>
                      <a:pt x="1859" y="1694"/>
                      <a:pt x="1702" y="1883"/>
                      <a:pt x="1702" y="2072"/>
                    </a:cubicBezTo>
                    <a:lnTo>
                      <a:pt x="1702" y="4309"/>
                    </a:lnTo>
                    <a:lnTo>
                      <a:pt x="127" y="5884"/>
                    </a:lnTo>
                    <a:cubicBezTo>
                      <a:pt x="1" y="6041"/>
                      <a:pt x="1" y="6325"/>
                      <a:pt x="127" y="6482"/>
                    </a:cubicBezTo>
                    <a:lnTo>
                      <a:pt x="1702" y="8058"/>
                    </a:lnTo>
                    <a:lnTo>
                      <a:pt x="1702" y="10294"/>
                    </a:lnTo>
                    <a:cubicBezTo>
                      <a:pt x="1702" y="10547"/>
                      <a:pt x="1922" y="10704"/>
                      <a:pt x="2111" y="10704"/>
                    </a:cubicBezTo>
                    <a:lnTo>
                      <a:pt x="4348" y="10704"/>
                    </a:lnTo>
                    <a:lnTo>
                      <a:pt x="5924" y="12279"/>
                    </a:lnTo>
                    <a:cubicBezTo>
                      <a:pt x="6018" y="12342"/>
                      <a:pt x="6113" y="12405"/>
                      <a:pt x="6207" y="12405"/>
                    </a:cubicBezTo>
                    <a:cubicBezTo>
                      <a:pt x="6333" y="12405"/>
                      <a:pt x="6396" y="12342"/>
                      <a:pt x="6491" y="12279"/>
                    </a:cubicBezTo>
                    <a:lnTo>
                      <a:pt x="8066" y="10704"/>
                    </a:lnTo>
                    <a:lnTo>
                      <a:pt x="10303" y="10704"/>
                    </a:lnTo>
                    <a:cubicBezTo>
                      <a:pt x="10523" y="10704"/>
                      <a:pt x="10744" y="10515"/>
                      <a:pt x="10744" y="10294"/>
                    </a:cubicBezTo>
                    <a:lnTo>
                      <a:pt x="10744" y="8058"/>
                    </a:lnTo>
                    <a:lnTo>
                      <a:pt x="12319" y="6482"/>
                    </a:lnTo>
                    <a:cubicBezTo>
                      <a:pt x="12382" y="6419"/>
                      <a:pt x="12414" y="6293"/>
                      <a:pt x="12414" y="6199"/>
                    </a:cubicBezTo>
                    <a:cubicBezTo>
                      <a:pt x="12414" y="6104"/>
                      <a:pt x="12382" y="6010"/>
                      <a:pt x="12319" y="5947"/>
                    </a:cubicBezTo>
                    <a:lnTo>
                      <a:pt x="10744" y="4372"/>
                    </a:lnTo>
                    <a:lnTo>
                      <a:pt x="10744" y="2103"/>
                    </a:lnTo>
                    <a:cubicBezTo>
                      <a:pt x="10744" y="1851"/>
                      <a:pt x="10523" y="1694"/>
                      <a:pt x="10334" y="1694"/>
                    </a:cubicBezTo>
                    <a:lnTo>
                      <a:pt x="8097" y="1694"/>
                    </a:lnTo>
                    <a:lnTo>
                      <a:pt x="6522" y="118"/>
                    </a:lnTo>
                    <a:cubicBezTo>
                      <a:pt x="6443" y="40"/>
                      <a:pt x="6333" y="0"/>
                      <a:pt x="62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46" name="Google Shape;1846;p62"/>
          <p:cNvGrpSpPr/>
          <p:nvPr/>
        </p:nvGrpSpPr>
        <p:grpSpPr>
          <a:xfrm>
            <a:off x="2617325" y="1397050"/>
            <a:ext cx="603900" cy="603900"/>
            <a:chOff x="2617325" y="1397050"/>
            <a:chExt cx="603900" cy="603900"/>
          </a:xfrm>
        </p:grpSpPr>
        <p:sp>
          <p:nvSpPr>
            <p:cNvPr id="1847" name="Google Shape;1847;p62"/>
            <p:cNvSpPr/>
            <p:nvPr/>
          </p:nvSpPr>
          <p:spPr>
            <a:xfrm>
              <a:off x="2617325" y="1397050"/>
              <a:ext cx="603900" cy="603900"/>
            </a:xfrm>
            <a:prstGeom prst="ellipse">
              <a:avLst/>
            </a:prstGeom>
            <a:solidFill>
              <a:srgbClr val="E162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62"/>
            <p:cNvSpPr/>
            <p:nvPr/>
          </p:nvSpPr>
          <p:spPr>
            <a:xfrm>
              <a:off x="2803683" y="1524290"/>
              <a:ext cx="229792" cy="349421"/>
            </a:xfrm>
            <a:custGeom>
              <a:rect b="b" l="l" r="r" t="t"/>
              <a:pathLst>
                <a:path extrusionOk="0" h="12697" w="8350">
                  <a:moveTo>
                    <a:pt x="4222" y="1166"/>
                  </a:moveTo>
                  <a:cubicBezTo>
                    <a:pt x="4443" y="1166"/>
                    <a:pt x="4600" y="1386"/>
                    <a:pt x="4600" y="1607"/>
                  </a:cubicBezTo>
                  <a:lnTo>
                    <a:pt x="4600" y="1890"/>
                  </a:lnTo>
                  <a:cubicBezTo>
                    <a:pt x="5073" y="2048"/>
                    <a:pt x="5451" y="2520"/>
                    <a:pt x="5451" y="3088"/>
                  </a:cubicBezTo>
                  <a:cubicBezTo>
                    <a:pt x="5451" y="3308"/>
                    <a:pt x="5231" y="3497"/>
                    <a:pt x="5010" y="3497"/>
                  </a:cubicBezTo>
                  <a:cubicBezTo>
                    <a:pt x="4758" y="3497"/>
                    <a:pt x="4600" y="3308"/>
                    <a:pt x="4600" y="3088"/>
                  </a:cubicBezTo>
                  <a:cubicBezTo>
                    <a:pt x="4600" y="2835"/>
                    <a:pt x="4411" y="2678"/>
                    <a:pt x="4222" y="2678"/>
                  </a:cubicBezTo>
                  <a:cubicBezTo>
                    <a:pt x="3970" y="2678"/>
                    <a:pt x="3781" y="2867"/>
                    <a:pt x="3781" y="3088"/>
                  </a:cubicBezTo>
                  <a:cubicBezTo>
                    <a:pt x="3781" y="3308"/>
                    <a:pt x="4096" y="3529"/>
                    <a:pt x="4443" y="3781"/>
                  </a:cubicBezTo>
                  <a:cubicBezTo>
                    <a:pt x="4884" y="4096"/>
                    <a:pt x="5451" y="4505"/>
                    <a:pt x="5451" y="5167"/>
                  </a:cubicBezTo>
                  <a:cubicBezTo>
                    <a:pt x="5451" y="5702"/>
                    <a:pt x="5073" y="6143"/>
                    <a:pt x="4600" y="6333"/>
                  </a:cubicBezTo>
                  <a:lnTo>
                    <a:pt x="4600" y="6616"/>
                  </a:lnTo>
                  <a:cubicBezTo>
                    <a:pt x="4600" y="6868"/>
                    <a:pt x="4411" y="7026"/>
                    <a:pt x="4222" y="7026"/>
                  </a:cubicBezTo>
                  <a:cubicBezTo>
                    <a:pt x="3970" y="7026"/>
                    <a:pt x="3781" y="6805"/>
                    <a:pt x="3781" y="6616"/>
                  </a:cubicBezTo>
                  <a:lnTo>
                    <a:pt x="3781" y="6333"/>
                  </a:lnTo>
                  <a:cubicBezTo>
                    <a:pt x="3309" y="6143"/>
                    <a:pt x="2962" y="5702"/>
                    <a:pt x="2962" y="5167"/>
                  </a:cubicBezTo>
                  <a:cubicBezTo>
                    <a:pt x="2962" y="4915"/>
                    <a:pt x="3151" y="4757"/>
                    <a:pt x="3372" y="4757"/>
                  </a:cubicBezTo>
                  <a:cubicBezTo>
                    <a:pt x="3624" y="4757"/>
                    <a:pt x="3781" y="4978"/>
                    <a:pt x="3781" y="5167"/>
                  </a:cubicBezTo>
                  <a:cubicBezTo>
                    <a:pt x="3781" y="5387"/>
                    <a:pt x="3970" y="5608"/>
                    <a:pt x="4222" y="5608"/>
                  </a:cubicBezTo>
                  <a:cubicBezTo>
                    <a:pt x="4443" y="5608"/>
                    <a:pt x="4600" y="5387"/>
                    <a:pt x="4600" y="5167"/>
                  </a:cubicBezTo>
                  <a:cubicBezTo>
                    <a:pt x="4600" y="4915"/>
                    <a:pt x="4285" y="4694"/>
                    <a:pt x="3939" y="4442"/>
                  </a:cubicBezTo>
                  <a:cubicBezTo>
                    <a:pt x="3498" y="4127"/>
                    <a:pt x="2962" y="3749"/>
                    <a:pt x="2962" y="3088"/>
                  </a:cubicBezTo>
                  <a:cubicBezTo>
                    <a:pt x="2962" y="2520"/>
                    <a:pt x="3309" y="2079"/>
                    <a:pt x="3781" y="1890"/>
                  </a:cubicBezTo>
                  <a:lnTo>
                    <a:pt x="3781" y="1607"/>
                  </a:lnTo>
                  <a:cubicBezTo>
                    <a:pt x="3781" y="1386"/>
                    <a:pt x="3970" y="1166"/>
                    <a:pt x="4222" y="1166"/>
                  </a:cubicBezTo>
                  <a:close/>
                  <a:moveTo>
                    <a:pt x="4222" y="0"/>
                  </a:moveTo>
                  <a:cubicBezTo>
                    <a:pt x="1923" y="0"/>
                    <a:pt x="64" y="1859"/>
                    <a:pt x="64" y="4127"/>
                  </a:cubicBezTo>
                  <a:cubicBezTo>
                    <a:pt x="64" y="6270"/>
                    <a:pt x="1733" y="8034"/>
                    <a:pt x="3781" y="8223"/>
                  </a:cubicBezTo>
                  <a:lnTo>
                    <a:pt x="3781" y="9767"/>
                  </a:lnTo>
                  <a:cubicBezTo>
                    <a:pt x="3655" y="9609"/>
                    <a:pt x="3529" y="9483"/>
                    <a:pt x="3372" y="9325"/>
                  </a:cubicBezTo>
                  <a:cubicBezTo>
                    <a:pt x="2647" y="8601"/>
                    <a:pt x="1576" y="8128"/>
                    <a:pt x="442" y="8128"/>
                  </a:cubicBezTo>
                  <a:cubicBezTo>
                    <a:pt x="190" y="8128"/>
                    <a:pt x="32" y="8317"/>
                    <a:pt x="32" y="8506"/>
                  </a:cubicBezTo>
                  <a:cubicBezTo>
                    <a:pt x="1" y="9609"/>
                    <a:pt x="442" y="10617"/>
                    <a:pt x="1261" y="11468"/>
                  </a:cubicBezTo>
                  <a:cubicBezTo>
                    <a:pt x="2049" y="12255"/>
                    <a:pt x="3057" y="12696"/>
                    <a:pt x="4096" y="12696"/>
                  </a:cubicBezTo>
                  <a:lnTo>
                    <a:pt x="4159" y="12696"/>
                  </a:lnTo>
                  <a:cubicBezTo>
                    <a:pt x="5231" y="12696"/>
                    <a:pt x="6302" y="12287"/>
                    <a:pt x="7089" y="11468"/>
                  </a:cubicBezTo>
                  <a:cubicBezTo>
                    <a:pt x="7877" y="10680"/>
                    <a:pt x="8318" y="9641"/>
                    <a:pt x="8318" y="8506"/>
                  </a:cubicBezTo>
                  <a:cubicBezTo>
                    <a:pt x="8350" y="8317"/>
                    <a:pt x="8160" y="8128"/>
                    <a:pt x="7940" y="8128"/>
                  </a:cubicBezTo>
                  <a:cubicBezTo>
                    <a:pt x="7871" y="8124"/>
                    <a:pt x="7801" y="8122"/>
                    <a:pt x="7733" y="8122"/>
                  </a:cubicBezTo>
                  <a:cubicBezTo>
                    <a:pt x="6711" y="8122"/>
                    <a:pt x="5778" y="8558"/>
                    <a:pt x="5010" y="9325"/>
                  </a:cubicBezTo>
                  <a:cubicBezTo>
                    <a:pt x="4852" y="9483"/>
                    <a:pt x="4726" y="9609"/>
                    <a:pt x="4600" y="9767"/>
                  </a:cubicBezTo>
                  <a:lnTo>
                    <a:pt x="4600" y="8223"/>
                  </a:lnTo>
                  <a:cubicBezTo>
                    <a:pt x="6680" y="8034"/>
                    <a:pt x="8350" y="6270"/>
                    <a:pt x="8350" y="4127"/>
                  </a:cubicBezTo>
                  <a:cubicBezTo>
                    <a:pt x="8350" y="1859"/>
                    <a:pt x="6491" y="0"/>
                    <a:pt x="42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852" name="Shape 18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" name="Google Shape;1853;p63"/>
          <p:cNvSpPr txBox="1"/>
          <p:nvPr>
            <p:ph idx="4294967295" type="body"/>
          </p:nvPr>
        </p:nvSpPr>
        <p:spPr>
          <a:xfrm>
            <a:off x="3488000" y="1192706"/>
            <a:ext cx="2166600" cy="813600"/>
          </a:xfrm>
          <a:prstGeom prst="rect">
            <a:avLst/>
          </a:prstGeom>
          <a:solidFill>
            <a:srgbClr val="FFFFFF"/>
          </a:solidFill>
          <a:ln cap="sq" cmpd="sng" w="19050">
            <a:solidFill>
              <a:srgbClr val="F8BC2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434343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HELENA JAMES</a:t>
            </a:r>
            <a:endParaRPr sz="1400">
              <a:solidFill>
                <a:srgbClr val="434343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rtl="0" algn="ctr">
              <a:lnSpc>
                <a:spcPct val="100000"/>
              </a:lnSpc>
              <a:spcBef>
                <a:spcPts val="1000"/>
              </a:spcBef>
              <a:spcAft>
                <a:spcPts val="1000"/>
              </a:spcAft>
              <a:buNone/>
            </a:pPr>
            <a:r>
              <a:rPr lang="es" sz="1000"/>
              <a:t>You can replace the image on the screen with your own</a:t>
            </a:r>
            <a:endParaRPr sz="1000"/>
          </a:p>
        </p:txBody>
      </p:sp>
      <p:sp>
        <p:nvSpPr>
          <p:cNvPr id="1854" name="Google Shape;1854;p63"/>
          <p:cNvSpPr txBox="1"/>
          <p:nvPr>
            <p:ph idx="4294967295" type="subTitle"/>
          </p:nvPr>
        </p:nvSpPr>
        <p:spPr>
          <a:xfrm>
            <a:off x="758150" y="1192706"/>
            <a:ext cx="2176500" cy="813600"/>
          </a:xfrm>
          <a:prstGeom prst="rect">
            <a:avLst/>
          </a:prstGeom>
          <a:solidFill>
            <a:srgbClr val="FFFFFF"/>
          </a:solidFill>
          <a:ln cap="sq" cmpd="sng" w="19050">
            <a:solidFill>
              <a:srgbClr val="00C8C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434343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JENNY DOE</a:t>
            </a:r>
            <a:endParaRPr sz="1200">
              <a:solidFill>
                <a:srgbClr val="434343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rt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999999"/>
                </a:solidFill>
                <a:latin typeface="Open Sans"/>
                <a:ea typeface="Open Sans"/>
                <a:cs typeface="Open Sans"/>
                <a:sym typeface="Open Sans"/>
              </a:rPr>
              <a:t>You can replace the image on the screen with your own</a:t>
            </a:r>
            <a:endParaRPr sz="1000">
              <a:solidFill>
                <a:srgbClr val="999999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855" name="Google Shape;1855;p63"/>
          <p:cNvSpPr txBox="1"/>
          <p:nvPr>
            <p:ph idx="4294967295" type="subTitle"/>
          </p:nvPr>
        </p:nvSpPr>
        <p:spPr>
          <a:xfrm>
            <a:off x="6228325" y="1192700"/>
            <a:ext cx="2135700" cy="818400"/>
          </a:xfrm>
          <a:prstGeom prst="rect">
            <a:avLst/>
          </a:prstGeom>
          <a:solidFill>
            <a:srgbClr val="FFFFFF"/>
          </a:solidFill>
          <a:ln cap="sq" cmpd="sng" w="19050">
            <a:solidFill>
              <a:srgbClr val="E1628E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434343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AMANDA</a:t>
            </a:r>
            <a:r>
              <a:rPr lang="es" sz="1400">
                <a:solidFill>
                  <a:srgbClr val="434343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 PATTERSON</a:t>
            </a:r>
            <a:endParaRPr sz="1400">
              <a:solidFill>
                <a:srgbClr val="434343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1000"/>
              </a:spcBef>
              <a:spcAft>
                <a:spcPts val="1000"/>
              </a:spcAft>
              <a:buNone/>
            </a:pPr>
            <a:r>
              <a:rPr lang="es" sz="1000"/>
              <a:t>You can replace the image on the screen with your own.</a:t>
            </a:r>
            <a:endParaRPr sz="1000"/>
          </a:p>
        </p:txBody>
      </p:sp>
      <p:sp>
        <p:nvSpPr>
          <p:cNvPr id="1856" name="Google Shape;1856;p63"/>
          <p:cNvSpPr txBox="1"/>
          <p:nvPr>
            <p:ph type="title"/>
          </p:nvPr>
        </p:nvSpPr>
        <p:spPr>
          <a:xfrm>
            <a:off x="757525" y="408410"/>
            <a:ext cx="3054300" cy="550500"/>
          </a:xfrm>
          <a:prstGeom prst="rect">
            <a:avLst/>
          </a:prstGeom>
          <a:solidFill>
            <a:srgbClr val="FFFFFF"/>
          </a:solidFill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team!</a:t>
            </a:r>
            <a:endParaRPr/>
          </a:p>
        </p:txBody>
      </p:sp>
      <p:pic>
        <p:nvPicPr>
          <p:cNvPr id="1857" name="Google Shape;1857;p63"/>
          <p:cNvPicPr preferRelativeResize="0"/>
          <p:nvPr/>
        </p:nvPicPr>
        <p:blipFill rotWithShape="1">
          <a:blip r:embed="rId3">
            <a:alphaModFix/>
          </a:blip>
          <a:srcRect b="8197" l="28897" r="9525" t="0"/>
          <a:stretch/>
        </p:blipFill>
        <p:spPr>
          <a:xfrm>
            <a:off x="3487988" y="2198848"/>
            <a:ext cx="2166600" cy="2176502"/>
          </a:xfrm>
          <a:prstGeom prst="rect">
            <a:avLst/>
          </a:prstGeom>
          <a:noFill/>
          <a:ln>
            <a:noFill/>
          </a:ln>
        </p:spPr>
      </p:pic>
      <p:pic>
        <p:nvPicPr>
          <p:cNvPr id="1858" name="Google Shape;1858;p63"/>
          <p:cNvPicPr preferRelativeResize="0"/>
          <p:nvPr/>
        </p:nvPicPr>
        <p:blipFill rotWithShape="1">
          <a:blip r:embed="rId4">
            <a:alphaModFix/>
          </a:blip>
          <a:srcRect b="14323" l="28520" r="16935" t="3830"/>
          <a:stretch/>
        </p:blipFill>
        <p:spPr>
          <a:xfrm>
            <a:off x="6207950" y="2198837"/>
            <a:ext cx="2176451" cy="2176499"/>
          </a:xfrm>
          <a:prstGeom prst="rect">
            <a:avLst/>
          </a:prstGeom>
          <a:noFill/>
          <a:ln>
            <a:noFill/>
          </a:ln>
        </p:spPr>
      </p:pic>
      <p:pic>
        <p:nvPicPr>
          <p:cNvPr id="1859" name="Google Shape;1859;p63"/>
          <p:cNvPicPr preferRelativeResize="0"/>
          <p:nvPr/>
        </p:nvPicPr>
        <p:blipFill rotWithShape="1">
          <a:blip r:embed="rId5">
            <a:alphaModFix/>
          </a:blip>
          <a:srcRect b="0" l="16666" r="16666" t="0"/>
          <a:stretch/>
        </p:blipFill>
        <p:spPr>
          <a:xfrm>
            <a:off x="758175" y="2198837"/>
            <a:ext cx="2176445" cy="2176502"/>
          </a:xfrm>
          <a:prstGeom prst="rect">
            <a:avLst/>
          </a:prstGeom>
          <a:noFill/>
          <a:ln>
            <a:noFill/>
          </a:ln>
        </p:spPr>
      </p:pic>
      <p:sp>
        <p:nvSpPr>
          <p:cNvPr id="1860" name="Google Shape;1860;p63"/>
          <p:cNvSpPr/>
          <p:nvPr/>
        </p:nvSpPr>
        <p:spPr>
          <a:xfrm rot="10800000">
            <a:off x="1780400" y="2011216"/>
            <a:ext cx="132000" cy="114300"/>
          </a:xfrm>
          <a:prstGeom prst="triangle">
            <a:avLst>
              <a:gd fmla="val 50000" name="adj"/>
            </a:avLst>
          </a:prstGeom>
          <a:solidFill>
            <a:srgbClr val="00C8C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1" name="Google Shape;1861;p63"/>
          <p:cNvSpPr/>
          <p:nvPr/>
        </p:nvSpPr>
        <p:spPr>
          <a:xfrm rot="10800000">
            <a:off x="4508350" y="2011216"/>
            <a:ext cx="132000" cy="114300"/>
          </a:xfrm>
          <a:prstGeom prst="triangle">
            <a:avLst>
              <a:gd fmla="val 50000" name="adj"/>
            </a:avLst>
          </a:prstGeom>
          <a:solidFill>
            <a:srgbClr val="FACA3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2" name="Google Shape;1862;p63"/>
          <p:cNvSpPr/>
          <p:nvPr/>
        </p:nvSpPr>
        <p:spPr>
          <a:xfrm rot="10800000">
            <a:off x="7225250" y="2011216"/>
            <a:ext cx="132000" cy="114300"/>
          </a:xfrm>
          <a:prstGeom prst="triangle">
            <a:avLst>
              <a:gd fmla="val 50000" name="adj"/>
            </a:avLst>
          </a:prstGeom>
          <a:solidFill>
            <a:srgbClr val="E1628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866" name="Shape 18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7" name="Google Shape;1867;p64"/>
          <p:cNvSpPr txBox="1"/>
          <p:nvPr>
            <p:ph idx="2" type="subTitle"/>
          </p:nvPr>
        </p:nvSpPr>
        <p:spPr>
          <a:xfrm>
            <a:off x="3213700" y="3190460"/>
            <a:ext cx="2770200" cy="76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FCCC3B"/>
                </a:solidFill>
              </a:rPr>
              <a:t>Does anyone have any questions?</a:t>
            </a:r>
            <a:endParaRPr b="1">
              <a:solidFill>
                <a:srgbClr val="FCCC3B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addyouremail@freepik.com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+91  620 421 838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yourcompany.com</a:t>
            </a:r>
            <a:endParaRPr/>
          </a:p>
        </p:txBody>
      </p:sp>
      <p:sp>
        <p:nvSpPr>
          <p:cNvPr id="1868" name="Google Shape;1868;p64"/>
          <p:cNvSpPr txBox="1"/>
          <p:nvPr>
            <p:ph idx="1" type="subTitle"/>
          </p:nvPr>
        </p:nvSpPr>
        <p:spPr>
          <a:xfrm>
            <a:off x="2122200" y="2102549"/>
            <a:ext cx="4899600" cy="93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Thanks!</a:t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872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" name="Google Shape;1873;p65"/>
          <p:cNvSpPr txBox="1"/>
          <p:nvPr>
            <p:ph idx="4294967295" type="ctrTitle"/>
          </p:nvPr>
        </p:nvSpPr>
        <p:spPr>
          <a:xfrm>
            <a:off x="1493400" y="804875"/>
            <a:ext cx="3731400" cy="41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2400">
                <a:solidFill>
                  <a:srgbClr val="434343"/>
                </a:solidFill>
              </a:rPr>
              <a:t>Credits</a:t>
            </a:r>
            <a:endParaRPr sz="2400">
              <a:solidFill>
                <a:srgbClr val="434343"/>
              </a:solidFill>
            </a:endParaRPr>
          </a:p>
        </p:txBody>
      </p:sp>
      <p:sp>
        <p:nvSpPr>
          <p:cNvPr id="1874" name="Google Shape;1874;p65"/>
          <p:cNvSpPr txBox="1"/>
          <p:nvPr>
            <p:ph idx="4294967295" type="body"/>
          </p:nvPr>
        </p:nvSpPr>
        <p:spPr>
          <a:xfrm>
            <a:off x="1493400" y="1606075"/>
            <a:ext cx="6157200" cy="280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/>
              <a:t>This is where you give credit to the ones who are part of this project.</a:t>
            </a:r>
            <a:endParaRPr sz="1200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/>
              <a:t>Did you like the resources on this template? Get them for free at our other websites.</a:t>
            </a:r>
            <a:endParaRPr sz="1200"/>
          </a:p>
          <a:p>
            <a:pPr indent="-304800" lvl="0" marL="457200" rtl="0" algn="l">
              <a:spcBef>
                <a:spcPts val="600"/>
              </a:spcBef>
              <a:spcAft>
                <a:spcPts val="0"/>
              </a:spcAft>
              <a:buClr>
                <a:srgbClr val="999999"/>
              </a:buClr>
              <a:buSzPts val="1200"/>
              <a:buChar char="◂"/>
            </a:pPr>
            <a:r>
              <a:rPr lang="es" sz="1200">
                <a:highlight>
                  <a:schemeClr val="lt1"/>
                </a:highlight>
              </a:rPr>
              <a:t>Presentation template by</a:t>
            </a:r>
            <a:r>
              <a:rPr lang="es" sz="1200">
                <a:solidFill>
                  <a:srgbClr val="222222"/>
                </a:solidFill>
                <a:highlight>
                  <a:schemeClr val="lt1"/>
                </a:highlight>
              </a:rPr>
              <a:t> </a:t>
            </a:r>
            <a:r>
              <a:rPr lang="es" sz="1200" u="sng">
                <a:solidFill>
                  <a:srgbClr val="F8BC28"/>
                </a:solidFill>
                <a:highlight>
                  <a:schemeClr val="lt1"/>
                </a:highlight>
                <a:hlinkClick r:id="rId3"/>
              </a:rPr>
              <a:t>Slidesgo</a:t>
            </a:r>
            <a:endParaRPr sz="1200"/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Char char="◂"/>
            </a:pPr>
            <a:r>
              <a:rPr lang="es" sz="1200"/>
              <a:t>Icons by </a:t>
            </a:r>
            <a:r>
              <a:rPr lang="es" sz="1200" u="sng">
                <a:solidFill>
                  <a:srgbClr val="F8BC28"/>
                </a:solidFill>
                <a:hlinkClick r:id="rId4"/>
              </a:rPr>
              <a:t>Flaticon</a:t>
            </a:r>
            <a:endParaRPr sz="1200">
              <a:solidFill>
                <a:srgbClr val="F8BC28"/>
              </a:solidFill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Char char="◂"/>
            </a:pPr>
            <a:r>
              <a:rPr lang="es" sz="1200"/>
              <a:t>Images &amp; infographics by </a:t>
            </a:r>
            <a:r>
              <a:rPr lang="es" sz="1200" u="sng">
                <a:solidFill>
                  <a:srgbClr val="F8BC28"/>
                </a:solidFill>
                <a:hlinkClick r:id="rId5"/>
              </a:rPr>
              <a:t>Freepik</a:t>
            </a:r>
            <a:endParaRPr sz="1200">
              <a:solidFill>
                <a:srgbClr val="F8BC28"/>
              </a:solidFill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Char char="◂"/>
            </a:pPr>
            <a:r>
              <a:rPr lang="es" sz="1200"/>
              <a:t>Infographics by </a:t>
            </a:r>
            <a:r>
              <a:rPr lang="es" sz="1200" u="sng">
                <a:solidFill>
                  <a:srgbClr val="F8BC28"/>
                </a:solidFill>
                <a:hlinkClick r:id="rId6"/>
              </a:rPr>
              <a:t>new7ducks</a:t>
            </a:r>
            <a:r>
              <a:rPr lang="es" sz="1200"/>
              <a:t> - Freepik.com</a:t>
            </a:r>
            <a:endParaRPr sz="1200"/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Char char="◂"/>
            </a:pPr>
            <a:r>
              <a:rPr lang="es" sz="1200"/>
              <a:t>Photos created by </a:t>
            </a:r>
            <a:r>
              <a:rPr lang="es" sz="1200" u="sng">
                <a:solidFill>
                  <a:srgbClr val="F8BC28"/>
                </a:solidFill>
                <a:hlinkClick r:id="rId7"/>
              </a:rPr>
              <a:t>denamorado</a:t>
            </a:r>
            <a:r>
              <a:rPr lang="es" sz="1200"/>
              <a:t> - Freepik.com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Char char="◂"/>
            </a:pPr>
            <a:r>
              <a:rPr lang="es" sz="1200"/>
              <a:t>Team slide photos created by </a:t>
            </a:r>
            <a:r>
              <a:rPr lang="es" sz="1200" u="sng">
                <a:solidFill>
                  <a:srgbClr val="F8BC28"/>
                </a:solidFill>
                <a:hlinkClick r:id="rId8"/>
              </a:rPr>
              <a:t>benzoix</a:t>
            </a:r>
            <a:r>
              <a:rPr lang="es" sz="1200"/>
              <a:t> - Freepik.com</a:t>
            </a:r>
            <a:endParaRPr sz="1200"/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Char char="◂"/>
            </a:pPr>
            <a:r>
              <a:rPr lang="es" sz="1200"/>
              <a:t>Content slide photo created by </a:t>
            </a:r>
            <a:r>
              <a:rPr lang="es" sz="1200" u="sng">
                <a:solidFill>
                  <a:srgbClr val="F8BC28"/>
                </a:solidFill>
                <a:hlinkClick r:id="rId9"/>
              </a:rPr>
              <a:t>chokniti</a:t>
            </a:r>
            <a:r>
              <a:rPr lang="es" sz="1200">
                <a:solidFill>
                  <a:srgbClr val="F8BC28"/>
                </a:solidFill>
              </a:rPr>
              <a:t> </a:t>
            </a:r>
            <a:r>
              <a:rPr lang="es" sz="1200"/>
              <a:t>- Freepik.com</a:t>
            </a:r>
            <a:endParaRPr sz="1200"/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Char char="◂"/>
            </a:pPr>
            <a:r>
              <a:rPr lang="es" sz="1200"/>
              <a:t>Author introduction slide photo created by </a:t>
            </a:r>
            <a:r>
              <a:rPr lang="es" sz="1200" u="sng">
                <a:solidFill>
                  <a:srgbClr val="F8BC28"/>
                </a:solidFill>
                <a:hlinkClick r:id="rId10"/>
              </a:rPr>
              <a:t>katemangostar</a:t>
            </a:r>
            <a:r>
              <a:rPr lang="es" sz="1200" u="sng">
                <a:solidFill>
                  <a:srgbClr val="F8BC28"/>
                </a:solidFill>
              </a:rPr>
              <a:t> </a:t>
            </a:r>
            <a:r>
              <a:rPr lang="es" sz="1200"/>
              <a:t>- Freepik.com</a:t>
            </a:r>
            <a:endParaRPr sz="1200"/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Char char="◂"/>
            </a:pPr>
            <a:r>
              <a:rPr lang="es" sz="1200"/>
              <a:t>Image slide photo created </a:t>
            </a:r>
            <a:r>
              <a:rPr lang="es" sz="1200"/>
              <a:t>by </a:t>
            </a:r>
            <a:r>
              <a:rPr lang="es" sz="1200" u="sng">
                <a:solidFill>
                  <a:srgbClr val="F8BC28"/>
                </a:solidFill>
                <a:hlinkClick r:id="rId11"/>
              </a:rPr>
              <a:t>evening-tao</a:t>
            </a:r>
            <a:r>
              <a:rPr lang="es" sz="1200"/>
              <a:t> - Freepik.com</a:t>
            </a:r>
            <a:endParaRPr sz="1200"/>
          </a:p>
        </p:txBody>
      </p:sp>
      <p:sp>
        <p:nvSpPr>
          <p:cNvPr id="1875" name="Google Shape;1875;p65"/>
          <p:cNvSpPr txBox="1"/>
          <p:nvPr>
            <p:ph type="title"/>
          </p:nvPr>
        </p:nvSpPr>
        <p:spPr>
          <a:xfrm>
            <a:off x="1435875" y="812685"/>
            <a:ext cx="3054300" cy="55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879" name="Shape 18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0" name="Google Shape;1880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881" name="Google Shape;1881;p66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FFFFFF"/>
                </a:solidFill>
              </a:rPr>
              <a:t>- 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</a:t>
            </a:r>
            <a:r>
              <a:rPr lang="es" sz="1100">
                <a:solidFill>
                  <a:srgbClr val="FFFFFF"/>
                </a:solidFill>
              </a:rPr>
              <a:t> 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Contents.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882" name="Google Shape;1882;p66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886" name="Shape 18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7" name="Google Shape;1887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888" name="Google Shape;1888;p67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889" name="Google Shape;1889;p67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Oswald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latin typeface="Proxima Nova"/>
                <a:ea typeface="Proxima Nova"/>
                <a:cs typeface="Proxima Nova"/>
                <a:sym typeface="Proxima Nova"/>
                <a:hlinkClick r:id="rId3"/>
              </a:rPr>
              <a:t>https://fonts.google.com/specimen/Oswald</a:t>
            </a:r>
            <a:r>
              <a:rPr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Open Sans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https://fonts.google.com/specimen/Open+Sans</a:t>
            </a:r>
            <a:r>
              <a:rPr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1890" name="Google Shape;1890;p67"/>
          <p:cNvGrpSpPr/>
          <p:nvPr/>
        </p:nvGrpSpPr>
        <p:grpSpPr>
          <a:xfrm>
            <a:off x="2052125" y="3488800"/>
            <a:ext cx="5118000" cy="754200"/>
            <a:chOff x="2052125" y="3488800"/>
            <a:chExt cx="5118000" cy="754200"/>
          </a:xfrm>
        </p:grpSpPr>
        <p:sp>
          <p:nvSpPr>
            <p:cNvPr id="1891" name="Google Shape;1891;p67"/>
            <p:cNvSpPr/>
            <p:nvPr/>
          </p:nvSpPr>
          <p:spPr>
            <a:xfrm>
              <a:off x="3113950" y="3488800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ACA32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67"/>
            <p:cNvSpPr/>
            <p:nvPr/>
          </p:nvSpPr>
          <p:spPr>
            <a:xfrm>
              <a:off x="4175770" y="3488800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E1628E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67"/>
            <p:cNvSpPr/>
            <p:nvPr/>
          </p:nvSpPr>
          <p:spPr>
            <a:xfrm>
              <a:off x="5237589" y="3488800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67"/>
            <p:cNvSpPr/>
            <p:nvPr/>
          </p:nvSpPr>
          <p:spPr>
            <a:xfrm>
              <a:off x="2052125" y="3488800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00C8C4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67"/>
            <p:cNvSpPr txBox="1"/>
            <p:nvPr/>
          </p:nvSpPr>
          <p:spPr>
            <a:xfrm>
              <a:off x="2052125" y="3645850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#00C8C4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896" name="Google Shape;1896;p67"/>
            <p:cNvSpPr txBox="1"/>
            <p:nvPr/>
          </p:nvSpPr>
          <p:spPr>
            <a:xfrm>
              <a:off x="3113950" y="3645850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#FACA32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897" name="Google Shape;1897;p67"/>
            <p:cNvSpPr txBox="1"/>
            <p:nvPr/>
          </p:nvSpPr>
          <p:spPr>
            <a:xfrm>
              <a:off x="4175775" y="3645850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#E1628E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898" name="Google Shape;1898;p67"/>
            <p:cNvSpPr txBox="1"/>
            <p:nvPr/>
          </p:nvSpPr>
          <p:spPr>
            <a:xfrm>
              <a:off x="5237600" y="3645850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#FFFFFF</a:t>
              </a:r>
              <a:endParaRPr sz="1000">
                <a:solidFill>
                  <a:srgbClr val="434343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899" name="Google Shape;1899;p67"/>
            <p:cNvSpPr/>
            <p:nvPr/>
          </p:nvSpPr>
          <p:spPr>
            <a:xfrm>
              <a:off x="6300450" y="3488800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43434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67"/>
            <p:cNvSpPr txBox="1"/>
            <p:nvPr/>
          </p:nvSpPr>
          <p:spPr>
            <a:xfrm>
              <a:off x="6222125" y="3645850"/>
              <a:ext cx="9480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#434343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904" name="Shape 1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5" name="Google Shape;1905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906" name="Google Shape;1906;p68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1907" name="Google Shape;1907;p68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1908" name="Google Shape;1908;p68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68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68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68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68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68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68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68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68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68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68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68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68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1" name="Google Shape;1921;p68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1922" name="Google Shape;1922;p68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68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4" name="Google Shape;1924;p68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1925" name="Google Shape;1925;p68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68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68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68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9" name="Google Shape;1929;p68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1930" name="Google Shape;1930;p68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68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32" name="Google Shape;1932;p68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1933" name="Google Shape;1933;p68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68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68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36" name="Google Shape;1936;p68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1937" name="Google Shape;1937;p68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68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68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0" name="Google Shape;1940;p68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1941" name="Google Shape;1941;p68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68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3" name="Google Shape;1943;p68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1944" name="Google Shape;1944;p68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68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68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68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8" name="Google Shape;1948;p68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1949" name="Google Shape;1949;p68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68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68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68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3" name="Google Shape;1953;p68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1954" name="Google Shape;1954;p68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68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68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68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68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9" name="Google Shape;1959;p68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1960" name="Google Shape;1960;p68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68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68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68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68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68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68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68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68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68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68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68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68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68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68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68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68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68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68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68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68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68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82" name="Google Shape;1982;p68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1983" name="Google Shape;1983;p68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68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68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68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68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68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68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68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68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68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68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68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68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68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68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68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68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68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68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68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68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68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68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68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68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68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68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68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68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68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68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68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68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68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68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68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68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68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68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68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68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68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68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68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68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68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68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68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68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68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68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68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68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68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68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68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68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68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68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42" name="Google Shape;2042;p68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2043" name="Google Shape;2043;p68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68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68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68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68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68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68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68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68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68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68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68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55" name="Google Shape;2055;p68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2056" name="Google Shape;2056;p68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68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68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68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68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68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68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68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68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68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66" name="Google Shape;2066;p68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2067" name="Google Shape;2067;p68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68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68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68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71" name="Google Shape;2071;p68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2072" name="Google Shape;2072;p68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68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68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75" name="Google Shape;2075;p68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2076" name="Google Shape;2076;p68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68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68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68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68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68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82" name="Google Shape;2082;p68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2083" name="Google Shape;2083;p68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68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68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68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68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68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68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90" name="Google Shape;2090;p68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2091" name="Google Shape;2091;p68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68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68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68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68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96" name="Google Shape;2096;p68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2097" name="Google Shape;2097;p68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68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68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68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68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68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68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68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68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68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07" name="Google Shape;2107;p68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8" name="Google Shape;2108;p68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9" name="Google Shape;2109;p68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0" name="Google Shape;2110;p68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11" name="Google Shape;2111;p68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2112" name="Google Shape;2112;p68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68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14" name="Google Shape;2114;p68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2115" name="Google Shape;2115;p68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68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17" name="Google Shape;2117;p68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2118" name="Google Shape;2118;p68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68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20" name="Google Shape;2120;p68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2121" name="Google Shape;2121;p68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68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23" name="Google Shape;2123;p68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2124" name="Google Shape;2124;p68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68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26" name="Google Shape;2126;p68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2127" name="Google Shape;2127;p68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68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29" name="Google Shape;2129;p68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2130" name="Google Shape;2130;p68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68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32" name="Google Shape;2132;p68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2133" name="Google Shape;2133;p68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68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68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36" name="Google Shape;2136;p68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2137" name="Google Shape;2137;p68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68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68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40" name="Google Shape;2140;p68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2141" name="Google Shape;2141;p68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68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68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44" name="Google Shape;2144;p68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2145" name="Google Shape;2145;p68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68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68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48" name="Google Shape;2148;p68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2149" name="Google Shape;2149;p68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68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68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52" name="Google Shape;2152;p68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2153" name="Google Shape;2153;p68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68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68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56" name="Google Shape;2156;p68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2157" name="Google Shape;2157;p68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68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59" name="Google Shape;2159;p68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0" name="Google Shape;2160;p68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1" name="Google Shape;2161;p68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2" name="Google Shape;2162;p68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3" name="Google Shape;2163;p68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4" name="Google Shape;2164;p68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5" name="Google Shape;2165;p68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6" name="Google Shape;2166;p68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7" name="Google Shape;2167;p68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8" name="Google Shape;2168;p68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9" name="Google Shape;2169;p68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70" name="Google Shape;2170;p68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2171" name="Google Shape;2171;p68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68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73" name="Google Shape;2173;p68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74" name="Google Shape;2174;p68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2175" name="Google Shape;2175;p68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68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77" name="Google Shape;2177;p68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2178" name="Google Shape;2178;p68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68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80" name="Google Shape;2180;p68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1" name="Google Shape;2181;p68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2" name="Google Shape;2182;p68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83" name="Google Shape;2183;p68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2184" name="Google Shape;2184;p68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68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68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68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68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68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68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68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68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93" name="Google Shape;2193;p68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2194" name="Google Shape;2194;p68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68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68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68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68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68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68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68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68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68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68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68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68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68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68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68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10" name="Google Shape;2210;p68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2211" name="Google Shape;2211;p68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68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13" name="Google Shape;2213;p68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2214" name="Google Shape;2214;p68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68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68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68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68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68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68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68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68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68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68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68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68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68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68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68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68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68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68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68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4" name="Google Shape;2234;p68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2235" name="Google Shape;2235;p68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68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68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68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68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68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68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68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68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68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68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68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68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68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68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68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68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68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68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68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68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68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68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68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68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68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68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68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68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68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68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68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68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68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68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68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68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68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68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68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68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68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68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68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68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68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68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68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68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68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68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68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68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68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68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68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68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68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68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68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68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68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68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68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68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68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68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68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68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68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68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68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68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68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68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68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68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68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13" name="Google Shape;2313;p68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4" name="Google Shape;2314;p68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5" name="Google Shape;2315;p68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6" name="Google Shape;2316;p68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7" name="Google Shape;2317;p68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8" name="Google Shape;2318;p68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9" name="Google Shape;2319;p68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0" name="Google Shape;2320;p68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1" name="Google Shape;2321;p68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2" name="Google Shape;2322;p68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3" name="Google Shape;2323;p68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4" name="Google Shape;2324;p68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5" name="Google Shape;2325;p68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6" name="Google Shape;2326;p68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7" name="Google Shape;2327;p68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8" name="Google Shape;2328;p68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9" name="Google Shape;2329;p68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0" name="Google Shape;2330;p68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1" name="Google Shape;2331;p68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2" name="Google Shape;2332;p68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3" name="Google Shape;2333;p68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4" name="Google Shape;2334;p68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5" name="Google Shape;2335;p68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36" name="Google Shape;2336;p68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2337" name="Google Shape;2337;p68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68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68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68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68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68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68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68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68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68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68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68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68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68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68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68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68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68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68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68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68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68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68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68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68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68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68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68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68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68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68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68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68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68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68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68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68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68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68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68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68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68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68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68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68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68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68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68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68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68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68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68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68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68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68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68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68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68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68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68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68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68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68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68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68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68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68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68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68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68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68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68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68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68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68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68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68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68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68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68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68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68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68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68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68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68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68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68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68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68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68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68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68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68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68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68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68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68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68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68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68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68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68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68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68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68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68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68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68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68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68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68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68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68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68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68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68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68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68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68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68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68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68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68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68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68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68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68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68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68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68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68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68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68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68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68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68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68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68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68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68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68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68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68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68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68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68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68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68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68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68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68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68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68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68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68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68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68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68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68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68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68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68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68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68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68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68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68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68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68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68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68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68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68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68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68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68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68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68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68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520" name="Shape 25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21" name="Google Shape;2521;p69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2522" name="Google Shape;2522;p69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69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69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25" name="Google Shape;2525;p69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2526" name="Google Shape;2526;p69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69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28" name="Google Shape;2528;p69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2529" name="Google Shape;2529;p69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69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31" name="Google Shape;2531;p69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2532" name="Google Shape;2532;p69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69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34" name="Google Shape;2534;p69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2535" name="Google Shape;2535;p69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536" name="Google Shape;2536;p69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2537" name="Google Shape;2537;p69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8" name="Google Shape;2538;p69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9" name="Google Shape;2539;p69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540" name="Google Shape;2540;p69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2541" name="Google Shape;2541;p69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542" name="Google Shape;2542;p69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2543" name="Google Shape;2543;p69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4" name="Google Shape;2544;p69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545" name="Google Shape;2545;p69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2546" name="Google Shape;2546;p69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69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48" name="Google Shape;2548;p69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2549" name="Google Shape;2549;p69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2550" name="Google Shape;2550;p69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551" name="Google Shape;2551;p69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2552" name="Google Shape;2552;p69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53" name="Google Shape;2553;p69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2554" name="Google Shape;2554;p69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55" name="Google Shape;2555;p69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2556" name="Google Shape;2556;p69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69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69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69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560" name="Google Shape;2560;p69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2561" name="Google Shape;2561;p69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2" name="Google Shape;2562;p69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3" name="Google Shape;2563;p69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4" name="Google Shape;2564;p69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565" name="Google Shape;2565;p69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2566" name="Google Shape;2566;p69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2567" name="Google Shape;2567;p69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2568" name="Google Shape;2568;p69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69" name="Google Shape;2569;p69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570" name="Google Shape;2570;p69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2571" name="Google Shape;2571;p69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2572" name="Google Shape;2572;p69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2573" name="Google Shape;2573;p69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574" name="Google Shape;2574;p69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2575" name="Google Shape;2575;p69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2576" name="Google Shape;2576;p69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7" name="Google Shape;2577;p69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578" name="Google Shape;2578;p69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2579" name="Google Shape;2579;p69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2580" name="Google Shape;2580;p69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1" name="Google Shape;2581;p69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2" name="Google Shape;2582;p69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2583" name="Google Shape;2583;p69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69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69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86" name="Google Shape;2586;p69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2587" name="Google Shape;2587;p69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69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69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69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91" name="Google Shape;2591;p69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2592" name="Google Shape;2592;p69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69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69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69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69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69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98" name="Google Shape;2598;p69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2599" name="Google Shape;2599;p69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69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69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02" name="Google Shape;2602;p69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2603" name="Google Shape;2603;p69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2604" name="Google Shape;2604;p69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5" name="Google Shape;2605;p69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6" name="Google Shape;2606;p69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07" name="Google Shape;2607;p69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2608" name="Google Shape;2608;p69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9" name="Google Shape;2609;p69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0" name="Google Shape;2610;p69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11" name="Google Shape;2611;p69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2612" name="Google Shape;2612;p69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3" name="Google Shape;2613;p69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4" name="Google Shape;2614;p69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615" name="Google Shape;2615;p69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2616" name="Google Shape;2616;p69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69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18" name="Google Shape;2618;p69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2619" name="Google Shape;2619;p69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2620" name="Google Shape;2620;p69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1" name="Google Shape;2621;p69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22" name="Google Shape;2622;p69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2623" name="Google Shape;2623;p69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4" name="Google Shape;2624;p69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25" name="Google Shape;2625;p69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2626" name="Google Shape;2626;p69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7" name="Google Shape;2627;p69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28" name="Google Shape;2628;p69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2629" name="Google Shape;2629;p69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0" name="Google Shape;2630;p69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631" name="Google Shape;2631;p69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2632" name="Google Shape;2632;p69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69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34" name="Google Shape;2634;p69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2635" name="Google Shape;2635;p69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69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69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69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69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69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69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69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69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69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45" name="Google Shape;2645;p69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2646" name="Google Shape;2646;p69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2647" name="Google Shape;2647;p69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8" name="Google Shape;2648;p69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49" name="Google Shape;2649;p69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2650" name="Google Shape;2650;p69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2651" name="Google Shape;2651;p69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52" name="Google Shape;2652;p69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653" name="Google Shape;2653;p69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2654" name="Google Shape;2654;p69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55" name="Google Shape;2655;p69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656" name="Google Shape;2656;p69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2657" name="Google Shape;2657;p69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58" name="Google Shape;2658;p69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659" name="Google Shape;2659;p69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2660" name="Google Shape;2660;p69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61" name="Google Shape;2661;p69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662" name="Google Shape;2662;p69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663" name="Google Shape;2663;p69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2664" name="Google Shape;2664;p69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2665" name="Google Shape;2665;p69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6" name="Google Shape;2666;p69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7" name="Google Shape;2667;p69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68" name="Google Shape;2668;p69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2669" name="Google Shape;2669;p69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0" name="Google Shape;2670;p69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1" name="Google Shape;2671;p69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72" name="Google Shape;2672;p69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2673" name="Google Shape;2673;p69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4" name="Google Shape;2674;p69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5" name="Google Shape;2675;p69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76" name="Google Shape;2676;p69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2677" name="Google Shape;2677;p69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8" name="Google Shape;2678;p69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9" name="Google Shape;2679;p69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80" name="Google Shape;2680;p69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2681" name="Google Shape;2681;p69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2" name="Google Shape;2682;p69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3" name="Google Shape;2683;p69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684" name="Google Shape;2684;p69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2685" name="Google Shape;2685;p69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69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69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69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69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69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69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69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69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69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69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69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69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69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69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69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69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02" name="Google Shape;2702;p69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03" name="Google Shape;2703;p69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2704" name="Google Shape;2704;p69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69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06" name="Google Shape;2706;p69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2707" name="Google Shape;2707;p69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69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69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69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69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69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69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69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69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69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69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18" name="Google Shape;2718;p69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2719" name="Google Shape;2719;p69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69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69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69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69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69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69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69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69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69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69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69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69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69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69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69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69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69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69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69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69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69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69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69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69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69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69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46" name="Google Shape;2746;p69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2747" name="Google Shape;2747;p69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748" name="Google Shape;2748;p69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749" name="Google Shape;2749;p69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69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751" name="Google Shape;2751;p69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69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69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754" name="Google Shape;2754;p69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755" name="Google Shape;2755;p69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756" name="Google Shape;2756;p69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69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69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69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69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761" name="Google Shape;2761;p69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69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69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69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69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69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69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69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69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69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69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69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69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69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69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69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69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69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69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69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69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69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69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69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69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69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69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69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69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69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69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69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69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69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69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69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69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69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69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69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69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02" name="Google Shape;2802;p69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2803" name="Google Shape;2803;p69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04" name="Google Shape;2804;p69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2805" name="Google Shape;2805;p69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6" name="Google Shape;2806;p69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7" name="Google Shape;2807;p69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8" name="Google Shape;2808;p69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09" name="Google Shape;2809;p69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2810" name="Google Shape;2810;p69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1" name="Google Shape;2811;p69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2" name="Google Shape;2812;p69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3" name="Google Shape;2813;p69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814" name="Google Shape;2814;p69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2815" name="Google Shape;2815;p69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69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69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69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19" name="Google Shape;2819;p69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2820" name="Google Shape;2820;p69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2821" name="Google Shape;2821;p69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2" name="Google Shape;2822;p69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3" name="Google Shape;2823;p69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4" name="Google Shape;2824;p69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25" name="Google Shape;2825;p69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2826" name="Google Shape;2826;p69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7" name="Google Shape;2827;p69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8" name="Google Shape;2828;p69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29" name="Google Shape;2829;p69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2830" name="Google Shape;2830;p69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1" name="Google Shape;2831;p69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2" name="Google Shape;2832;p69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33" name="Google Shape;2833;p69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2834" name="Google Shape;2834;p69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5" name="Google Shape;2835;p69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6" name="Google Shape;2836;p69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7" name="Google Shape;2837;p69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38" name="Google Shape;2838;p69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2839" name="Google Shape;2839;p69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0" name="Google Shape;2840;p69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1" name="Google Shape;2841;p69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42" name="Google Shape;2842;p69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2843" name="Google Shape;2843;p69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4" name="Google Shape;2844;p69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845" name="Google Shape;2845;p69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2846" name="Google Shape;2846;p69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2847" name="Google Shape;2847;p69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8" name="Google Shape;2848;p69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9" name="Google Shape;2849;p69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0" name="Google Shape;2850;p69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1" name="Google Shape;2851;p69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2" name="Google Shape;2852;p69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3" name="Google Shape;2853;p69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4" name="Google Shape;2854;p69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5" name="Google Shape;2855;p69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6" name="Google Shape;2856;p69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7" name="Google Shape;2857;p69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8" name="Google Shape;2858;p69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9" name="Google Shape;2859;p69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0" name="Google Shape;2860;p69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1" name="Google Shape;2861;p69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2" name="Google Shape;2862;p69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3" name="Google Shape;2863;p69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4" name="Google Shape;2864;p69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5" name="Google Shape;2865;p69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6" name="Google Shape;2866;p69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7" name="Google Shape;2867;p69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8" name="Google Shape;2868;p69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9" name="Google Shape;2869;p69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0" name="Google Shape;2870;p69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1" name="Google Shape;2871;p69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2" name="Google Shape;2872;p69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" name="Google Shape;2873;p69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" name="Google Shape;2874;p69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5" name="Google Shape;2875;p69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6" name="Google Shape;2876;p69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7" name="Google Shape;2877;p69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8" name="Google Shape;2878;p69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9" name="Google Shape;2879;p69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80" name="Google Shape;2880;p69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2881" name="Google Shape;2881;p69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2" name="Google Shape;2882;p69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3" name="Google Shape;2883;p69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4" name="Google Shape;2884;p69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5" name="Google Shape;2885;p69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6" name="Google Shape;2886;p69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7" name="Google Shape;2887;p69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888" name="Google Shape;2888;p69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2889" name="Google Shape;2889;p69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69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69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69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69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69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95" name="Google Shape;2895;p69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2896" name="Google Shape;2896;p69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69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69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69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00" name="Google Shape;2900;p69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2901" name="Google Shape;2901;p69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69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69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04" name="Google Shape;2904;p69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2905" name="Google Shape;2905;p69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2906" name="Google Shape;2906;p69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7" name="Google Shape;2907;p69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08" name="Google Shape;2908;p69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2909" name="Google Shape;2909;p69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0" name="Google Shape;2910;p69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11" name="Google Shape;2911;p69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2912" name="Google Shape;2912;p69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3" name="Google Shape;2913;p69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4" name="Google Shape;2914;p69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915" name="Google Shape;2915;p69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2916" name="Google Shape;2916;p69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2917" name="Google Shape;2917;p69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8" name="Google Shape;2918;p69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9" name="Google Shape;2919;p69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20" name="Google Shape;2920;p69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2921" name="Google Shape;2921;p69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2" name="Google Shape;2922;p69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3" name="Google Shape;2923;p69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24" name="Google Shape;2924;p69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2925" name="Google Shape;2925;p69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6" name="Google Shape;2926;p69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927" name="Google Shape;2927;p69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2928" name="Google Shape;2928;p69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69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69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69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69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69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69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69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69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69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69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69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69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41" name="Google Shape;2941;p69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2942" name="Google Shape;2942;p69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2943" name="Google Shape;2943;p69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" name="Google Shape;2944;p69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" name="Google Shape;2945;p69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46" name="Google Shape;2946;p69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2947" name="Google Shape;2947;p69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" name="Google Shape;2948;p69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" name="Google Shape;2949;p69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50" name="Google Shape;2950;p69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2951" name="Google Shape;2951;p69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" name="Google Shape;2952;p69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" name="Google Shape;2953;p69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954" name="Google Shape;2954;p69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2955" name="Google Shape;2955;p69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69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69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69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69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69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69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69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69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69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69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66" name="Google Shape;2966;p69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2967" name="Google Shape;2967;p69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69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69" name="Google Shape;2969;p69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2970" name="Google Shape;2970;p69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69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69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69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69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69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69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69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69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69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69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69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69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69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69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69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69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69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69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69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69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69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69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69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69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69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69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69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69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69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69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69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69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69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69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69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69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07" name="Google Shape;3007;p69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3008" name="Google Shape;3008;p69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69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69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69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69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69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69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69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69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69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69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69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69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69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69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23" name="Google Shape;3023;p69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3024" name="Google Shape;3024;p69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3025" name="Google Shape;3025;p69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" name="Google Shape;3026;p69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27" name="Google Shape;3027;p69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3028" name="Google Shape;3028;p69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" name="Google Shape;3029;p69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30" name="Google Shape;3030;p69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3031" name="Google Shape;3031;p69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" name="Google Shape;3032;p69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33" name="Google Shape;3033;p69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3034" name="Google Shape;3034;p69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" name="Google Shape;3035;p69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036" name="Google Shape;3036;p69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3037" name="Google Shape;3037;p69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3038" name="Google Shape;3038;p69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" name="Google Shape;3039;p69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" name="Google Shape;3040;p69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41" name="Google Shape;3041;p69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3042" name="Google Shape;3042;p69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" name="Google Shape;3043;p69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" name="Google Shape;3044;p69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45" name="Google Shape;3045;p69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3046" name="Google Shape;3046;p69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" name="Google Shape;3047;p69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" name="Google Shape;3048;p69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49" name="Google Shape;3049;p69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3050" name="Google Shape;3050;p69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" name="Google Shape;3051;p69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" name="Google Shape;3052;p69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53" name="Google Shape;3053;p69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3054" name="Google Shape;3054;p69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" name="Google Shape;3055;p69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" name="Google Shape;3056;p69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57" name="Google Shape;3057;p69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3058" name="Google Shape;3058;p69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" name="Google Shape;3059;p69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" name="Google Shape;3060;p69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61" name="Google Shape;3061;p69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3062" name="Google Shape;3062;p69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" name="Google Shape;3063;p69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" name="Google Shape;3064;p69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65" name="Google Shape;3065;p69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3066" name="Google Shape;3066;p69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" name="Google Shape;3067;p69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" name="Google Shape;3068;p69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69" name="Google Shape;3069;p69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3070" name="Google Shape;3070;p69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" name="Google Shape;3071;p69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" name="Google Shape;3072;p69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73" name="Google Shape;3073;p69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3074" name="Google Shape;3074;p69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" name="Google Shape;3075;p69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" name="Google Shape;3076;p69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077" name="Google Shape;3077;p69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3078" name="Google Shape;3078;p69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3079" name="Google Shape;3079;p69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" name="Google Shape;3080;p69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81" name="Google Shape;3081;p69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3082" name="Google Shape;3082;p69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" name="Google Shape;3083;p69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84" name="Google Shape;3084;p69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3085" name="Google Shape;3085;p69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" name="Google Shape;3086;p69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87" name="Google Shape;3087;p69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3088" name="Google Shape;3088;p69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" name="Google Shape;3089;p69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90" name="Google Shape;3090;p69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3091" name="Google Shape;3091;p69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" name="Google Shape;3092;p69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93" name="Google Shape;3093;p69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3094" name="Google Shape;3094;p69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" name="Google Shape;3095;p69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96" name="Google Shape;3096;p69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3097" name="Google Shape;3097;p69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" name="Google Shape;3098;p69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99" name="Google Shape;3099;p69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3100" name="Google Shape;3100;p69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" name="Google Shape;3101;p69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02" name="Google Shape;3102;p69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3103" name="Google Shape;3103;p69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" name="Google Shape;3104;p69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05" name="Google Shape;3105;p69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3106" name="Google Shape;3106;p69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" name="Google Shape;3107;p69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108" name="Google Shape;3108;p69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09" name="Google Shape;3109;p69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10" name="Google Shape;3110;p69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11" name="Google Shape;3111;p69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12" name="Google Shape;3112;p69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13" name="Google Shape;3113;p69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14" name="Google Shape;3114;p69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15" name="Google Shape;3115;p69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16" name="Google Shape;3116;p69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17" name="Google Shape;3117;p69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18" name="Google Shape;3118;p69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19" name="Google Shape;3119;p69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20" name="Google Shape;3120;p69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21" name="Google Shape;3121;p69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22" name="Google Shape;3122;p69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23" name="Google Shape;3123;p69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24" name="Google Shape;3124;p69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25" name="Google Shape;3125;p69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26" name="Google Shape;3126;p69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27" name="Google Shape;3127;p69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28" name="Google Shape;3128;p69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29" name="Google Shape;3129;p69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30" name="Google Shape;3130;p69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31" name="Google Shape;3131;p69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32" name="Google Shape;3132;p69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33" name="Google Shape;3133;p69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34" name="Google Shape;3134;p69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35" name="Google Shape;3135;p69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36" name="Google Shape;3136;p69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37" name="Google Shape;3137;p69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38" name="Google Shape;3138;p69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39" name="Google Shape;3139;p69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0" name="Google Shape;3140;p69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1" name="Google Shape;3141;p69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2" name="Google Shape;3142;p69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43" name="Google Shape;3143;p69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3144" name="Google Shape;3144;p69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69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69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69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69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69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69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69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69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69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69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69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69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69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69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69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69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69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69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69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69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69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69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69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69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69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69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69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69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69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69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69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69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69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69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69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69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69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69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69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69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69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69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69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69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69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69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69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69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69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69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69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69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69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69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69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69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69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69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69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69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69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69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69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69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69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69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69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69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69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69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69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69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69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69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69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69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69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69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69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69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69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69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69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69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69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69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69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69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69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69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69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69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69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69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69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69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69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69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69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69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69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69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69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69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69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69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69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69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69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69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69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69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69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69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69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69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69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69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69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69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69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69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69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69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69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69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69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69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69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69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69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69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69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69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69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69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69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69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69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69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69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69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69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69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69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69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69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69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69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69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69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69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69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69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69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69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69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69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69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69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69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69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69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69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69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69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69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69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69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69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69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69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69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69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69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69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69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69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69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69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69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69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69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69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69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69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69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69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69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69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69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69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69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69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69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69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69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69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69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69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69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69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69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69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69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69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69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69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69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69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69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69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69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69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69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69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69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69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69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69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69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69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69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69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69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69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69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69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69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69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69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69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69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69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69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69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69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69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69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69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69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69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69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69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69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69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69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69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69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69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69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69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69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69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69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69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69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69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69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69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69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69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69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69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69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69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69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69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69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69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69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69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69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69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69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69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69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69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69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69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69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69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69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69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69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69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69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69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69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69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69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69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69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69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69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69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69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69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69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69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69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69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69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69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69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69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69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69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69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69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69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69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69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69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69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69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69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69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69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69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69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69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69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69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69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69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69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69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69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69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69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69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69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69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69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69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69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69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69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69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69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69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69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69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69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69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69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69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69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69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69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69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69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69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69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69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69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69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69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69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69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69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69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69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69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69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69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69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69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69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69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69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69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69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69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69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69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69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69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69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69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69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69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69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69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69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69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69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69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69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69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69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69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69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69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69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69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69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69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69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69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69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69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69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69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69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69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69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69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69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69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69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69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69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69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69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69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69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69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69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69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69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69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69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69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69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69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69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69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69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69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69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69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69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69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69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69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69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69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69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69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69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69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69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69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69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69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69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69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69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69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69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69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69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69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69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69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69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69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69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69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69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69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69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69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69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69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69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69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69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69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69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69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69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69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69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69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69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69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69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69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69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69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69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69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69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69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69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69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69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69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69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69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69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69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69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69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69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69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69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69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69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69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69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69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69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69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69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69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69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69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69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69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69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69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69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69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69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69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69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69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69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69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69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69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69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69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69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69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69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69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69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69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69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69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69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69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69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69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69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69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69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69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69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69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69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69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69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69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69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69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69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69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69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69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69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69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69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69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69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69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69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69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69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69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69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69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69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69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69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69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69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69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69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69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69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69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69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69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69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69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69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69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69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69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69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69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69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69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69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69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69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69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69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69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69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69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69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69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69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69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69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69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69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69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69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69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69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69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69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69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69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69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69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69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69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69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69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69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69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69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69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69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69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69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69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69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69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69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69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69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69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69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69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69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69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69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69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69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69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69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69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69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69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69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69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69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69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69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69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69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69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69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69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69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69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69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69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69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69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69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69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69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69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69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69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69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69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69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69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69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69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69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69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69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69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69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69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69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69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69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69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69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69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69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69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69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69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69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69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69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69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69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69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69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69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69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69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69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69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69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69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69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69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69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69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69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69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69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69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69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69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69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69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69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69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69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69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69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69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69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69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69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69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69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69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69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69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69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69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69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69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69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69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69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69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69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69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69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69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69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69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69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69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69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69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69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69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69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69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69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69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69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69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69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69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69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69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69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69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69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69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69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69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69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69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69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69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69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69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69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69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69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69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69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69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69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69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69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69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69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69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69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69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69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69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69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69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69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69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69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69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69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69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69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69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69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69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69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69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69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69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69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69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69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69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69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69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69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69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69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69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69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69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69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69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69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69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69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69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69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69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69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69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69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69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69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69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69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69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69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69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69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69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69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69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69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69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69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69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69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69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69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69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69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69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69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69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69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69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69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69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69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69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69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69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69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69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69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69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69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69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69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69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69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69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69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69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69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69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69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69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69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69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69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69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69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69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69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69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69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69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69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69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69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69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69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69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69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69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69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69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69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69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69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69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69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69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69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69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69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69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69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69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69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69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69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69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69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69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69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69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69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69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69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69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69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69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69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69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69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69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69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69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69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69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69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69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69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69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69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69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69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69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69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69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69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69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69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69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69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69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69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69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69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69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69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69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69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69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69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69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97" name="Google Shape;4097;p69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4098" name="Google Shape;4098;p69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4099" name="Google Shape;4099;p69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" name="Google Shape;4100;p69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01" name="Google Shape;4101;p69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69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03" name="Google Shape;4103;p69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4104" name="Google Shape;4104;p69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4105" name="Google Shape;4105;p69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106" name="Google Shape;4106;p69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07" name="Google Shape;4107;p69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4108" name="Google Shape;4108;p69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4109" name="Google Shape;4109;p69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4110" name="Google Shape;4110;p69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4111" name="Google Shape;4111;p69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2" name="Google Shape;4112;p69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3" name="Google Shape;4113;p69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4" name="Google Shape;4114;p69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5" name="Google Shape;4115;p69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116" name="Google Shape;4116;p69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4117" name="Google Shape;4117;p69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118" name="Google Shape;4118;p69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19" name="Google Shape;4119;p69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4120" name="Google Shape;4120;p69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121" name="Google Shape;4121;p69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" name="Google Shape;4122;p69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" name="Google Shape;4123;p69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" name="Google Shape;4124;p69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" name="Google Shape;4125;p69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26" name="Google Shape;4126;p69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4127" name="Google Shape;4127;p69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" name="Google Shape;4128;p69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4129" name="Google Shape;4129;p69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4130" name="Google Shape;4130;p69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" name="Google Shape;4131;p69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132" name="Google Shape;4132;p69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4133" name="Google Shape;4133;p69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4134" name="Google Shape;4134;p69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" name="Google Shape;4135;p69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4136" name="Google Shape;4136;p69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4137" name="Google Shape;4137;p69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138" name="Google Shape;4138;p69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39" name="Google Shape;4139;p69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4140" name="Google Shape;4140;p69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4141" name="Google Shape;4141;p69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4142" name="Google Shape;4142;p69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43" name="Google Shape;4143;p69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144" name="Google Shape;4144;p69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4145" name="Google Shape;4145;p69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146" name="Google Shape;4146;p69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47" name="Google Shape;4147;p69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4148" name="Google Shape;4148;p69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149" name="Google Shape;4149;p69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50" name="Google Shape;4150;p69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4151" name="Google Shape;4151;p69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152" name="Google Shape;4152;p69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53" name="Google Shape;4153;p69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69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69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156" name="Google Shape;4156;p69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4157" name="Google Shape;4157;p69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" name="Google Shape;4158;p69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" name="Google Shape;4159;p69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" name="Google Shape;4160;p69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" name="Google Shape;4161;p69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" name="Google Shape;4162;p69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" name="Google Shape;4163;p69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" name="Google Shape;4164;p69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" name="Google Shape;4165;p69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" name="Google Shape;4166;p69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" name="Google Shape;4167;p69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" name="Google Shape;4168;p69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" name="Google Shape;4169;p69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" name="Google Shape;4170;p69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" name="Google Shape;4171;p69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" name="Google Shape;4172;p69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73" name="Google Shape;4173;p69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69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69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69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69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69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69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69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69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69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69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69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69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69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69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69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69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69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69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69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69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69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195" name="Google Shape;4195;p69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4196" name="Google Shape;4196;p69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" name="Google Shape;4197;p69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98" name="Google Shape;4198;p69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199" name="Google Shape;4199;p69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4200" name="Google Shape;4200;p69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" name="Google Shape;4201;p69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" name="Google Shape;4202;p69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" name="Google Shape;4203;p69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204" name="Google Shape;4204;p69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69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69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69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69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69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69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211" name="Google Shape;4211;p69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4212" name="Google Shape;4212;p69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" name="Google Shape;4213;p69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" name="Google Shape;4214;p69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" name="Google Shape;4215;p69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216" name="Google Shape;4216;p69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69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69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69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69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69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69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69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69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69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69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69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69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69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69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69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69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69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69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69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69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69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69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69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69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69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69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69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69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245" name="Google Shape;4245;p69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4246" name="Google Shape;4246;p69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" name="Google Shape;4247;p69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248" name="Google Shape;4248;p69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249" name="Google Shape;4249;p69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4250" name="Google Shape;4250;p69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" name="Google Shape;4251;p69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252" name="Google Shape;4252;p69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4253" name="Google Shape;4253;p69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" name="Google Shape;4254;p69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255" name="Google Shape;4255;p69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69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69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69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69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69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69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69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263" name="Google Shape;4263;p69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4264" name="Google Shape;4264;p69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" name="Google Shape;4265;p69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" name="Google Shape;4266;p69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" name="Google Shape;4267;p69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268" name="Google Shape;4268;p69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69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69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69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69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69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69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69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276" name="Google Shape;4276;p69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4277" name="Google Shape;4277;p69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" name="Google Shape;4278;p69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" name="Google Shape;4279;p69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" name="Google Shape;4280;p69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281" name="Google Shape;4281;p69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69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69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69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69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69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69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69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69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69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69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69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69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69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69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69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69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69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69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69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69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69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69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69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69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69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69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69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69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69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69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69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69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69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69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69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69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69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69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69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69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69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323" name="Google Shape;4323;p69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4324" name="Google Shape;4324;p69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" name="Google Shape;4325;p69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326" name="Google Shape;4326;p69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69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69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69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69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69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69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69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69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69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69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69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69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69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69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69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69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69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69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69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69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69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69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69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69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69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69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69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69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69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69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69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69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69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69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61" name="Google Shape;4361;p69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4362" name="Google Shape;4362;p69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4363" name="Google Shape;4363;p69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" name="Google Shape;4364;p69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" name="Google Shape;4365;p69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" name="Google Shape;4366;p69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" name="Google Shape;4367;p69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" name="Google Shape;4368;p69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" name="Google Shape;4369;p69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" name="Google Shape;4370;p69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" name="Google Shape;4371;p69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" name="Google Shape;4372;p69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" name="Google Shape;4373;p69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" name="Google Shape;4374;p69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" name="Google Shape;4375;p69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" name="Google Shape;4376;p69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" name="Google Shape;4377;p69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" name="Google Shape;4378;p69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" name="Google Shape;4379;p69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" name="Google Shape;4380;p69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" name="Google Shape;4381;p69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" name="Google Shape;4382;p69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" name="Google Shape;4383;p69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" name="Google Shape;4384;p69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" name="Google Shape;4385;p69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" name="Google Shape;4386;p69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" name="Google Shape;4387;p69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" name="Google Shape;4388;p69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" name="Google Shape;4389;p69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" name="Google Shape;4390;p69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" name="Google Shape;4391;p69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" name="Google Shape;4392;p69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3" name="Google Shape;4393;p69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4" name="Google Shape;4394;p69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" name="Google Shape;4395;p69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" name="Google Shape;4396;p69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" name="Google Shape;4397;p69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" name="Google Shape;4398;p69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" name="Google Shape;4399;p69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" name="Google Shape;4400;p69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" name="Google Shape;4401;p69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" name="Google Shape;4402;p69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" name="Google Shape;4403;p69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" name="Google Shape;4404;p69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" name="Google Shape;4405;p69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6" name="Google Shape;4406;p69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7" name="Google Shape;4407;p69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8" name="Google Shape;4408;p69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" name="Google Shape;4409;p69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" name="Google Shape;4410;p69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" name="Google Shape;4411;p69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" name="Google Shape;4412;p69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" name="Google Shape;4413;p69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" name="Google Shape;4414;p69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" name="Google Shape;4415;p69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" name="Google Shape;4416;p69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" name="Google Shape;4417;p69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" name="Google Shape;4418;p69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" name="Google Shape;4419;p69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" name="Google Shape;4420;p69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" name="Google Shape;4421;p69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" name="Google Shape;4422;p69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" name="Google Shape;4423;p69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" name="Google Shape;4424;p69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" name="Google Shape;4425;p69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" name="Google Shape;4426;p69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" name="Google Shape;4427;p69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" name="Google Shape;4428;p69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" name="Google Shape;4429;p69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" name="Google Shape;4430;p69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" name="Google Shape;4431;p69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" name="Google Shape;4432;p69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" name="Google Shape;4433;p69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" name="Google Shape;4434;p69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" name="Google Shape;4435;p69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" name="Google Shape;4436;p69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" name="Google Shape;4437;p69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" name="Google Shape;4438;p69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" name="Google Shape;4439;p69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" name="Google Shape;4440;p69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" name="Google Shape;4441;p69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" name="Google Shape;4442;p69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" name="Google Shape;4443;p69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" name="Google Shape;4444;p69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" name="Google Shape;4445;p69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" name="Google Shape;4446;p69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" name="Google Shape;4447;p69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" name="Google Shape;4448;p69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9" name="Google Shape;4449;p69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" name="Google Shape;4450;p69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" name="Google Shape;4451;p69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" name="Google Shape;4452;p69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" name="Google Shape;4453;p69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" name="Google Shape;4454;p69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" name="Google Shape;4455;p69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" name="Google Shape;4456;p69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" name="Google Shape;4457;p69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" name="Google Shape;4458;p69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" name="Google Shape;4459;p69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" name="Google Shape;4460;p69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" name="Google Shape;4461;p69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" name="Google Shape;4462;p69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" name="Google Shape;4463;p69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" name="Google Shape;4464;p69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" name="Google Shape;4465;p69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" name="Google Shape;4466;p69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" name="Google Shape;4467;p69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" name="Google Shape;4468;p69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" name="Google Shape;4469;p69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" name="Google Shape;4470;p69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" name="Google Shape;4471;p69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" name="Google Shape;4472;p69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" name="Google Shape;4473;p69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" name="Google Shape;4474;p69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" name="Google Shape;4475;p69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" name="Google Shape;4476;p69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" name="Google Shape;4477;p69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" name="Google Shape;4478;p69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" name="Google Shape;4479;p69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" name="Google Shape;4480;p69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" name="Google Shape;4481;p69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" name="Google Shape;4482;p69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" name="Google Shape;4483;p69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" name="Google Shape;4484;p69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" name="Google Shape;4485;p69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" name="Google Shape;4486;p69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" name="Google Shape;4487;p69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" name="Google Shape;4488;p69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9" name="Google Shape;4489;p69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" name="Google Shape;4490;p69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1" name="Google Shape;4491;p69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2" name="Google Shape;4492;p69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3" name="Google Shape;4493;p69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" name="Google Shape;4494;p69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5" name="Google Shape;4495;p69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6" name="Google Shape;4496;p69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" name="Google Shape;4497;p69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" name="Google Shape;4498;p69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" name="Google Shape;4499;p69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" name="Google Shape;4500;p69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" name="Google Shape;4501;p69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" name="Google Shape;4502;p69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" name="Google Shape;4503;p69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" name="Google Shape;4504;p69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" name="Google Shape;4505;p69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6" name="Google Shape;4506;p69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" name="Google Shape;4507;p69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" name="Google Shape;4508;p69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9" name="Google Shape;4509;p69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0" name="Google Shape;4510;p69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1" name="Google Shape;4511;p69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2" name="Google Shape;4512;p69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" name="Google Shape;4513;p69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4" name="Google Shape;4514;p69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5" name="Google Shape;4515;p69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" name="Google Shape;4516;p69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" name="Google Shape;4517;p69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" name="Google Shape;4518;p69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" name="Google Shape;4519;p69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" name="Google Shape;4520;p69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" name="Google Shape;4521;p69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" name="Google Shape;4522;p69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3" name="Google Shape;4523;p69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4" name="Google Shape;4524;p69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5" name="Google Shape;4525;p69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" name="Google Shape;4526;p69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7" name="Google Shape;4527;p69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" name="Google Shape;4528;p69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" name="Google Shape;4529;p69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" name="Google Shape;4530;p69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" name="Google Shape;4531;p69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2" name="Google Shape;4532;p69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3" name="Google Shape;4533;p69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4" name="Google Shape;4534;p69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5" name="Google Shape;4535;p69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6" name="Google Shape;4536;p69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7" name="Google Shape;4537;p69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8" name="Google Shape;4538;p69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9" name="Google Shape;4539;p69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0" name="Google Shape;4540;p69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1" name="Google Shape;4541;p69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2" name="Google Shape;4542;p69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3" name="Google Shape;4543;p69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4" name="Google Shape;4544;p69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5" name="Google Shape;4545;p69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6" name="Google Shape;4546;p69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7" name="Google Shape;4547;p69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8" name="Google Shape;4548;p69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" name="Google Shape;4549;p69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0" name="Google Shape;4550;p69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1" name="Google Shape;4551;p69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" name="Google Shape;4552;p69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3" name="Google Shape;4553;p69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" name="Google Shape;4554;p69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" name="Google Shape;4555;p69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6" name="Google Shape;4556;p69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7" name="Google Shape;4557;p69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" name="Google Shape;4558;p69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" name="Google Shape;4559;p69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" name="Google Shape;4560;p69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" name="Google Shape;4561;p69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" name="Google Shape;4562;p69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" name="Google Shape;4563;p69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4" name="Google Shape;4564;p69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" name="Google Shape;4565;p69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" name="Google Shape;4566;p69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" name="Google Shape;4567;p69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" name="Google Shape;4568;p69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" name="Google Shape;4569;p69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" name="Google Shape;4570;p69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" name="Google Shape;4571;p69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" name="Google Shape;4572;p69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" name="Google Shape;4573;p69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" name="Google Shape;4574;p69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" name="Google Shape;4575;p69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6" name="Google Shape;4576;p69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" name="Google Shape;4577;p69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8" name="Google Shape;4578;p69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9" name="Google Shape;4579;p69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" name="Google Shape;4580;p69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" name="Google Shape;4581;p69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" name="Google Shape;4582;p69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3" name="Google Shape;4583;p69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4" name="Google Shape;4584;p69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5" name="Google Shape;4585;p69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6" name="Google Shape;4586;p69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7" name="Google Shape;4587;p69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8" name="Google Shape;4588;p69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9" name="Google Shape;4589;p69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0" name="Google Shape;4590;p69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1" name="Google Shape;4591;p69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2" name="Google Shape;4592;p69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3" name="Google Shape;4593;p69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4" name="Google Shape;4594;p69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5" name="Google Shape;4595;p69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6" name="Google Shape;4596;p69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7" name="Google Shape;4597;p69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8" name="Google Shape;4598;p69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9" name="Google Shape;4599;p69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0" name="Google Shape;4600;p69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1" name="Google Shape;4601;p69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2" name="Google Shape;4602;p69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3" name="Google Shape;4603;p69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4" name="Google Shape;4604;p69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5" name="Google Shape;4605;p69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6" name="Google Shape;4606;p69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7" name="Google Shape;4607;p69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8" name="Google Shape;4608;p69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9" name="Google Shape;4609;p69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0" name="Google Shape;4610;p69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1" name="Google Shape;4611;p69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2" name="Google Shape;4612;p69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3" name="Google Shape;4613;p69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4" name="Google Shape;4614;p69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5" name="Google Shape;4615;p69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6" name="Google Shape;4616;p69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7" name="Google Shape;4617;p69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8" name="Google Shape;4618;p69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9" name="Google Shape;4619;p69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0" name="Google Shape;4620;p69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1" name="Google Shape;4621;p69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2" name="Google Shape;4622;p69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3" name="Google Shape;4623;p69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4" name="Google Shape;4624;p69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5" name="Google Shape;4625;p69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6" name="Google Shape;4626;p69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7" name="Google Shape;4627;p69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8" name="Google Shape;4628;p69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9" name="Google Shape;4629;p69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0" name="Google Shape;4630;p69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1" name="Google Shape;4631;p69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2" name="Google Shape;4632;p69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3" name="Google Shape;4633;p69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" name="Google Shape;4634;p69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" name="Google Shape;4635;p69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" name="Google Shape;4636;p69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637" name="Google Shape;4637;p69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638" name="Google Shape;4638;p69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4639" name="Google Shape;4639;p69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0" name="Google Shape;4640;p69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1" name="Google Shape;4641;p69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2" name="Google Shape;4642;p69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3" name="Google Shape;4643;p69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4" name="Google Shape;4644;p69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5" name="Google Shape;4645;p69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6" name="Google Shape;4646;p69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7" name="Google Shape;4647;p69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8" name="Google Shape;4648;p69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9" name="Google Shape;4649;p69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0" name="Google Shape;4650;p69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1" name="Google Shape;4651;p69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2" name="Google Shape;4652;p69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3" name="Google Shape;4653;p69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4" name="Google Shape;4654;p69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5" name="Google Shape;4655;p69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6" name="Google Shape;4656;p69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7" name="Google Shape;4657;p69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8" name="Google Shape;4658;p69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9" name="Google Shape;4659;p69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0" name="Google Shape;4660;p69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1" name="Google Shape;4661;p69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2" name="Google Shape;4662;p69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3" name="Google Shape;4663;p69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4" name="Google Shape;4664;p69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5" name="Google Shape;4665;p69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6" name="Google Shape;4666;p69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7" name="Google Shape;4667;p69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8" name="Google Shape;4668;p69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9" name="Google Shape;4669;p69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0" name="Google Shape;4670;p69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1" name="Google Shape;4671;p69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2" name="Google Shape;4672;p69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3" name="Google Shape;4673;p69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4" name="Google Shape;4674;p69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675" name="Google Shape;4675;p69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4676" name="Google Shape;4676;p69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4677" name="Google Shape;4677;p69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8" name="Google Shape;4678;p69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9" name="Google Shape;4679;p69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0" name="Google Shape;4680;p69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1" name="Google Shape;4681;p69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2" name="Google Shape;4682;p69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3" name="Google Shape;4683;p69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4" name="Google Shape;4684;p69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5" name="Google Shape;4685;p69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6" name="Google Shape;4686;p69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7" name="Google Shape;4687;p69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8" name="Google Shape;4688;p69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9" name="Google Shape;4689;p69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0" name="Google Shape;4690;p69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1" name="Google Shape;4691;p69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2" name="Google Shape;4692;p69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93" name="Google Shape;4693;p69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4694" name="Google Shape;4694;p69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5" name="Google Shape;4695;p69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6" name="Google Shape;4696;p69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7" name="Google Shape;4697;p69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8" name="Google Shape;4698;p69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9" name="Google Shape;4699;p69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0" name="Google Shape;4700;p69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1" name="Google Shape;4701;p69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2" name="Google Shape;4702;p69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3" name="Google Shape;4703;p69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4" name="Google Shape;4704;p69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5" name="Google Shape;4705;p69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6" name="Google Shape;4706;p69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7" name="Google Shape;4707;p69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8" name="Google Shape;4708;p69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9" name="Google Shape;4709;p69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0" name="Google Shape;4710;p69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1" name="Google Shape;4711;p69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2" name="Google Shape;4712;p69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3" name="Google Shape;4713;p69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4" name="Google Shape;4714;p69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5" name="Google Shape;4715;p69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6" name="Google Shape;4716;p69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7" name="Google Shape;4717;p69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8" name="Google Shape;4718;p69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9" name="Google Shape;4719;p69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0" name="Google Shape;4720;p69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1" name="Google Shape;4721;p69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2" name="Google Shape;4722;p69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3" name="Google Shape;4723;p69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4" name="Google Shape;4724;p69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5" name="Google Shape;4725;p69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6" name="Google Shape;4726;p69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7" name="Google Shape;4727;p69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8" name="Google Shape;4728;p69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9" name="Google Shape;4729;p69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0" name="Google Shape;4730;p69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1" name="Google Shape;4731;p69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2" name="Google Shape;4732;p69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3" name="Google Shape;4733;p69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4" name="Google Shape;4734;p69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5" name="Google Shape;4735;p69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6" name="Google Shape;4736;p69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7" name="Google Shape;4737;p69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8" name="Google Shape;4738;p69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9" name="Google Shape;4739;p69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0" name="Google Shape;4740;p69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1" name="Google Shape;4741;p69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2" name="Google Shape;4742;p69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3" name="Google Shape;4743;p69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4" name="Google Shape;4744;p69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5" name="Google Shape;4745;p69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6" name="Google Shape;4746;p69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7" name="Google Shape;4747;p69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8" name="Google Shape;4748;p69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9" name="Google Shape;4749;p69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0" name="Google Shape;4750;p69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1" name="Google Shape;4751;p69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2" name="Google Shape;4752;p69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3" name="Google Shape;4753;p69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4" name="Google Shape;4754;p69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5" name="Google Shape;4755;p69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6" name="Google Shape;4756;p69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7" name="Google Shape;4757;p69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8" name="Google Shape;4758;p69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9" name="Google Shape;4759;p69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0" name="Google Shape;4760;p69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1" name="Google Shape;4761;p69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2" name="Google Shape;4762;p69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3" name="Google Shape;4763;p69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4" name="Google Shape;4764;p69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5" name="Google Shape;4765;p69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6" name="Google Shape;4766;p69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7" name="Google Shape;4767;p69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8" name="Google Shape;4768;p69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9" name="Google Shape;4769;p69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0" name="Google Shape;4770;p69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1" name="Google Shape;4771;p69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2" name="Google Shape;4772;p69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3" name="Google Shape;4773;p69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4" name="Google Shape;4774;p69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5" name="Google Shape;4775;p69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6" name="Google Shape;4776;p69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7" name="Google Shape;4777;p69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8" name="Google Shape;4778;p69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9" name="Google Shape;4779;p69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0" name="Google Shape;4780;p69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1" name="Google Shape;4781;p69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2" name="Google Shape;4782;p69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3" name="Google Shape;4783;p69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4" name="Google Shape;4784;p69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5" name="Google Shape;4785;p69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6" name="Google Shape;4786;p69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7" name="Google Shape;4787;p69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8" name="Google Shape;4788;p69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9" name="Google Shape;4789;p69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0" name="Google Shape;4790;p69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1" name="Google Shape;4791;p69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2" name="Google Shape;4792;p69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3" name="Google Shape;4793;p69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4" name="Google Shape;4794;p69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5" name="Google Shape;4795;p69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6" name="Google Shape;4796;p69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7" name="Google Shape;4797;p69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8" name="Google Shape;4798;p69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9" name="Google Shape;4799;p69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0" name="Google Shape;4800;p69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1" name="Google Shape;4801;p69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2" name="Google Shape;4802;p69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3" name="Google Shape;4803;p69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4" name="Google Shape;4804;p69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5" name="Google Shape;4805;p69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6" name="Google Shape;4806;p69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7" name="Google Shape;4807;p69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8" name="Google Shape;4808;p69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9" name="Google Shape;4809;p69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0" name="Google Shape;4810;p69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1" name="Google Shape;4811;p69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2" name="Google Shape;4812;p69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3" name="Google Shape;4813;p69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4" name="Google Shape;4814;p69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5" name="Google Shape;4815;p69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6" name="Google Shape;4816;p69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7" name="Google Shape;4817;p69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8" name="Google Shape;4818;p69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9" name="Google Shape;4819;p69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0" name="Google Shape;4820;p69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1" name="Google Shape;4821;p69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2" name="Google Shape;4822;p69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3" name="Google Shape;4823;p69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4" name="Google Shape;4824;p69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5" name="Google Shape;4825;p69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6" name="Google Shape;4826;p69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7" name="Google Shape;4827;p69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8" name="Google Shape;4828;p69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9" name="Google Shape;4829;p69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0" name="Google Shape;4830;p69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1" name="Google Shape;4831;p69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2" name="Google Shape;4832;p69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3" name="Google Shape;4833;p69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4" name="Google Shape;4834;p69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5" name="Google Shape;4835;p69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6" name="Google Shape;4836;p69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7" name="Google Shape;4837;p69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8" name="Google Shape;4838;p69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9" name="Google Shape;4839;p69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0" name="Google Shape;4840;p69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1" name="Google Shape;4841;p69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2" name="Google Shape;4842;p69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3" name="Google Shape;4843;p69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4" name="Google Shape;4844;p69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5" name="Google Shape;4845;p69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6" name="Google Shape;4846;p69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7" name="Google Shape;4847;p69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8" name="Google Shape;4848;p69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9" name="Google Shape;4849;p69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0" name="Google Shape;4850;p69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1" name="Google Shape;4851;p69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2" name="Google Shape;4852;p69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3" name="Google Shape;4853;p69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4" name="Google Shape;4854;p69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5" name="Google Shape;4855;p69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6" name="Google Shape;4856;p69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7" name="Google Shape;4857;p69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8" name="Google Shape;4858;p69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9" name="Google Shape;4859;p69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0" name="Google Shape;4860;p69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1" name="Google Shape;4861;p69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2" name="Google Shape;4862;p69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3" name="Google Shape;4863;p69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4" name="Google Shape;4864;p69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5" name="Google Shape;4865;p69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6" name="Google Shape;4866;p69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7" name="Google Shape;4867;p69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8" name="Google Shape;4868;p69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9" name="Google Shape;4869;p69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0" name="Google Shape;4870;p69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1" name="Google Shape;4871;p69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2" name="Google Shape;4872;p69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3" name="Google Shape;4873;p69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4" name="Google Shape;4874;p69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5" name="Google Shape;4875;p69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6" name="Google Shape;4876;p69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7" name="Google Shape;4877;p69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8" name="Google Shape;4878;p69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9" name="Google Shape;4879;p69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0" name="Google Shape;4880;p69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1" name="Google Shape;4881;p69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2" name="Google Shape;4882;p69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3" name="Google Shape;4883;p69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4" name="Google Shape;4884;p69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5" name="Google Shape;4885;p69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6" name="Google Shape;4886;p69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7" name="Google Shape;4887;p69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8" name="Google Shape;4888;p69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9" name="Google Shape;4889;p69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0" name="Google Shape;4890;p69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1" name="Google Shape;4891;p69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2" name="Google Shape;4892;p69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3" name="Google Shape;4893;p69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4" name="Google Shape;4894;p69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5" name="Google Shape;4895;p69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6" name="Google Shape;4896;p69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7" name="Google Shape;4897;p69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8" name="Google Shape;4898;p69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9" name="Google Shape;4899;p69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0" name="Google Shape;4900;p69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1" name="Google Shape;4901;p69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2" name="Google Shape;4902;p69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3" name="Google Shape;4903;p69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4" name="Google Shape;4904;p69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5" name="Google Shape;4905;p69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6" name="Google Shape;4906;p69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7" name="Google Shape;4907;p69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8" name="Google Shape;4908;p69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9" name="Google Shape;4909;p69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0" name="Google Shape;4910;p69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1" name="Google Shape;4911;p69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2" name="Google Shape;4912;p69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3" name="Google Shape;4913;p69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4" name="Google Shape;4914;p69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5" name="Google Shape;4915;p69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6" name="Google Shape;4916;p69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7" name="Google Shape;4917;p69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8" name="Google Shape;4918;p69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9" name="Google Shape;4919;p69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0" name="Google Shape;4920;p69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1" name="Google Shape;4921;p69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2" name="Google Shape;4922;p69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3" name="Google Shape;4923;p69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4" name="Google Shape;4924;p69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5" name="Google Shape;4925;p69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6" name="Google Shape;4926;p69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7" name="Google Shape;4927;p69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8" name="Google Shape;4928;p69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9" name="Google Shape;4929;p69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0" name="Google Shape;4930;p69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1" name="Google Shape;4931;p69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2" name="Google Shape;4932;p69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3" name="Google Shape;4933;p69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4" name="Google Shape;4934;p69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5" name="Google Shape;4935;p69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6" name="Google Shape;4936;p69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7" name="Google Shape;4937;p69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8" name="Google Shape;4938;p69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9" name="Google Shape;4939;p69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0" name="Google Shape;4940;p69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1" name="Google Shape;4941;p69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2" name="Google Shape;4942;p69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3" name="Google Shape;4943;p69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4" name="Google Shape;4944;p69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5" name="Google Shape;4945;p69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6" name="Google Shape;4946;p69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7" name="Google Shape;4947;p69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8" name="Google Shape;4948;p69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9" name="Google Shape;4949;p69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0" name="Google Shape;4950;p69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1" name="Google Shape;4951;p69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2" name="Google Shape;4952;p69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3" name="Google Shape;4953;p69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4" name="Google Shape;4954;p69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5" name="Google Shape;4955;p69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6" name="Google Shape;4956;p69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7" name="Google Shape;4957;p69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8" name="Google Shape;4958;p69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9" name="Google Shape;4959;p69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0" name="Google Shape;4960;p69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1" name="Google Shape;4961;p69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2" name="Google Shape;4962;p69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3" name="Google Shape;4963;p69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4" name="Google Shape;4964;p69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5" name="Google Shape;4965;p69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6" name="Google Shape;4966;p69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7" name="Google Shape;4967;p69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8" name="Google Shape;4968;p69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9" name="Google Shape;4969;p69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0" name="Google Shape;4970;p69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1" name="Google Shape;4971;p69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2" name="Google Shape;4972;p69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3" name="Google Shape;4973;p69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4" name="Google Shape;4974;p69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5" name="Google Shape;4975;p69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6" name="Google Shape;4976;p69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7" name="Google Shape;4977;p69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8" name="Google Shape;4978;p69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9" name="Google Shape;4979;p69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0" name="Google Shape;4980;p69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1" name="Google Shape;4981;p69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2" name="Google Shape;4982;p69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3" name="Google Shape;4983;p69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4" name="Google Shape;4984;p69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5" name="Google Shape;4985;p69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6" name="Google Shape;4986;p69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7" name="Google Shape;4987;p69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8" name="Google Shape;4988;p69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9" name="Google Shape;4989;p69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0" name="Google Shape;4990;p69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1" name="Google Shape;4991;p69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2" name="Google Shape;4992;p69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3" name="Google Shape;4993;p69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4" name="Google Shape;4994;p69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5" name="Google Shape;4995;p69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6" name="Google Shape;4996;p69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7" name="Google Shape;4997;p69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8" name="Google Shape;4998;p69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9" name="Google Shape;4999;p69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0" name="Google Shape;5000;p69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1" name="Google Shape;5001;p69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2" name="Google Shape;5002;p69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3" name="Google Shape;5003;p69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4" name="Google Shape;5004;p69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5" name="Google Shape;5005;p69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6" name="Google Shape;5006;p69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007" name="Google Shape;5007;p69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011" name="Shape 50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2" name="Google Shape;5012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</a:t>
            </a:r>
            <a:r>
              <a:rPr lang="es"/>
              <a:t>our 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5013" name="Google Shape;5013;p70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change the stroke and fill color; just select the icon and click on the paint</a:t>
            </a:r>
            <a:r>
              <a:rPr lang="es">
                <a:solidFill>
                  <a:srgbClr val="FFFFFF"/>
                </a:solidFill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bucket/pen.</a:t>
            </a:r>
            <a:b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</a:b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5014" name="Google Shape;5014;p70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5015" name="Google Shape;5015;p70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16" name="Google Shape;5016;p70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17" name="Google Shape;5017;p70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18" name="Google Shape;5018;p70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19" name="Google Shape;5019;p70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20" name="Google Shape;5020;p70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21" name="Google Shape;5021;p70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5022" name="Google Shape;5022;p70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23" name="Google Shape;5023;p70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24" name="Google Shape;5024;p70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5025" name="Google Shape;5025;p70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26" name="Google Shape;5026;p70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27" name="Google Shape;5027;p70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5028" name="Google Shape;5028;p70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29" name="Google Shape;5029;p70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30" name="Google Shape;5030;p70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5031" name="Google Shape;5031;p70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32" name="Google Shape;5032;p70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33" name="Google Shape;5033;p70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34" name="Google Shape;5034;p70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35" name="Google Shape;5035;p70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36" name="Google Shape;5036;p70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37" name="Google Shape;5037;p70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5038" name="Google Shape;5038;p70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39" name="Google Shape;5039;p70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40" name="Google Shape;5040;p70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41" name="Google Shape;5041;p70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42" name="Google Shape;5042;p70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43" name="Google Shape;5043;p70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44" name="Google Shape;5044;p70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45" name="Google Shape;5045;p70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46" name="Google Shape;5046;p70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5047" name="Google Shape;5047;p70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48" name="Google Shape;5048;p70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49" name="Google Shape;5049;p70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5050" name="Google Shape;5050;p70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51" name="Google Shape;5051;p70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52" name="Google Shape;5052;p70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5053" name="Google Shape;5053;p70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54" name="Google Shape;5054;p70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55" name="Google Shape;5055;p70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5056" name="Google Shape;5056;p70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57" name="Google Shape;5057;p70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58" name="Google Shape;5058;p70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59" name="Google Shape;5059;p70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60" name="Google Shape;5060;p70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61" name="Google Shape;5061;p70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5062" name="Google Shape;5062;p70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63" name="Google Shape;5063;p70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64" name="Google Shape;5064;p70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65" name="Google Shape;5065;p70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066" name="Google Shape;5066;p70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067" name="Google Shape;5067;p70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5068" name="Google Shape;5068;p70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69" name="Google Shape;5069;p70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70" name="Google Shape;5070;p70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71" name="Google Shape;5071;p70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5072" name="Google Shape;5072;p70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73" name="Google Shape;5073;p70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74" name="Google Shape;5074;p70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5075" name="Google Shape;5075;p70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76" name="Google Shape;5076;p70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77" name="Google Shape;5077;p70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078" name="Google Shape;5078;p70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079" name="Google Shape;5079;p70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5080" name="Google Shape;5080;p70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81" name="Google Shape;5081;p70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82" name="Google Shape;5082;p70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83" name="Google Shape;5083;p70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84" name="Google Shape;5084;p70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5085" name="Google Shape;5085;p70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86" name="Google Shape;5086;p70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87" name="Google Shape;5087;p70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5088" name="Google Shape;5088;p70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89" name="Google Shape;5089;p70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90" name="Google Shape;5090;p70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91" name="Google Shape;5091;p70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92" name="Google Shape;5092;p70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93" name="Google Shape;5093;p70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94" name="Google Shape;5094;p70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5095" name="Google Shape;5095;p70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96" name="Google Shape;5096;p70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97" name="Google Shape;5097;p70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98" name="Google Shape;5098;p70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99" name="Google Shape;5099;p70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00" name="Google Shape;5100;p70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01" name="Google Shape;5101;p70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02" name="Google Shape;5102;p70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5103" name="Google Shape;5103;p70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04" name="Google Shape;5104;p70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05" name="Google Shape;5105;p70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06" name="Google Shape;5106;p70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07" name="Google Shape;5107;p70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5108" name="Google Shape;5108;p70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09" name="Google Shape;5109;p70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10" name="Google Shape;5110;p70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5111" name="Google Shape;5111;p70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12" name="Google Shape;5112;p70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13" name="Google Shape;5113;p70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14" name="Google Shape;5114;p70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5115" name="Google Shape;5115;p70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16" name="Google Shape;5116;p70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17" name="Google Shape;5117;p70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18" name="Google Shape;5118;p70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5119" name="Google Shape;5119;p70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20" name="Google Shape;5120;p70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21" name="Google Shape;5121;p70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5122" name="Google Shape;5122;p70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23" name="Google Shape;5123;p70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24" name="Google Shape;5124;p70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25" name="Google Shape;5125;p70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26" name="Google Shape;5126;p70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27" name="Google Shape;5127;p70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5128" name="Google Shape;5128;p70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29" name="Google Shape;5129;p70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30" name="Google Shape;5130;p70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31" name="Google Shape;5131;p70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32" name="Google Shape;5132;p70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33" name="Google Shape;5133;p70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34" name="Google Shape;5134;p70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35" name="Google Shape;5135;p70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36" name="Google Shape;5136;p70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37" name="Google Shape;5137;p70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38" name="Google Shape;5138;p70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39" name="Google Shape;5139;p70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40" name="Google Shape;5140;p70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41" name="Google Shape;5141;p70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42" name="Google Shape;5142;p70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43" name="Google Shape;5143;p70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44" name="Google Shape;5144;p70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45" name="Google Shape;5145;p70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46" name="Google Shape;5146;p70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47" name="Google Shape;5147;p70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5148" name="Google Shape;5148;p70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49" name="Google Shape;5149;p70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50" name="Google Shape;5150;p70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51" name="Google Shape;5151;p70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52" name="Google Shape;5152;p70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5153" name="Google Shape;5153;p70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54" name="Google Shape;5154;p70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55" name="Google Shape;5155;p70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56" name="Google Shape;5156;p70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5157" name="Google Shape;5157;p70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58" name="Google Shape;5158;p70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59" name="Google Shape;5159;p70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60" name="Google Shape;5160;p70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61" name="Google Shape;5161;p70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62" name="Google Shape;5162;p70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5163" name="Google Shape;5163;p70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64" name="Google Shape;5164;p70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65" name="Google Shape;5165;p70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66" name="Google Shape;5166;p70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5167" name="Google Shape;5167;p70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68" name="Google Shape;5168;p70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69" name="Google Shape;5169;p70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70" name="Google Shape;5170;p70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5171" name="Google Shape;5171;p70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72" name="Google Shape;5172;p70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73" name="Google Shape;5173;p70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74" name="Google Shape;5174;p70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75" name="Google Shape;5175;p70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76" name="Google Shape;5176;p70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5177" name="Google Shape;5177;p70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78" name="Google Shape;5178;p70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79" name="Google Shape;5179;p70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180" name="Google Shape;5180;p70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181" name="Google Shape;5181;p70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5182" name="Google Shape;5182;p70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83" name="Google Shape;5183;p70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84" name="Google Shape;5184;p70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5185" name="Google Shape;5185;p70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86" name="Google Shape;5186;p70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87" name="Google Shape;5187;p70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88" name="Google Shape;5188;p70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89" name="Google Shape;5189;p70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90" name="Google Shape;5190;p70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91" name="Google Shape;5191;p70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92" name="Google Shape;5192;p70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93" name="Google Shape;5193;p70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5194" name="Google Shape;5194;p70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95" name="Google Shape;5195;p70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96" name="Google Shape;5196;p70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97" name="Google Shape;5197;p70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5198" name="Google Shape;5198;p70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99" name="Google Shape;5199;p70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00" name="Google Shape;5200;p70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5201" name="Google Shape;5201;p70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02" name="Google Shape;5202;p70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03" name="Google Shape;5203;p70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04" name="Google Shape;5204;p70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5205" name="Google Shape;5205;p70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06" name="Google Shape;5206;p70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07" name="Google Shape;5207;p70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08" name="Google Shape;5208;p70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09" name="Google Shape;5209;p70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10" name="Google Shape;5210;p70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5211" name="Google Shape;5211;p70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12" name="Google Shape;5212;p70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213" name="Google Shape;5213;p70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214" name="Google Shape;5214;p70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5215" name="Google Shape;5215;p70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16" name="Google Shape;5216;p70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17" name="Google Shape;5217;p70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18" name="Google Shape;5218;p70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19" name="Google Shape;5219;p70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20" name="Google Shape;5220;p70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21" name="Google Shape;5221;p70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22" name="Google Shape;5222;p70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5223" name="Google Shape;5223;p70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24" name="Google Shape;5224;p70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25" name="Google Shape;5225;p70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26" name="Google Shape;5226;p70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5227" name="Google Shape;5227;p70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28" name="Google Shape;5228;p70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29" name="Google Shape;5229;p70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30" name="Google Shape;5230;p70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31" name="Google Shape;5231;p70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5232" name="Google Shape;5232;p70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33" name="Google Shape;5233;p70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34" name="Google Shape;5234;p70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35" name="Google Shape;5235;p70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36" name="Google Shape;5236;p70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37" name="Google Shape;5237;p70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38" name="Google Shape;5238;p70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5239" name="Google Shape;5239;p70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40" name="Google Shape;5240;p70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41" name="Google Shape;5241;p70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42" name="Google Shape;5242;p70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5243" name="Google Shape;5243;p70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44" name="Google Shape;5244;p70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45" name="Google Shape;5245;p70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46" name="Google Shape;5246;p70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47" name="Google Shape;5247;p70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48" name="Google Shape;5248;p70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49" name="Google Shape;5249;p70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50" name="Google Shape;5250;p70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5251" name="Google Shape;5251;p70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52" name="Google Shape;5252;p70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53" name="Google Shape;5253;p70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54" name="Google Shape;5254;p70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55" name="Google Shape;5255;p70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256" name="Google Shape;5256;p70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257" name="Google Shape;5257;p70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5258" name="Google Shape;5258;p70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59" name="Google Shape;5259;p70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60" name="Google Shape;5260;p70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61" name="Google Shape;5261;p70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5262" name="Google Shape;5262;p70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63" name="Google Shape;5263;p70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264" name="Google Shape;5264;p70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265" name="Google Shape;5265;p70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5266" name="Google Shape;5266;p70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67" name="Google Shape;5267;p70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68" name="Google Shape;5268;p70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5269" name="Google Shape;5269;p70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70" name="Google Shape;5270;p70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271" name="Google Shape;5271;p70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272" name="Google Shape;5272;p70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273" name="Google Shape;5273;p70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5274" name="Google Shape;5274;p70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75" name="Google Shape;5275;p70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76" name="Google Shape;5276;p70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77" name="Google Shape;5277;p70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78" name="Google Shape;5278;p70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79" name="Google Shape;5279;p70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5280" name="Google Shape;5280;p70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81" name="Google Shape;5281;p70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82" name="Google Shape;5282;p70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83" name="Google Shape;5283;p70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84" name="Google Shape;5284;p70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85" name="Google Shape;5285;p70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86" name="Google Shape;5286;p70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5287" name="Google Shape;5287;p70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88" name="Google Shape;5288;p70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89" name="Google Shape;5289;p70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90" name="Google Shape;5290;p70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91" name="Google Shape;5291;p70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92" name="Google Shape;5292;p70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5293" name="Google Shape;5293;p70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94" name="Google Shape;5294;p70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95" name="Google Shape;5295;p70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96" name="Google Shape;5296;p70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297" name="Google Shape;5297;p70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5298" name="Google Shape;5298;p70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299" name="Google Shape;5299;p70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00" name="Google Shape;5300;p70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5301" name="Google Shape;5301;p70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02" name="Google Shape;5302;p70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03" name="Google Shape;5303;p70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5304" name="Google Shape;5304;p70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05" name="Google Shape;5305;p70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06" name="Google Shape;5306;p70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5307" name="Google Shape;5307;p70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08" name="Google Shape;5308;p70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09" name="Google Shape;5309;p70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5310" name="Google Shape;5310;p70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11" name="Google Shape;5311;p70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12" name="Google Shape;5312;p70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13" name="Google Shape;5313;p70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14" name="Google Shape;5314;p70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15" name="Google Shape;5315;p70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16" name="Google Shape;5316;p70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5317" name="Google Shape;5317;p70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18" name="Google Shape;5318;p70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19" name="Google Shape;5319;p70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20" name="Google Shape;5320;p70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5321" name="Google Shape;5321;p70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22" name="Google Shape;5322;p70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23" name="Google Shape;5323;p70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24" name="Google Shape;5324;p70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25" name="Google Shape;5325;p70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5326" name="Google Shape;5326;p70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27" name="Google Shape;5327;p70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28" name="Google Shape;5328;p70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29" name="Google Shape;5329;p70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5330" name="Google Shape;5330;p70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31" name="Google Shape;5331;p70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32" name="Google Shape;5332;p70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33" name="Google Shape;5333;p70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34" name="Google Shape;5334;p70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35" name="Google Shape;5335;p70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36" name="Google Shape;5336;p70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37" name="Google Shape;5337;p70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38" name="Google Shape;5338;p70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5339" name="Google Shape;5339;p70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40" name="Google Shape;5340;p70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41" name="Google Shape;5341;p70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42" name="Google Shape;5342;p70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43" name="Google Shape;5343;p70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44" name="Google Shape;5344;p70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5345" name="Google Shape;5345;p70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46" name="Google Shape;5346;p70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47" name="Google Shape;5347;p70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48" name="Google Shape;5348;p70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49" name="Google Shape;5349;p70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50" name="Google Shape;5350;p70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51" name="Google Shape;5351;p70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5352" name="Google Shape;5352;p70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53" name="Google Shape;5353;p70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54" name="Google Shape;5354;p70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55" name="Google Shape;5355;p70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56" name="Google Shape;5356;p70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57" name="Google Shape;5357;p70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58" name="Google Shape;5358;p70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59" name="Google Shape;5359;p70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60" name="Google Shape;5360;p70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61" name="Google Shape;5361;p70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62" name="Google Shape;5362;p70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63" name="Google Shape;5363;p70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64" name="Google Shape;5364;p70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5365" name="Google Shape;5365;p70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66" name="Google Shape;5366;p70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67" name="Google Shape;5367;p70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68" name="Google Shape;5368;p70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69" name="Google Shape;5369;p70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70" name="Google Shape;5370;p70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71" name="Google Shape;5371;p70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72" name="Google Shape;5372;p70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5373" name="Google Shape;5373;p70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74" name="Google Shape;5374;p70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75" name="Google Shape;5375;p70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76" name="Google Shape;5376;p70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77" name="Google Shape;5377;p70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78" name="Google Shape;5378;p70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5379" name="Google Shape;5379;p70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80" name="Google Shape;5380;p70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381" name="Google Shape;5381;p70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382" name="Google Shape;5382;p70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5383" name="Google Shape;5383;p70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84" name="Google Shape;5384;p70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85" name="Google Shape;5385;p70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5386" name="Google Shape;5386;p70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87" name="Google Shape;5387;p70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88" name="Google Shape;5388;p70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89" name="Google Shape;5389;p70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5390" name="Google Shape;5390;p70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91" name="Google Shape;5391;p70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92" name="Google Shape;5392;p70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93" name="Google Shape;5393;p70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5394" name="Google Shape;5394;p70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95" name="Google Shape;5395;p70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96" name="Google Shape;5396;p70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5397" name="Google Shape;5397;p70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398" name="Google Shape;5398;p70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399" name="Google Shape;5399;p70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5400" name="Google Shape;5400;p70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01" name="Google Shape;5401;p70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02" name="Google Shape;5402;p70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403" name="Google Shape;5403;p70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5404" name="Google Shape;5404;p70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05" name="Google Shape;5405;p70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06" name="Google Shape;5406;p70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407" name="Google Shape;5407;p70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5408" name="Google Shape;5408;p70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09" name="Google Shape;5409;p70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10" name="Google Shape;5410;p70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11" name="Google Shape;5411;p70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412" name="Google Shape;5412;p70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5413" name="Google Shape;5413;p70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14" name="Google Shape;5414;p70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15" name="Google Shape;5415;p70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16" name="Google Shape;5416;p70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417" name="Google Shape;5417;p70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5418" name="Google Shape;5418;p70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19" name="Google Shape;5419;p70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20" name="Google Shape;5420;p70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21" name="Google Shape;5421;p70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422" name="Google Shape;5422;p70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5423" name="Google Shape;5423;p70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24" name="Google Shape;5424;p70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25" name="Google Shape;5425;p70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426" name="Google Shape;5426;p70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5427" name="Google Shape;5427;p70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28" name="Google Shape;5428;p70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429" name="Google Shape;5429;p70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5430" name="Google Shape;5430;p70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31" name="Google Shape;5431;p70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432" name="Google Shape;5432;p70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5433" name="Google Shape;5433;p70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34" name="Google Shape;5434;p70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35" name="Google Shape;5435;p70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36" name="Google Shape;5436;p70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437" name="Google Shape;5437;p70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5438" name="Google Shape;5438;p70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39" name="Google Shape;5439;p70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40" name="Google Shape;5440;p70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41" name="Google Shape;5441;p70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42" name="Google Shape;5442;p70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443" name="Google Shape;5443;p70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5444" name="Google Shape;5444;p70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45" name="Google Shape;5445;p70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46" name="Google Shape;5446;p70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47" name="Google Shape;5447;p70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48" name="Google Shape;5448;p70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49" name="Google Shape;5449;p70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50" name="Google Shape;5450;p70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451" name="Google Shape;5451;p70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452" name="Google Shape;5452;p70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5453" name="Google Shape;5453;p70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54" name="Google Shape;5454;p70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55" name="Google Shape;5455;p70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56" name="Google Shape;5456;p70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457" name="Google Shape;5457;p70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5458" name="Google Shape;5458;p70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59" name="Google Shape;5459;p70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60" name="Google Shape;5460;p70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61" name="Google Shape;5461;p70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62" name="Google Shape;5462;p70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63" name="Google Shape;5463;p70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64" name="Google Shape;5464;p70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65" name="Google Shape;5465;p70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66" name="Google Shape;5466;p70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67" name="Google Shape;5467;p70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468" name="Google Shape;5468;p70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5469" name="Google Shape;5469;p70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70" name="Google Shape;5470;p70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71" name="Google Shape;5471;p70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472" name="Google Shape;5472;p70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5473" name="Google Shape;5473;p70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74" name="Google Shape;5474;p70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75" name="Google Shape;5475;p70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76" name="Google Shape;5476;p70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477" name="Google Shape;5477;p70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478" name="Google Shape;5478;p70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479" name="Google Shape;5479;p70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5480" name="Google Shape;5480;p70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81" name="Google Shape;5481;p70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82" name="Google Shape;5482;p70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483" name="Google Shape;5483;p70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5484" name="Google Shape;5484;p70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85" name="Google Shape;5485;p70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86" name="Google Shape;5486;p70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487" name="Google Shape;5487;p70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5488" name="Google Shape;5488;p70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89" name="Google Shape;5489;p70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90" name="Google Shape;5490;p70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91" name="Google Shape;5491;p70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492" name="Google Shape;5492;p70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5493" name="Google Shape;5493;p70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94" name="Google Shape;5494;p70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95" name="Google Shape;5495;p70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496" name="Google Shape;5496;p70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5497" name="Google Shape;5497;p70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498" name="Google Shape;5498;p70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499" name="Google Shape;5499;p70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500" name="Google Shape;5500;p70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5501" name="Google Shape;5501;p70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02" name="Google Shape;5502;p70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03" name="Google Shape;5503;p70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5504" name="Google Shape;5504;p70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05" name="Google Shape;5505;p70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06" name="Google Shape;5506;p70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07" name="Google Shape;5507;p70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508" name="Google Shape;5508;p70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509" name="Google Shape;5509;p70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510" name="Google Shape;5510;p70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5511" name="Google Shape;5511;p70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12" name="Google Shape;5512;p70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13" name="Google Shape;5513;p70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14" name="Google Shape;5514;p70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5515" name="Google Shape;5515;p70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16" name="Google Shape;5516;p70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17" name="Google Shape;5517;p70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18" name="Google Shape;5518;p70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5519" name="Google Shape;5519;p70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20" name="Google Shape;5520;p70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21" name="Google Shape;5521;p70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522" name="Google Shape;5522;p70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523" name="Google Shape;5523;p70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524" name="Google Shape;5524;p70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5525" name="Google Shape;5525;p70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26" name="Google Shape;5526;p70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27" name="Google Shape;5527;p70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5528" name="Google Shape;5528;p70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29" name="Google Shape;5529;p70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30" name="Google Shape;5530;p70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531" name="Google Shape;5531;p70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532" name="Google Shape;5532;p70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5533" name="Google Shape;5533;p70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34" name="Google Shape;5534;p70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35" name="Google Shape;5535;p70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36" name="Google Shape;5536;p70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37" name="Google Shape;5537;p70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5538" name="Google Shape;5538;p70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39" name="Google Shape;5539;p70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40" name="Google Shape;5540;p70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41" name="Google Shape;5541;p70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42" name="Google Shape;5542;p70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43" name="Google Shape;5543;p70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44" name="Google Shape;5544;p70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5545" name="Google Shape;5545;p70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46" name="Google Shape;5546;p70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47" name="Google Shape;5547;p70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5548" name="Google Shape;5548;p70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49" name="Google Shape;5549;p70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50" name="Google Shape;5550;p70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51" name="Google Shape;5551;p70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552" name="Google Shape;5552;p70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553" name="Google Shape;5553;p70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554" name="Google Shape;5554;p70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5555" name="Google Shape;5555;p70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56" name="Google Shape;5556;p70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57" name="Google Shape;5557;p70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58" name="Google Shape;5558;p70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59" name="Google Shape;5559;p70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60" name="Google Shape;5560;p70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61" name="Google Shape;5561;p70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62" name="Google Shape;5562;p70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563" name="Google Shape;5563;p70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564" name="Google Shape;5564;p70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5565" name="Google Shape;5565;p70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66" name="Google Shape;5566;p70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67" name="Google Shape;5567;p70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68" name="Google Shape;5568;p70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5569" name="Google Shape;5569;p70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70" name="Google Shape;5570;p70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71" name="Google Shape;5571;p70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72" name="Google Shape;5572;p70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5573" name="Google Shape;5573;p70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74" name="Google Shape;5574;p70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75" name="Google Shape;5575;p70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76" name="Google Shape;5576;p70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5577" name="Google Shape;5577;p70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78" name="Google Shape;5578;p70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79" name="Google Shape;5579;p70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80" name="Google Shape;5580;p70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81" name="Google Shape;5581;p70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5582" name="Google Shape;5582;p70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83" name="Google Shape;5583;p70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84" name="Google Shape;5584;p70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85" name="Google Shape;5585;p70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86" name="Google Shape;5586;p70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5587" name="Google Shape;5587;p70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88" name="Google Shape;5588;p70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589" name="Google Shape;5589;p70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590" name="Google Shape;5590;p70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591" name="Google Shape;5591;p70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592" name="Google Shape;5592;p70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5593" name="Google Shape;5593;p70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94" name="Google Shape;5594;p70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595" name="Google Shape;5595;p70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5596" name="Google Shape;5596;p70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97" name="Google Shape;5597;p70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98" name="Google Shape;5598;p70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99" name="Google Shape;5599;p70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00" name="Google Shape;5600;p70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601" name="Google Shape;5601;p70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602" name="Google Shape;5602;p70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5603" name="Google Shape;5603;p70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04" name="Google Shape;5604;p70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05" name="Google Shape;5605;p70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606" name="Google Shape;5606;p70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607" name="Google Shape;5607;p70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608" name="Google Shape;5608;p70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5609" name="Google Shape;5609;p70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10" name="Google Shape;5610;p70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611" name="Google Shape;5611;p70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5612" name="Google Shape;5612;p70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13" name="Google Shape;5613;p70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614" name="Google Shape;5614;p70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5615" name="Google Shape;5615;p70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16" name="Google Shape;5616;p70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617" name="Google Shape;5617;p70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618" name="Google Shape;5618;p70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5619" name="Google Shape;5619;p70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20" name="Google Shape;5620;p70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21" name="Google Shape;5621;p70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22" name="Google Shape;5622;p70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23" name="Google Shape;5623;p70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624" name="Google Shape;5624;p70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5625" name="Google Shape;5625;p70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26" name="Google Shape;5626;p70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27" name="Google Shape;5627;p70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628" name="Google Shape;5628;p70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5629" name="Google Shape;5629;p70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30" name="Google Shape;5630;p70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631" name="Google Shape;5631;p70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632" name="Google Shape;5632;p70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5633" name="Google Shape;5633;p70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34" name="Google Shape;5634;p70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635" name="Google Shape;5635;p70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5636" name="Google Shape;5636;p70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37" name="Google Shape;5637;p70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38" name="Google Shape;5638;p70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39" name="Google Shape;5639;p70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640" name="Google Shape;5640;p70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641" name="Google Shape;5641;p70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642" name="Google Shape;5642;p70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5643" name="Google Shape;5643;p70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44" name="Google Shape;5644;p70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45" name="Google Shape;5645;p70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46" name="Google Shape;5646;p70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647" name="Google Shape;5647;p70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5648" name="Google Shape;5648;p70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49" name="Google Shape;5649;p70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50" name="Google Shape;5650;p70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51" name="Google Shape;5651;p70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652" name="Google Shape;5652;p70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5653" name="Google Shape;5653;p70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54" name="Google Shape;5654;p70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55" name="Google Shape;5655;p70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56" name="Google Shape;5656;p70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657" name="Google Shape;5657;p70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5658" name="Google Shape;5658;p70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59" name="Google Shape;5659;p70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60" name="Google Shape;5660;p70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61" name="Google Shape;5661;p70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662" name="Google Shape;5662;p70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5663" name="Google Shape;5663;p70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64" name="Google Shape;5664;p70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65" name="Google Shape;5665;p70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666" name="Google Shape;5666;p70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5667" name="Google Shape;5667;p70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68" name="Google Shape;5668;p70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69" name="Google Shape;5669;p70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70" name="Google Shape;5670;p70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671" name="Google Shape;5671;p70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5672" name="Google Shape;5672;p70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73" name="Google Shape;5673;p70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674" name="Google Shape;5674;p70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675" name="Google Shape;5675;p70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5676" name="Google Shape;5676;p70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77" name="Google Shape;5677;p70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678" name="Google Shape;5678;p70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5679" name="Google Shape;5679;p70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80" name="Google Shape;5680;p70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681" name="Google Shape;5681;p70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682" name="Google Shape;5682;p70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5683" name="Google Shape;5683;p70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84" name="Google Shape;5684;p70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85" name="Google Shape;5685;p70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686" name="Google Shape;5686;p70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5687" name="Google Shape;5687;p70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88" name="Google Shape;5688;p70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689" name="Google Shape;5689;p70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5690" name="Google Shape;5690;p70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91" name="Google Shape;5691;p70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92" name="Google Shape;5692;p70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693" name="Google Shape;5693;p70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5694" name="Google Shape;5694;p70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95" name="Google Shape;5695;p70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96" name="Google Shape;5696;p70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697" name="Google Shape;5697;p70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5698" name="Google Shape;5698;p70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99" name="Google Shape;5699;p70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700" name="Google Shape;5700;p70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5701" name="Google Shape;5701;p70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02" name="Google Shape;5702;p70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703" name="Google Shape;5703;p70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5704" name="Google Shape;5704;p70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05" name="Google Shape;5705;p70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06" name="Google Shape;5706;p70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707" name="Google Shape;5707;p70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5708" name="Google Shape;5708;p70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09" name="Google Shape;5709;p70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10" name="Google Shape;5710;p70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711" name="Google Shape;5711;p70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712" name="Google Shape;5712;p70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5713" name="Google Shape;5713;p70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14" name="Google Shape;5714;p70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715" name="Google Shape;5715;p70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5716" name="Google Shape;5716;p70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17" name="Google Shape;5717;p70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721" name="Shape 57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22" name="Google Shape;5722;p7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723" name="Google Shape;5723;p71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5724" name="Google Shape;5724;p71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71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6" name="Google Shape;5726;p71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5727" name="Google Shape;5727;p71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71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9" name="Google Shape;5729;p71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5730" name="Google Shape;5730;p71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71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2" name="Google Shape;5732;p71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5733" name="Google Shape;5733;p71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71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35" name="Google Shape;5735;p71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36" name="Google Shape;5736;p71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5737" name="Google Shape;5737;p71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71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9" name="Google Shape;5739;p71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5740" name="Google Shape;5740;p71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71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71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71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4" name="Google Shape;5744;p71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5745" name="Google Shape;5745;p71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71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71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8" name="Google Shape;5748;p71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5749" name="Google Shape;5749;p71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71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71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71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71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4" name="Google Shape;5754;p71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5755" name="Google Shape;5755;p71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71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71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8" name="Google Shape;5758;p71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5759" name="Google Shape;5759;p71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71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1" name="Google Shape;5761;p71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5762" name="Google Shape;5762;p71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71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64" name="Google Shape;5764;p71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65" name="Google Shape;5765;p71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5766" name="Google Shape;5766;p71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71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8" name="Google Shape;5768;p71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5769" name="Google Shape;5769;p71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71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71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2" name="Google Shape;5772;p71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5773" name="Google Shape;5773;p71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71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75" name="Google Shape;5775;p71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76" name="Google Shape;5776;p71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5777" name="Google Shape;5777;p71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71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71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71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71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71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3" name="Google Shape;5783;p71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5784" name="Google Shape;5784;p71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71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6" name="Google Shape;5786;p71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5787" name="Google Shape;5787;p71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71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71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71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71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71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3" name="Google Shape;5793;p71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5794" name="Google Shape;5794;p71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71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71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7" name="Google Shape;5797;p71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5798" name="Google Shape;5798;p71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71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00" name="Google Shape;5800;p71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01" name="Google Shape;5801;p71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5802" name="Google Shape;5802;p71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71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4" name="Google Shape;5804;p71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5805" name="Google Shape;5805;p71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71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7" name="Google Shape;5807;p71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5808" name="Google Shape;5808;p71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71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0" name="Google Shape;5810;p71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5811" name="Google Shape;5811;p71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71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3" name="Google Shape;5813;p71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5814" name="Google Shape;5814;p71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71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71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7" name="Google Shape;5817;p71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5818" name="Google Shape;5818;p71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71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0" name="Google Shape;5820;p71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5821" name="Google Shape;5821;p71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71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71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71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71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71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71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28" name="Google Shape;5828;p71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9" name="Google Shape;5829;p71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30" name="Google Shape;5830;p71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5831" name="Google Shape;5831;p71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71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3" name="Google Shape;5833;p71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5834" name="Google Shape;5834;p71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71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6" name="Google Shape;5836;p71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5837" name="Google Shape;5837;p71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71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71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71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71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2" name="Google Shape;5842;p71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5843" name="Google Shape;5843;p71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71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71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71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7" name="Google Shape;5847;p71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5848" name="Google Shape;5848;p71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71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71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71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2" name="Google Shape;5852;p71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5853" name="Google Shape;5853;p71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854" name="Google Shape;5854;p71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5855" name="Google Shape;5855;p71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6" name="Google Shape;5856;p71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7" name="Google Shape;5857;p71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8" name="Google Shape;5858;p71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9" name="Google Shape;5859;p71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0" name="Google Shape;5860;p71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1" name="Google Shape;5861;p71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862" name="Google Shape;5862;p71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5863" name="Google Shape;5863;p71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71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5" name="Google Shape;5865;p71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5866" name="Google Shape;5866;p71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71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71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71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71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71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71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71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71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71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6" name="Google Shape;5876;p71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5877" name="Google Shape;5877;p71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71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9" name="Google Shape;5879;p71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5880" name="Google Shape;5880;p71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71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2" name="Google Shape;5882;p71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5883" name="Google Shape;5883;p71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71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5" name="Google Shape;5885;p71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5886" name="Google Shape;5886;p71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71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71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71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0" name="Google Shape;5890;p71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5891" name="Google Shape;5891;p71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71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3" name="Google Shape;5893;p71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5894" name="Google Shape;5894;p71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71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71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7" name="Google Shape;5897;p71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5898" name="Google Shape;5898;p71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71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71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71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02" name="Google Shape;5902;p71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03" name="Google Shape;5903;p71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5904" name="Google Shape;5904;p71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71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71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71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8" name="Google Shape;5908;p71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5909" name="Google Shape;5909;p71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71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11" name="Google Shape;5911;p71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12" name="Google Shape;5912;p71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5913" name="Google Shape;5913;p71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71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5" name="Google Shape;5915;p71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5916" name="Google Shape;5916;p71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71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71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19" name="Google Shape;5919;p71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20" name="Google Shape;5920;p71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5921" name="Google Shape;5921;p71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71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71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4" name="Google Shape;5924;p71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5925" name="Google Shape;5925;p71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71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71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71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71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71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71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71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71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4" name="Google Shape;5934;p71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5935" name="Google Shape;5935;p71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71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71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8" name="Google Shape;5938;p71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5939" name="Google Shape;5939;p71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71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71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2" name="Google Shape;5942;p71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5943" name="Google Shape;5943;p71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71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5" name="Google Shape;5945;p71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946" name="Google Shape;5946;p71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71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71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71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71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71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71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71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71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5" name="Google Shape;5955;p71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956" name="Google Shape;5956;p71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71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71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71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60" name="Google Shape;5960;p71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61" name="Google Shape;5961;p71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62" name="Google Shape;5962;p71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63" name="Google Shape;5963;p71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964" name="Google Shape;5964;p71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71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71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71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71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71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71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71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71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71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71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71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71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71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8" name="Google Shape;5978;p71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979" name="Google Shape;5979;p71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71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1" name="Google Shape;5981;p71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982" name="Google Shape;5982;p71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71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71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5" name="Google Shape;5985;p71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986" name="Google Shape;5986;p71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71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71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9" name="Google Shape;5989;p71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990" name="Google Shape;5990;p71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71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71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71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71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5" name="Google Shape;5995;p71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996" name="Google Shape;5996;p71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71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71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71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0" name="Google Shape;6000;p71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6001" name="Google Shape;6001;p71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71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03" name="Google Shape;6003;p71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04" name="Google Shape;6004;p71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6005" name="Google Shape;6005;p71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71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71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08" name="Google Shape;6008;p71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09" name="Google Shape;6009;p71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6010" name="Google Shape;6010;p71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71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2" name="Google Shape;6012;p71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6013" name="Google Shape;6013;p71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71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71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71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71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8" name="Google Shape;6018;p71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6019" name="Google Shape;6019;p71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71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71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71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71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24" name="Google Shape;6024;p71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25" name="Google Shape;6025;p71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6026" name="Google Shape;6026;p71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71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71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9" name="Google Shape;6029;p71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6030" name="Google Shape;6030;p71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71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71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71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71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71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6" name="Google Shape;6036;p71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6037" name="Google Shape;6037;p71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71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71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0" name="Google Shape;6040;p71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6041" name="Google Shape;6041;p71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71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71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4" name="Google Shape;6044;p71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6045" name="Google Shape;6045;p71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71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71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71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9" name="Google Shape;6049;p71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6050" name="Google Shape;6050;p71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71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2" name="Google Shape;6052;p71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6053" name="Google Shape;6053;p71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71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5" name="Google Shape;6055;p71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6056" name="Google Shape;6056;p71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71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71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71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0" name="Google Shape;6060;p71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6061" name="Google Shape;6061;p71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71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71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71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5" name="Google Shape;6065;p71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6066" name="Google Shape;6066;p71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71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71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71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71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71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71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3" name="Google Shape;6073;p71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6074" name="Google Shape;6074;p71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71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76" name="Google Shape;6076;p71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77" name="Google Shape;6077;p71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6078" name="Google Shape;6078;p71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71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71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71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82" name="Google Shape;6082;p71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83" name="Google Shape;6083;p71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6084" name="Google Shape;6084;p71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71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71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7" name="Google Shape;6087;p71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6088" name="Google Shape;6088;p71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71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71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71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71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71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71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5" name="Google Shape;6095;p71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6096" name="Google Shape;6096;p71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71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98" name="Google Shape;6098;p71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99" name="Google Shape;6099;p71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0" name="Google Shape;6100;p71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01" name="Google Shape;6101;p71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6102" name="Google Shape;6102;p71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71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71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71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6" name="Google Shape;6106;p71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6107" name="Google Shape;6107;p71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71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71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71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71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71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71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117" name="Shape 6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8" name="Google Shape;6118;p7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119" name="Google Shape;6119;p72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6120" name="Google Shape;6120;p72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72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72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72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4" name="Google Shape;6124;p72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6125" name="Google Shape;6125;p72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72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72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72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9" name="Google Shape;6129;p72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6130" name="Google Shape;6130;p72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72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72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72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4" name="Google Shape;6134;p72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6135" name="Google Shape;6135;p72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72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7" name="Google Shape;6137;p72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6138" name="Google Shape;6138;p72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72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72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72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2" name="Google Shape;6142;p72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6143" name="Google Shape;6143;p72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72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72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72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7" name="Google Shape;6147;p72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6148" name="Google Shape;6148;p72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72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0" name="Google Shape;6150;p72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6151" name="Google Shape;6151;p72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72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72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72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5" name="Google Shape;6155;p72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6156" name="Google Shape;6156;p72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72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72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72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0" name="Google Shape;6160;p72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6161" name="Google Shape;6161;p72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72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72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72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5" name="Google Shape;6165;p72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6166" name="Google Shape;6166;p72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72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72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72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0" name="Google Shape;6170;p72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6171" name="Google Shape;6171;p72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72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72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72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72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6" name="Google Shape;6176;p72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6177" name="Google Shape;6177;p72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72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9" name="Google Shape;6179;p72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6180" name="Google Shape;6180;p72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72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72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72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72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72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6" name="Google Shape;6186;p72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6187" name="Google Shape;6187;p72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72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72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72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1" name="Google Shape;6191;p72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6192" name="Google Shape;6192;p72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72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72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72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6" name="Google Shape;6196;p72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6197" name="Google Shape;6197;p72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72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72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72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1" name="Google Shape;6201;p72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6202" name="Google Shape;6202;p72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72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72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72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6" name="Google Shape;6206;p72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6207" name="Google Shape;6207;p72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72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72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72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72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2" name="Google Shape;6212;p72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6213" name="Google Shape;6213;p72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72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72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72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72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8" name="Google Shape;6218;p72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6219" name="Google Shape;6219;p72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72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72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72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3" name="Google Shape;6223;p72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6224" name="Google Shape;6224;p72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72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6" name="Google Shape;6226;p72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6227" name="Google Shape;6227;p72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72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72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72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72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2" name="Google Shape;6232;p72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6233" name="Google Shape;6233;p72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72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72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72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7" name="Google Shape;6237;p72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6238" name="Google Shape;6238;p72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72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72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72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2" name="Google Shape;6242;p72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6243" name="Google Shape;6243;p72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72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72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6" name="Google Shape;6246;p72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6247" name="Google Shape;6247;p72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72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9" name="Google Shape;6249;p72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6250" name="Google Shape;6250;p72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72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72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72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4" name="Google Shape;6254;p72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6255" name="Google Shape;6255;p72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72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72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72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9" name="Google Shape;6259;p72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6260" name="Google Shape;6260;p72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72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2" name="Google Shape;6262;p72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6263" name="Google Shape;6263;p72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72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72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6" name="Google Shape;6266;p72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6267" name="Google Shape;6267;p72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72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72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0" name="Google Shape;6270;p72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6271" name="Google Shape;6271;p72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72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72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4" name="Google Shape;6274;p72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6275" name="Google Shape;6275;p72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72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72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72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9" name="Google Shape;6279;p72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6280" name="Google Shape;6280;p72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72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72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72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4" name="Google Shape;6284;p72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6285" name="Google Shape;6285;p72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72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7" name="Google Shape;6287;p72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6288" name="Google Shape;6288;p72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72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72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1" name="Google Shape;6291;p72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6292" name="Google Shape;6292;p72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72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72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72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6" name="Google Shape;6296;p72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6297" name="Google Shape;6297;p72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72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72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72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1" name="Google Shape;6301;p72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6302" name="Google Shape;6302;p72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72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72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5" name="Google Shape;6305;p72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6306" name="Google Shape;6306;p72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72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72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72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0" name="Google Shape;6310;p72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6311" name="Google Shape;6311;p72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72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72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72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5" name="Google Shape;6315;p72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6316" name="Google Shape;6316;p72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72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72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72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72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1" name="Google Shape;6321;p72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6322" name="Google Shape;6322;p72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72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72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72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72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7" name="Google Shape;6327;p72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6328" name="Google Shape;6328;p72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72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0" name="Google Shape;6330;p72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6331" name="Google Shape;6331;p72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72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72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72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5" name="Google Shape;6335;p72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6336" name="Google Shape;6336;p72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72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72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72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0" name="Google Shape;6340;p72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6341" name="Google Shape;6341;p72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72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72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4" name="Google Shape;6344;p72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6345" name="Google Shape;6345;p72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72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72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72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72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72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72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2" name="Google Shape;6352;p72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6353" name="Google Shape;6353;p72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72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72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72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72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8" name="Google Shape;6358;p72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6359" name="Google Shape;6359;p72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72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72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72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3" name="Google Shape;6363;p72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6364" name="Google Shape;6364;p72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72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72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72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8" name="Google Shape;6368;p72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6369" name="Google Shape;6369;p72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72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72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72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72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4" name="Google Shape;6374;p72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6375" name="Google Shape;6375;p72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72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72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72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72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0" name="Google Shape;6380;p72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6381" name="Google Shape;6381;p72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72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72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72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72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72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72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72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9" name="Google Shape;6389;p72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6390" name="Google Shape;6390;p72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72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72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72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72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72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6" name="Google Shape;6396;p72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6397" name="Google Shape;6397;p72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72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72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72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1" name="Google Shape;6401;p72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6402" name="Google Shape;6402;p72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72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72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72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72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72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72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72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72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72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72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3" name="Google Shape;6413;p72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6414" name="Google Shape;6414;p72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72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72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72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72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72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0" name="Google Shape;6420;p72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6421" name="Google Shape;6421;p72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72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72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72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5" name="Google Shape;6425;p72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6426" name="Google Shape;6426;p72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72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72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72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0" name="Google Shape;6430;p72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6431" name="Google Shape;6431;p72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72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72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72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5" name="Google Shape;6435;p72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6436" name="Google Shape;6436;p72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72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72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72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0" name="Google Shape;6440;p72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6441" name="Google Shape;6441;p72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72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72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72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72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72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7" name="Google Shape;6447;p72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6448" name="Google Shape;6448;p72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72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72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1" name="Google Shape;6451;p72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6452" name="Google Shape;6452;p72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72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72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5" name="Google Shape;6455;p72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6456" name="Google Shape;6456;p72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72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72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72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72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72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72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72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4" name="Google Shape;6464;p72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6465" name="Google Shape;6465;p72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72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72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72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72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72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72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2" name="Google Shape;6472;p72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6473" name="Google Shape;6473;p72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72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72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72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7" name="Google Shape;6477;p72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6478" name="Google Shape;6478;p72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72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72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72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72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3" name="Google Shape;6483;p72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6484" name="Google Shape;6484;p72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72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72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72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72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72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72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72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2" name="Google Shape;6492;p72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6493" name="Google Shape;6493;p72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72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5" name="Google Shape;6495;p72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6496" name="Google Shape;6496;p72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72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72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72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72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1" name="Google Shape;6501;p72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6502" name="Google Shape;6502;p72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72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72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5" name="Google Shape;6505;p72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6506" name="Google Shape;6506;p72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72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72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72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72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72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72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72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4" name="Google Shape;6514;p72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6515" name="Google Shape;6515;p72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72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72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72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72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0" name="Google Shape;6520;p72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6521" name="Google Shape;6521;p72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72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72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72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72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72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72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8" name="Google Shape;6528;p72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6529" name="Google Shape;6529;p72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72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72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72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72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72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72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72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72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8" name="Google Shape;6538;p72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6539" name="Google Shape;6539;p72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72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72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72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72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72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72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6" name="Google Shape;6546;p72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6547" name="Google Shape;6547;p72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72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72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72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1" name="Google Shape;6551;p72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6552" name="Google Shape;6552;p72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72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72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72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72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72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72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9" name="Google Shape;6559;p72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6560" name="Google Shape;6560;p72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72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72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72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72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72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72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7" name="Google Shape;6567;p72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6568" name="Google Shape;6568;p72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72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72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72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72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72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72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75" name="Google Shape;6575;p72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6" name="Google Shape;6576;p72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77" name="Google Shape;6577;p72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6578" name="Google Shape;6578;p72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72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72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72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72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72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72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5" name="Google Shape;6585;p72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6586" name="Google Shape;6586;p72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72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72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72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72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72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72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72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4" name="Google Shape;6594;p72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6595" name="Google Shape;6595;p72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72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72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72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72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72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1" name="Google Shape;6601;p72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6602" name="Google Shape;6602;p72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72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72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72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72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7" name="Google Shape;6607;p72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6608" name="Google Shape;6608;p72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72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72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72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72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72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72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5" name="Google Shape;6615;p72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6616" name="Google Shape;6616;p72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72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72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72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72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72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2" name="Google Shape;6622;p72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6623" name="Google Shape;6623;p72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72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72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6" name="Google Shape;6626;p72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6627" name="Google Shape;6627;p72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72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72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72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72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72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72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72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5" name="Google Shape;6635;p72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6636" name="Google Shape;6636;p72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72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72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72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72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72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72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72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72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72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72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7" name="Google Shape;6647;p72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6648" name="Google Shape;6648;p72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72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72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72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72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72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4" name="Google Shape;6654;p72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6655" name="Google Shape;6655;p72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72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72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72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72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0" name="Google Shape;6660;p72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6661" name="Google Shape;6661;p72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72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72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72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72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72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72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72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9" name="Google Shape;6669;p72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6670" name="Google Shape;6670;p72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72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72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72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72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72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72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7" name="Google Shape;6677;p72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6678" name="Google Shape;6678;p72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72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72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72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72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72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72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72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6" name="Google Shape;6686;p72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6687" name="Google Shape;6687;p72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72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72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72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72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72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72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72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72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6" name="Google Shape;6696;p72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6697" name="Google Shape;6697;p72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72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72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72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72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702" name="Google Shape;6702;p72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703" name="Google Shape;6703;p72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704" name="Google Shape;6704;p72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72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06" name="Google Shape;6706;p72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710" name="Shape 67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11" name="Google Shape;6711;p7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712" name="Google Shape;6712;p73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6713" name="Google Shape;6713;p73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73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5" name="Google Shape;6715;p73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6716" name="Google Shape;6716;p73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73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8" name="Google Shape;6718;p73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6719" name="Google Shape;6719;p73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73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73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73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73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73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5" name="Google Shape;6725;p73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6726" name="Google Shape;6726;p73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73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8" name="Google Shape;6728;p73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6729" name="Google Shape;6729;p73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73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73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73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73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73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73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73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7" name="Google Shape;6737;p73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6738" name="Google Shape;6738;p73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73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0" name="Google Shape;6740;p73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6741" name="Google Shape;6741;p73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73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3" name="Google Shape;6743;p73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6744" name="Google Shape;6744;p73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73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6" name="Google Shape;6746;p73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6747" name="Google Shape;6747;p73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73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49" name="Google Shape;6749;p73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50" name="Google Shape;6750;p73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6751" name="Google Shape;6751;p73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73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3" name="Google Shape;6753;p73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6754" name="Google Shape;6754;p73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73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6" name="Google Shape;6756;p73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6757" name="Google Shape;6757;p73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73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9" name="Google Shape;6759;p73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6760" name="Google Shape;6760;p73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73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73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73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73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73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6" name="Google Shape;6766;p73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6767" name="Google Shape;6767;p73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73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73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0" name="Google Shape;6770;p73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6771" name="Google Shape;6771;p73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73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73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73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5" name="Google Shape;6775;p73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6776" name="Google Shape;6776;p73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73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73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73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80" name="Google Shape;6780;p73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81" name="Google Shape;6781;p73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6782" name="Google Shape;6782;p73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73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73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85" name="Google Shape;6785;p73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86" name="Google Shape;6786;p73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6787" name="Google Shape;6787;p73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73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73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73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73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73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73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4" name="Google Shape;6794;p73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95" name="Google Shape;6795;p73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96" name="Google Shape;6796;p73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6797" name="Google Shape;6797;p73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73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73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0" name="Google Shape;6800;p73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6801" name="Google Shape;6801;p73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73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73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73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5" name="Google Shape;6805;p73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6806" name="Google Shape;6806;p73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73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73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9" name="Google Shape;6809;p73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6810" name="Google Shape;6810;p73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73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73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3" name="Google Shape;6813;p73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6814" name="Google Shape;6814;p73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73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73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73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73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73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73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21" name="Google Shape;6821;p73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22" name="Google Shape;6822;p73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23" name="Google Shape;6823;p73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24" name="Google Shape;6824;p73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25" name="Google Shape;6825;p73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26" name="Google Shape;6826;p73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6827" name="Google Shape;6827;p73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73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73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0" name="Google Shape;6830;p73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6831" name="Google Shape;6831;p73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73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73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73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73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6" name="Google Shape;6836;p73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6837" name="Google Shape;6837;p73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73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9" name="Google Shape;6839;p73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6840" name="Google Shape;6840;p73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73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73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73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73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73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46" name="Google Shape;6846;p73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47" name="Google Shape;6847;p73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6848" name="Google Shape;6848;p73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73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73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73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73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73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73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5" name="Google Shape;6855;p73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6856" name="Google Shape;6856;p73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73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73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73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0" name="Google Shape;6860;p73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6861" name="Google Shape;6861;p73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73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73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73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73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73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73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68" name="Google Shape;6868;p73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69" name="Google Shape;6869;p73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6870" name="Google Shape;6870;p73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73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73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73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74" name="Google Shape;6874;p73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75" name="Google Shape;6875;p73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6876" name="Google Shape;6876;p73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73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8" name="Google Shape;6878;p73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6879" name="Google Shape;6879;p73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73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73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73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73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4" name="Google Shape;6884;p73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6885" name="Google Shape;6885;p73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73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73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73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73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73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73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92" name="Google Shape;6892;p73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93" name="Google Shape;6893;p73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6894" name="Google Shape;6894;p73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73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73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73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8" name="Google Shape;6898;p73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6899" name="Google Shape;6899;p73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73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73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73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03" name="Google Shape;6903;p73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04" name="Google Shape;6904;p73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6905" name="Google Shape;6905;p73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73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73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8" name="Google Shape;6908;p73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6909" name="Google Shape;6909;p73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73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73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73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3" name="Google Shape;6913;p73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6914" name="Google Shape;6914;p73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73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73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73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73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9" name="Google Shape;6919;p73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6920" name="Google Shape;6920;p73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73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73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3" name="Google Shape;6923;p73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6924" name="Google Shape;6924;p73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73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73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73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73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73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73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73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73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73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4" name="Google Shape;6934;p73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6935" name="Google Shape;6935;p73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73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73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73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9" name="Google Shape;6939;p73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6940" name="Google Shape;6940;p73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73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73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73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73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5" name="Google Shape;6945;p73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6946" name="Google Shape;6946;p73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73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73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73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0" name="Google Shape;6950;p73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6951" name="Google Shape;6951;p73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73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3" name="Google Shape;6953;p73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6954" name="Google Shape;6954;p73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73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73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73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73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9" name="Google Shape;6959;p73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960" name="Google Shape;6960;p73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73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73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73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73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73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73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73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73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73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0" name="Google Shape;6970;p73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971" name="Google Shape;6971;p73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73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3" name="Google Shape;6973;p73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974" name="Google Shape;6974;p73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73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73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7" name="Google Shape;6977;p73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978" name="Google Shape;6978;p73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73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73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73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73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73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73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73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73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7" name="Google Shape;6987;p73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988" name="Google Shape;6988;p73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73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73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1" name="Google Shape;6991;p73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992" name="Google Shape;6992;p73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73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73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73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6" name="Google Shape;6996;p73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997" name="Google Shape;6997;p73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73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73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73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73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2" name="Google Shape;7002;p73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7003" name="Google Shape;7003;p73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73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73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73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73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8" name="Google Shape;7008;p73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7009" name="Google Shape;7009;p73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73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1" name="Google Shape;7011;p73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7012" name="Google Shape;7012;p73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73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73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73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73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7" name="Google Shape;7017;p73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7018" name="Google Shape;7018;p73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73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73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73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73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73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73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73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73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7" name="Google Shape;7027;p73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7028" name="Google Shape;7028;p73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73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73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73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73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73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73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73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73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73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73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9" name="Google Shape;7039;p73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7040" name="Google Shape;7040;p73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73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73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73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4" name="Google Shape;7044;p73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7045" name="Google Shape;7045;p73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73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73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73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73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73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1" name="Google Shape;7051;p73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7052" name="Google Shape;7052;p73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73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73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73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73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73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8" name="Google Shape;7058;p73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7059" name="Google Shape;7059;p73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73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73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73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73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73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73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73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7" name="Google Shape;7067;p73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7068" name="Google Shape;7068;p73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73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73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73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73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73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4" name="Google Shape;7074;p73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7075" name="Google Shape;7075;p73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73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73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73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9" name="Google Shape;7079;p73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7080" name="Google Shape;7080;p73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73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73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73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73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73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73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73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73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73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0" name="Google Shape;7090;p73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7091" name="Google Shape;7091;p73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73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73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73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73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73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7" name="Google Shape;7097;p73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7098" name="Google Shape;7098;p73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73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73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73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73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73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73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5" name="Google Shape;7105;p73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7106" name="Google Shape;7106;p73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73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73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73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73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73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73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73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73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73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73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7" name="Google Shape;7117;p73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7118" name="Google Shape;7118;p73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73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73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73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73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73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73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5" name="Google Shape;7125;p73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7126" name="Google Shape;7126;p73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73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73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73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73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73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73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73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73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73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73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73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73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9" name="Google Shape;7139;p73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7140" name="Google Shape;7140;p73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73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73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73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73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5" name="Google Shape;7145;p73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7146" name="Google Shape;7146;p73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73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73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73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73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1" name="Google Shape;7151;p73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7152" name="Google Shape;7152;p73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73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73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5" name="Google Shape;7155;p73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7156" name="Google Shape;7156;p73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73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8" name="Google Shape;7158;p73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7159" name="Google Shape;7159;p73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73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73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73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73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73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5" name="Google Shape;7165;p73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7166" name="Google Shape;7166;p73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73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73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9" name="Google Shape;7169;p73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7170" name="Google Shape;7170;p73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73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73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73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4" name="Google Shape;7174;p73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7175" name="Google Shape;7175;p73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73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73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73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73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73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73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73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73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73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5" name="Google Shape;7185;p73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7186" name="Google Shape;7186;p73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73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73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73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73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73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2" name="Google Shape;7192;p73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7193" name="Google Shape;7193;p73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73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73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73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73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73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9" name="Google Shape;7199;p73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7200" name="Google Shape;7200;p73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73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73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73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73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73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6" name="Google Shape;7206;p73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7207" name="Google Shape;7207;p73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73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73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73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1" name="Google Shape;7211;p73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7212" name="Google Shape;7212;p73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73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73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5" name="Google Shape;7215;p73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7216" name="Google Shape;7216;p73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73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73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73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73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73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2" name="Google Shape;7222;p73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7223" name="Google Shape;7223;p73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73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73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73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7" name="Google Shape;7227;p73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7228" name="Google Shape;7228;p73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73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73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1" name="Google Shape;7231;p73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7232" name="Google Shape;7232;p73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73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73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235" name="Google Shape;7235;p73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7236" name="Google Shape;7236;p73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7237" name="Google Shape;7237;p73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73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73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73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73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245" name="Shape 72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46" name="Google Shape;7246;p7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247" name="Google Shape;7247;p74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48" name="Google Shape;7248;p74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49" name="Google Shape;7249;p74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50" name="Google Shape;7250;p74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7251" name="Google Shape;7251;p74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74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74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74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5" name="Google Shape;7255;p74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7256" name="Google Shape;7256;p74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74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8" name="Google Shape;7258;p74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59" name="Google Shape;7259;p74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60" name="Google Shape;7260;p74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61" name="Google Shape;7261;p74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62" name="Google Shape;7262;p74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63" name="Google Shape;7263;p74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4" name="Google Shape;7264;p74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7265" name="Google Shape;7265;p74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74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74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8" name="Google Shape;7268;p74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7269" name="Google Shape;7269;p74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74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1" name="Google Shape;7271;p74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7272" name="Google Shape;7272;p74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74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74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74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74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7" name="Google Shape;7277;p74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8" name="Google Shape;7278;p74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9" name="Google Shape;7279;p74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80" name="Google Shape;7280;p74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81" name="Google Shape;7281;p74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2" name="Google Shape;7282;p74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7283" name="Google Shape;7283;p74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74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85" name="Google Shape;7285;p74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86" name="Google Shape;7286;p74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7" name="Google Shape;7287;p74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7288" name="Google Shape;7288;p74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74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74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74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2" name="Google Shape;7292;p74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93" name="Google Shape;7293;p74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94" name="Google Shape;7294;p74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95" name="Google Shape;7295;p74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96" name="Google Shape;7296;p74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97" name="Google Shape;7297;p74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8" name="Google Shape;7298;p74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7299" name="Google Shape;7299;p74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74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1" name="Google Shape;7301;p74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7302" name="Google Shape;7302;p74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74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4" name="Google Shape;7304;p74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7305" name="Google Shape;7305;p74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74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7" name="Google Shape;7307;p74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08" name="Google Shape;7308;p74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7309" name="Google Shape;7309;p74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74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11" name="Google Shape;7311;p74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2" name="Google Shape;7312;p74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7313" name="Google Shape;7313;p74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74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74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74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7" name="Google Shape;7317;p74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7318" name="Google Shape;7318;p74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74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74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74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2" name="Google Shape;7322;p74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7323" name="Google Shape;7323;p74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74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5" name="Google Shape;7325;p74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7326" name="Google Shape;7326;p74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74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8" name="Google Shape;7328;p74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29" name="Google Shape;7329;p74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0" name="Google Shape;7330;p74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7331" name="Google Shape;7331;p74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74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74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74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74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36" name="Google Shape;7336;p74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7" name="Google Shape;7337;p74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7338" name="Google Shape;7338;p74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74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0" name="Google Shape;7340;p74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7341" name="Google Shape;7341;p74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74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74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4" name="Google Shape;7344;p74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7345" name="Google Shape;7345;p74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74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7" name="Google Shape;7347;p74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7348" name="Google Shape;7348;p74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74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0" name="Google Shape;7350;p74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1" name="Google Shape;7351;p74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7352" name="Google Shape;7352;p74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74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74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5" name="Google Shape;7355;p74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7356" name="Google Shape;7356;p74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74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74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74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74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1" name="Google Shape;7361;p74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62" name="Google Shape;7362;p74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3" name="Google Shape;7363;p74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7364" name="Google Shape;7364;p74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74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74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7" name="Google Shape;7367;p74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7368" name="Google Shape;7368;p74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74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74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1" name="Google Shape;7371;p74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7372" name="Google Shape;7372;p74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74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74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5" name="Google Shape;7375;p74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7376" name="Google Shape;7376;p74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74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74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74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0" name="Google Shape;7380;p74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7381" name="Google Shape;7381;p74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74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74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84" name="Google Shape;7384;p74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85" name="Google Shape;7385;p74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7386" name="Google Shape;7386;p74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74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8" name="Google Shape;7388;p74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7389" name="Google Shape;7389;p74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74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1" name="Google Shape;7391;p74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92" name="Google Shape;7392;p74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93" name="Google Shape;7393;p74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7394" name="Google Shape;7394;p74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74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74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74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8" name="Google Shape;7398;p74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7399" name="Google Shape;7399;p74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74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01" name="Google Shape;7401;p74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02" name="Google Shape;7402;p74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7403" name="Google Shape;7403;p74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74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74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74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74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74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9" name="Google Shape;7409;p74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7410" name="Google Shape;7410;p74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74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74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74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74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74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74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7" name="Google Shape;7417;p74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7418" name="Google Shape;7418;p74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74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0" name="Google Shape;7420;p74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7421" name="Google Shape;7421;p74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74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74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74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5" name="Google Shape;7425;p74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7426" name="Google Shape;7426;p74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74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74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29" name="Google Shape;7429;p74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0" name="Google Shape;7430;p74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7431" name="Google Shape;7431;p74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74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3" name="Google Shape;7433;p74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34" name="Google Shape;7434;p74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5" name="Google Shape;7435;p74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7436" name="Google Shape;7436;p74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74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8" name="Google Shape;7438;p74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7439" name="Google Shape;7439;p74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74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74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74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3" name="Google Shape;7443;p74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7444" name="Google Shape;7444;p74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74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74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7" name="Google Shape;7447;p74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8" name="Google Shape;7448;p74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7449" name="Google Shape;7449;p74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74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74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2" name="Google Shape;7452;p74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7453" name="Google Shape;7453;p74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74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74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74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7" name="Google Shape;7457;p74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7458" name="Google Shape;7458;p74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74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0" name="Google Shape;7460;p74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7461" name="Google Shape;7461;p74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74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3" name="Google Shape;7463;p74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7464" name="Google Shape;7464;p74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74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74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74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74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9" name="Google Shape;7469;p74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7470" name="Google Shape;7470;p74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74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74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74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74" name="Google Shape;7474;p74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75" name="Google Shape;7475;p74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76" name="Google Shape;7476;p74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7477" name="Google Shape;7477;p74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74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9" name="Google Shape;7479;p74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7480" name="Google Shape;7480;p74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74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2" name="Google Shape;7482;p74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7483" name="Google Shape;7483;p74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74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5" name="Google Shape;7485;p74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7486" name="Google Shape;7486;p74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74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74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74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74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74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74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74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4" name="Google Shape;7494;p74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7495" name="Google Shape;7495;p74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74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7" name="Google Shape;7497;p74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98" name="Google Shape;7498;p74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7499" name="Google Shape;7499;p74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74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1" name="Google Shape;7501;p74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7502" name="Google Shape;7502;p74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74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4" name="Google Shape;7504;p74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7505" name="Google Shape;7505;p74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74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74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8" name="Google Shape;7508;p74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7509" name="Google Shape;7509;p74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74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11" name="Google Shape;7511;p74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12" name="Google Shape;7512;p74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7513" name="Google Shape;7513;p74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74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74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6" name="Google Shape;7516;p74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7517" name="Google Shape;7517;p74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74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9" name="Google Shape;7519;p74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7520" name="Google Shape;7520;p74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74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2" name="Google Shape;7522;p74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7523" name="Google Shape;7523;p74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74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74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6" name="Google Shape;7526;p74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530" name="Shape 75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31" name="Google Shape;7531;p7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532" name="Google Shape;7532;p75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7533" name="Google Shape;7533;p75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75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5" name="Google Shape;7535;p75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7536" name="Google Shape;7536;p75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75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75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9" name="Google Shape;7539;p75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7540" name="Google Shape;7540;p75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75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75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75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75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5" name="Google Shape;7545;p75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7546" name="Google Shape;7546;p75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75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75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75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50" name="Google Shape;7550;p75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51" name="Google Shape;7551;p75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7552" name="Google Shape;7552;p75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75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75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5" name="Google Shape;7555;p75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7556" name="Google Shape;7556;p75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75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75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9" name="Google Shape;7559;p75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7560" name="Google Shape;7560;p75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75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62" name="Google Shape;7562;p75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63" name="Google Shape;7563;p75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7564" name="Google Shape;7564;p75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75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75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67" name="Google Shape;7567;p75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68" name="Google Shape;7568;p75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7569" name="Google Shape;7569;p75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75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75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75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3" name="Google Shape;7573;p75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7574" name="Google Shape;7574;p75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75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75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75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8" name="Google Shape;7578;p75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7579" name="Google Shape;7579;p75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75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75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2" name="Google Shape;7582;p75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7583" name="Google Shape;7583;p75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75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5" name="Google Shape;7585;p75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7586" name="Google Shape;7586;p75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75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88" name="Google Shape;7588;p75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89" name="Google Shape;7589;p75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7590" name="Google Shape;7590;p75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75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92" name="Google Shape;7592;p75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93" name="Google Shape;7593;p75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7594" name="Google Shape;7594;p75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75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75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7" name="Google Shape;7597;p75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7598" name="Google Shape;7598;p75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75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75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75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2" name="Google Shape;7602;p75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7603" name="Google Shape;7603;p75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75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75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75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07" name="Google Shape;7607;p75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08" name="Google Shape;7608;p75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7609" name="Google Shape;7609;p75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75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75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12" name="Google Shape;7612;p75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13" name="Google Shape;7613;p75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7614" name="Google Shape;7614;p75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75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75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75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75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75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75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75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75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75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75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5" name="Google Shape;7625;p75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7626" name="Google Shape;7626;p75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75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75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29" name="Google Shape;7629;p75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30" name="Google Shape;7630;p75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31" name="Google Shape;7631;p75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7632" name="Google Shape;7632;p75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75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75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5" name="Google Shape;7635;p75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7636" name="Google Shape;7636;p75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75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75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9" name="Google Shape;7639;p75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7640" name="Google Shape;7640;p75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75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75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3" name="Google Shape;7643;p75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7644" name="Google Shape;7644;p75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75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46" name="Google Shape;7646;p75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47" name="Google Shape;7647;p75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48" name="Google Shape;7648;p75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7649" name="Google Shape;7649;p75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75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75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75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75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75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75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75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75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75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75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0" name="Google Shape;7660;p75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7661" name="Google Shape;7661;p75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75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75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4" name="Google Shape;7664;p75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7665" name="Google Shape;7665;p75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75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75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75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69" name="Google Shape;7669;p75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70" name="Google Shape;7670;p75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7671" name="Google Shape;7671;p75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75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3" name="Google Shape;7673;p75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7674" name="Google Shape;7674;p75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75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75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75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75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9" name="Google Shape;7679;p75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7680" name="Google Shape;7680;p75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75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75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75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84" name="Google Shape;7684;p75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5" name="Google Shape;7685;p75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6" name="Google Shape;7686;p75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87" name="Google Shape;7687;p75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7688" name="Google Shape;7688;p75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75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0" name="Google Shape;7690;p75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7691" name="Google Shape;7691;p75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75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75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75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5" name="Google Shape;7695;p75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7696" name="Google Shape;7696;p75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75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75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9" name="Google Shape;7699;p75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7700" name="Google Shape;7700;p75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75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75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3" name="Google Shape;7703;p75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7704" name="Google Shape;7704;p75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75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75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75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75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75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75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1" name="Google Shape;7711;p75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7712" name="Google Shape;7712;p75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75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75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75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75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75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75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19" name="Google Shape;7719;p75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20" name="Google Shape;7720;p75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7721" name="Google Shape;7721;p75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75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75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75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75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6" name="Google Shape;7726;p75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7727" name="Google Shape;7727;p75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75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75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75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75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2" name="Google Shape;7732;p75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7733" name="Google Shape;7733;p75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75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75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6" name="Google Shape;7736;p75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7737" name="Google Shape;7737;p75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75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75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75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41" name="Google Shape;7741;p75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42" name="Google Shape;7742;p75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43" name="Google Shape;7743;p75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7744" name="Google Shape;7744;p75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75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75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75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75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9" name="Google Shape;7749;p75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7750" name="Google Shape;7750;p75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75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75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75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75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75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75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7" name="Google Shape;7757;p75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7758" name="Google Shape;7758;p75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75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75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1" name="Google Shape;7761;p75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7762" name="Google Shape;7762;p75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75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75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75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75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75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75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75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0" name="Google Shape;7770;p75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7771" name="Google Shape;7771;p75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75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75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75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75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75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75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8" name="Google Shape;7778;p75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7779" name="Google Shape;7779;p75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75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1" name="Google Shape;7781;p75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7782" name="Google Shape;7782;p75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75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75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75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75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75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75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75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75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75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2" name="Google Shape;7792;p75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7793" name="Google Shape;7793;p75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75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75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75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7" name="Google Shape;7797;p75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7798" name="Google Shape;7798;p75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75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75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75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75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75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75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5" name="Google Shape;7805;p75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7806" name="Google Shape;7806;p75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75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75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9" name="Google Shape;7809;p75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7810" name="Google Shape;7810;p75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75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75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75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75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75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6" name="Google Shape;7816;p75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7817" name="Google Shape;7817;p75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75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75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75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1" name="Google Shape;7821;p75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7822" name="Google Shape;7822;p75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75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4" name="Google Shape;7824;p75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7825" name="Google Shape;7825;p75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75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7" name="Google Shape;7827;p75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7828" name="Google Shape;7828;p75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75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75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75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75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75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75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5" name="Google Shape;7835;p75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7836" name="Google Shape;7836;p75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75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75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75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75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1" name="Google Shape;7841;p75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7842" name="Google Shape;7842;p75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75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75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75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6" name="Google Shape;7846;p75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7847" name="Google Shape;7847;p75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75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75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75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1" name="Google Shape;7851;p75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7852" name="Google Shape;7852;p75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75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75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75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6" name="Google Shape;7856;p75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7857" name="Google Shape;7857;p75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75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9" name="Google Shape;7859;p75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7860" name="Google Shape;7860;p75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75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75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75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75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5" name="Google Shape;7865;p75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7866" name="Google Shape;7866;p75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75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75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75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75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75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75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3" name="Google Shape;7873;p75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7874" name="Google Shape;7874;p75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75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75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7" name="Google Shape;7877;p75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8" name="Google Shape;7878;p75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7879" name="Google Shape;7879;p75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75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75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75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75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4" name="Google Shape;7884;p75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7885" name="Google Shape;7885;p75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75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75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75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75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0" name="Google Shape;7890;p75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7891" name="Google Shape;7891;p75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75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75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75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75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75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75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75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75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0" name="Google Shape;7900;p75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7901" name="Google Shape;7901;p75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75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75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75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75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75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75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75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9" name="Google Shape;7909;p75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7910" name="Google Shape;7910;p75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75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75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75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4" name="Google Shape;7914;p75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7915" name="Google Shape;7915;p75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75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7" name="Google Shape;7917;p75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7918" name="Google Shape;7918;p75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75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75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75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75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75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4" name="Google Shape;7924;p75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7925" name="Google Shape;7925;p75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75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75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75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9" name="Google Shape;7929;p75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7930" name="Google Shape;7930;p75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75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75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3" name="Google Shape;7933;p75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7934" name="Google Shape;7934;p75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75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75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75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75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75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75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1" name="Google Shape;7941;p75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7942" name="Google Shape;7942;p75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75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4" name="Google Shape;7944;p75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7945" name="Google Shape;7945;p75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75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7" name="Google Shape;7947;p75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7948" name="Google Shape;7948;p75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75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0" name="Google Shape;7950;p75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7951" name="Google Shape;7951;p75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75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75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75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75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75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75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8" name="Google Shape;7958;p75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959" name="Google Shape;7959;p75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75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1" name="Google Shape;7961;p75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962" name="Google Shape;7962;p75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75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4" name="Google Shape;7964;p75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65" name="Google Shape;7965;p75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966" name="Google Shape;7966;p75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75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75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972" name="Shape 79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73" name="Google Shape;7973;p7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974" name="Google Shape;7974;p76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75" name="Google Shape;7975;p76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976" name="Google Shape;7976;p76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76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8" name="Google Shape;7978;p76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979" name="Google Shape;7979;p76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76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76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2" name="Google Shape;7982;p76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983" name="Google Shape;7983;p76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76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76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76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76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8" name="Google Shape;7988;p76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989" name="Google Shape;7989;p76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76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76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76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76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4" name="Google Shape;7994;p76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995" name="Google Shape;7995;p76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76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76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76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76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76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76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76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76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76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76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76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7" name="Google Shape;8007;p76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8008" name="Google Shape;8008;p76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76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0" name="Google Shape;8010;p76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8011" name="Google Shape;8011;p76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76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76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76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15" name="Google Shape;8015;p76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16" name="Google Shape;8016;p76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8017" name="Google Shape;8017;p76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76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76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76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76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76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23" name="Google Shape;8023;p76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24" name="Google Shape;8024;p76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25" name="Google Shape;8025;p76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8026" name="Google Shape;8026;p76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76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76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76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76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1" name="Google Shape;8031;p76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8032" name="Google Shape;8032;p76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76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76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76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76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76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76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76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0" name="Google Shape;8040;p76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8041" name="Google Shape;8041;p76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76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3" name="Google Shape;8043;p76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8044" name="Google Shape;8044;p76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76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76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7" name="Google Shape;8047;p76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8048" name="Google Shape;8048;p76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76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0" name="Google Shape;8050;p76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8051" name="Google Shape;8051;p76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76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76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76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76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76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76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8" name="Google Shape;8058;p76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8059" name="Google Shape;8059;p76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76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1" name="Google Shape;8061;p76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8062" name="Google Shape;8062;p76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76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76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5" name="Google Shape;8065;p76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8066" name="Google Shape;8066;p76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76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8" name="Google Shape;8068;p76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8069" name="Google Shape;8069;p76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76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76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72" name="Google Shape;8072;p76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73" name="Google Shape;8073;p76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74" name="Google Shape;8074;p76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8075" name="Google Shape;8075;p76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76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76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76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76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76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81" name="Google Shape;8081;p76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82" name="Google Shape;8082;p76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8083" name="Google Shape;8083;p76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76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76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6" name="Google Shape;8086;p76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8087" name="Google Shape;8087;p76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76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89" name="Google Shape;8089;p76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90" name="Google Shape;8090;p76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8091" name="Google Shape;8091;p76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76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76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4" name="Google Shape;8094;p76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8095" name="Google Shape;8095;p76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76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97" name="Google Shape;8097;p76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98" name="Google Shape;8098;p76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99" name="Google Shape;8099;p76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0" name="Google Shape;8100;p76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8101" name="Google Shape;8101;p76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76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03" name="Google Shape;8103;p76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4" name="Google Shape;8104;p76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8105" name="Google Shape;8105;p76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76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07" name="Google Shape;8107;p76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08" name="Google Shape;8108;p76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09" name="Google Shape;8109;p76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0" name="Google Shape;8110;p76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8111" name="Google Shape;8111;p76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76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76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4" name="Google Shape;8114;p76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8115" name="Google Shape;8115;p76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76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7" name="Google Shape;8117;p76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8118" name="Google Shape;8118;p76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76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20" name="Google Shape;8120;p76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21" name="Google Shape;8121;p76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8122" name="Google Shape;8122;p76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76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76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76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76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76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76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76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76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31" name="Google Shape;8131;p76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32" name="Google Shape;8132;p76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8133" name="Google Shape;8133;p76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76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76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76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7" name="Google Shape;8137;p76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8138" name="Google Shape;8138;p76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76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0" name="Google Shape;8140;p76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8141" name="Google Shape;8141;p76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76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43" name="Google Shape;8143;p76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44" name="Google Shape;8144;p76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8145" name="Google Shape;8145;p76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76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76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8" name="Google Shape;8148;p76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8149" name="Google Shape;8149;p76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76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76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76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76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76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5" name="Google Shape;8155;p76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8156" name="Google Shape;8156;p76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76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8" name="Google Shape;8158;p76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8159" name="Google Shape;8159;p76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76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1" name="Google Shape;8161;p76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8162" name="Google Shape;8162;p76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76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76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76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76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7" name="Google Shape;8167;p76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8168" name="Google Shape;8168;p76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76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76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76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72" name="Google Shape;8172;p76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73" name="Google Shape;8173;p76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8174" name="Google Shape;8174;p76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76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76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76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8" name="Google Shape;8178;p76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8179" name="Google Shape;8179;p76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76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76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2" name="Google Shape;8182;p76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8183" name="Google Shape;8183;p76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76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76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6" name="Google Shape;8186;p76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8187" name="Google Shape;8187;p76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76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76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76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76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76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76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76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76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96" name="Google Shape;8196;p76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97" name="Google Shape;8197;p76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8198" name="Google Shape;8198;p76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76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76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1" name="Google Shape;8201;p76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8202" name="Google Shape;8202;p76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76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4" name="Google Shape;8204;p76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8205" name="Google Shape;8205;p76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76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07" name="Google Shape;8207;p76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08" name="Google Shape;8208;p76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8209" name="Google Shape;8209;p76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76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1" name="Google Shape;8211;p76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8212" name="Google Shape;8212;p76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76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4" name="Google Shape;8214;p76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8215" name="Google Shape;8215;p76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76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7" name="Google Shape;8217;p76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8218" name="Google Shape;8218;p76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76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0" name="Google Shape;8220;p76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8221" name="Google Shape;8221;p76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76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76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76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5" name="Google Shape;8225;p76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8226" name="Google Shape;8226;p76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76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8" name="Google Shape;8228;p76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8229" name="Google Shape;8229;p76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76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1" name="Google Shape;8231;p76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8232" name="Google Shape;8232;p76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76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76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76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76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7" name="Google Shape;8237;p76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8238" name="Google Shape;8238;p76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76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76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76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76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76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76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76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6" name="Google Shape;8246;p76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8247" name="Google Shape;8247;p76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76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76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0" name="Google Shape;8250;p76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8251" name="Google Shape;8251;p76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76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76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76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5" name="Google Shape;8255;p76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8256" name="Google Shape;8256;p76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76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58" name="Google Shape;8258;p76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59" name="Google Shape;8259;p76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8260" name="Google Shape;8260;p76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76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76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76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4" name="Google Shape;8264;p76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8265" name="Google Shape;8265;p76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76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76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76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9" name="Google Shape;8269;p76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8270" name="Google Shape;8270;p76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76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76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3" name="Google Shape;8273;p76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8274" name="Google Shape;8274;p76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76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6" name="Google Shape;8276;p76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8277" name="Google Shape;8277;p76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76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76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0" name="Google Shape;8280;p76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8281" name="Google Shape;8281;p76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76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3" name="Google Shape;8283;p76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8284" name="Google Shape;8284;p76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76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6" name="Google Shape;8286;p76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8287" name="Google Shape;8287;p76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76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76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76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91" name="Google Shape;8291;p76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92" name="Google Shape;8292;p76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8293" name="Google Shape;8293;p76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76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76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96" name="Google Shape;8296;p76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97" name="Google Shape;8297;p76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8298" name="Google Shape;8298;p76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76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76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01" name="Google Shape;8301;p76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02" name="Google Shape;8302;p76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8303" name="Google Shape;8303;p76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76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76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6" name="Google Shape;8306;p76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8307" name="Google Shape;8307;p76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76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76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0" name="Google Shape;8310;p76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8311" name="Google Shape;8311;p76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76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76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76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76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16" name="Google Shape;8316;p76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17" name="Google Shape;8317;p76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8318" name="Google Shape;8318;p76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76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76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21" name="Google Shape;8321;p76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22" name="Google Shape;8322;p76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8323" name="Google Shape;8323;p76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76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76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76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76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76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76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76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76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76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76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34" name="Google Shape;8334;p76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338" name="Shape 8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9" name="Google Shape;8339;p7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340" name="Google Shape;8340;p77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41" name="Google Shape;8341;p77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8342" name="Google Shape;8342;p77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77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77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5" name="Google Shape;8345;p77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8346" name="Google Shape;8346;p77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77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77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77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77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77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77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77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77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77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77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77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58" name="Google Shape;8358;p77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59" name="Google Shape;8359;p77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60" name="Google Shape;8360;p77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61" name="Google Shape;8361;p77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8362" name="Google Shape;8362;p77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77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77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77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66" name="Google Shape;8366;p77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67" name="Google Shape;8367;p77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8368" name="Google Shape;8368;p77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77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77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77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77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73" name="Google Shape;8373;p77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74" name="Google Shape;8374;p77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75" name="Google Shape;8375;p77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76" name="Google Shape;8376;p77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8377" name="Google Shape;8377;p77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77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9" name="Google Shape;8379;p77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8380" name="Google Shape;8380;p77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77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77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77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84" name="Google Shape;8384;p77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85" name="Google Shape;8385;p77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86" name="Google Shape;8386;p77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8387" name="Google Shape;8387;p77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77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77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90" name="Google Shape;8390;p77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91" name="Google Shape;8391;p77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8392" name="Google Shape;8392;p77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77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77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95" name="Google Shape;8395;p77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96" name="Google Shape;8396;p77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97" name="Google Shape;8397;p77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8398" name="Google Shape;8398;p77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77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0" name="Google Shape;8400;p77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8401" name="Google Shape;8401;p77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77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3" name="Google Shape;8403;p77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8404" name="Google Shape;8404;p77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77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6" name="Google Shape;8406;p77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8407" name="Google Shape;8407;p77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77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77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77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77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77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77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77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77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6" name="Google Shape;8416;p77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8417" name="Google Shape;8417;p77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77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77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0" name="Google Shape;8420;p77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8421" name="Google Shape;8421;p77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77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77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77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77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77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77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77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9" name="Google Shape;8429;p77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8430" name="Google Shape;8430;p77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77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77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77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77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77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77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7" name="Google Shape;8437;p77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8438" name="Google Shape;8438;p77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77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40" name="Google Shape;8440;p77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41" name="Google Shape;8441;p77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8442" name="Google Shape;8442;p77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77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77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77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77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77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77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9" name="Google Shape;8449;p77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8450" name="Google Shape;8450;p77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77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77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3" name="Google Shape;8453;p77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8454" name="Google Shape;8454;p77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77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77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57" name="Google Shape;8457;p77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58" name="Google Shape;8458;p77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8459" name="Google Shape;8459;p77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77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77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2" name="Google Shape;8462;p77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8463" name="Google Shape;8463;p77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77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77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66" name="Google Shape;8466;p77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67" name="Google Shape;8467;p77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68" name="Google Shape;8468;p77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8469" name="Google Shape;8469;p77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77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77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77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77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4" name="Google Shape;8474;p77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8475" name="Google Shape;8475;p77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77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77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77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77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77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1" name="Google Shape;8481;p77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8482" name="Google Shape;8482;p77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77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77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5" name="Google Shape;8485;p77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8486" name="Google Shape;8486;p77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77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8" name="Google Shape;8488;p77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8489" name="Google Shape;8489;p77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77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77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2" name="Google Shape;8492;p77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8493" name="Google Shape;8493;p77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77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77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77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77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98" name="Google Shape;8498;p77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99" name="Google Shape;8499;p77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00" name="Google Shape;8500;p77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01" name="Google Shape;8501;p77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02" name="Google Shape;8502;p77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8503" name="Google Shape;8503;p77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77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77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77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7" name="Google Shape;8507;p77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8508" name="Google Shape;8508;p77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77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77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77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77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77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77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77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77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77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77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77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0" name="Google Shape;8520;p77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8521" name="Google Shape;8521;p77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77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77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77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77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77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77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77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77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0" name="Google Shape;8530;p77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8531" name="Google Shape;8531;p77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77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77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4" name="Google Shape;8534;p77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8535" name="Google Shape;8535;p77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77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77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77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77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77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1" name="Google Shape;8541;p77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8542" name="Google Shape;8542;p77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77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77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77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77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7" name="Google Shape;8547;p77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8548" name="Google Shape;8548;p77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77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77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77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77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77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77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5" name="Google Shape;8555;p77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8556" name="Google Shape;8556;p77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77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77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77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77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77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2" name="Google Shape;8562;p77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8563" name="Google Shape;8563;p77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77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77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77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77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77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77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77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77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2" name="Google Shape;8572;p77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8573" name="Google Shape;8573;p77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77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77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6" name="Google Shape;8576;p77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8577" name="Google Shape;8577;p77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77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77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77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1" name="Google Shape;8581;p77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8582" name="Google Shape;8582;p77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77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4" name="Google Shape;8584;p77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8585" name="Google Shape;8585;p77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77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77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77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9" name="Google Shape;8589;p77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8590" name="Google Shape;8590;p77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77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77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77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4" name="Google Shape;8594;p77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8595" name="Google Shape;8595;p77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77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77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77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77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77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77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77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77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4" name="Google Shape;8604;p77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8605" name="Google Shape;8605;p77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77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7" name="Google Shape;8607;p77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8608" name="Google Shape;8608;p77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77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77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77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77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77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77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5" name="Google Shape;8615;p77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8616" name="Google Shape;8616;p77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77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77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77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77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77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77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77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77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77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77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77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77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77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77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77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77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3" name="Google Shape;8633;p77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8634" name="Google Shape;8634;p77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77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77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77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77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77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0" name="Google Shape;8640;p77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8641" name="Google Shape;8641;p77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77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3" name="Google Shape;8643;p77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8644" name="Google Shape;8644;p77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77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77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77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77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77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77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1" name="Google Shape;8651;p77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8652" name="Google Shape;8652;p77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77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77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77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77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77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8" name="Google Shape;8658;p77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8659" name="Google Shape;8659;p77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77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77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77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77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4" name="Google Shape;8664;p77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8665" name="Google Shape;8665;p77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77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77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77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77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77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77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2" name="Google Shape;8672;p77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8673" name="Google Shape;8673;p77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77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77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77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7" name="Google Shape;8677;p77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8678" name="Google Shape;8678;p77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77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77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1" name="Google Shape;8681;p77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8682" name="Google Shape;8682;p77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77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77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5" name="Google Shape;8685;p77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8686" name="Google Shape;8686;p77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77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77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77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77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77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77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77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77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95" name="Google Shape;8695;p77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96" name="Google Shape;8696;p77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8697" name="Google Shape;8697;p77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77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77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77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77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77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77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4" name="Google Shape;8704;p77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8705" name="Google Shape;8705;p77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77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77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77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77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77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1" name="Google Shape;8711;p77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8712" name="Google Shape;8712;p77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77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77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77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77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77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77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77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0" name="Google Shape;8720;p77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8721" name="Google Shape;8721;p77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77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77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77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77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6" name="Google Shape;8726;p77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8727" name="Google Shape;8727;p77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77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77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77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77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77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3" name="Google Shape;8733;p77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8734" name="Google Shape;8734;p77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77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77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7" name="Google Shape;8737;p77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8738" name="Google Shape;8738;p77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77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77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77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77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77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77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5" name="Google Shape;8745;p77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8746" name="Google Shape;8746;p77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77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77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77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77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77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77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3" name="Google Shape;8753;p77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8754" name="Google Shape;8754;p77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77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77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77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77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77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77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1" name="Google Shape;8761;p77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8762" name="Google Shape;8762;p77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77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77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77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77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7" name="Google Shape;8767;p77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8768" name="Google Shape;8768;p77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77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77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1" name="Google Shape;8771;p77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8772" name="Google Shape;8772;p77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77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77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77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77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7" name="Google Shape;8777;p77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8778" name="Google Shape;8778;p77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77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77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77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77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77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4" name="Google Shape;8784;p77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8785" name="Google Shape;8785;p77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77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77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77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77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77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77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2" name="Google Shape;8792;p77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8793" name="Google Shape;8793;p77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77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77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77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7" name="Google Shape;8797;p77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8798" name="Google Shape;8798;p77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77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77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77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77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77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77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5" name="Google Shape;8805;p77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8806" name="Google Shape;8806;p77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77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77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77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10" name="Google Shape;8810;p77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11" name="Google Shape;8811;p77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8812" name="Google Shape;8812;p77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77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77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77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16" name="Google Shape;8816;p77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17" name="Google Shape;8817;p77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8818" name="Google Shape;8818;p77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77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77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821" name="Google Shape;8821;p77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8822" name="Google Shape;8822;p77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3" name="Google Shape;8823;p77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824" name="Google Shape;8824;p77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8825" name="Google Shape;8825;p77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77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77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77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77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77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77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2" name="Google Shape;8832;p77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8833" name="Google Shape;8833;p77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77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77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77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77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8838" name="Google Shape;8838;p77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842" name="Shape 88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43" name="Google Shape;8843;p7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 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844" name="Google Shape;8844;p78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8845" name="Google Shape;8845;p78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78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78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78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78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50" name="Google Shape;8850;p78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51" name="Google Shape;8851;p78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52" name="Google Shape;8852;p78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8853" name="Google Shape;8853;p78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78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78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6" name="Google Shape;8856;p78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8857" name="Google Shape;8857;p78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78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9" name="Google Shape;8859;p78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8860" name="Google Shape;8860;p78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78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78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78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64" name="Google Shape;8864;p78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65" name="Google Shape;8865;p78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8866" name="Google Shape;8866;p78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78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68" name="Google Shape;8868;p78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69" name="Google Shape;8869;p78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8870" name="Google Shape;8870;p78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78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2" name="Google Shape;8872;p78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8873" name="Google Shape;8873;p78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78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78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78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78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78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78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78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1" name="Google Shape;8881;p78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8882" name="Google Shape;8882;p78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78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4" name="Google Shape;8884;p78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8885" name="Google Shape;8885;p78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78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78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88" name="Google Shape;8888;p78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89" name="Google Shape;8889;p78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90" name="Google Shape;8890;p78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8891" name="Google Shape;8891;p78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78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3" name="Google Shape;8893;p78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8894" name="Google Shape;8894;p78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78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78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78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78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78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00" name="Google Shape;8900;p78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01" name="Google Shape;8901;p78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8902" name="Google Shape;8902;p78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78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78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78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6" name="Google Shape;8906;p78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8907" name="Google Shape;8907;p78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78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78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10" name="Google Shape;8910;p78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11" name="Google Shape;8911;p78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8912" name="Google Shape;8912;p78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78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78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78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78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78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78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78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20" name="Google Shape;8920;p78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21" name="Google Shape;8921;p78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8922" name="Google Shape;8922;p78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78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78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78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26" name="Google Shape;8926;p78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27" name="Google Shape;8927;p78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28" name="Google Shape;8928;p78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8929" name="Google Shape;8929;p78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78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1" name="Google Shape;8931;p78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8932" name="Google Shape;8932;p78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78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78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35" name="Google Shape;8935;p78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36" name="Google Shape;8936;p78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8937" name="Google Shape;8937;p78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78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78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0" name="Google Shape;8940;p78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8941" name="Google Shape;8941;p78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78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78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78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78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78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7" name="Google Shape;8947;p78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8948" name="Google Shape;8948;p78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78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78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78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2" name="Google Shape;8952;p78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8953" name="Google Shape;8953;p78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78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55" name="Google Shape;8955;p78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56" name="Google Shape;8956;p78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8957" name="Google Shape;8957;p78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78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78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78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78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78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3" name="Google Shape;8963;p78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964" name="Google Shape;8964;p78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78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6" name="Google Shape;8966;p78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967" name="Google Shape;8967;p78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78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69" name="Google Shape;8969;p78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70" name="Google Shape;8970;p78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71" name="Google Shape;8971;p78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972" name="Google Shape;8972;p78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78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4" name="Google Shape;8974;p78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975" name="Google Shape;8975;p78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78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78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78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78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78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81" name="Google Shape;8981;p78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82" name="Google Shape;8982;p78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983" name="Google Shape;8983;p78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78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78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6" name="Google Shape;8986;p78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987" name="Google Shape;8987;p78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78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78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78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78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78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78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4" name="Google Shape;8994;p78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995" name="Google Shape;8995;p78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78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78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78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78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78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1" name="Google Shape;9001;p78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9002" name="Google Shape;9002;p78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78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78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78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78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78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8" name="Google Shape;9008;p78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9009" name="Google Shape;9009;p78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78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78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2" name="Google Shape;9012;p78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9013" name="Google Shape;9013;p78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78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78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78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78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8" name="Google Shape;9018;p78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9019" name="Google Shape;9019;p78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78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78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78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78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78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5" name="Google Shape;9025;p78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9026" name="Google Shape;9026;p78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78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78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78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78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1" name="Google Shape;9031;p78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9032" name="Google Shape;9032;p78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78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78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78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78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78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78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78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78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78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2" name="Google Shape;9042;p78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9043" name="Google Shape;9043;p78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78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78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78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78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78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78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78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78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78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78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4" name="Google Shape;9054;p78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9055" name="Google Shape;9055;p78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78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78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78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78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60" name="Google Shape;9060;p78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61" name="Google Shape;9061;p78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9062" name="Google Shape;9062;p78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78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78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78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78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78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78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78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78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78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78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3" name="Google Shape;9073;p78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9074" name="Google Shape;9074;p78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78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78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78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78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78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78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78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2" name="Google Shape;9082;p78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9083" name="Google Shape;9083;p78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78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78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6" name="Google Shape;9086;p78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9087" name="Google Shape;9087;p78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78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78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0" name="Google Shape;9090;p78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9091" name="Google Shape;9091;p78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78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78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78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78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78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7" name="Google Shape;9097;p78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9098" name="Google Shape;9098;p78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78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78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78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78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78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4" name="Google Shape;9104;p78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9105" name="Google Shape;9105;p78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78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78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78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9" name="Google Shape;9109;p78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9110" name="Google Shape;9110;p78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78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78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3" name="Google Shape;9113;p78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9114" name="Google Shape;9114;p78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78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78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78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8" name="Google Shape;9118;p78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9119" name="Google Shape;9119;p78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78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78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78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78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78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78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6" name="Google Shape;9126;p78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9127" name="Google Shape;9127;p78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78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78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78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78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78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3" name="Google Shape;9133;p78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9134" name="Google Shape;9134;p78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78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78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78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78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9" name="Google Shape;9139;p78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9140" name="Google Shape;9140;p78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78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78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78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78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78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78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78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78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9" name="Google Shape;9149;p78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9150" name="Google Shape;9150;p78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78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78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78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78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78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78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78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78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9" name="Google Shape;9159;p78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9160" name="Google Shape;9160;p78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78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78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78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78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78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78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7" name="Google Shape;9167;p78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9168" name="Google Shape;9168;p78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78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78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78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78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78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4" name="Google Shape;9174;p78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9175" name="Google Shape;9175;p78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78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78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78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78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78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78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78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78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4" name="Google Shape;9184;p78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9185" name="Google Shape;9185;p78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78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78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78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78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78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1" name="Google Shape;9191;p78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9192" name="Google Shape;9192;p78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78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78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78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6" name="Google Shape;9196;p78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9197" name="Google Shape;9197;p78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78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78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78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78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78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78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78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78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78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07" name="Google Shape;9207;p78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08" name="Google Shape;9208;p78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9209" name="Google Shape;9209;p78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78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78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78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78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78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5" name="Google Shape;9215;p78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9216" name="Google Shape;9216;p78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78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8" name="Google Shape;9218;p78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9219" name="Google Shape;9219;p78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78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1" name="Google Shape;9221;p78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9222" name="Google Shape;9222;p78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78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78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78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78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78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8" name="Google Shape;9228;p78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9229" name="Google Shape;9229;p78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78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78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2" name="Google Shape;9232;p78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9233" name="Google Shape;9233;p78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78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238" name="Shape 9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39" name="Google Shape;9239;p7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240" name="Google Shape;9240;p79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41" name="Google Shape;9241;p79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9242" name="Google Shape;9242;p79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79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44" name="Google Shape;9244;p79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45" name="Google Shape;9245;p79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9246" name="Google Shape;9246;p79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79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48" name="Google Shape;9248;p79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49" name="Google Shape;9249;p79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9250" name="Google Shape;9250;p79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79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2" name="Google Shape;9252;p79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9253" name="Google Shape;9253;p79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79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79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6" name="Google Shape;9256;p79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9257" name="Google Shape;9257;p79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79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79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79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79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2" name="Google Shape;9262;p79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9263" name="Google Shape;9263;p79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79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79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79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79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79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79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79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71" name="Google Shape;9271;p79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72" name="Google Shape;9272;p79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73" name="Google Shape;9273;p79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74" name="Google Shape;9274;p79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9275" name="Google Shape;9275;p79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79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79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79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9" name="Google Shape;9279;p79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9280" name="Google Shape;9280;p79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79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2" name="Google Shape;9282;p79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9283" name="Google Shape;9283;p79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79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5" name="Google Shape;9285;p79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9286" name="Google Shape;9286;p79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79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79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79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79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1" name="Google Shape;9291;p79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9292" name="Google Shape;9292;p79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79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79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5" name="Google Shape;9295;p79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9296" name="Google Shape;9296;p79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79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79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79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79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79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79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3" name="Google Shape;9303;p79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9304" name="Google Shape;9304;p79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79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79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7" name="Google Shape;9307;p79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9308" name="Google Shape;9308;p79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79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79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79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79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79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79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79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6" name="Google Shape;9316;p79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9317" name="Google Shape;9317;p79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79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79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79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79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79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79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79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79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6" name="Google Shape;9326;p79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9327" name="Google Shape;9327;p79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79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9" name="Google Shape;9329;p79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9330" name="Google Shape;9330;p79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79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79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3" name="Google Shape;9333;p79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9334" name="Google Shape;9334;p79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79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79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37" name="Google Shape;9337;p79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38" name="Google Shape;9338;p79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9339" name="Google Shape;9339;p79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79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79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79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79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79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79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46" name="Google Shape;9346;p79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47" name="Google Shape;9347;p79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9348" name="Google Shape;9348;p79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79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0" name="Google Shape;9350;p79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9351" name="Google Shape;9351;p79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79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3" name="Google Shape;9353;p79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9354" name="Google Shape;9354;p79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79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79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79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8" name="Google Shape;9358;p79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9359" name="Google Shape;9359;p79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79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1" name="Google Shape;9361;p79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9362" name="Google Shape;9362;p79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79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4" name="Google Shape;9364;p79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9365" name="Google Shape;9365;p79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79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7" name="Google Shape;9367;p79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9368" name="Google Shape;9368;p79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79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70" name="Google Shape;9370;p79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71" name="Google Shape;9371;p79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72" name="Google Shape;9372;p79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9373" name="Google Shape;9373;p79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79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5" name="Google Shape;9375;p79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9376" name="Google Shape;9376;p79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79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79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9" name="Google Shape;9379;p79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9380" name="Google Shape;9380;p79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79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79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83" name="Google Shape;9383;p79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84" name="Google Shape;9384;p79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85" name="Google Shape;9385;p79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9386" name="Google Shape;9386;p79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79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79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79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79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79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79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3" name="Google Shape;9393;p79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9394" name="Google Shape;9394;p79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79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79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79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8" name="Google Shape;9398;p79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9399" name="Google Shape;9399;p79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79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79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79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3" name="Google Shape;9403;p79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9404" name="Google Shape;9404;p79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79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79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79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08" name="Google Shape;9408;p79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09" name="Google Shape;9409;p79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9410" name="Google Shape;9410;p79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79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79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79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79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79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6" name="Google Shape;9416;p79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9417" name="Google Shape;9417;p79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79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79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0" name="Google Shape;9420;p79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9421" name="Google Shape;9421;p79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79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3" name="Google Shape;9423;p79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9424" name="Google Shape;9424;p79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79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79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79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79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9" name="Google Shape;9429;p79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9430" name="Google Shape;9430;p79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79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79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79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79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79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79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79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79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79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79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79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42" name="Google Shape;9442;p79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43" name="Google Shape;9443;p79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9444" name="Google Shape;9444;p79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79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79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7" name="Google Shape;9447;p79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9448" name="Google Shape;9448;p79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79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79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79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79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79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4" name="Google Shape;9454;p79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9455" name="Google Shape;9455;p79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79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79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79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9" name="Google Shape;9459;p79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9460" name="Google Shape;9460;p79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79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79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79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4" name="Google Shape;9464;p79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9465" name="Google Shape;9465;p79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79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7" name="Google Shape;9467;p79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9468" name="Google Shape;9468;p79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79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79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79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2" name="Google Shape;9472;p79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9473" name="Google Shape;9473;p79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79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79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6" name="Google Shape;9476;p79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9477" name="Google Shape;9477;p79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79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79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0" name="Google Shape;9480;p79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9481" name="Google Shape;9481;p79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79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79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79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5" name="Google Shape;9485;p79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9486" name="Google Shape;9486;p79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79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79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9" name="Google Shape;9489;p79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9490" name="Google Shape;9490;p79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79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79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3" name="Google Shape;9493;p79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9494" name="Google Shape;9494;p79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79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6" name="Google Shape;9496;p79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9497" name="Google Shape;9497;p79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79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79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79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79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2" name="Google Shape;9502;p79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9503" name="Google Shape;9503;p79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79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5" name="Google Shape;9505;p79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9506" name="Google Shape;9506;p79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79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79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79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0" name="Google Shape;9510;p79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9511" name="Google Shape;9511;p79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79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79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79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79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79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79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79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79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0" name="Google Shape;9520;p79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9521" name="Google Shape;9521;p79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79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3" name="Google Shape;9523;p79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9524" name="Google Shape;9524;p79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79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79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7" name="Google Shape;9527;p79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9528" name="Google Shape;9528;p79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79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79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79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2" name="Google Shape;9532;p79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9533" name="Google Shape;9533;p79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79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5" name="Google Shape;9535;p79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9536" name="Google Shape;9536;p79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79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79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9" name="Google Shape;9539;p79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9540" name="Google Shape;9540;p79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79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79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79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4" name="Google Shape;9544;p79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9545" name="Google Shape;9545;p79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79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7" name="Google Shape;9547;p79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9548" name="Google Shape;9548;p79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79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79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79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2" name="Google Shape;9552;p79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9553" name="Google Shape;9553;p79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79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5" name="Google Shape;9555;p79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9556" name="Google Shape;9556;p79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79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79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79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79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79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79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3" name="Google Shape;9563;p79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9564" name="Google Shape;9564;p79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79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79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79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79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9" name="Google Shape;9569;p79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9570" name="Google Shape;9570;p79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79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2" name="Google Shape;9572;p79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9573" name="Google Shape;9573;p79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79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79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79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79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79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79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79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79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2" name="Google Shape;9582;p79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9583" name="Google Shape;9583;p79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79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79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6" name="Google Shape;9586;p79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9587" name="Google Shape;9587;p79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79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79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0" name="Google Shape;9590;p79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9591" name="Google Shape;9591;p79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79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79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79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79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6" name="Google Shape;9596;p79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9597" name="Google Shape;9597;p79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79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79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0" name="Google Shape;9600;p79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9601" name="Google Shape;9601;p79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79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79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79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5" name="Google Shape;9605;p79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9606" name="Google Shape;9606;p79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79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8" name="Google Shape;9608;p79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9609" name="Google Shape;9609;p79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79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79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79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79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79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79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6" name="Google Shape;9616;p79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9617" name="Google Shape;9617;p79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79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79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0" name="Google Shape;9620;p79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9621" name="Google Shape;9621;p79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79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79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79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79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79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79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8" name="Google Shape;9628;p79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9629" name="Google Shape;9629;p79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79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79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79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79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4" name="Google Shape;9634;p79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9635" name="Google Shape;9635;p79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79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7" name="Google Shape;9637;p79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9638" name="Google Shape;9638;p79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79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0" name="Google Shape;9640;p79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9641" name="Google Shape;9641;p79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79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79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4" name="Google Shape;9644;p79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9645" name="Google Shape;9645;p79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79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79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79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79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0" name="Google Shape;9650;p79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9651" name="Google Shape;9651;p79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79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79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4" name="Google Shape;9654;p79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9655" name="Google Shape;9655;p79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79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79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79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9" name="Google Shape;9659;p79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9660" name="Google Shape;9660;p79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79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79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79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79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79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6" name="Google Shape;9666;p79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9667" name="Google Shape;9667;p79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79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9" name="Google Shape;9669;p79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9670" name="Google Shape;9670;p79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79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675" name="Shape 96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76" name="Google Shape;9676;p80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9677" name="Google Shape;9677;p80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9678" name="Google Shape;9678;p80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80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80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80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2" name="Google Shape;9682;p80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9683" name="Google Shape;9683;p80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80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80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86" name="Google Shape;9686;p80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87" name="Google Shape;9687;p80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9688" name="Google Shape;9688;p80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80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0" name="Google Shape;9690;p80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9691" name="Google Shape;9691;p80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80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93" name="Google Shape;9693;p80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94" name="Google Shape;9694;p80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9695" name="Google Shape;9695;p80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80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80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98" name="Google Shape;9698;p80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99" name="Google Shape;9699;p80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00" name="Google Shape;9700;p80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01" name="Google Shape;9701;p80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02" name="Google Shape;9702;p80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9703" name="Google Shape;9703;p80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80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80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80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7" name="Google Shape;9707;p80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9708" name="Google Shape;9708;p80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80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0" name="Google Shape;9710;p80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9711" name="Google Shape;9711;p80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80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80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4" name="Google Shape;9714;p80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9715" name="Google Shape;9715;p80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80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17" name="Google Shape;9717;p80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18" name="Google Shape;9718;p80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9719" name="Google Shape;9719;p80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80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80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80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80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24" name="Google Shape;9724;p80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25" name="Google Shape;9725;p80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26" name="Google Shape;9726;p80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9727" name="Google Shape;9727;p80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80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80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80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1" name="Google Shape;9731;p80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9732" name="Google Shape;9732;p80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80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34" name="Google Shape;9734;p80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35" name="Google Shape;9735;p80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9736" name="Google Shape;9736;p80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80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80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80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40" name="Google Shape;9740;p80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41" name="Google Shape;9741;p80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42" name="Google Shape;9742;p80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43" name="Google Shape;9743;p80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9744" name="Google Shape;9744;p80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80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6" name="Google Shape;9746;p80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9747" name="Google Shape;9747;p80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80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80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50" name="Google Shape;9750;p80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51" name="Google Shape;9751;p80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9752" name="Google Shape;9752;p80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80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80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80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80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7" name="Google Shape;9757;p80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9758" name="Google Shape;9758;p80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80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80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80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2" name="Google Shape;9762;p80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9763" name="Google Shape;9763;p80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80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65" name="Google Shape;9765;p80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66" name="Google Shape;9766;p80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9767" name="Google Shape;9767;p80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80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80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0" name="Google Shape;9770;p80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9771" name="Google Shape;9771;p80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80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73" name="Google Shape;9773;p80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74" name="Google Shape;9774;p80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9775" name="Google Shape;9775;p80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80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80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80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80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80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80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80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83" name="Google Shape;9783;p80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84" name="Google Shape;9784;p80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9785" name="Google Shape;9785;p80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80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7" name="Google Shape;9787;p80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9788" name="Google Shape;9788;p80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80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80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80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2" name="Google Shape;9792;p80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9793" name="Google Shape;9793;p80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80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80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80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7" name="Google Shape;9797;p80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9798" name="Google Shape;9798;p80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80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0" name="Google Shape;9800;p80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9801" name="Google Shape;9801;p80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80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80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80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5" name="Google Shape;9805;p80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9806" name="Google Shape;9806;p80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80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80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80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0" name="Google Shape;9810;p80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9811" name="Google Shape;9811;p80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80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80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80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80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80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80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80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80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80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80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80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80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80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80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80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7" name="Google Shape;9827;p80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9828" name="Google Shape;9828;p80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80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80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31" name="Google Shape;9831;p80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32" name="Google Shape;9832;p80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9833" name="Google Shape;9833;p80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80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80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80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80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8" name="Google Shape;9838;p80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9839" name="Google Shape;9839;p80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80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41" name="Google Shape;9841;p80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42" name="Google Shape;9842;p80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9843" name="Google Shape;9843;p80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80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80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6" name="Google Shape;9846;p80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9847" name="Google Shape;9847;p80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80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80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80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80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2" name="Google Shape;9852;p80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9853" name="Google Shape;9853;p80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80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80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80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80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80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80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0" name="Google Shape;9860;p80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9861" name="Google Shape;9861;p80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80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80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4" name="Google Shape;9864;p80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9865" name="Google Shape;9865;p80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80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80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8" name="Google Shape;9868;p80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9869" name="Google Shape;9869;p80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80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80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80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3" name="Google Shape;9873;p80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9874" name="Google Shape;9874;p80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80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80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80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80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9" name="Google Shape;9879;p80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9880" name="Google Shape;9880;p80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80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2" name="Google Shape;9882;p80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9883" name="Google Shape;9883;p80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80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80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80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80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80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80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0" name="Google Shape;9890;p80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9891" name="Google Shape;9891;p80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80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80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80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80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80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80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8" name="Google Shape;9898;p80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9899" name="Google Shape;9899;p80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80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80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80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80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4" name="Google Shape;9904;p80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9905" name="Google Shape;9905;p80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80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80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80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80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80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1" name="Google Shape;9911;p80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9912" name="Google Shape;9912;p80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80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80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80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6" name="Google Shape;9916;p80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9917" name="Google Shape;9917;p80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80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80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80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80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80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80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80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5" name="Google Shape;9925;p80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9926" name="Google Shape;9926;p80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80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80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80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80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1" name="Google Shape;9931;p80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9932" name="Google Shape;9932;p80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80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80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80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6" name="Google Shape;9936;p80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9937" name="Google Shape;9937;p80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80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80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80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80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2" name="Google Shape;9942;p80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9943" name="Google Shape;9943;p80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80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80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80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80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80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80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80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80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80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80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80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5" name="Google Shape;9955;p80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956" name="Google Shape;9956;p80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80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80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80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80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80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2" name="Google Shape;9962;p80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963" name="Google Shape;9963;p80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80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80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80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80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80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80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0" name="Google Shape;9970;p80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971" name="Google Shape;9971;p80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80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80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74" name="Google Shape;9974;p80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75" name="Google Shape;9975;p80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976" name="Google Shape;9976;p80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80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80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80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0" name="Google Shape;9980;p80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981" name="Google Shape;9981;p80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80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80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80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80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86" name="Google Shape;9986;p80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87" name="Google Shape;9987;p80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988" name="Google Shape;9988;p80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80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80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1" name="Google Shape;9991;p80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992" name="Google Shape;9992;p80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80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80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80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80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80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8" name="Google Shape;9998;p80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999" name="Google Shape;9999;p80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80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80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80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80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4" name="Google Shape;10004;p80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80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6" name="Google Shape;10006;p80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10007" name="Google Shape;10007;p80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80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80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0" name="Google Shape;10010;p80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10011" name="Google Shape;10011;p80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80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80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80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80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80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7" name="Google Shape;10017;p80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10018" name="Google Shape;10018;p80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80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80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1" name="Google Shape;10021;p80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10022" name="Google Shape;10022;p80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80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80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5" name="Google Shape;10025;p80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10026" name="Google Shape;10026;p80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80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80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9" name="Google Shape;10029;p80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10030" name="Google Shape;10030;p80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80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80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3" name="Google Shape;10033;p80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80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80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6" name="Google Shape;10036;p80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7" name="Google Shape;10037;p80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8" name="Google Shape;10038;p80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10039" name="Google Shape;10039;p80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80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80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80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80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80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80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80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7" name="Google Shape;10047;p80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10048" name="Google Shape;10048;p80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80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80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1" name="Google Shape;10051;p80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10052" name="Google Shape;10052;p80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3" name="Google Shape;10053;p80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4" name="Google Shape;10054;p80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5" name="Google Shape;10055;p80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80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80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8" name="Google Shape;10058;p80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9" name="Google Shape;10059;p80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0" name="Google Shape;10060;p80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10061" name="Google Shape;10061;p80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2" name="Google Shape;10062;p80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80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4" name="Google Shape;10064;p80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80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80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7" name="Google Shape;10067;p80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80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9" name="Google Shape;10069;p80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10070" name="Google Shape;10070;p80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80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80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80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4" name="Google Shape;10074;p80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10075" name="Google Shape;10075;p80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80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7" name="Google Shape;10077;p80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80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80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80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1" name="Google Shape;10081;p80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2" name="Google Shape;10082;p80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10083" name="Google Shape;10083;p80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80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80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80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80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80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9" name="Google Shape;10089;p80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10090" name="Google Shape;10090;p80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80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80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3" name="Google Shape;10093;p80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80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5" name="Google Shape;10095;p80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10096" name="Google Shape;10096;p80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80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80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9" name="Google Shape;10099;p80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10100" name="Google Shape;10100;p80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80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80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3" name="Google Shape;10103;p80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4" name="Google Shape;10104;p80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80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6" name="Google Shape;10106;p80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7" name="Google Shape;10107;p80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10108" name="Google Shape;10108;p80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9" name="Google Shape;10109;p80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0" name="Google Shape;10110;p80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1" name="Google Shape;10111;p80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10112" name="Google Shape;10112;p80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80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4" name="Google Shape;10114;p80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5" name="Google Shape;10115;p80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6" name="Google Shape;10116;p80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7" name="Google Shape;10117;p80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10118" name="Google Shape;10118;p80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80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80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80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2" name="Google Shape;10122;p80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10123" name="Google Shape;10123;p80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80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80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80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80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8" name="Google Shape;10128;p80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10129" name="Google Shape;10129;p80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80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80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80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80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80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80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6" name="Google Shape;10136;p80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10137" name="Google Shape;10137;p80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80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80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80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80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80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146" name="Shape 10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147" name="Google Shape;10147;p81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Colour Creative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