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4"/>
    <p:sldMasterId id="214748367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Proxima Nova"/>
      <p:regular r:id="rId42"/>
      <p:bold r:id="rId43"/>
      <p:italic r:id="rId44"/>
      <p:boldItalic r:id="rId45"/>
    </p:embeddedFont>
    <p:embeddedFont>
      <p:font typeface="Roboto Medium"/>
      <p:regular r:id="rId46"/>
      <p:bold r:id="rId47"/>
      <p:italic r:id="rId48"/>
      <p:boldItalic r:id="rId49"/>
    </p:embeddedFont>
    <p:embeddedFont>
      <p:font typeface="Playfair Display"/>
      <p:regular r:id="rId50"/>
      <p:bold r:id="rId51"/>
      <p:italic r:id="rId52"/>
      <p:boldItalic r:id="rId53"/>
    </p:embeddedFont>
    <p:embeddedFont>
      <p:font typeface="Amatic SC"/>
      <p:regular r:id="rId54"/>
      <p:bold r:id="rId55"/>
    </p:embeddedFont>
    <p:embeddedFont>
      <p:font typeface="Josefin Sans"/>
      <p:regular r:id="rId56"/>
      <p:bold r:id="rId57"/>
      <p:italic r:id="rId58"/>
      <p:boldItalic r:id="rId59"/>
    </p:embeddedFont>
    <p:embeddedFont>
      <p:font typeface="Proxima Nova Semibold"/>
      <p:regular r:id="rId60"/>
      <p:bold r:id="rId61"/>
      <p:boldItalic r:id="rId62"/>
    </p:embeddedFont>
    <p:embeddedFont>
      <p:font typeface="Oswald"/>
      <p:regular r:id="rId63"/>
      <p:bold r:id="rId64"/>
    </p:embeddedFont>
    <p:embeddedFont>
      <p:font typeface="Barlow Light"/>
      <p:regular r:id="rId65"/>
      <p:bold r:id="rId66"/>
      <p:italic r:id="rId67"/>
      <p:boldItalic r:id="rId68"/>
    </p:embeddedFont>
    <p:embeddedFont>
      <p:font typeface="Barlow"/>
      <p:regular r:id="rId69"/>
      <p:bold r:id="rId70"/>
      <p:italic r:id="rId71"/>
      <p:boldItalic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9275E6F-95F0-4AB0-A0DF-B6AD87F0F209}">
  <a:tblStyle styleId="{B9275E6F-95F0-4AB0-A0DF-B6AD87F0F20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ProximaNova-regular.fntdata"/><Relationship Id="rId41" Type="http://schemas.openxmlformats.org/officeDocument/2006/relationships/slide" Target="slides/slide35.xml"/><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RobotoMedium-regular.fntdata"/><Relationship Id="rId45" Type="http://schemas.openxmlformats.org/officeDocument/2006/relationships/font" Target="fonts/ProximaNova-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Medium-italic.fntdata"/><Relationship Id="rId47" Type="http://schemas.openxmlformats.org/officeDocument/2006/relationships/font" Target="fonts/RobotoMedium-bold.fntdata"/><Relationship Id="rId49" Type="http://schemas.openxmlformats.org/officeDocument/2006/relationships/font" Target="fonts/RobotoMedium-bold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2" Type="http://schemas.openxmlformats.org/officeDocument/2006/relationships/font" Target="fonts/Barlow-bold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Barlow-italic.fntdata"/><Relationship Id="rId70" Type="http://schemas.openxmlformats.org/officeDocument/2006/relationships/font" Target="fonts/Barlow-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Italic.fntdata"/><Relationship Id="rId61" Type="http://schemas.openxmlformats.org/officeDocument/2006/relationships/font" Target="fonts/ProximaNovaSemibold-bold.fntdata"/><Relationship Id="rId20" Type="http://schemas.openxmlformats.org/officeDocument/2006/relationships/slide" Target="slides/slide14.xml"/><Relationship Id="rId64" Type="http://schemas.openxmlformats.org/officeDocument/2006/relationships/font" Target="fonts/Oswald-bold.fntdata"/><Relationship Id="rId63" Type="http://schemas.openxmlformats.org/officeDocument/2006/relationships/font" Target="fonts/Oswald-regular.fntdata"/><Relationship Id="rId22" Type="http://schemas.openxmlformats.org/officeDocument/2006/relationships/slide" Target="slides/slide16.xml"/><Relationship Id="rId66" Type="http://schemas.openxmlformats.org/officeDocument/2006/relationships/font" Target="fonts/BarlowLight-bold.fntdata"/><Relationship Id="rId21" Type="http://schemas.openxmlformats.org/officeDocument/2006/relationships/slide" Target="slides/slide15.xml"/><Relationship Id="rId65" Type="http://schemas.openxmlformats.org/officeDocument/2006/relationships/font" Target="fonts/BarlowLight-regular.fntdata"/><Relationship Id="rId24" Type="http://schemas.openxmlformats.org/officeDocument/2006/relationships/slide" Target="slides/slide18.xml"/><Relationship Id="rId68" Type="http://schemas.openxmlformats.org/officeDocument/2006/relationships/font" Target="fonts/BarlowLight-boldItalic.fntdata"/><Relationship Id="rId23" Type="http://schemas.openxmlformats.org/officeDocument/2006/relationships/slide" Target="slides/slide17.xml"/><Relationship Id="rId67" Type="http://schemas.openxmlformats.org/officeDocument/2006/relationships/font" Target="fonts/BarlowLight-italic.fntdata"/><Relationship Id="rId60" Type="http://schemas.openxmlformats.org/officeDocument/2006/relationships/font" Target="fonts/ProximaNovaSemibold-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arlow-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layfairDisplay-bold.fntdata"/><Relationship Id="rId50" Type="http://schemas.openxmlformats.org/officeDocument/2006/relationships/font" Target="fonts/PlayfairDisplay-regular.fntdata"/><Relationship Id="rId53" Type="http://schemas.openxmlformats.org/officeDocument/2006/relationships/font" Target="fonts/PlayfairDisplay-boldItalic.fntdata"/><Relationship Id="rId52" Type="http://schemas.openxmlformats.org/officeDocument/2006/relationships/font" Target="fonts/PlayfairDisplay-italic.fntdata"/><Relationship Id="rId11" Type="http://schemas.openxmlformats.org/officeDocument/2006/relationships/slide" Target="slides/slide5.xml"/><Relationship Id="rId55" Type="http://schemas.openxmlformats.org/officeDocument/2006/relationships/font" Target="fonts/AmaticSC-bold.fntdata"/><Relationship Id="rId10" Type="http://schemas.openxmlformats.org/officeDocument/2006/relationships/slide" Target="slides/slide4.xml"/><Relationship Id="rId54" Type="http://schemas.openxmlformats.org/officeDocument/2006/relationships/font" Target="fonts/AmaticSC-regular.fntdata"/><Relationship Id="rId13" Type="http://schemas.openxmlformats.org/officeDocument/2006/relationships/slide" Target="slides/slide7.xml"/><Relationship Id="rId57" Type="http://schemas.openxmlformats.org/officeDocument/2006/relationships/font" Target="fonts/JosefinSans-bold.fntdata"/><Relationship Id="rId12" Type="http://schemas.openxmlformats.org/officeDocument/2006/relationships/slide" Target="slides/slide6.xml"/><Relationship Id="rId56" Type="http://schemas.openxmlformats.org/officeDocument/2006/relationships/font" Target="fonts/JosefinSans-regular.fntdata"/><Relationship Id="rId15" Type="http://schemas.openxmlformats.org/officeDocument/2006/relationships/slide" Target="slides/slide9.xml"/><Relationship Id="rId59" Type="http://schemas.openxmlformats.org/officeDocument/2006/relationships/font" Target="fonts/JosefinSans-boldItalic.fntdata"/><Relationship Id="rId14" Type="http://schemas.openxmlformats.org/officeDocument/2006/relationships/slide" Target="slides/slide8.xml"/><Relationship Id="rId58" Type="http://schemas.openxmlformats.org/officeDocument/2006/relationships/font" Target="fonts/JosefinSans-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 name="Shape 93"/>
        <p:cNvGrpSpPr/>
        <p:nvPr/>
      </p:nvGrpSpPr>
      <p:grpSpPr>
        <a:xfrm>
          <a:off x="0" y="0"/>
          <a:ext cx="0" cy="0"/>
          <a:chOff x="0" y="0"/>
          <a:chExt cx="0" cy="0"/>
        </a:xfrm>
      </p:grpSpPr>
      <p:sp>
        <p:nvSpPr>
          <p:cNvPr id="94" name="Google Shape;94;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95" name="Google Shape;95;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 name="Shape 102"/>
        <p:cNvGrpSpPr/>
        <p:nvPr/>
      </p:nvGrpSpPr>
      <p:grpSpPr>
        <a:xfrm>
          <a:off x="0" y="0"/>
          <a:ext cx="0" cy="0"/>
          <a:chOff x="0" y="0"/>
          <a:chExt cx="0" cy="0"/>
        </a:xfrm>
      </p:grpSpPr>
      <p:sp>
        <p:nvSpPr>
          <p:cNvPr id="103" name="Google Shape;103;g7578a966e4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 name="Google Shape;104;g7578a966e4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 name="Shape 109"/>
        <p:cNvGrpSpPr/>
        <p:nvPr/>
      </p:nvGrpSpPr>
      <p:grpSpPr>
        <a:xfrm>
          <a:off x="0" y="0"/>
          <a:ext cx="0" cy="0"/>
          <a:chOff x="0" y="0"/>
          <a:chExt cx="0" cy="0"/>
        </a:xfrm>
      </p:grpSpPr>
      <p:sp>
        <p:nvSpPr>
          <p:cNvPr id="110" name="Google Shape;110;g7578a966e4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 name="Google Shape;111;g7578a966e4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 name="Shape 118"/>
        <p:cNvGrpSpPr/>
        <p:nvPr/>
      </p:nvGrpSpPr>
      <p:grpSpPr>
        <a:xfrm>
          <a:off x="0" y="0"/>
          <a:ext cx="0" cy="0"/>
          <a:chOff x="0" y="0"/>
          <a:chExt cx="0" cy="0"/>
        </a:xfrm>
      </p:grpSpPr>
      <p:sp>
        <p:nvSpPr>
          <p:cNvPr id="119" name="Google Shape;119;g7578a966e4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 name="Google Shape;120;g7578a966e4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g7578a966e4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 name="Google Shape;153;g7578a966e4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7578a966e4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7578a966e4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7578a966e4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7578a966e4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 name="Shape 297"/>
        <p:cNvGrpSpPr/>
        <p:nvPr/>
      </p:nvGrpSpPr>
      <p:grpSpPr>
        <a:xfrm>
          <a:off x="0" y="0"/>
          <a:ext cx="0" cy="0"/>
          <a:chOff x="0" y="0"/>
          <a:chExt cx="0" cy="0"/>
        </a:xfrm>
      </p:grpSpPr>
      <p:sp>
        <p:nvSpPr>
          <p:cNvPr id="298" name="Google Shape;298;g7578a966e4_0_7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7578a966e4_0_7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7578a966e4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7578a966e4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g757909da16_1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g757909da16_1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 name="Shape 325"/>
        <p:cNvGrpSpPr/>
        <p:nvPr/>
      </p:nvGrpSpPr>
      <p:grpSpPr>
        <a:xfrm>
          <a:off x="0" y="0"/>
          <a:ext cx="0" cy="0"/>
          <a:chOff x="0" y="0"/>
          <a:chExt cx="0" cy="0"/>
        </a:xfrm>
      </p:grpSpPr>
      <p:sp>
        <p:nvSpPr>
          <p:cNvPr id="326" name="Google Shape;326;g7578a966e4_0_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7578a966e4_0_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7578a966e4_0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7578a966e4_0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7578a966e4_1_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7578a966e4_1_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7578a966e4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7578a966e4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757909da1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757909da1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 name="Shape 384"/>
        <p:cNvGrpSpPr/>
        <p:nvPr/>
      </p:nvGrpSpPr>
      <p:grpSpPr>
        <a:xfrm>
          <a:off x="0" y="0"/>
          <a:ext cx="0" cy="0"/>
          <a:chOff x="0" y="0"/>
          <a:chExt cx="0" cy="0"/>
        </a:xfrm>
      </p:grpSpPr>
      <p:sp>
        <p:nvSpPr>
          <p:cNvPr id="385" name="Google Shape;385;g757909da16_1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 name="Google Shape;386;g757909da16_1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 name="Shape 402"/>
        <p:cNvGrpSpPr/>
        <p:nvPr/>
      </p:nvGrpSpPr>
      <p:grpSpPr>
        <a:xfrm>
          <a:off x="0" y="0"/>
          <a:ext cx="0" cy="0"/>
          <a:chOff x="0" y="0"/>
          <a:chExt cx="0" cy="0"/>
        </a:xfrm>
      </p:grpSpPr>
      <p:sp>
        <p:nvSpPr>
          <p:cNvPr id="403" name="Google Shape;403;g7578a966e4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 name="Google Shape;404;g7578a966e4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g7578a966e4_1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 name="Google Shape;434;g7578a966e4_1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 name="Shape 1082"/>
        <p:cNvGrpSpPr/>
        <p:nvPr/>
      </p:nvGrpSpPr>
      <p:grpSpPr>
        <a:xfrm>
          <a:off x="0" y="0"/>
          <a:ext cx="0" cy="0"/>
          <a:chOff x="0" y="0"/>
          <a:chExt cx="0" cy="0"/>
        </a:xfrm>
      </p:grpSpPr>
      <p:sp>
        <p:nvSpPr>
          <p:cNvPr id="1083" name="Google Shape;1083;g7578a966e4_1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4" name="Google Shape;1084;g7578a966e4_1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 name="Shape 1088"/>
        <p:cNvGrpSpPr/>
        <p:nvPr/>
      </p:nvGrpSpPr>
      <p:grpSpPr>
        <a:xfrm>
          <a:off x="0" y="0"/>
          <a:ext cx="0" cy="0"/>
          <a:chOff x="0" y="0"/>
          <a:chExt cx="0" cy="0"/>
        </a:xfrm>
      </p:grpSpPr>
      <p:sp>
        <p:nvSpPr>
          <p:cNvPr id="1089" name="Google Shape;1089;g7578a966e4_1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0" name="Google Shape;1090;g7578a966e4_1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g7578a966e4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 name="Google Shape;1096;g7578a966e4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7578a966e4_0_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7578a966e4_0_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6be7a2792d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6be7a2792d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7" name="Shape 1457"/>
        <p:cNvGrpSpPr/>
        <p:nvPr/>
      </p:nvGrpSpPr>
      <p:grpSpPr>
        <a:xfrm>
          <a:off x="0" y="0"/>
          <a:ext cx="0" cy="0"/>
          <a:chOff x="0" y="0"/>
          <a:chExt cx="0" cy="0"/>
        </a:xfrm>
      </p:grpSpPr>
      <p:sp>
        <p:nvSpPr>
          <p:cNvPr id="1458" name="Google Shape;1458;g6be7a2792d_3_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9" name="Google Shape;1459;g6be7a2792d_3_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4" name="Shape 4244"/>
        <p:cNvGrpSpPr/>
        <p:nvPr/>
      </p:nvGrpSpPr>
      <p:grpSpPr>
        <a:xfrm>
          <a:off x="0" y="0"/>
          <a:ext cx="0" cy="0"/>
          <a:chOff x="0" y="0"/>
          <a:chExt cx="0" cy="0"/>
        </a:xfrm>
      </p:grpSpPr>
      <p:sp>
        <p:nvSpPr>
          <p:cNvPr id="4245" name="Google Shape;4245;g6be7a2792d_3_3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6" name="Google Shape;4246;g6be7a2792d_3_3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3" name="Shape 4663"/>
        <p:cNvGrpSpPr/>
        <p:nvPr/>
      </p:nvGrpSpPr>
      <p:grpSpPr>
        <a:xfrm>
          <a:off x="0" y="0"/>
          <a:ext cx="0" cy="0"/>
          <a:chOff x="0" y="0"/>
          <a:chExt cx="0" cy="0"/>
        </a:xfrm>
      </p:grpSpPr>
      <p:sp>
        <p:nvSpPr>
          <p:cNvPr id="4664" name="Google Shape;4664;g6be7a2792d_3_3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5" name="Google Shape;4665;g6be7a2792d_3_3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3" name="Shape 4833"/>
        <p:cNvGrpSpPr/>
        <p:nvPr/>
      </p:nvGrpSpPr>
      <p:grpSpPr>
        <a:xfrm>
          <a:off x="0" y="0"/>
          <a:ext cx="0" cy="0"/>
          <a:chOff x="0" y="0"/>
          <a:chExt cx="0" cy="0"/>
        </a:xfrm>
      </p:grpSpPr>
      <p:sp>
        <p:nvSpPr>
          <p:cNvPr id="4834" name="Google Shape;4834;g6be7a2792d_3_3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5" name="Google Shape;4835;g6be7a2792d_3_3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8" name="Shape 5238"/>
        <p:cNvGrpSpPr/>
        <p:nvPr/>
      </p:nvGrpSpPr>
      <p:grpSpPr>
        <a:xfrm>
          <a:off x="0" y="0"/>
          <a:ext cx="0" cy="0"/>
          <a:chOff x="0" y="0"/>
          <a:chExt cx="0" cy="0"/>
        </a:xfrm>
      </p:grpSpPr>
      <p:sp>
        <p:nvSpPr>
          <p:cNvPr id="5239" name="Google Shape;5239;g6be7a2792d_3_4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0" name="Google Shape;5240;g6be7a2792d_3_4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8" name="Shape 5618"/>
        <p:cNvGrpSpPr/>
        <p:nvPr/>
      </p:nvGrpSpPr>
      <p:grpSpPr>
        <a:xfrm>
          <a:off x="0" y="0"/>
          <a:ext cx="0" cy="0"/>
          <a:chOff x="0" y="0"/>
          <a:chExt cx="0" cy="0"/>
        </a:xfrm>
      </p:grpSpPr>
      <p:sp>
        <p:nvSpPr>
          <p:cNvPr id="5619" name="Google Shape;5619;g7578a966e4_0_3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0" name="Google Shape;5620;g7578a966e4_0_3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9" name="Shape 6049"/>
        <p:cNvGrpSpPr/>
        <p:nvPr/>
      </p:nvGrpSpPr>
      <p:grpSpPr>
        <a:xfrm>
          <a:off x="0" y="0"/>
          <a:ext cx="0" cy="0"/>
          <a:chOff x="0" y="0"/>
          <a:chExt cx="0" cy="0"/>
        </a:xfrm>
      </p:grpSpPr>
      <p:sp>
        <p:nvSpPr>
          <p:cNvPr id="6050" name="Google Shape;6050;g7578a966e4_0_4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1" name="Google Shape;6051;g7578a966e4_0_4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2" name="Shape 6842"/>
        <p:cNvGrpSpPr/>
        <p:nvPr/>
      </p:nvGrpSpPr>
      <p:grpSpPr>
        <a:xfrm>
          <a:off x="0" y="0"/>
          <a:ext cx="0" cy="0"/>
          <a:chOff x="0" y="0"/>
          <a:chExt cx="0" cy="0"/>
        </a:xfrm>
      </p:grpSpPr>
      <p:sp>
        <p:nvSpPr>
          <p:cNvPr id="6843" name="Google Shape;6843;g7578a966e4_0_5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4" name="Google Shape;6844;g7578a966e4_0_5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3" name="Shape 7583"/>
        <p:cNvGrpSpPr/>
        <p:nvPr/>
      </p:nvGrpSpPr>
      <p:grpSpPr>
        <a:xfrm>
          <a:off x="0" y="0"/>
          <a:ext cx="0" cy="0"/>
          <a:chOff x="0" y="0"/>
          <a:chExt cx="0" cy="0"/>
        </a:xfrm>
      </p:grpSpPr>
      <p:sp>
        <p:nvSpPr>
          <p:cNvPr id="7584" name="Google Shape;7584;g7578a966e4_0_58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5" name="Google Shape;7585;g7578a966e4_0_58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6" name="Shape 8276"/>
        <p:cNvGrpSpPr/>
        <p:nvPr/>
      </p:nvGrpSpPr>
      <p:grpSpPr>
        <a:xfrm>
          <a:off x="0" y="0"/>
          <a:ext cx="0" cy="0"/>
          <a:chOff x="0" y="0"/>
          <a:chExt cx="0" cy="0"/>
        </a:xfrm>
      </p:grpSpPr>
      <p:sp>
        <p:nvSpPr>
          <p:cNvPr id="8277" name="Google Shape;8277;g7578a966e4_0_6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8" name="Google Shape;8278;g7578a966e4_0_6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g7578a966e4_0_6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0" name="Google Shape;8580;g7578a966e4_0_6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2" name="Shape 9212"/>
        <p:cNvGrpSpPr/>
        <p:nvPr/>
      </p:nvGrpSpPr>
      <p:grpSpPr>
        <a:xfrm>
          <a:off x="0" y="0"/>
          <a:ext cx="0" cy="0"/>
          <a:chOff x="0" y="0"/>
          <a:chExt cx="0" cy="0"/>
        </a:xfrm>
      </p:grpSpPr>
      <p:sp>
        <p:nvSpPr>
          <p:cNvPr id="9213" name="Google Shape;9213;g7578a966e4_0_7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4" name="Google Shape;9214;g7578a966e4_0_7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15875" y="889187"/>
            <a:ext cx="5260500" cy="31380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FFFFFF"/>
              </a:buClr>
              <a:buSzPts val="3600"/>
              <a:buFont typeface="Josefin Sans"/>
              <a:buNone/>
              <a:defRPr b="1" sz="9600">
                <a:solidFill>
                  <a:srgbClr val="F3F3F3"/>
                </a:solidFill>
              </a:defRPr>
            </a:lvl1pPr>
            <a:lvl2pPr lvl="1"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9pPr>
          </a:lstStyle>
          <a:p/>
        </p:txBody>
      </p:sp>
      <p:sp>
        <p:nvSpPr>
          <p:cNvPr id="10" name="Google Shape;10;p2"/>
          <p:cNvSpPr txBox="1"/>
          <p:nvPr>
            <p:ph idx="1" type="subTitle"/>
          </p:nvPr>
        </p:nvSpPr>
        <p:spPr>
          <a:xfrm>
            <a:off x="725000" y="4264975"/>
            <a:ext cx="3648000" cy="322500"/>
          </a:xfrm>
          <a:prstGeom prst="rect">
            <a:avLst/>
          </a:prstGeom>
        </p:spPr>
        <p:txBody>
          <a:bodyPr anchorCtr="0" anchor="ctr" bIns="91425" lIns="90000" spcFirstLastPara="1" rIns="91425" wrap="square" tIns="91425">
            <a:noAutofit/>
          </a:bodyPr>
          <a:lstStyle>
            <a:lvl1pPr lvl="0" rtl="0">
              <a:lnSpc>
                <a:spcPct val="100000"/>
              </a:lnSpc>
              <a:spcBef>
                <a:spcPts val="0"/>
              </a:spcBef>
              <a:spcAft>
                <a:spcPts val="0"/>
              </a:spcAft>
              <a:buNone/>
              <a:defRPr sz="1400">
                <a:solidFill>
                  <a:srgbClr val="F3F3F3"/>
                </a:solidFill>
              </a:defRPr>
            </a:lvl1pPr>
            <a:lvl2pPr lvl="1" rtl="0">
              <a:lnSpc>
                <a:spcPct val="100000"/>
              </a:lnSpc>
              <a:spcBef>
                <a:spcPts val="1600"/>
              </a:spcBef>
              <a:spcAft>
                <a:spcPts val="0"/>
              </a:spcAft>
              <a:buNone/>
              <a:defRPr sz="1400">
                <a:solidFill>
                  <a:srgbClr val="F3F3F3"/>
                </a:solidFill>
              </a:defRPr>
            </a:lvl2pPr>
            <a:lvl3pPr lvl="2" rtl="0">
              <a:lnSpc>
                <a:spcPct val="100000"/>
              </a:lnSpc>
              <a:spcBef>
                <a:spcPts val="1600"/>
              </a:spcBef>
              <a:spcAft>
                <a:spcPts val="0"/>
              </a:spcAft>
              <a:buNone/>
              <a:defRPr sz="1400">
                <a:solidFill>
                  <a:srgbClr val="F3F3F3"/>
                </a:solidFill>
              </a:defRPr>
            </a:lvl3pPr>
            <a:lvl4pPr lvl="3" rtl="0">
              <a:lnSpc>
                <a:spcPct val="100000"/>
              </a:lnSpc>
              <a:spcBef>
                <a:spcPts val="1600"/>
              </a:spcBef>
              <a:spcAft>
                <a:spcPts val="0"/>
              </a:spcAft>
              <a:buNone/>
              <a:defRPr sz="1400">
                <a:solidFill>
                  <a:srgbClr val="F3F3F3"/>
                </a:solidFill>
              </a:defRPr>
            </a:lvl4pPr>
            <a:lvl5pPr lvl="4" rtl="0">
              <a:lnSpc>
                <a:spcPct val="100000"/>
              </a:lnSpc>
              <a:spcBef>
                <a:spcPts val="1600"/>
              </a:spcBef>
              <a:spcAft>
                <a:spcPts val="0"/>
              </a:spcAft>
              <a:buNone/>
              <a:defRPr sz="1400">
                <a:solidFill>
                  <a:srgbClr val="F3F3F3"/>
                </a:solidFill>
              </a:defRPr>
            </a:lvl5pPr>
            <a:lvl6pPr lvl="5" rtl="0">
              <a:lnSpc>
                <a:spcPct val="100000"/>
              </a:lnSpc>
              <a:spcBef>
                <a:spcPts val="1600"/>
              </a:spcBef>
              <a:spcAft>
                <a:spcPts val="0"/>
              </a:spcAft>
              <a:buNone/>
              <a:defRPr sz="1400">
                <a:solidFill>
                  <a:srgbClr val="F3F3F3"/>
                </a:solidFill>
              </a:defRPr>
            </a:lvl6pPr>
            <a:lvl7pPr lvl="6" rtl="0">
              <a:lnSpc>
                <a:spcPct val="100000"/>
              </a:lnSpc>
              <a:spcBef>
                <a:spcPts val="1600"/>
              </a:spcBef>
              <a:spcAft>
                <a:spcPts val="0"/>
              </a:spcAft>
              <a:buNone/>
              <a:defRPr sz="1400">
                <a:solidFill>
                  <a:srgbClr val="F3F3F3"/>
                </a:solidFill>
              </a:defRPr>
            </a:lvl7pPr>
            <a:lvl8pPr lvl="7" rtl="0">
              <a:lnSpc>
                <a:spcPct val="100000"/>
              </a:lnSpc>
              <a:spcBef>
                <a:spcPts val="1600"/>
              </a:spcBef>
              <a:spcAft>
                <a:spcPts val="0"/>
              </a:spcAft>
              <a:buNone/>
              <a:defRPr sz="1400">
                <a:solidFill>
                  <a:srgbClr val="F3F3F3"/>
                </a:solidFill>
              </a:defRPr>
            </a:lvl8pPr>
            <a:lvl9pPr lvl="8" rtl="0">
              <a:lnSpc>
                <a:spcPct val="100000"/>
              </a:lnSpc>
              <a:spcBef>
                <a:spcPts val="1600"/>
              </a:spcBef>
              <a:spcAft>
                <a:spcPts val="1600"/>
              </a:spcAft>
              <a:buNone/>
              <a:defRPr sz="1400">
                <a:solidFill>
                  <a:srgbClr val="F3F3F3"/>
                </a:solidFill>
              </a:defRPr>
            </a:lvl9pPr>
          </a:lstStyle>
          <a:p/>
        </p:txBody>
      </p:sp>
      <p:sp>
        <p:nvSpPr>
          <p:cNvPr id="11" name="Google Shape;11;p2"/>
          <p:cNvSpPr txBox="1"/>
          <p:nvPr>
            <p:ph idx="2" type="subTitle"/>
          </p:nvPr>
        </p:nvSpPr>
        <p:spPr>
          <a:xfrm>
            <a:off x="724949" y="439700"/>
            <a:ext cx="2993100" cy="477600"/>
          </a:xfrm>
          <a:prstGeom prst="rect">
            <a:avLst/>
          </a:prstGeom>
        </p:spPr>
        <p:txBody>
          <a:bodyPr anchorCtr="0" anchor="ctr" bIns="0" lIns="91425" spcFirstLastPara="1" rIns="91425" wrap="square" tIns="91425">
            <a:noAutofit/>
          </a:bodyPr>
          <a:lstStyle>
            <a:lvl1pPr lvl="0" rtl="0">
              <a:lnSpc>
                <a:spcPct val="100000"/>
              </a:lnSpc>
              <a:spcBef>
                <a:spcPts val="0"/>
              </a:spcBef>
              <a:spcAft>
                <a:spcPts val="0"/>
              </a:spcAft>
              <a:buNone/>
              <a:defRPr b="1" sz="1200">
                <a:solidFill>
                  <a:srgbClr val="FFFFFF"/>
                </a:solidFill>
                <a:latin typeface="Barlow"/>
                <a:ea typeface="Barlow"/>
                <a:cs typeface="Barlow"/>
                <a:sym typeface="Barlow"/>
              </a:defRPr>
            </a:lvl1pPr>
            <a:lvl2pPr lvl="1" rtl="0">
              <a:lnSpc>
                <a:spcPct val="100000"/>
              </a:lnSpc>
              <a:spcBef>
                <a:spcPts val="1600"/>
              </a:spcBef>
              <a:spcAft>
                <a:spcPts val="0"/>
              </a:spcAft>
              <a:buNone/>
              <a:defRPr b="1" sz="1200">
                <a:solidFill>
                  <a:srgbClr val="FFFFFF"/>
                </a:solidFill>
                <a:latin typeface="Barlow"/>
                <a:ea typeface="Barlow"/>
                <a:cs typeface="Barlow"/>
                <a:sym typeface="Barlow"/>
              </a:defRPr>
            </a:lvl2pPr>
            <a:lvl3pPr lvl="2" rtl="0">
              <a:lnSpc>
                <a:spcPct val="100000"/>
              </a:lnSpc>
              <a:spcBef>
                <a:spcPts val="1600"/>
              </a:spcBef>
              <a:spcAft>
                <a:spcPts val="0"/>
              </a:spcAft>
              <a:buNone/>
              <a:defRPr b="1" sz="1200">
                <a:solidFill>
                  <a:srgbClr val="FFFFFF"/>
                </a:solidFill>
                <a:latin typeface="Barlow"/>
                <a:ea typeface="Barlow"/>
                <a:cs typeface="Barlow"/>
                <a:sym typeface="Barlow"/>
              </a:defRPr>
            </a:lvl3pPr>
            <a:lvl4pPr lvl="3" rtl="0">
              <a:lnSpc>
                <a:spcPct val="100000"/>
              </a:lnSpc>
              <a:spcBef>
                <a:spcPts val="1600"/>
              </a:spcBef>
              <a:spcAft>
                <a:spcPts val="0"/>
              </a:spcAft>
              <a:buNone/>
              <a:defRPr b="1" sz="1200">
                <a:solidFill>
                  <a:srgbClr val="FFFFFF"/>
                </a:solidFill>
                <a:latin typeface="Barlow"/>
                <a:ea typeface="Barlow"/>
                <a:cs typeface="Barlow"/>
                <a:sym typeface="Barlow"/>
              </a:defRPr>
            </a:lvl4pPr>
            <a:lvl5pPr lvl="4" rtl="0">
              <a:lnSpc>
                <a:spcPct val="100000"/>
              </a:lnSpc>
              <a:spcBef>
                <a:spcPts val="1600"/>
              </a:spcBef>
              <a:spcAft>
                <a:spcPts val="0"/>
              </a:spcAft>
              <a:buNone/>
              <a:defRPr b="1" sz="1200">
                <a:solidFill>
                  <a:srgbClr val="FFFFFF"/>
                </a:solidFill>
                <a:latin typeface="Barlow"/>
                <a:ea typeface="Barlow"/>
                <a:cs typeface="Barlow"/>
                <a:sym typeface="Barlow"/>
              </a:defRPr>
            </a:lvl5pPr>
            <a:lvl6pPr lvl="5" rtl="0">
              <a:lnSpc>
                <a:spcPct val="100000"/>
              </a:lnSpc>
              <a:spcBef>
                <a:spcPts val="1600"/>
              </a:spcBef>
              <a:spcAft>
                <a:spcPts val="0"/>
              </a:spcAft>
              <a:buNone/>
              <a:defRPr b="1" sz="1200">
                <a:solidFill>
                  <a:srgbClr val="FFFFFF"/>
                </a:solidFill>
                <a:latin typeface="Barlow"/>
                <a:ea typeface="Barlow"/>
                <a:cs typeface="Barlow"/>
                <a:sym typeface="Barlow"/>
              </a:defRPr>
            </a:lvl6pPr>
            <a:lvl7pPr lvl="6" rtl="0">
              <a:lnSpc>
                <a:spcPct val="100000"/>
              </a:lnSpc>
              <a:spcBef>
                <a:spcPts val="1600"/>
              </a:spcBef>
              <a:spcAft>
                <a:spcPts val="0"/>
              </a:spcAft>
              <a:buNone/>
              <a:defRPr b="1" sz="1200">
                <a:solidFill>
                  <a:srgbClr val="FFFFFF"/>
                </a:solidFill>
                <a:latin typeface="Barlow"/>
                <a:ea typeface="Barlow"/>
                <a:cs typeface="Barlow"/>
                <a:sym typeface="Barlow"/>
              </a:defRPr>
            </a:lvl7pPr>
            <a:lvl8pPr lvl="7" rtl="0">
              <a:lnSpc>
                <a:spcPct val="100000"/>
              </a:lnSpc>
              <a:spcBef>
                <a:spcPts val="1600"/>
              </a:spcBef>
              <a:spcAft>
                <a:spcPts val="0"/>
              </a:spcAft>
              <a:buNone/>
              <a:defRPr b="1" sz="1200">
                <a:solidFill>
                  <a:srgbClr val="FFFFFF"/>
                </a:solidFill>
                <a:latin typeface="Barlow"/>
                <a:ea typeface="Barlow"/>
                <a:cs typeface="Barlow"/>
                <a:sym typeface="Barlow"/>
              </a:defRPr>
            </a:lvl8pPr>
            <a:lvl9pPr lvl="8" rtl="0">
              <a:lnSpc>
                <a:spcPct val="100000"/>
              </a:lnSpc>
              <a:spcBef>
                <a:spcPts val="1600"/>
              </a:spcBef>
              <a:spcAft>
                <a:spcPts val="1600"/>
              </a:spcAft>
              <a:buNone/>
              <a:defRPr b="1" sz="1200">
                <a:solidFill>
                  <a:srgbClr val="FFFFFF"/>
                </a:solidFill>
                <a:latin typeface="Barlow"/>
                <a:ea typeface="Barlow"/>
                <a:cs typeface="Barlow"/>
                <a:sym typeface="Barlow"/>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E4DDDE"/>
        </a:solidFill>
      </p:bgPr>
    </p:bg>
    <p:spTree>
      <p:nvGrpSpPr>
        <p:cNvPr id="12" name="Shape 12"/>
        <p:cNvGrpSpPr/>
        <p:nvPr/>
      </p:nvGrpSpPr>
      <p:grpSpPr>
        <a:xfrm>
          <a:off x="0" y="0"/>
          <a:ext cx="0" cy="0"/>
          <a:chOff x="0" y="0"/>
          <a:chExt cx="0" cy="0"/>
        </a:xfrm>
      </p:grpSpPr>
      <p:sp>
        <p:nvSpPr>
          <p:cNvPr id="13" name="Google Shape;13;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E4DDDE"/>
        </a:solidFill>
      </p:bgPr>
    </p:bg>
    <p:spTree>
      <p:nvGrpSpPr>
        <p:cNvPr id="14" name="Shape 14"/>
        <p:cNvGrpSpPr/>
        <p:nvPr/>
      </p:nvGrpSpPr>
      <p:grpSpPr>
        <a:xfrm>
          <a:off x="0" y="0"/>
          <a:ext cx="0" cy="0"/>
          <a:chOff x="0" y="0"/>
          <a:chExt cx="0" cy="0"/>
        </a:xfrm>
      </p:grpSpPr>
      <p:sp>
        <p:nvSpPr>
          <p:cNvPr id="15" name="Google Shape;15;p4"/>
          <p:cNvSpPr txBox="1"/>
          <p:nvPr>
            <p:ph type="ctrTitle"/>
          </p:nvPr>
        </p:nvSpPr>
        <p:spPr>
          <a:xfrm>
            <a:off x="725000" y="439425"/>
            <a:ext cx="3240600" cy="5556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1200"/>
              <a:buFont typeface="Josefin Sans"/>
              <a:buNone/>
              <a:defRPr b="1" sz="1800">
                <a:solidFill>
                  <a:srgbClr val="434343"/>
                </a:solidFill>
              </a:defRPr>
            </a:lvl1pPr>
            <a:lvl2pPr lvl="1"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2pPr>
            <a:lvl3pPr lvl="2"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3pPr>
            <a:lvl4pPr lvl="3"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4pPr>
            <a:lvl5pPr lvl="4"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5pPr>
            <a:lvl6pPr lvl="5"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6pPr>
            <a:lvl7pPr lvl="6"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7pPr>
            <a:lvl8pPr lvl="7"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8pPr>
            <a:lvl9pPr lvl="8" rtl="0" algn="r">
              <a:spcBef>
                <a:spcPts val="0"/>
              </a:spcBef>
              <a:spcAft>
                <a:spcPts val="0"/>
              </a:spcAft>
              <a:buClr>
                <a:srgbClr val="434343"/>
              </a:buClr>
              <a:buSzPts val="1200"/>
              <a:buFont typeface="Josefin Sans"/>
              <a:buNone/>
              <a:defRPr b="1" sz="1200">
                <a:solidFill>
                  <a:srgbClr val="434343"/>
                </a:solidFill>
                <a:latin typeface="Josefin Sans"/>
                <a:ea typeface="Josefin Sans"/>
                <a:cs typeface="Josefin Sans"/>
                <a:sym typeface="Josefin Sans"/>
              </a:defRPr>
            </a:lvl9pPr>
          </a:lstStyle>
          <a:p/>
        </p:txBody>
      </p:sp>
      <p:sp>
        <p:nvSpPr>
          <p:cNvPr id="16" name="Google Shape;16;p4"/>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0"/>
              </a:spcBef>
              <a:spcAft>
                <a:spcPts val="0"/>
              </a:spcAft>
              <a:buNone/>
              <a:defRPr sz="1200">
                <a:solidFill>
                  <a:srgbClr val="434343"/>
                </a:solidFill>
              </a:defRPr>
            </a:lvl2pPr>
            <a:lvl3pPr lvl="2" rtl="0">
              <a:lnSpc>
                <a:spcPct val="100000"/>
              </a:lnSpc>
              <a:spcBef>
                <a:spcPts val="0"/>
              </a:spcBef>
              <a:spcAft>
                <a:spcPts val="0"/>
              </a:spcAft>
              <a:buNone/>
              <a:defRPr sz="1200">
                <a:solidFill>
                  <a:srgbClr val="434343"/>
                </a:solidFill>
              </a:defRPr>
            </a:lvl3pPr>
            <a:lvl4pPr lvl="3" rtl="0">
              <a:lnSpc>
                <a:spcPct val="100000"/>
              </a:lnSpc>
              <a:spcBef>
                <a:spcPts val="0"/>
              </a:spcBef>
              <a:spcAft>
                <a:spcPts val="0"/>
              </a:spcAft>
              <a:buNone/>
              <a:defRPr sz="1200">
                <a:solidFill>
                  <a:srgbClr val="434343"/>
                </a:solidFill>
              </a:defRPr>
            </a:lvl4pPr>
            <a:lvl5pPr lvl="4" rtl="0">
              <a:lnSpc>
                <a:spcPct val="100000"/>
              </a:lnSpc>
              <a:spcBef>
                <a:spcPts val="0"/>
              </a:spcBef>
              <a:spcAft>
                <a:spcPts val="0"/>
              </a:spcAft>
              <a:buNone/>
              <a:defRPr sz="1200">
                <a:solidFill>
                  <a:srgbClr val="434343"/>
                </a:solidFill>
              </a:defRPr>
            </a:lvl5pPr>
            <a:lvl6pPr lvl="5" rtl="0">
              <a:lnSpc>
                <a:spcPct val="100000"/>
              </a:lnSpc>
              <a:spcBef>
                <a:spcPts val="0"/>
              </a:spcBef>
              <a:spcAft>
                <a:spcPts val="0"/>
              </a:spcAft>
              <a:buNone/>
              <a:defRPr sz="1200">
                <a:solidFill>
                  <a:srgbClr val="434343"/>
                </a:solidFill>
              </a:defRPr>
            </a:lvl6pPr>
            <a:lvl7pPr lvl="6" rtl="0">
              <a:lnSpc>
                <a:spcPct val="100000"/>
              </a:lnSpc>
              <a:spcBef>
                <a:spcPts val="0"/>
              </a:spcBef>
              <a:spcAft>
                <a:spcPts val="0"/>
              </a:spcAft>
              <a:buNone/>
              <a:defRPr sz="1200">
                <a:solidFill>
                  <a:srgbClr val="434343"/>
                </a:solidFill>
              </a:defRPr>
            </a:lvl7pPr>
            <a:lvl8pPr lvl="7" rtl="0">
              <a:lnSpc>
                <a:spcPct val="100000"/>
              </a:lnSpc>
              <a:spcBef>
                <a:spcPts val="0"/>
              </a:spcBef>
              <a:spcAft>
                <a:spcPts val="0"/>
              </a:spcAft>
              <a:buNone/>
              <a:defRPr sz="1200">
                <a:solidFill>
                  <a:srgbClr val="434343"/>
                </a:solidFill>
              </a:defRPr>
            </a:lvl8pPr>
            <a:lvl9pPr lvl="8" rtl="0">
              <a:lnSpc>
                <a:spcPct val="100000"/>
              </a:lnSpc>
              <a:spcBef>
                <a:spcPts val="0"/>
              </a:spcBef>
              <a:spcAft>
                <a:spcPts val="0"/>
              </a:spcAft>
              <a:buNone/>
              <a:defRPr sz="1200">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F3F3F3"/>
        </a:solidFill>
      </p:bgPr>
    </p:bg>
    <p:spTree>
      <p:nvGrpSpPr>
        <p:cNvPr id="17" name="Shape 17"/>
        <p:cNvGrpSpPr/>
        <p:nvPr/>
      </p:nvGrpSpPr>
      <p:grpSpPr>
        <a:xfrm>
          <a:off x="0" y="0"/>
          <a:ext cx="0" cy="0"/>
          <a:chOff x="0" y="0"/>
          <a:chExt cx="0" cy="0"/>
        </a:xfrm>
      </p:grpSpPr>
      <p:sp>
        <p:nvSpPr>
          <p:cNvPr id="18" name="Google Shape;18;p5"/>
          <p:cNvSpPr/>
          <p:nvPr/>
        </p:nvSpPr>
        <p:spPr>
          <a:xfrm>
            <a:off x="0" y="-150"/>
            <a:ext cx="2660700" cy="51435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5"/>
          <p:cNvSpPr txBox="1"/>
          <p:nvPr>
            <p:ph idx="1" type="subTitle"/>
          </p:nvPr>
        </p:nvSpPr>
        <p:spPr>
          <a:xfrm>
            <a:off x="1880103" y="2777875"/>
            <a:ext cx="3425400" cy="1213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20" name="Google Shape;20;p5"/>
          <p:cNvSpPr txBox="1"/>
          <p:nvPr>
            <p:ph idx="2" type="subTitle"/>
          </p:nvPr>
        </p:nvSpPr>
        <p:spPr>
          <a:xfrm>
            <a:off x="1880100" y="1151825"/>
            <a:ext cx="3425400" cy="1213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21" name="Google Shape;21;p5"/>
          <p:cNvSpPr txBox="1"/>
          <p:nvPr>
            <p:ph type="ctrTitle"/>
          </p:nvPr>
        </p:nvSpPr>
        <p:spPr>
          <a:xfrm>
            <a:off x="5758300" y="1005450"/>
            <a:ext cx="2660700" cy="31326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rgbClr val="E4DDDE"/>
        </a:solidFill>
      </p:bgPr>
    </p:bg>
    <p:spTree>
      <p:nvGrpSpPr>
        <p:cNvPr id="22" name="Shape 22"/>
        <p:cNvGrpSpPr/>
        <p:nvPr/>
      </p:nvGrpSpPr>
      <p:grpSpPr>
        <a:xfrm>
          <a:off x="0" y="0"/>
          <a:ext cx="0" cy="0"/>
          <a:chOff x="0" y="0"/>
          <a:chExt cx="0" cy="0"/>
        </a:xfrm>
      </p:grpSpPr>
      <p:sp>
        <p:nvSpPr>
          <p:cNvPr id="23" name="Google Shape;23;p6"/>
          <p:cNvSpPr/>
          <p:nvPr/>
        </p:nvSpPr>
        <p:spPr>
          <a:xfrm>
            <a:off x="0" y="-150"/>
            <a:ext cx="2660700" cy="5143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6"/>
          <p:cNvSpPr txBox="1"/>
          <p:nvPr>
            <p:ph type="ctrTitle"/>
          </p:nvPr>
        </p:nvSpPr>
        <p:spPr>
          <a:xfrm>
            <a:off x="725000" y="3227309"/>
            <a:ext cx="2522100" cy="14094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FFFFFF"/>
              </a:buClr>
              <a:buSzPts val="1200"/>
              <a:buFont typeface="Josefin Sans"/>
              <a:buNone/>
              <a:defRPr sz="36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E4DDDE"/>
        </a:solidFill>
      </p:bgPr>
    </p:bg>
    <p:spTree>
      <p:nvGrpSpPr>
        <p:cNvPr id="25" name="Shape 25"/>
        <p:cNvGrpSpPr/>
        <p:nvPr/>
      </p:nvGrpSpPr>
      <p:grpSpPr>
        <a:xfrm>
          <a:off x="0" y="0"/>
          <a:ext cx="0" cy="0"/>
          <a:chOff x="0" y="0"/>
          <a:chExt cx="0" cy="0"/>
        </a:xfrm>
      </p:grpSpPr>
      <p:sp>
        <p:nvSpPr>
          <p:cNvPr id="26" name="Google Shape;26;p7"/>
          <p:cNvSpPr/>
          <p:nvPr/>
        </p:nvSpPr>
        <p:spPr>
          <a:xfrm>
            <a:off x="6483175" y="-150"/>
            <a:ext cx="2660700" cy="5143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7"/>
          <p:cNvSpPr txBox="1"/>
          <p:nvPr>
            <p:ph type="ctrTitle"/>
          </p:nvPr>
        </p:nvSpPr>
        <p:spPr>
          <a:xfrm>
            <a:off x="4388325" y="1325850"/>
            <a:ext cx="4033500" cy="2491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434343"/>
              </a:buClr>
              <a:buSzPts val="6000"/>
              <a:buNone/>
              <a:defRPr sz="7200">
                <a:solidFill>
                  <a:srgbClr val="434343"/>
                </a:solidFill>
              </a:defRPr>
            </a:lvl1pPr>
            <a:lvl2pPr lvl="1"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28" name="Google Shape;28;p7"/>
          <p:cNvSpPr txBox="1"/>
          <p:nvPr>
            <p:ph idx="1" type="subTitle"/>
          </p:nvPr>
        </p:nvSpPr>
        <p:spPr>
          <a:xfrm>
            <a:off x="725000" y="1325850"/>
            <a:ext cx="2742300" cy="24918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400">
                <a:solidFill>
                  <a:srgbClr val="434343"/>
                </a:solidFill>
              </a:defRPr>
            </a:lvl1pPr>
            <a:lvl2pPr lvl="1" rtl="0">
              <a:lnSpc>
                <a:spcPct val="100000"/>
              </a:lnSpc>
              <a:spcBef>
                <a:spcPts val="1600"/>
              </a:spcBef>
              <a:spcAft>
                <a:spcPts val="0"/>
              </a:spcAft>
              <a:buNone/>
              <a:defRPr sz="1400">
                <a:solidFill>
                  <a:srgbClr val="434343"/>
                </a:solidFill>
              </a:defRPr>
            </a:lvl2pPr>
            <a:lvl3pPr lvl="2" rtl="0">
              <a:lnSpc>
                <a:spcPct val="100000"/>
              </a:lnSpc>
              <a:spcBef>
                <a:spcPts val="1600"/>
              </a:spcBef>
              <a:spcAft>
                <a:spcPts val="0"/>
              </a:spcAft>
              <a:buNone/>
              <a:defRPr sz="1400">
                <a:solidFill>
                  <a:srgbClr val="434343"/>
                </a:solidFill>
              </a:defRPr>
            </a:lvl3pPr>
            <a:lvl4pPr lvl="3" rtl="0">
              <a:lnSpc>
                <a:spcPct val="100000"/>
              </a:lnSpc>
              <a:spcBef>
                <a:spcPts val="1600"/>
              </a:spcBef>
              <a:spcAft>
                <a:spcPts val="0"/>
              </a:spcAft>
              <a:buNone/>
              <a:defRPr sz="1400">
                <a:solidFill>
                  <a:srgbClr val="434343"/>
                </a:solidFill>
              </a:defRPr>
            </a:lvl4pPr>
            <a:lvl5pPr lvl="4" rtl="0">
              <a:lnSpc>
                <a:spcPct val="100000"/>
              </a:lnSpc>
              <a:spcBef>
                <a:spcPts val="1600"/>
              </a:spcBef>
              <a:spcAft>
                <a:spcPts val="0"/>
              </a:spcAft>
              <a:buNone/>
              <a:defRPr sz="1400">
                <a:solidFill>
                  <a:srgbClr val="434343"/>
                </a:solidFill>
              </a:defRPr>
            </a:lvl5pPr>
            <a:lvl6pPr lvl="5" rtl="0">
              <a:lnSpc>
                <a:spcPct val="100000"/>
              </a:lnSpc>
              <a:spcBef>
                <a:spcPts val="1600"/>
              </a:spcBef>
              <a:spcAft>
                <a:spcPts val="0"/>
              </a:spcAft>
              <a:buNone/>
              <a:defRPr sz="1400">
                <a:solidFill>
                  <a:srgbClr val="434343"/>
                </a:solidFill>
              </a:defRPr>
            </a:lvl6pPr>
            <a:lvl7pPr lvl="6" rtl="0">
              <a:lnSpc>
                <a:spcPct val="100000"/>
              </a:lnSpc>
              <a:spcBef>
                <a:spcPts val="1600"/>
              </a:spcBef>
              <a:spcAft>
                <a:spcPts val="0"/>
              </a:spcAft>
              <a:buNone/>
              <a:defRPr sz="1400">
                <a:solidFill>
                  <a:srgbClr val="434343"/>
                </a:solidFill>
              </a:defRPr>
            </a:lvl7pPr>
            <a:lvl8pPr lvl="7" rtl="0">
              <a:lnSpc>
                <a:spcPct val="100000"/>
              </a:lnSpc>
              <a:spcBef>
                <a:spcPts val="1600"/>
              </a:spcBef>
              <a:spcAft>
                <a:spcPts val="0"/>
              </a:spcAft>
              <a:buNone/>
              <a:defRPr sz="1400">
                <a:solidFill>
                  <a:srgbClr val="434343"/>
                </a:solidFill>
              </a:defRPr>
            </a:lvl8pPr>
            <a:lvl9pPr lvl="8" rtl="0">
              <a:lnSpc>
                <a:spcPct val="100000"/>
              </a:lnSpc>
              <a:spcBef>
                <a:spcPts val="1600"/>
              </a:spcBef>
              <a:spcAft>
                <a:spcPts val="1600"/>
              </a:spcAft>
              <a:buNone/>
              <a:defRPr sz="1400">
                <a:solidFill>
                  <a:srgbClr val="434343"/>
                </a:solidFill>
              </a:defRPr>
            </a:lvl9pPr>
          </a:lstStyle>
          <a:p/>
        </p:txBody>
      </p:sp>
      <p:sp>
        <p:nvSpPr>
          <p:cNvPr id="29" name="Google Shape;29;p7"/>
          <p:cNvSpPr/>
          <p:nvPr/>
        </p:nvSpPr>
        <p:spPr>
          <a:xfrm>
            <a:off x="822800" y="4440400"/>
            <a:ext cx="44913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F3F3F3"/>
        </a:solidFill>
      </p:bgPr>
    </p:bg>
    <p:spTree>
      <p:nvGrpSpPr>
        <p:cNvPr id="30" name="Shape 30"/>
        <p:cNvGrpSpPr/>
        <p:nvPr/>
      </p:nvGrpSpPr>
      <p:grpSpPr>
        <a:xfrm>
          <a:off x="0" y="0"/>
          <a:ext cx="0" cy="0"/>
          <a:chOff x="0" y="0"/>
          <a:chExt cx="0" cy="0"/>
        </a:xfrm>
      </p:grpSpPr>
      <p:sp>
        <p:nvSpPr>
          <p:cNvPr id="31" name="Google Shape;31;p8"/>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2" name="Google Shape;32;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F3F3F3"/>
        </a:solidFill>
      </p:bgPr>
    </p:bg>
    <p:spTree>
      <p:nvGrpSpPr>
        <p:cNvPr id="33" name="Shape 33"/>
        <p:cNvGrpSpPr/>
        <p:nvPr/>
      </p:nvGrpSpPr>
      <p:grpSpPr>
        <a:xfrm>
          <a:off x="0" y="0"/>
          <a:ext cx="0" cy="0"/>
          <a:chOff x="0" y="0"/>
          <a:chExt cx="0" cy="0"/>
        </a:xfrm>
      </p:grpSpPr>
      <p:sp>
        <p:nvSpPr>
          <p:cNvPr id="34" name="Google Shape;34;p9"/>
          <p:cNvSpPr txBox="1"/>
          <p:nvPr>
            <p:ph idx="1" type="subTitle"/>
          </p:nvPr>
        </p:nvSpPr>
        <p:spPr>
          <a:xfrm>
            <a:off x="5140101" y="557500"/>
            <a:ext cx="1807500" cy="193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35" name="Google Shape;35;p9"/>
          <p:cNvSpPr txBox="1"/>
          <p:nvPr>
            <p:ph type="ctrTitle"/>
          </p:nvPr>
        </p:nvSpPr>
        <p:spPr>
          <a:xfrm>
            <a:off x="5140101" y="3010350"/>
            <a:ext cx="2821500" cy="1090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Clr>
                <a:srgbClr val="FFFFFF"/>
              </a:buClr>
              <a:buSzPts val="1200"/>
              <a:buFont typeface="Josefin Sans"/>
              <a:buNone/>
              <a:defRPr sz="18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36" name="Google Shape;36;p9"/>
          <p:cNvSpPr/>
          <p:nvPr/>
        </p:nvSpPr>
        <p:spPr>
          <a:xfrm>
            <a:off x="0" y="-150"/>
            <a:ext cx="2660700" cy="51435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idx="2" type="subTitle"/>
          </p:nvPr>
        </p:nvSpPr>
        <p:spPr>
          <a:xfrm>
            <a:off x="5140100" y="2892188"/>
            <a:ext cx="28215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rgbClr val="E4DDDE"/>
        </a:solidFill>
      </p:bgPr>
    </p:bg>
    <p:spTree>
      <p:nvGrpSpPr>
        <p:cNvPr id="38" name="Shape 38"/>
        <p:cNvGrpSpPr/>
        <p:nvPr/>
      </p:nvGrpSpPr>
      <p:grpSpPr>
        <a:xfrm>
          <a:off x="0" y="0"/>
          <a:ext cx="0" cy="0"/>
          <a:chOff x="0" y="0"/>
          <a:chExt cx="0" cy="0"/>
        </a:xfrm>
      </p:grpSpPr>
      <p:sp>
        <p:nvSpPr>
          <p:cNvPr id="39" name="Google Shape;39;p10"/>
          <p:cNvSpPr/>
          <p:nvPr/>
        </p:nvSpPr>
        <p:spPr>
          <a:xfrm>
            <a:off x="0" y="-150"/>
            <a:ext cx="2660700" cy="5143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10"/>
          <p:cNvSpPr txBox="1"/>
          <p:nvPr>
            <p:ph type="ctrTitle"/>
          </p:nvPr>
        </p:nvSpPr>
        <p:spPr>
          <a:xfrm>
            <a:off x="713399" y="3246950"/>
            <a:ext cx="3846900" cy="1409400"/>
          </a:xfrm>
          <a:prstGeom prst="rect">
            <a:avLst/>
          </a:prstGeom>
          <a:noFill/>
          <a:ln>
            <a:noFill/>
          </a:ln>
        </p:spPr>
        <p:txBody>
          <a:bodyPr anchorCtr="0" anchor="t" bIns="91425" lIns="91425" spcFirstLastPara="1" rIns="91425" wrap="square" tIns="342000">
            <a:noAutofit/>
          </a:bodyPr>
          <a:lstStyle>
            <a:lvl1pPr lvl="0" rtl="0">
              <a:spcBef>
                <a:spcPts val="0"/>
              </a:spcBef>
              <a:spcAft>
                <a:spcPts val="0"/>
              </a:spcAft>
              <a:buClr>
                <a:srgbClr val="FFFFFF"/>
              </a:buClr>
              <a:buSzPts val="1200"/>
              <a:buFont typeface="Josefin Sans"/>
              <a:buNone/>
              <a:defRPr sz="36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F3F3F3"/>
        </a:solidFill>
      </p:bgPr>
    </p:bg>
    <p:spTree>
      <p:nvGrpSpPr>
        <p:cNvPr id="41" name="Shape 41"/>
        <p:cNvGrpSpPr/>
        <p:nvPr/>
      </p:nvGrpSpPr>
      <p:grpSpPr>
        <a:xfrm>
          <a:off x="0" y="0"/>
          <a:ext cx="0" cy="0"/>
          <a:chOff x="0" y="0"/>
          <a:chExt cx="0" cy="0"/>
        </a:xfrm>
      </p:grpSpPr>
      <p:sp>
        <p:nvSpPr>
          <p:cNvPr id="42" name="Google Shape;42;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3" name="Google Shape;43;p11"/>
          <p:cNvSpPr txBox="1"/>
          <p:nvPr>
            <p:ph idx="1" type="body"/>
          </p:nvPr>
        </p:nvSpPr>
        <p:spPr>
          <a:xfrm>
            <a:off x="311700" y="3152225"/>
            <a:ext cx="8520600" cy="13008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4" name="Shape 4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2">
    <p:bg>
      <p:bgPr>
        <a:solidFill>
          <a:srgbClr val="F3F3F3"/>
        </a:solidFill>
      </p:bgPr>
    </p:bg>
    <p:spTree>
      <p:nvGrpSpPr>
        <p:cNvPr id="45" name="Shape 45"/>
        <p:cNvGrpSpPr/>
        <p:nvPr/>
      </p:nvGrpSpPr>
      <p:grpSpPr>
        <a:xfrm>
          <a:off x="0" y="0"/>
          <a:ext cx="0" cy="0"/>
          <a:chOff x="0" y="0"/>
          <a:chExt cx="0" cy="0"/>
        </a:xfrm>
      </p:grpSpPr>
      <p:sp>
        <p:nvSpPr>
          <p:cNvPr id="46" name="Google Shape;46;p1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47" name="Google Shape;47;p13"/>
          <p:cNvSpPr/>
          <p:nvPr/>
        </p:nvSpPr>
        <p:spPr>
          <a:xfrm>
            <a:off x="6483175" y="-150"/>
            <a:ext cx="2660700" cy="51435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3"/>
          <p:cNvSpPr txBox="1"/>
          <p:nvPr>
            <p:ph type="ctrTitle"/>
          </p:nvPr>
        </p:nvSpPr>
        <p:spPr>
          <a:xfrm>
            <a:off x="725000" y="1635750"/>
            <a:ext cx="3306600" cy="18720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Clr>
                <a:srgbClr val="FFFFFF"/>
              </a:buClr>
              <a:buSzPts val="1200"/>
              <a:buFont typeface="Josefin Sans"/>
              <a:buNone/>
              <a:defRPr sz="72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49" name="Google Shape;49;p13"/>
          <p:cNvSpPr txBox="1"/>
          <p:nvPr>
            <p:ph idx="1" type="subTitle"/>
          </p:nvPr>
        </p:nvSpPr>
        <p:spPr>
          <a:xfrm>
            <a:off x="4418594" y="2708769"/>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434343"/>
                </a:solidFill>
              </a:defRPr>
            </a:lvl1pPr>
            <a:lvl2pPr lvl="1" rtl="0" algn="r">
              <a:lnSpc>
                <a:spcPct val="100000"/>
              </a:lnSpc>
              <a:spcBef>
                <a:spcPts val="1600"/>
              </a:spcBef>
              <a:spcAft>
                <a:spcPts val="0"/>
              </a:spcAft>
              <a:buNone/>
              <a:defRPr sz="1200">
                <a:solidFill>
                  <a:srgbClr val="434343"/>
                </a:solidFill>
              </a:defRPr>
            </a:lvl2pPr>
            <a:lvl3pPr lvl="2" rtl="0" algn="r">
              <a:lnSpc>
                <a:spcPct val="100000"/>
              </a:lnSpc>
              <a:spcBef>
                <a:spcPts val="1600"/>
              </a:spcBef>
              <a:spcAft>
                <a:spcPts val="0"/>
              </a:spcAft>
              <a:buNone/>
              <a:defRPr sz="1200">
                <a:solidFill>
                  <a:srgbClr val="434343"/>
                </a:solidFill>
              </a:defRPr>
            </a:lvl3pPr>
            <a:lvl4pPr lvl="3" rtl="0" algn="r">
              <a:lnSpc>
                <a:spcPct val="100000"/>
              </a:lnSpc>
              <a:spcBef>
                <a:spcPts val="1600"/>
              </a:spcBef>
              <a:spcAft>
                <a:spcPts val="0"/>
              </a:spcAft>
              <a:buNone/>
              <a:defRPr sz="1200">
                <a:solidFill>
                  <a:srgbClr val="434343"/>
                </a:solidFill>
              </a:defRPr>
            </a:lvl4pPr>
            <a:lvl5pPr lvl="4" rtl="0" algn="r">
              <a:lnSpc>
                <a:spcPct val="100000"/>
              </a:lnSpc>
              <a:spcBef>
                <a:spcPts val="1600"/>
              </a:spcBef>
              <a:spcAft>
                <a:spcPts val="0"/>
              </a:spcAft>
              <a:buNone/>
              <a:defRPr sz="1200">
                <a:solidFill>
                  <a:srgbClr val="434343"/>
                </a:solidFill>
              </a:defRPr>
            </a:lvl5pPr>
            <a:lvl6pPr lvl="5" rtl="0" algn="r">
              <a:lnSpc>
                <a:spcPct val="100000"/>
              </a:lnSpc>
              <a:spcBef>
                <a:spcPts val="1600"/>
              </a:spcBef>
              <a:spcAft>
                <a:spcPts val="0"/>
              </a:spcAft>
              <a:buNone/>
              <a:defRPr sz="1200">
                <a:solidFill>
                  <a:srgbClr val="434343"/>
                </a:solidFill>
              </a:defRPr>
            </a:lvl6pPr>
            <a:lvl7pPr lvl="6" rtl="0" algn="r">
              <a:lnSpc>
                <a:spcPct val="100000"/>
              </a:lnSpc>
              <a:spcBef>
                <a:spcPts val="1600"/>
              </a:spcBef>
              <a:spcAft>
                <a:spcPts val="0"/>
              </a:spcAft>
              <a:buNone/>
              <a:defRPr sz="1200">
                <a:solidFill>
                  <a:srgbClr val="434343"/>
                </a:solidFill>
              </a:defRPr>
            </a:lvl7pPr>
            <a:lvl8pPr lvl="7" rtl="0" algn="r">
              <a:lnSpc>
                <a:spcPct val="100000"/>
              </a:lnSpc>
              <a:spcBef>
                <a:spcPts val="1600"/>
              </a:spcBef>
              <a:spcAft>
                <a:spcPts val="0"/>
              </a:spcAft>
              <a:buNone/>
              <a:defRPr sz="1200">
                <a:solidFill>
                  <a:srgbClr val="434343"/>
                </a:solidFill>
              </a:defRPr>
            </a:lvl8pPr>
            <a:lvl9pPr lvl="8" rtl="0" algn="r">
              <a:lnSpc>
                <a:spcPct val="100000"/>
              </a:lnSpc>
              <a:spcBef>
                <a:spcPts val="1600"/>
              </a:spcBef>
              <a:spcAft>
                <a:spcPts val="1600"/>
              </a:spcAft>
              <a:buNone/>
              <a:defRPr sz="1200">
                <a:solidFill>
                  <a:srgbClr val="434343"/>
                </a:solidFill>
              </a:defRPr>
            </a:lvl9pPr>
          </a:lstStyle>
          <a:p/>
        </p:txBody>
      </p:sp>
      <p:sp>
        <p:nvSpPr>
          <p:cNvPr id="50" name="Google Shape;50;p13"/>
          <p:cNvSpPr txBox="1"/>
          <p:nvPr>
            <p:ph idx="2" type="subTitle"/>
          </p:nvPr>
        </p:nvSpPr>
        <p:spPr>
          <a:xfrm>
            <a:off x="4418594" y="1636982"/>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434343"/>
                </a:solidFill>
              </a:defRPr>
            </a:lvl1pPr>
            <a:lvl2pPr lvl="1" rtl="0" algn="r">
              <a:lnSpc>
                <a:spcPct val="100000"/>
              </a:lnSpc>
              <a:spcBef>
                <a:spcPts val="1600"/>
              </a:spcBef>
              <a:spcAft>
                <a:spcPts val="0"/>
              </a:spcAft>
              <a:buNone/>
              <a:defRPr sz="1200">
                <a:solidFill>
                  <a:srgbClr val="434343"/>
                </a:solidFill>
              </a:defRPr>
            </a:lvl2pPr>
            <a:lvl3pPr lvl="2" rtl="0" algn="r">
              <a:lnSpc>
                <a:spcPct val="100000"/>
              </a:lnSpc>
              <a:spcBef>
                <a:spcPts val="1600"/>
              </a:spcBef>
              <a:spcAft>
                <a:spcPts val="0"/>
              </a:spcAft>
              <a:buNone/>
              <a:defRPr sz="1200">
                <a:solidFill>
                  <a:srgbClr val="434343"/>
                </a:solidFill>
              </a:defRPr>
            </a:lvl3pPr>
            <a:lvl4pPr lvl="3" rtl="0" algn="r">
              <a:lnSpc>
                <a:spcPct val="100000"/>
              </a:lnSpc>
              <a:spcBef>
                <a:spcPts val="1600"/>
              </a:spcBef>
              <a:spcAft>
                <a:spcPts val="0"/>
              </a:spcAft>
              <a:buNone/>
              <a:defRPr sz="1200">
                <a:solidFill>
                  <a:srgbClr val="434343"/>
                </a:solidFill>
              </a:defRPr>
            </a:lvl4pPr>
            <a:lvl5pPr lvl="4" rtl="0" algn="r">
              <a:lnSpc>
                <a:spcPct val="100000"/>
              </a:lnSpc>
              <a:spcBef>
                <a:spcPts val="1600"/>
              </a:spcBef>
              <a:spcAft>
                <a:spcPts val="0"/>
              </a:spcAft>
              <a:buNone/>
              <a:defRPr sz="1200">
                <a:solidFill>
                  <a:srgbClr val="434343"/>
                </a:solidFill>
              </a:defRPr>
            </a:lvl5pPr>
            <a:lvl6pPr lvl="5" rtl="0" algn="r">
              <a:lnSpc>
                <a:spcPct val="100000"/>
              </a:lnSpc>
              <a:spcBef>
                <a:spcPts val="1600"/>
              </a:spcBef>
              <a:spcAft>
                <a:spcPts val="0"/>
              </a:spcAft>
              <a:buNone/>
              <a:defRPr sz="1200">
                <a:solidFill>
                  <a:srgbClr val="434343"/>
                </a:solidFill>
              </a:defRPr>
            </a:lvl6pPr>
            <a:lvl7pPr lvl="6" rtl="0" algn="r">
              <a:lnSpc>
                <a:spcPct val="100000"/>
              </a:lnSpc>
              <a:spcBef>
                <a:spcPts val="1600"/>
              </a:spcBef>
              <a:spcAft>
                <a:spcPts val="0"/>
              </a:spcAft>
              <a:buNone/>
              <a:defRPr sz="1200">
                <a:solidFill>
                  <a:srgbClr val="434343"/>
                </a:solidFill>
              </a:defRPr>
            </a:lvl7pPr>
            <a:lvl8pPr lvl="7" rtl="0" algn="r">
              <a:lnSpc>
                <a:spcPct val="100000"/>
              </a:lnSpc>
              <a:spcBef>
                <a:spcPts val="1600"/>
              </a:spcBef>
              <a:spcAft>
                <a:spcPts val="0"/>
              </a:spcAft>
              <a:buNone/>
              <a:defRPr sz="1200">
                <a:solidFill>
                  <a:srgbClr val="434343"/>
                </a:solidFill>
              </a:defRPr>
            </a:lvl8pPr>
            <a:lvl9pPr lvl="8" rtl="0" algn="r">
              <a:lnSpc>
                <a:spcPct val="100000"/>
              </a:lnSpc>
              <a:spcBef>
                <a:spcPts val="1600"/>
              </a:spcBef>
              <a:spcAft>
                <a:spcPts val="1600"/>
              </a:spcAft>
              <a:buNone/>
              <a:defRPr sz="1200">
                <a:solidFill>
                  <a:srgbClr val="434343"/>
                </a:solidFill>
              </a:defRPr>
            </a:lvl9pPr>
          </a:lstStyle>
          <a:p/>
        </p:txBody>
      </p:sp>
      <p:sp>
        <p:nvSpPr>
          <p:cNvPr id="51" name="Google Shape;51;p13"/>
          <p:cNvSpPr txBox="1"/>
          <p:nvPr>
            <p:ph idx="3" type="subTitle"/>
          </p:nvPr>
        </p:nvSpPr>
        <p:spPr>
          <a:xfrm>
            <a:off x="4411977" y="548523"/>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434343"/>
                </a:solidFill>
              </a:defRPr>
            </a:lvl1pPr>
            <a:lvl2pPr lvl="1" rtl="0" algn="r">
              <a:lnSpc>
                <a:spcPct val="100000"/>
              </a:lnSpc>
              <a:spcBef>
                <a:spcPts val="1600"/>
              </a:spcBef>
              <a:spcAft>
                <a:spcPts val="0"/>
              </a:spcAft>
              <a:buNone/>
              <a:defRPr sz="1200">
                <a:solidFill>
                  <a:srgbClr val="434343"/>
                </a:solidFill>
              </a:defRPr>
            </a:lvl2pPr>
            <a:lvl3pPr lvl="2" rtl="0" algn="r">
              <a:lnSpc>
                <a:spcPct val="100000"/>
              </a:lnSpc>
              <a:spcBef>
                <a:spcPts val="1600"/>
              </a:spcBef>
              <a:spcAft>
                <a:spcPts val="0"/>
              </a:spcAft>
              <a:buNone/>
              <a:defRPr sz="1200">
                <a:solidFill>
                  <a:srgbClr val="434343"/>
                </a:solidFill>
              </a:defRPr>
            </a:lvl3pPr>
            <a:lvl4pPr lvl="3" rtl="0" algn="r">
              <a:lnSpc>
                <a:spcPct val="100000"/>
              </a:lnSpc>
              <a:spcBef>
                <a:spcPts val="1600"/>
              </a:spcBef>
              <a:spcAft>
                <a:spcPts val="0"/>
              </a:spcAft>
              <a:buNone/>
              <a:defRPr sz="1200">
                <a:solidFill>
                  <a:srgbClr val="434343"/>
                </a:solidFill>
              </a:defRPr>
            </a:lvl4pPr>
            <a:lvl5pPr lvl="4" rtl="0" algn="r">
              <a:lnSpc>
                <a:spcPct val="100000"/>
              </a:lnSpc>
              <a:spcBef>
                <a:spcPts val="1600"/>
              </a:spcBef>
              <a:spcAft>
                <a:spcPts val="0"/>
              </a:spcAft>
              <a:buNone/>
              <a:defRPr sz="1200">
                <a:solidFill>
                  <a:srgbClr val="434343"/>
                </a:solidFill>
              </a:defRPr>
            </a:lvl5pPr>
            <a:lvl6pPr lvl="5" rtl="0" algn="r">
              <a:lnSpc>
                <a:spcPct val="100000"/>
              </a:lnSpc>
              <a:spcBef>
                <a:spcPts val="1600"/>
              </a:spcBef>
              <a:spcAft>
                <a:spcPts val="0"/>
              </a:spcAft>
              <a:buNone/>
              <a:defRPr sz="1200">
                <a:solidFill>
                  <a:srgbClr val="434343"/>
                </a:solidFill>
              </a:defRPr>
            </a:lvl6pPr>
            <a:lvl7pPr lvl="6" rtl="0" algn="r">
              <a:lnSpc>
                <a:spcPct val="100000"/>
              </a:lnSpc>
              <a:spcBef>
                <a:spcPts val="1600"/>
              </a:spcBef>
              <a:spcAft>
                <a:spcPts val="0"/>
              </a:spcAft>
              <a:buNone/>
              <a:defRPr sz="1200">
                <a:solidFill>
                  <a:srgbClr val="434343"/>
                </a:solidFill>
              </a:defRPr>
            </a:lvl7pPr>
            <a:lvl8pPr lvl="7" rtl="0" algn="r">
              <a:lnSpc>
                <a:spcPct val="100000"/>
              </a:lnSpc>
              <a:spcBef>
                <a:spcPts val="1600"/>
              </a:spcBef>
              <a:spcAft>
                <a:spcPts val="0"/>
              </a:spcAft>
              <a:buNone/>
              <a:defRPr sz="1200">
                <a:solidFill>
                  <a:srgbClr val="434343"/>
                </a:solidFill>
              </a:defRPr>
            </a:lvl8pPr>
            <a:lvl9pPr lvl="8" rtl="0" algn="r">
              <a:lnSpc>
                <a:spcPct val="100000"/>
              </a:lnSpc>
              <a:spcBef>
                <a:spcPts val="1600"/>
              </a:spcBef>
              <a:spcAft>
                <a:spcPts val="1600"/>
              </a:spcAft>
              <a:buNone/>
              <a:defRPr sz="1200">
                <a:solidFill>
                  <a:srgbClr val="434343"/>
                </a:solidFill>
              </a:defRPr>
            </a:lvl9pPr>
          </a:lstStyle>
          <a:p/>
        </p:txBody>
      </p:sp>
      <p:sp>
        <p:nvSpPr>
          <p:cNvPr id="52" name="Google Shape;52;p13"/>
          <p:cNvSpPr txBox="1"/>
          <p:nvPr>
            <p:ph idx="4" type="subTitle"/>
          </p:nvPr>
        </p:nvSpPr>
        <p:spPr>
          <a:xfrm>
            <a:off x="4418602" y="3780575"/>
            <a:ext cx="2842200" cy="797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434343"/>
                </a:solidFill>
              </a:defRPr>
            </a:lvl1pPr>
            <a:lvl2pPr lvl="1" rtl="0" algn="r">
              <a:lnSpc>
                <a:spcPct val="100000"/>
              </a:lnSpc>
              <a:spcBef>
                <a:spcPts val="1600"/>
              </a:spcBef>
              <a:spcAft>
                <a:spcPts val="0"/>
              </a:spcAft>
              <a:buNone/>
              <a:defRPr sz="1200">
                <a:solidFill>
                  <a:srgbClr val="434343"/>
                </a:solidFill>
              </a:defRPr>
            </a:lvl2pPr>
            <a:lvl3pPr lvl="2" rtl="0" algn="r">
              <a:lnSpc>
                <a:spcPct val="100000"/>
              </a:lnSpc>
              <a:spcBef>
                <a:spcPts val="1600"/>
              </a:spcBef>
              <a:spcAft>
                <a:spcPts val="0"/>
              </a:spcAft>
              <a:buNone/>
              <a:defRPr sz="1200">
                <a:solidFill>
                  <a:srgbClr val="434343"/>
                </a:solidFill>
              </a:defRPr>
            </a:lvl3pPr>
            <a:lvl4pPr lvl="3" rtl="0" algn="r">
              <a:lnSpc>
                <a:spcPct val="100000"/>
              </a:lnSpc>
              <a:spcBef>
                <a:spcPts val="1600"/>
              </a:spcBef>
              <a:spcAft>
                <a:spcPts val="0"/>
              </a:spcAft>
              <a:buNone/>
              <a:defRPr sz="1200">
                <a:solidFill>
                  <a:srgbClr val="434343"/>
                </a:solidFill>
              </a:defRPr>
            </a:lvl4pPr>
            <a:lvl5pPr lvl="4" rtl="0" algn="r">
              <a:lnSpc>
                <a:spcPct val="100000"/>
              </a:lnSpc>
              <a:spcBef>
                <a:spcPts val="1600"/>
              </a:spcBef>
              <a:spcAft>
                <a:spcPts val="0"/>
              </a:spcAft>
              <a:buNone/>
              <a:defRPr sz="1200">
                <a:solidFill>
                  <a:srgbClr val="434343"/>
                </a:solidFill>
              </a:defRPr>
            </a:lvl5pPr>
            <a:lvl6pPr lvl="5" rtl="0" algn="r">
              <a:lnSpc>
                <a:spcPct val="100000"/>
              </a:lnSpc>
              <a:spcBef>
                <a:spcPts val="1600"/>
              </a:spcBef>
              <a:spcAft>
                <a:spcPts val="0"/>
              </a:spcAft>
              <a:buNone/>
              <a:defRPr sz="1200">
                <a:solidFill>
                  <a:srgbClr val="434343"/>
                </a:solidFill>
              </a:defRPr>
            </a:lvl6pPr>
            <a:lvl7pPr lvl="6" rtl="0" algn="r">
              <a:lnSpc>
                <a:spcPct val="100000"/>
              </a:lnSpc>
              <a:spcBef>
                <a:spcPts val="1600"/>
              </a:spcBef>
              <a:spcAft>
                <a:spcPts val="0"/>
              </a:spcAft>
              <a:buNone/>
              <a:defRPr sz="1200">
                <a:solidFill>
                  <a:srgbClr val="434343"/>
                </a:solidFill>
              </a:defRPr>
            </a:lvl7pPr>
            <a:lvl8pPr lvl="7" rtl="0" algn="r">
              <a:lnSpc>
                <a:spcPct val="100000"/>
              </a:lnSpc>
              <a:spcBef>
                <a:spcPts val="1600"/>
              </a:spcBef>
              <a:spcAft>
                <a:spcPts val="0"/>
              </a:spcAft>
              <a:buNone/>
              <a:defRPr sz="1200">
                <a:solidFill>
                  <a:srgbClr val="434343"/>
                </a:solidFill>
              </a:defRPr>
            </a:lvl8pPr>
            <a:lvl9pPr lvl="8" rtl="0" algn="r">
              <a:lnSpc>
                <a:spcPct val="100000"/>
              </a:lnSpc>
              <a:spcBef>
                <a:spcPts val="1600"/>
              </a:spcBef>
              <a:spcAft>
                <a:spcPts val="1600"/>
              </a:spcAft>
              <a:buNone/>
              <a:defRPr sz="1200">
                <a:solidFill>
                  <a:srgbClr val="434343"/>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CAPTION_ONLY_1">
    <p:bg>
      <p:bgPr>
        <a:solidFill>
          <a:schemeClr val="lt2"/>
        </a:solidFill>
      </p:bgPr>
    </p:bg>
    <p:spTree>
      <p:nvGrpSpPr>
        <p:cNvPr id="53" name="Shape 53"/>
        <p:cNvGrpSpPr/>
        <p:nvPr/>
      </p:nvGrpSpPr>
      <p:grpSpPr>
        <a:xfrm>
          <a:off x="0" y="0"/>
          <a:ext cx="0" cy="0"/>
          <a:chOff x="0" y="0"/>
          <a:chExt cx="0" cy="0"/>
        </a:xfrm>
      </p:grpSpPr>
      <p:sp>
        <p:nvSpPr>
          <p:cNvPr id="54" name="Google Shape;54;p14"/>
          <p:cNvSpPr/>
          <p:nvPr/>
        </p:nvSpPr>
        <p:spPr>
          <a:xfrm flipH="1">
            <a:off x="6483299" y="-150"/>
            <a:ext cx="2660700" cy="514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4"/>
          <p:cNvSpPr txBox="1"/>
          <p:nvPr>
            <p:ph type="ctrTitle"/>
          </p:nvPr>
        </p:nvSpPr>
        <p:spPr>
          <a:xfrm flipH="1">
            <a:off x="4583700" y="3246950"/>
            <a:ext cx="3846900" cy="1409400"/>
          </a:xfrm>
          <a:prstGeom prst="rect">
            <a:avLst/>
          </a:prstGeom>
          <a:noFill/>
          <a:ln>
            <a:noFill/>
          </a:ln>
        </p:spPr>
        <p:txBody>
          <a:bodyPr anchorCtr="0" anchor="t" bIns="91425" lIns="91425" spcFirstLastPara="1" rIns="91425" wrap="square" tIns="342000">
            <a:noAutofit/>
          </a:bodyPr>
          <a:lstStyle>
            <a:lvl1pPr lvl="0" rtl="0" algn="r">
              <a:spcBef>
                <a:spcPts val="0"/>
              </a:spcBef>
              <a:spcAft>
                <a:spcPts val="0"/>
              </a:spcAft>
              <a:buClr>
                <a:srgbClr val="FFFFFF"/>
              </a:buClr>
              <a:buSzPts val="1200"/>
              <a:buFont typeface="Josefin Sans"/>
              <a:buNone/>
              <a:defRPr sz="36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2_2">
    <p:bg>
      <p:bgPr>
        <a:solidFill>
          <a:srgbClr val="F3F3F3"/>
        </a:solidFill>
      </p:bgPr>
    </p:bg>
    <p:spTree>
      <p:nvGrpSpPr>
        <p:cNvPr id="56" name="Shape 56"/>
        <p:cNvGrpSpPr/>
        <p:nvPr/>
      </p:nvGrpSpPr>
      <p:grpSpPr>
        <a:xfrm>
          <a:off x="0" y="0"/>
          <a:ext cx="0" cy="0"/>
          <a:chOff x="0" y="0"/>
          <a:chExt cx="0" cy="0"/>
        </a:xfrm>
      </p:grpSpPr>
      <p:sp>
        <p:nvSpPr>
          <p:cNvPr id="57" name="Google Shape;57;p15"/>
          <p:cNvSpPr txBox="1"/>
          <p:nvPr>
            <p:ph type="ctrTitle"/>
          </p:nvPr>
        </p:nvSpPr>
        <p:spPr>
          <a:xfrm>
            <a:off x="1943702" y="2793350"/>
            <a:ext cx="5289300" cy="659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rgbClr val="FFFFFF"/>
              </a:buClr>
              <a:buSzPts val="1400"/>
              <a:buFont typeface="Josefin Sans"/>
              <a:buNone/>
              <a:defRPr sz="1400">
                <a:solidFill>
                  <a:srgbClr val="434343"/>
                </a:solidFill>
              </a:defRPr>
            </a:lvl1pPr>
            <a:lvl2pPr lvl="1"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2pPr>
            <a:lvl3pPr lvl="2"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3pPr>
            <a:lvl4pPr lvl="3"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4pPr>
            <a:lvl5pPr lvl="4"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5pPr>
            <a:lvl6pPr lvl="5"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6pPr>
            <a:lvl7pPr lvl="6"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7pPr>
            <a:lvl8pPr lvl="7"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8pPr>
            <a:lvl9pPr lvl="8" rtl="0" algn="ctr">
              <a:spcBef>
                <a:spcPts val="0"/>
              </a:spcBef>
              <a:spcAft>
                <a:spcPts val="0"/>
              </a:spcAft>
              <a:buClr>
                <a:srgbClr val="FFFFFF"/>
              </a:buClr>
              <a:buSzPts val="1400"/>
              <a:buFont typeface="Josefin Sans"/>
              <a:buNone/>
              <a:defRPr b="1" sz="1400">
                <a:solidFill>
                  <a:srgbClr val="FFFFFF"/>
                </a:solidFill>
                <a:latin typeface="Josefin Sans"/>
                <a:ea typeface="Josefin Sans"/>
                <a:cs typeface="Josefin Sans"/>
                <a:sym typeface="Josefin Sans"/>
              </a:defRPr>
            </a:lvl9pPr>
          </a:lstStyle>
          <a:p/>
        </p:txBody>
      </p:sp>
      <p:sp>
        <p:nvSpPr>
          <p:cNvPr id="58" name="Google Shape;58;p15"/>
          <p:cNvSpPr txBox="1"/>
          <p:nvPr>
            <p:ph idx="1" type="subTitle"/>
          </p:nvPr>
        </p:nvSpPr>
        <p:spPr>
          <a:xfrm>
            <a:off x="1943702" y="1690750"/>
            <a:ext cx="5289300" cy="1213800"/>
          </a:xfrm>
          <a:prstGeom prst="rect">
            <a:avLst/>
          </a:prstGeom>
        </p:spPr>
        <p:txBody>
          <a:bodyPr anchorCtr="0" anchor="ctr" bIns="91425" lIns="91425" spcFirstLastPara="1" rIns="91425" wrap="square" tIns="274300">
            <a:noAutofit/>
          </a:bodyPr>
          <a:lstStyle>
            <a:lvl1pPr lvl="0" rtl="0" algn="ctr">
              <a:lnSpc>
                <a:spcPct val="100000"/>
              </a:lnSpc>
              <a:spcBef>
                <a:spcPts val="0"/>
              </a:spcBef>
              <a:spcAft>
                <a:spcPts val="0"/>
              </a:spcAft>
              <a:buNone/>
              <a:defRPr>
                <a:solidFill>
                  <a:srgbClr val="434343"/>
                </a:solidFill>
              </a:defRPr>
            </a:lvl1pPr>
            <a:lvl2pPr lvl="1" rtl="0" algn="ctr">
              <a:lnSpc>
                <a:spcPct val="100000"/>
              </a:lnSpc>
              <a:spcBef>
                <a:spcPts val="1600"/>
              </a:spcBef>
              <a:spcAft>
                <a:spcPts val="0"/>
              </a:spcAft>
              <a:buNone/>
              <a:defRPr>
                <a:solidFill>
                  <a:srgbClr val="434343"/>
                </a:solidFill>
              </a:defRPr>
            </a:lvl2pPr>
            <a:lvl3pPr lvl="2" rtl="0" algn="ctr">
              <a:lnSpc>
                <a:spcPct val="100000"/>
              </a:lnSpc>
              <a:spcBef>
                <a:spcPts val="1600"/>
              </a:spcBef>
              <a:spcAft>
                <a:spcPts val="0"/>
              </a:spcAft>
              <a:buNone/>
              <a:defRPr>
                <a:solidFill>
                  <a:srgbClr val="434343"/>
                </a:solidFill>
              </a:defRPr>
            </a:lvl3pPr>
            <a:lvl4pPr lvl="3" rtl="0" algn="ctr">
              <a:lnSpc>
                <a:spcPct val="100000"/>
              </a:lnSpc>
              <a:spcBef>
                <a:spcPts val="1600"/>
              </a:spcBef>
              <a:spcAft>
                <a:spcPts val="0"/>
              </a:spcAft>
              <a:buNone/>
              <a:defRPr>
                <a:solidFill>
                  <a:srgbClr val="434343"/>
                </a:solidFill>
              </a:defRPr>
            </a:lvl4pPr>
            <a:lvl5pPr lvl="4" rtl="0" algn="ctr">
              <a:lnSpc>
                <a:spcPct val="100000"/>
              </a:lnSpc>
              <a:spcBef>
                <a:spcPts val="1600"/>
              </a:spcBef>
              <a:spcAft>
                <a:spcPts val="0"/>
              </a:spcAft>
              <a:buNone/>
              <a:defRPr>
                <a:solidFill>
                  <a:srgbClr val="434343"/>
                </a:solidFill>
              </a:defRPr>
            </a:lvl5pPr>
            <a:lvl6pPr lvl="5" rtl="0" algn="ctr">
              <a:lnSpc>
                <a:spcPct val="100000"/>
              </a:lnSpc>
              <a:spcBef>
                <a:spcPts val="1600"/>
              </a:spcBef>
              <a:spcAft>
                <a:spcPts val="0"/>
              </a:spcAft>
              <a:buNone/>
              <a:defRPr>
                <a:solidFill>
                  <a:srgbClr val="434343"/>
                </a:solidFill>
              </a:defRPr>
            </a:lvl6pPr>
            <a:lvl7pPr lvl="6" rtl="0" algn="ctr">
              <a:lnSpc>
                <a:spcPct val="100000"/>
              </a:lnSpc>
              <a:spcBef>
                <a:spcPts val="1600"/>
              </a:spcBef>
              <a:spcAft>
                <a:spcPts val="0"/>
              </a:spcAft>
              <a:buNone/>
              <a:defRPr>
                <a:solidFill>
                  <a:srgbClr val="434343"/>
                </a:solidFill>
              </a:defRPr>
            </a:lvl7pPr>
            <a:lvl8pPr lvl="7" rtl="0" algn="ctr">
              <a:lnSpc>
                <a:spcPct val="100000"/>
              </a:lnSpc>
              <a:spcBef>
                <a:spcPts val="1600"/>
              </a:spcBef>
              <a:spcAft>
                <a:spcPts val="0"/>
              </a:spcAft>
              <a:buNone/>
              <a:defRPr>
                <a:solidFill>
                  <a:srgbClr val="434343"/>
                </a:solidFill>
              </a:defRPr>
            </a:lvl8pPr>
            <a:lvl9pPr lvl="8" rtl="0" algn="ctr">
              <a:lnSpc>
                <a:spcPct val="100000"/>
              </a:lnSpc>
              <a:spcBef>
                <a:spcPts val="1600"/>
              </a:spcBef>
              <a:spcAft>
                <a:spcPts val="1600"/>
              </a:spcAft>
              <a:buNone/>
              <a:defRPr>
                <a:solidFill>
                  <a:srgbClr val="43434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2_1">
    <p:bg>
      <p:bgPr>
        <a:solidFill>
          <a:srgbClr val="F3F3F3"/>
        </a:solidFill>
      </p:bgPr>
    </p:bg>
    <p:spTree>
      <p:nvGrpSpPr>
        <p:cNvPr id="59" name="Shape 59"/>
        <p:cNvGrpSpPr/>
        <p:nvPr/>
      </p:nvGrpSpPr>
      <p:grpSpPr>
        <a:xfrm>
          <a:off x="0" y="0"/>
          <a:ext cx="0" cy="0"/>
          <a:chOff x="0" y="0"/>
          <a:chExt cx="0" cy="0"/>
        </a:xfrm>
      </p:grpSpPr>
      <p:sp>
        <p:nvSpPr>
          <p:cNvPr id="60" name="Google Shape;60;p1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61" name="Google Shape;61;p16"/>
          <p:cNvSpPr/>
          <p:nvPr/>
        </p:nvSpPr>
        <p:spPr>
          <a:xfrm>
            <a:off x="6483300" y="-150"/>
            <a:ext cx="2660700" cy="51435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6"/>
          <p:cNvSpPr txBox="1"/>
          <p:nvPr>
            <p:ph idx="1" type="subTitle"/>
          </p:nvPr>
        </p:nvSpPr>
        <p:spPr>
          <a:xfrm>
            <a:off x="2114350" y="799450"/>
            <a:ext cx="24759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63" name="Google Shape;63;p16"/>
          <p:cNvSpPr txBox="1"/>
          <p:nvPr>
            <p:ph type="ctrTitle"/>
          </p:nvPr>
        </p:nvSpPr>
        <p:spPr>
          <a:xfrm>
            <a:off x="5758300" y="1449300"/>
            <a:ext cx="2660700" cy="22449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rgbClr val="FFFFFF"/>
              </a:buClr>
              <a:buSzPts val="1200"/>
              <a:buFont typeface="Josefin Sans"/>
              <a:buNone/>
              <a:defRPr sz="7200">
                <a:solidFill>
                  <a:srgbClr val="434343"/>
                </a:solidFill>
              </a:defRPr>
            </a:lvl1pPr>
            <a:lvl2pPr lvl="1"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1200"/>
              <a:buFont typeface="Josefin Sans"/>
              <a:buNone/>
              <a:defRPr b="1" sz="1200">
                <a:solidFill>
                  <a:srgbClr val="FFFFFF"/>
                </a:solidFill>
                <a:latin typeface="Josefin Sans"/>
                <a:ea typeface="Josefin Sans"/>
                <a:cs typeface="Josefin Sans"/>
                <a:sym typeface="Josefin Sans"/>
              </a:defRPr>
            </a:lvl9pPr>
          </a:lstStyle>
          <a:p/>
        </p:txBody>
      </p:sp>
      <p:sp>
        <p:nvSpPr>
          <p:cNvPr id="64" name="Google Shape;64;p16"/>
          <p:cNvSpPr txBox="1"/>
          <p:nvPr>
            <p:ph idx="2" type="subTitle"/>
          </p:nvPr>
        </p:nvSpPr>
        <p:spPr>
          <a:xfrm>
            <a:off x="2114350" y="2201850"/>
            <a:ext cx="24759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65" name="Google Shape;65;p16"/>
          <p:cNvSpPr txBox="1"/>
          <p:nvPr>
            <p:ph idx="3" type="subTitle"/>
          </p:nvPr>
        </p:nvSpPr>
        <p:spPr>
          <a:xfrm>
            <a:off x="2114350" y="3604550"/>
            <a:ext cx="2475900" cy="85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66" name="Google Shape;66;p16"/>
          <p:cNvSpPr txBox="1"/>
          <p:nvPr>
            <p:ph idx="4" type="subTitle"/>
          </p:nvPr>
        </p:nvSpPr>
        <p:spPr>
          <a:xfrm>
            <a:off x="2114350" y="422100"/>
            <a:ext cx="24759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400">
                <a:solidFill>
                  <a:srgbClr val="434343"/>
                </a:solidFill>
                <a:latin typeface="Playfair Display"/>
                <a:ea typeface="Playfair Display"/>
                <a:cs typeface="Playfair Display"/>
                <a:sym typeface="Playfair Display"/>
              </a:defRPr>
            </a:lvl1pPr>
            <a:lvl2pPr lvl="1"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2pPr>
            <a:lvl3pPr lvl="2"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3pPr>
            <a:lvl4pPr lvl="3"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4pPr>
            <a:lvl5pPr lvl="4"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5pPr>
            <a:lvl6pPr lvl="5"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6pPr>
            <a:lvl7pPr lvl="6"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7pPr>
            <a:lvl8pPr lvl="7"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8pPr>
            <a:lvl9pPr lvl="8" rtl="0">
              <a:lnSpc>
                <a:spcPct val="100000"/>
              </a:lnSpc>
              <a:spcBef>
                <a:spcPts val="1600"/>
              </a:spcBef>
              <a:spcAft>
                <a:spcPts val="1600"/>
              </a:spcAft>
              <a:buNone/>
              <a:defRPr sz="1400">
                <a:solidFill>
                  <a:srgbClr val="434343"/>
                </a:solidFill>
                <a:latin typeface="Playfair Display"/>
                <a:ea typeface="Playfair Display"/>
                <a:cs typeface="Playfair Display"/>
                <a:sym typeface="Playfair Display"/>
              </a:defRPr>
            </a:lvl9pPr>
          </a:lstStyle>
          <a:p/>
        </p:txBody>
      </p:sp>
      <p:sp>
        <p:nvSpPr>
          <p:cNvPr id="67" name="Google Shape;67;p16"/>
          <p:cNvSpPr txBox="1"/>
          <p:nvPr>
            <p:ph idx="5" type="subTitle"/>
          </p:nvPr>
        </p:nvSpPr>
        <p:spPr>
          <a:xfrm>
            <a:off x="2114350" y="1821129"/>
            <a:ext cx="24759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400">
                <a:solidFill>
                  <a:srgbClr val="434343"/>
                </a:solidFill>
                <a:latin typeface="Playfair Display"/>
                <a:ea typeface="Playfair Display"/>
                <a:cs typeface="Playfair Display"/>
                <a:sym typeface="Playfair Display"/>
              </a:defRPr>
            </a:lvl1pPr>
            <a:lvl2pPr lvl="1"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2pPr>
            <a:lvl3pPr lvl="2"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3pPr>
            <a:lvl4pPr lvl="3"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4pPr>
            <a:lvl5pPr lvl="4"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5pPr>
            <a:lvl6pPr lvl="5"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6pPr>
            <a:lvl7pPr lvl="6"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7pPr>
            <a:lvl8pPr lvl="7"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8pPr>
            <a:lvl9pPr lvl="8" rtl="0">
              <a:lnSpc>
                <a:spcPct val="100000"/>
              </a:lnSpc>
              <a:spcBef>
                <a:spcPts val="1600"/>
              </a:spcBef>
              <a:spcAft>
                <a:spcPts val="1600"/>
              </a:spcAft>
              <a:buNone/>
              <a:defRPr sz="1400">
                <a:solidFill>
                  <a:srgbClr val="434343"/>
                </a:solidFill>
                <a:latin typeface="Playfair Display"/>
                <a:ea typeface="Playfair Display"/>
                <a:cs typeface="Playfair Display"/>
                <a:sym typeface="Playfair Display"/>
              </a:defRPr>
            </a:lvl9pPr>
          </a:lstStyle>
          <a:p/>
        </p:txBody>
      </p:sp>
      <p:sp>
        <p:nvSpPr>
          <p:cNvPr id="68" name="Google Shape;68;p16"/>
          <p:cNvSpPr txBox="1"/>
          <p:nvPr>
            <p:ph idx="6" type="subTitle"/>
          </p:nvPr>
        </p:nvSpPr>
        <p:spPr>
          <a:xfrm>
            <a:off x="2114350" y="3225648"/>
            <a:ext cx="2475900" cy="657300"/>
          </a:xfrm>
          <a:prstGeom prst="rect">
            <a:avLst/>
          </a:prstGeom>
        </p:spPr>
        <p:txBody>
          <a:bodyPr anchorCtr="0" anchor="b" bIns="91425" lIns="91425" spcFirstLastPara="1" rIns="91425" wrap="square" tIns="0">
            <a:noAutofit/>
          </a:bodyPr>
          <a:lstStyle>
            <a:lvl1pPr lvl="0" rtl="0">
              <a:lnSpc>
                <a:spcPct val="100000"/>
              </a:lnSpc>
              <a:spcBef>
                <a:spcPts val="0"/>
              </a:spcBef>
              <a:spcAft>
                <a:spcPts val="0"/>
              </a:spcAft>
              <a:buNone/>
              <a:defRPr sz="1400">
                <a:solidFill>
                  <a:srgbClr val="434343"/>
                </a:solidFill>
                <a:latin typeface="Playfair Display"/>
                <a:ea typeface="Playfair Display"/>
                <a:cs typeface="Playfair Display"/>
                <a:sym typeface="Playfair Display"/>
              </a:defRPr>
            </a:lvl1pPr>
            <a:lvl2pPr lvl="1"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2pPr>
            <a:lvl3pPr lvl="2"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3pPr>
            <a:lvl4pPr lvl="3"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4pPr>
            <a:lvl5pPr lvl="4"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5pPr>
            <a:lvl6pPr lvl="5"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6pPr>
            <a:lvl7pPr lvl="6"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7pPr>
            <a:lvl8pPr lvl="7" rtl="0">
              <a:lnSpc>
                <a:spcPct val="100000"/>
              </a:lnSpc>
              <a:spcBef>
                <a:spcPts val="1600"/>
              </a:spcBef>
              <a:spcAft>
                <a:spcPts val="0"/>
              </a:spcAft>
              <a:buNone/>
              <a:defRPr sz="1400">
                <a:solidFill>
                  <a:srgbClr val="434343"/>
                </a:solidFill>
                <a:latin typeface="Playfair Display"/>
                <a:ea typeface="Playfair Display"/>
                <a:cs typeface="Playfair Display"/>
                <a:sym typeface="Playfair Display"/>
              </a:defRPr>
            </a:lvl8pPr>
            <a:lvl9pPr lvl="8" rtl="0">
              <a:lnSpc>
                <a:spcPct val="100000"/>
              </a:lnSpc>
              <a:spcBef>
                <a:spcPts val="1600"/>
              </a:spcBef>
              <a:spcAft>
                <a:spcPts val="1600"/>
              </a:spcAft>
              <a:buNone/>
              <a:defRPr sz="1400">
                <a:solidFill>
                  <a:srgbClr val="434343"/>
                </a:solidFill>
                <a:latin typeface="Playfair Display"/>
                <a:ea typeface="Playfair Display"/>
                <a:cs typeface="Playfair Display"/>
                <a:sym typeface="Playfair Display"/>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p:cSld name="ONE_COLUMN_TEXT_1">
    <p:bg>
      <p:bgPr>
        <a:solidFill>
          <a:srgbClr val="E4DDDE"/>
        </a:solidFill>
      </p:bgPr>
    </p:bg>
    <p:spTree>
      <p:nvGrpSpPr>
        <p:cNvPr id="69" name="Shape 69"/>
        <p:cNvGrpSpPr/>
        <p:nvPr/>
      </p:nvGrpSpPr>
      <p:grpSpPr>
        <a:xfrm>
          <a:off x="0" y="0"/>
          <a:ext cx="0" cy="0"/>
          <a:chOff x="0" y="0"/>
          <a:chExt cx="0" cy="0"/>
        </a:xfrm>
      </p:grpSpPr>
      <p:sp>
        <p:nvSpPr>
          <p:cNvPr id="70" name="Google Shape;70;p17"/>
          <p:cNvSpPr/>
          <p:nvPr/>
        </p:nvSpPr>
        <p:spPr>
          <a:xfrm>
            <a:off x="3241650" y="-150"/>
            <a:ext cx="2660700" cy="5143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7"/>
          <p:cNvSpPr txBox="1"/>
          <p:nvPr>
            <p:ph type="ctrTitle"/>
          </p:nvPr>
        </p:nvSpPr>
        <p:spPr>
          <a:xfrm>
            <a:off x="692111" y="2735550"/>
            <a:ext cx="6938400" cy="1030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6000"/>
              <a:buNone/>
              <a:defRPr sz="7200">
                <a:solidFill>
                  <a:srgbClr val="434343"/>
                </a:solidFill>
              </a:defRPr>
            </a:lvl1pPr>
            <a:lvl2pPr lvl="1"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2pPr>
            <a:lvl3pPr lvl="2"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3pPr>
            <a:lvl4pPr lvl="3"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4pPr>
            <a:lvl5pPr lvl="4"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5pPr>
            <a:lvl6pPr lvl="5"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6pPr>
            <a:lvl7pPr lvl="6"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7pPr>
            <a:lvl8pPr lvl="7"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8pPr>
            <a:lvl9pPr lvl="8" rtl="0" algn="ctr">
              <a:spcBef>
                <a:spcPts val="0"/>
              </a:spcBef>
              <a:spcAft>
                <a:spcPts val="0"/>
              </a:spcAft>
              <a:buClr>
                <a:srgbClr val="434343"/>
              </a:buClr>
              <a:buSzPts val="1800"/>
              <a:buFont typeface="Oswald"/>
              <a:buNone/>
              <a:defRPr sz="1800">
                <a:solidFill>
                  <a:srgbClr val="434343"/>
                </a:solidFill>
                <a:latin typeface="Oswald"/>
                <a:ea typeface="Oswald"/>
                <a:cs typeface="Oswald"/>
                <a:sym typeface="Oswald"/>
              </a:defRPr>
            </a:lvl9pPr>
          </a:lstStyle>
          <a:p/>
        </p:txBody>
      </p:sp>
      <p:sp>
        <p:nvSpPr>
          <p:cNvPr id="72" name="Google Shape;72;p17"/>
          <p:cNvSpPr txBox="1"/>
          <p:nvPr>
            <p:ph idx="1" type="subTitle"/>
          </p:nvPr>
        </p:nvSpPr>
        <p:spPr>
          <a:xfrm>
            <a:off x="692111" y="3980794"/>
            <a:ext cx="3883500" cy="783900"/>
          </a:xfrm>
          <a:prstGeom prst="rect">
            <a:avLst/>
          </a:prstGeom>
        </p:spPr>
        <p:txBody>
          <a:bodyPr anchorCtr="0" anchor="ctr" bIns="91425" lIns="91425" spcFirstLastPara="1" rIns="378000" wrap="square" tIns="91425">
            <a:noAutofit/>
          </a:bodyPr>
          <a:lstStyle>
            <a:lvl1pPr lvl="0" rtl="0">
              <a:lnSpc>
                <a:spcPct val="100000"/>
              </a:lnSpc>
              <a:spcBef>
                <a:spcPts val="0"/>
              </a:spcBef>
              <a:spcAft>
                <a:spcPts val="0"/>
              </a:spcAft>
              <a:buNone/>
              <a:defRPr sz="1400">
                <a:solidFill>
                  <a:srgbClr val="434343"/>
                </a:solidFill>
              </a:defRPr>
            </a:lvl1pPr>
            <a:lvl2pPr lvl="1" rtl="0">
              <a:lnSpc>
                <a:spcPct val="100000"/>
              </a:lnSpc>
              <a:spcBef>
                <a:spcPts val="1600"/>
              </a:spcBef>
              <a:spcAft>
                <a:spcPts val="0"/>
              </a:spcAft>
              <a:buNone/>
              <a:defRPr sz="1400">
                <a:solidFill>
                  <a:srgbClr val="434343"/>
                </a:solidFill>
              </a:defRPr>
            </a:lvl2pPr>
            <a:lvl3pPr lvl="2" rtl="0">
              <a:lnSpc>
                <a:spcPct val="100000"/>
              </a:lnSpc>
              <a:spcBef>
                <a:spcPts val="1600"/>
              </a:spcBef>
              <a:spcAft>
                <a:spcPts val="0"/>
              </a:spcAft>
              <a:buNone/>
              <a:defRPr sz="1400">
                <a:solidFill>
                  <a:srgbClr val="434343"/>
                </a:solidFill>
              </a:defRPr>
            </a:lvl3pPr>
            <a:lvl4pPr lvl="3" rtl="0">
              <a:lnSpc>
                <a:spcPct val="100000"/>
              </a:lnSpc>
              <a:spcBef>
                <a:spcPts val="1600"/>
              </a:spcBef>
              <a:spcAft>
                <a:spcPts val="0"/>
              </a:spcAft>
              <a:buNone/>
              <a:defRPr sz="1400">
                <a:solidFill>
                  <a:srgbClr val="434343"/>
                </a:solidFill>
              </a:defRPr>
            </a:lvl4pPr>
            <a:lvl5pPr lvl="4" rtl="0">
              <a:lnSpc>
                <a:spcPct val="100000"/>
              </a:lnSpc>
              <a:spcBef>
                <a:spcPts val="1600"/>
              </a:spcBef>
              <a:spcAft>
                <a:spcPts val="0"/>
              </a:spcAft>
              <a:buNone/>
              <a:defRPr sz="1400">
                <a:solidFill>
                  <a:srgbClr val="434343"/>
                </a:solidFill>
              </a:defRPr>
            </a:lvl5pPr>
            <a:lvl6pPr lvl="5" rtl="0">
              <a:lnSpc>
                <a:spcPct val="100000"/>
              </a:lnSpc>
              <a:spcBef>
                <a:spcPts val="1600"/>
              </a:spcBef>
              <a:spcAft>
                <a:spcPts val="0"/>
              </a:spcAft>
              <a:buNone/>
              <a:defRPr sz="1400">
                <a:solidFill>
                  <a:srgbClr val="434343"/>
                </a:solidFill>
              </a:defRPr>
            </a:lvl6pPr>
            <a:lvl7pPr lvl="6" rtl="0">
              <a:lnSpc>
                <a:spcPct val="100000"/>
              </a:lnSpc>
              <a:spcBef>
                <a:spcPts val="1600"/>
              </a:spcBef>
              <a:spcAft>
                <a:spcPts val="0"/>
              </a:spcAft>
              <a:buNone/>
              <a:defRPr sz="1400">
                <a:solidFill>
                  <a:srgbClr val="434343"/>
                </a:solidFill>
              </a:defRPr>
            </a:lvl7pPr>
            <a:lvl8pPr lvl="7" rtl="0">
              <a:lnSpc>
                <a:spcPct val="100000"/>
              </a:lnSpc>
              <a:spcBef>
                <a:spcPts val="1600"/>
              </a:spcBef>
              <a:spcAft>
                <a:spcPts val="0"/>
              </a:spcAft>
              <a:buNone/>
              <a:defRPr sz="1400">
                <a:solidFill>
                  <a:srgbClr val="434343"/>
                </a:solidFill>
              </a:defRPr>
            </a:lvl8pPr>
            <a:lvl9pPr lvl="8" rtl="0">
              <a:lnSpc>
                <a:spcPct val="100000"/>
              </a:lnSpc>
              <a:spcBef>
                <a:spcPts val="1600"/>
              </a:spcBef>
              <a:spcAft>
                <a:spcPts val="1600"/>
              </a:spcAft>
              <a:buNone/>
              <a:defRPr sz="1400">
                <a:solidFill>
                  <a:srgbClr val="434343"/>
                </a:solidFill>
              </a:defRPr>
            </a:lvl9pPr>
          </a:lstStyle>
          <a:p/>
        </p:txBody>
      </p:sp>
      <p:sp>
        <p:nvSpPr>
          <p:cNvPr id="73" name="Google Shape;73;p17"/>
          <p:cNvSpPr/>
          <p:nvPr/>
        </p:nvSpPr>
        <p:spPr>
          <a:xfrm>
            <a:off x="822800" y="4440400"/>
            <a:ext cx="44913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7"/>
          <p:cNvSpPr txBox="1"/>
          <p:nvPr>
            <p:ph hasCustomPrompt="1" idx="2" type="title"/>
          </p:nvPr>
        </p:nvSpPr>
        <p:spPr>
          <a:xfrm>
            <a:off x="6209060" y="3464773"/>
            <a:ext cx="2207700" cy="972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2_1_1">
    <p:bg>
      <p:bgPr>
        <a:solidFill>
          <a:srgbClr val="E4DDDE"/>
        </a:solidFill>
      </p:bgPr>
    </p:bg>
    <p:spTree>
      <p:nvGrpSpPr>
        <p:cNvPr id="75" name="Shape 75"/>
        <p:cNvGrpSpPr/>
        <p:nvPr/>
      </p:nvGrpSpPr>
      <p:grpSpPr>
        <a:xfrm>
          <a:off x="0" y="0"/>
          <a:ext cx="0" cy="0"/>
          <a:chOff x="0" y="0"/>
          <a:chExt cx="0" cy="0"/>
        </a:xfrm>
      </p:grpSpPr>
      <p:sp>
        <p:nvSpPr>
          <p:cNvPr id="76" name="Google Shape;76;p18"/>
          <p:cNvSpPr/>
          <p:nvPr/>
        </p:nvSpPr>
        <p:spPr>
          <a:xfrm>
            <a:off x="0" y="-150"/>
            <a:ext cx="2660700" cy="5143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8"/>
          <p:cNvSpPr txBox="1"/>
          <p:nvPr>
            <p:ph hasCustomPrompt="1" type="title"/>
          </p:nvPr>
        </p:nvSpPr>
        <p:spPr>
          <a:xfrm>
            <a:off x="726909" y="1240038"/>
            <a:ext cx="3660000" cy="807000"/>
          </a:xfrm>
          <a:prstGeom prst="rect">
            <a:avLst/>
          </a:prstGeom>
        </p:spPr>
        <p:txBody>
          <a:bodyPr anchorCtr="0" anchor="ctr" bIns="198000"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78" name="Google Shape;78;p18"/>
          <p:cNvSpPr txBox="1"/>
          <p:nvPr>
            <p:ph hasCustomPrompt="1" idx="2" type="title"/>
          </p:nvPr>
        </p:nvSpPr>
        <p:spPr>
          <a:xfrm>
            <a:off x="726909" y="2910338"/>
            <a:ext cx="3660000" cy="807000"/>
          </a:xfrm>
          <a:prstGeom prst="rect">
            <a:avLst/>
          </a:prstGeom>
        </p:spPr>
        <p:txBody>
          <a:bodyPr anchorCtr="0" anchor="ctr" bIns="198000"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
        <p:nvSpPr>
          <p:cNvPr id="79" name="Google Shape;79;p18"/>
          <p:cNvSpPr txBox="1"/>
          <p:nvPr>
            <p:ph idx="1" type="subTitle"/>
          </p:nvPr>
        </p:nvSpPr>
        <p:spPr>
          <a:xfrm>
            <a:off x="726937" y="2128537"/>
            <a:ext cx="36879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
        <p:nvSpPr>
          <p:cNvPr id="80" name="Google Shape;80;p18"/>
          <p:cNvSpPr txBox="1"/>
          <p:nvPr>
            <p:ph idx="3" type="subTitle"/>
          </p:nvPr>
        </p:nvSpPr>
        <p:spPr>
          <a:xfrm>
            <a:off x="726937" y="3790613"/>
            <a:ext cx="3687900" cy="252300"/>
          </a:xfrm>
          <a:prstGeom prst="rect">
            <a:avLst/>
          </a:prstGeom>
        </p:spPr>
        <p:txBody>
          <a:bodyPr anchorCtr="0" anchor="ctr" bIns="0" lIns="91425" spcFirstLastPara="1" rIns="91425" wrap="square" tIns="137150">
            <a:noAutofit/>
          </a:bodyPr>
          <a:lstStyle>
            <a:lvl1pPr lvl="0" rtl="0">
              <a:lnSpc>
                <a:spcPct val="100000"/>
              </a:lnSpc>
              <a:spcBef>
                <a:spcPts val="0"/>
              </a:spcBef>
              <a:spcAft>
                <a:spcPts val="0"/>
              </a:spcAft>
              <a:buNone/>
              <a:defRPr sz="1200">
                <a:solidFill>
                  <a:srgbClr val="434343"/>
                </a:solidFill>
              </a:defRPr>
            </a:lvl1pPr>
            <a:lvl2pPr lvl="1" rtl="0">
              <a:lnSpc>
                <a:spcPct val="100000"/>
              </a:lnSpc>
              <a:spcBef>
                <a:spcPts val="1600"/>
              </a:spcBef>
              <a:spcAft>
                <a:spcPts val="0"/>
              </a:spcAft>
              <a:buNone/>
              <a:defRPr sz="1200">
                <a:solidFill>
                  <a:srgbClr val="434343"/>
                </a:solidFill>
              </a:defRPr>
            </a:lvl2pPr>
            <a:lvl3pPr lvl="2" rtl="0">
              <a:lnSpc>
                <a:spcPct val="100000"/>
              </a:lnSpc>
              <a:spcBef>
                <a:spcPts val="1600"/>
              </a:spcBef>
              <a:spcAft>
                <a:spcPts val="0"/>
              </a:spcAft>
              <a:buNone/>
              <a:defRPr sz="1200">
                <a:solidFill>
                  <a:srgbClr val="434343"/>
                </a:solidFill>
              </a:defRPr>
            </a:lvl3pPr>
            <a:lvl4pPr lvl="3" rtl="0">
              <a:lnSpc>
                <a:spcPct val="100000"/>
              </a:lnSpc>
              <a:spcBef>
                <a:spcPts val="1600"/>
              </a:spcBef>
              <a:spcAft>
                <a:spcPts val="0"/>
              </a:spcAft>
              <a:buNone/>
              <a:defRPr sz="1200">
                <a:solidFill>
                  <a:srgbClr val="434343"/>
                </a:solidFill>
              </a:defRPr>
            </a:lvl4pPr>
            <a:lvl5pPr lvl="4" rtl="0">
              <a:lnSpc>
                <a:spcPct val="100000"/>
              </a:lnSpc>
              <a:spcBef>
                <a:spcPts val="1600"/>
              </a:spcBef>
              <a:spcAft>
                <a:spcPts val="0"/>
              </a:spcAft>
              <a:buNone/>
              <a:defRPr sz="1200">
                <a:solidFill>
                  <a:srgbClr val="434343"/>
                </a:solidFill>
              </a:defRPr>
            </a:lvl5pPr>
            <a:lvl6pPr lvl="5" rtl="0">
              <a:lnSpc>
                <a:spcPct val="100000"/>
              </a:lnSpc>
              <a:spcBef>
                <a:spcPts val="1600"/>
              </a:spcBef>
              <a:spcAft>
                <a:spcPts val="0"/>
              </a:spcAft>
              <a:buNone/>
              <a:defRPr sz="1200">
                <a:solidFill>
                  <a:srgbClr val="434343"/>
                </a:solidFill>
              </a:defRPr>
            </a:lvl6pPr>
            <a:lvl7pPr lvl="6" rtl="0">
              <a:lnSpc>
                <a:spcPct val="100000"/>
              </a:lnSpc>
              <a:spcBef>
                <a:spcPts val="1600"/>
              </a:spcBef>
              <a:spcAft>
                <a:spcPts val="0"/>
              </a:spcAft>
              <a:buNone/>
              <a:defRPr sz="1200">
                <a:solidFill>
                  <a:srgbClr val="434343"/>
                </a:solidFill>
              </a:defRPr>
            </a:lvl7pPr>
            <a:lvl8pPr lvl="7" rtl="0">
              <a:lnSpc>
                <a:spcPct val="100000"/>
              </a:lnSpc>
              <a:spcBef>
                <a:spcPts val="1600"/>
              </a:spcBef>
              <a:spcAft>
                <a:spcPts val="0"/>
              </a:spcAft>
              <a:buNone/>
              <a:defRPr sz="1200">
                <a:solidFill>
                  <a:srgbClr val="434343"/>
                </a:solidFill>
              </a:defRPr>
            </a:lvl8pPr>
            <a:lvl9pPr lvl="8" rtl="0">
              <a:lnSpc>
                <a:spcPct val="100000"/>
              </a:lnSpc>
              <a:spcBef>
                <a:spcPts val="1600"/>
              </a:spcBef>
              <a:spcAft>
                <a:spcPts val="1600"/>
              </a:spcAft>
              <a:buNone/>
              <a:defRPr sz="1200">
                <a:solidFill>
                  <a:srgbClr val="434343"/>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
    <p:bg>
      <p:bgPr>
        <a:blipFill>
          <a:blip r:embed="rId2">
            <a:alphaModFix/>
          </a:blip>
          <a:stretch>
            <a:fillRect/>
          </a:stretch>
        </a:blipFill>
      </p:bgPr>
    </p:bg>
    <p:spTree>
      <p:nvGrpSpPr>
        <p:cNvPr id="81" name="Shape 81"/>
        <p:cNvGrpSpPr/>
        <p:nvPr/>
      </p:nvGrpSpPr>
      <p:grpSpPr>
        <a:xfrm>
          <a:off x="0" y="0"/>
          <a:ext cx="0" cy="0"/>
          <a:chOff x="0" y="0"/>
          <a:chExt cx="0" cy="0"/>
        </a:xfrm>
      </p:grpSpPr>
      <p:sp>
        <p:nvSpPr>
          <p:cNvPr id="82" name="Google Shape;82;p19"/>
          <p:cNvSpPr/>
          <p:nvPr/>
        </p:nvSpPr>
        <p:spPr>
          <a:xfrm flipH="1">
            <a:off x="3296900" y="0"/>
            <a:ext cx="5845200" cy="5143500"/>
          </a:xfrm>
          <a:prstGeom prst="rect">
            <a:avLst/>
          </a:prstGeom>
          <a:gradFill>
            <a:gsLst>
              <a:gs pos="0">
                <a:srgbClr val="25184D">
                  <a:alpha val="38823"/>
                </a:srgbClr>
              </a:gs>
              <a:gs pos="100000">
                <a:srgbClr val="FFFFFF">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9"/>
          <p:cNvSpPr txBox="1"/>
          <p:nvPr>
            <p:ph type="ctrTitle"/>
          </p:nvPr>
        </p:nvSpPr>
        <p:spPr>
          <a:xfrm>
            <a:off x="1600875" y="1053200"/>
            <a:ext cx="6809700" cy="946800"/>
          </a:xfrm>
          <a:prstGeom prst="rect">
            <a:avLst/>
          </a:prstGeom>
          <a:noFill/>
          <a:ln>
            <a:noFill/>
          </a:ln>
        </p:spPr>
        <p:txBody>
          <a:bodyPr anchorCtr="0" anchor="ctr" bIns="91425" lIns="91425" spcFirstLastPara="1" rIns="91425" wrap="square" tIns="91425">
            <a:noAutofit/>
          </a:bodyPr>
          <a:lstStyle>
            <a:lvl1pPr lvl="0" rtl="0" algn="r">
              <a:spcBef>
                <a:spcPts val="0"/>
              </a:spcBef>
              <a:spcAft>
                <a:spcPts val="0"/>
              </a:spcAft>
              <a:buClr>
                <a:srgbClr val="FFFFFF"/>
              </a:buClr>
              <a:buSzPts val="3600"/>
              <a:buFont typeface="Josefin Sans"/>
              <a:buNone/>
              <a:defRPr b="1" sz="7200">
                <a:solidFill>
                  <a:srgbClr val="F3F3F3"/>
                </a:solidFill>
              </a:defRPr>
            </a:lvl1pPr>
            <a:lvl2pPr lvl="1"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2pPr>
            <a:lvl3pPr lvl="2"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3pPr>
            <a:lvl4pPr lvl="3"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4pPr>
            <a:lvl5pPr lvl="4"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5pPr>
            <a:lvl6pPr lvl="5"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6pPr>
            <a:lvl7pPr lvl="6"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7pPr>
            <a:lvl8pPr lvl="7"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8pPr>
            <a:lvl9pPr lvl="8" rtl="0" algn="r">
              <a:spcBef>
                <a:spcPts val="0"/>
              </a:spcBef>
              <a:spcAft>
                <a:spcPts val="0"/>
              </a:spcAft>
              <a:buClr>
                <a:srgbClr val="FFFFFF"/>
              </a:buClr>
              <a:buSzPts val="7200"/>
              <a:buFont typeface="Josefin Sans"/>
              <a:buNone/>
              <a:defRPr b="1" sz="7200">
                <a:solidFill>
                  <a:srgbClr val="FFFFFF"/>
                </a:solidFill>
                <a:latin typeface="Josefin Sans"/>
                <a:ea typeface="Josefin Sans"/>
                <a:cs typeface="Josefin Sans"/>
                <a:sym typeface="Josefin Sans"/>
              </a:defRPr>
            </a:lvl9pPr>
          </a:lstStyle>
          <a:p/>
        </p:txBody>
      </p:sp>
      <p:sp>
        <p:nvSpPr>
          <p:cNvPr id="84" name="Google Shape;84;p19"/>
          <p:cNvSpPr txBox="1"/>
          <p:nvPr>
            <p:ph idx="1" type="subTitle"/>
          </p:nvPr>
        </p:nvSpPr>
        <p:spPr>
          <a:xfrm>
            <a:off x="3024094" y="2360425"/>
            <a:ext cx="5386500" cy="786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1200">
                <a:solidFill>
                  <a:srgbClr val="FFFFFF"/>
                </a:solidFill>
              </a:defRPr>
            </a:lvl1pPr>
            <a:lvl2pPr lvl="1" rtl="0" algn="r">
              <a:lnSpc>
                <a:spcPct val="100000"/>
              </a:lnSpc>
              <a:spcBef>
                <a:spcPts val="0"/>
              </a:spcBef>
              <a:spcAft>
                <a:spcPts val="0"/>
              </a:spcAft>
              <a:buNone/>
              <a:defRPr sz="1200">
                <a:solidFill>
                  <a:srgbClr val="FFFFFF"/>
                </a:solidFill>
              </a:defRPr>
            </a:lvl2pPr>
            <a:lvl3pPr lvl="2" rtl="0" algn="r">
              <a:lnSpc>
                <a:spcPct val="100000"/>
              </a:lnSpc>
              <a:spcBef>
                <a:spcPts val="0"/>
              </a:spcBef>
              <a:spcAft>
                <a:spcPts val="0"/>
              </a:spcAft>
              <a:buNone/>
              <a:defRPr sz="1200">
                <a:solidFill>
                  <a:srgbClr val="FFFFFF"/>
                </a:solidFill>
              </a:defRPr>
            </a:lvl3pPr>
            <a:lvl4pPr lvl="3" rtl="0" algn="r">
              <a:lnSpc>
                <a:spcPct val="100000"/>
              </a:lnSpc>
              <a:spcBef>
                <a:spcPts val="0"/>
              </a:spcBef>
              <a:spcAft>
                <a:spcPts val="0"/>
              </a:spcAft>
              <a:buNone/>
              <a:defRPr sz="1200">
                <a:solidFill>
                  <a:srgbClr val="FFFFFF"/>
                </a:solidFill>
              </a:defRPr>
            </a:lvl4pPr>
            <a:lvl5pPr lvl="4" rtl="0" algn="r">
              <a:lnSpc>
                <a:spcPct val="100000"/>
              </a:lnSpc>
              <a:spcBef>
                <a:spcPts val="0"/>
              </a:spcBef>
              <a:spcAft>
                <a:spcPts val="0"/>
              </a:spcAft>
              <a:buNone/>
              <a:defRPr sz="1200">
                <a:solidFill>
                  <a:srgbClr val="FFFFFF"/>
                </a:solidFill>
              </a:defRPr>
            </a:lvl5pPr>
            <a:lvl6pPr lvl="5" rtl="0" algn="r">
              <a:lnSpc>
                <a:spcPct val="100000"/>
              </a:lnSpc>
              <a:spcBef>
                <a:spcPts val="0"/>
              </a:spcBef>
              <a:spcAft>
                <a:spcPts val="0"/>
              </a:spcAft>
              <a:buNone/>
              <a:defRPr sz="1200">
                <a:solidFill>
                  <a:srgbClr val="FFFFFF"/>
                </a:solidFill>
              </a:defRPr>
            </a:lvl6pPr>
            <a:lvl7pPr lvl="6" rtl="0" algn="r">
              <a:lnSpc>
                <a:spcPct val="100000"/>
              </a:lnSpc>
              <a:spcBef>
                <a:spcPts val="0"/>
              </a:spcBef>
              <a:spcAft>
                <a:spcPts val="0"/>
              </a:spcAft>
              <a:buNone/>
              <a:defRPr sz="1200">
                <a:solidFill>
                  <a:srgbClr val="FFFFFF"/>
                </a:solidFill>
              </a:defRPr>
            </a:lvl7pPr>
            <a:lvl8pPr lvl="7" rtl="0" algn="r">
              <a:lnSpc>
                <a:spcPct val="100000"/>
              </a:lnSpc>
              <a:spcBef>
                <a:spcPts val="0"/>
              </a:spcBef>
              <a:spcAft>
                <a:spcPts val="0"/>
              </a:spcAft>
              <a:buNone/>
              <a:defRPr sz="1200">
                <a:solidFill>
                  <a:srgbClr val="FFFFFF"/>
                </a:solidFill>
              </a:defRPr>
            </a:lvl8pPr>
            <a:lvl9pPr lvl="8" rtl="0" algn="r">
              <a:lnSpc>
                <a:spcPct val="100000"/>
              </a:lnSpc>
              <a:spcBef>
                <a:spcPts val="0"/>
              </a:spcBef>
              <a:spcAft>
                <a:spcPts val="0"/>
              </a:spcAft>
              <a:buNone/>
              <a:defRPr sz="1200">
                <a:solidFill>
                  <a:srgbClr val="FFFFFF"/>
                </a:solidFill>
              </a:defRPr>
            </a:lvl9pPr>
          </a:lstStyle>
          <a:p/>
        </p:txBody>
      </p:sp>
      <p:sp>
        <p:nvSpPr>
          <p:cNvPr id="85" name="Google Shape;85;p19"/>
          <p:cNvSpPr txBox="1"/>
          <p:nvPr/>
        </p:nvSpPr>
        <p:spPr>
          <a:xfrm>
            <a:off x="4466075" y="4090950"/>
            <a:ext cx="3944400" cy="3324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900">
                <a:solidFill>
                  <a:srgbClr val="F3F3F3"/>
                </a:solidFill>
                <a:latin typeface="Barlow"/>
                <a:ea typeface="Barlow"/>
                <a:cs typeface="Barlow"/>
                <a:sym typeface="Barlow"/>
              </a:rPr>
              <a:t>CREDITS: This presentation template was created by </a:t>
            </a:r>
            <a:r>
              <a:rPr b="1" lang="en" sz="900">
                <a:solidFill>
                  <a:srgbClr val="F3F3F3"/>
                </a:solidFill>
                <a:uFill>
                  <a:noFill/>
                </a:uFill>
                <a:latin typeface="Barlow"/>
                <a:ea typeface="Barlow"/>
                <a:cs typeface="Barlow"/>
                <a:sym typeface="Barlow"/>
                <a:hlinkClick r:id="rId3">
                  <a:extLst>
                    <a:ext uri="{A12FA001-AC4F-418D-AE19-62706E023703}">
                      <ahyp:hlinkClr val="tx"/>
                    </a:ext>
                  </a:extLst>
                </a:hlinkClick>
              </a:rPr>
              <a:t>Slidesgo</a:t>
            </a:r>
            <a:r>
              <a:rPr lang="en" sz="900">
                <a:solidFill>
                  <a:srgbClr val="F3F3F3"/>
                </a:solidFill>
                <a:latin typeface="Barlow"/>
                <a:ea typeface="Barlow"/>
                <a:cs typeface="Barlow"/>
                <a:sym typeface="Barlow"/>
              </a:rPr>
              <a:t>, including icons by </a:t>
            </a:r>
            <a:r>
              <a:rPr b="1" lang="en" sz="900">
                <a:solidFill>
                  <a:srgbClr val="F3F3F3"/>
                </a:solidFill>
                <a:uFill>
                  <a:noFill/>
                </a:uFill>
                <a:latin typeface="Barlow"/>
                <a:ea typeface="Barlow"/>
                <a:cs typeface="Barlow"/>
                <a:sym typeface="Barlow"/>
                <a:hlinkClick r:id="rId4">
                  <a:extLst>
                    <a:ext uri="{A12FA001-AC4F-418D-AE19-62706E023703}">
                      <ahyp:hlinkClr val="tx"/>
                    </a:ext>
                  </a:extLst>
                </a:hlinkClick>
              </a:rPr>
              <a:t>Flaticon</a:t>
            </a:r>
            <a:r>
              <a:rPr lang="en" sz="900">
                <a:solidFill>
                  <a:srgbClr val="F3F3F3"/>
                </a:solidFill>
                <a:latin typeface="Barlow"/>
                <a:ea typeface="Barlow"/>
                <a:cs typeface="Barlow"/>
                <a:sym typeface="Barlow"/>
              </a:rPr>
              <a:t>, and infographics &amp; images by </a:t>
            </a:r>
            <a:r>
              <a:rPr b="1" lang="en" sz="900">
                <a:solidFill>
                  <a:srgbClr val="F3F3F3"/>
                </a:solidFill>
                <a:uFill>
                  <a:noFill/>
                </a:uFill>
                <a:latin typeface="Barlow"/>
                <a:ea typeface="Barlow"/>
                <a:cs typeface="Barlow"/>
                <a:sym typeface="Barlow"/>
                <a:hlinkClick r:id="rId5">
                  <a:extLst>
                    <a:ext uri="{A12FA001-AC4F-418D-AE19-62706E023703}">
                      <ahyp:hlinkClr val="tx"/>
                    </a:ext>
                  </a:extLst>
                </a:hlinkClick>
              </a:rPr>
              <a:t>Freepik</a:t>
            </a:r>
            <a:r>
              <a:rPr lang="en" sz="900">
                <a:solidFill>
                  <a:srgbClr val="F3F3F3"/>
                </a:solidFill>
                <a:latin typeface="Barlow"/>
                <a:ea typeface="Barlow"/>
                <a:cs typeface="Barlow"/>
                <a:sym typeface="Barlow"/>
              </a:rPr>
              <a:t>. </a:t>
            </a:r>
            <a:endParaRPr sz="900">
              <a:solidFill>
                <a:srgbClr val="F3F3F3"/>
              </a:solidFill>
              <a:latin typeface="Barlow"/>
              <a:ea typeface="Barlow"/>
              <a:cs typeface="Barlow"/>
              <a:sym typeface="Barlow"/>
            </a:endParaRPr>
          </a:p>
        </p:txBody>
      </p:sp>
      <p:sp>
        <p:nvSpPr>
          <p:cNvPr id="86" name="Google Shape;86;p19"/>
          <p:cNvSpPr txBox="1"/>
          <p:nvPr>
            <p:ph idx="2" type="subTitle"/>
          </p:nvPr>
        </p:nvSpPr>
        <p:spPr>
          <a:xfrm>
            <a:off x="5425899" y="439700"/>
            <a:ext cx="2993100" cy="477600"/>
          </a:xfrm>
          <a:prstGeom prst="rect">
            <a:avLst/>
          </a:prstGeom>
        </p:spPr>
        <p:txBody>
          <a:bodyPr anchorCtr="0" anchor="ctr" bIns="0" lIns="91425" spcFirstLastPara="1" rIns="91425" wrap="square" tIns="91425">
            <a:noAutofit/>
          </a:bodyPr>
          <a:lstStyle>
            <a:lvl1pPr lvl="0" rtl="0" algn="r">
              <a:lnSpc>
                <a:spcPct val="100000"/>
              </a:lnSpc>
              <a:spcBef>
                <a:spcPts val="0"/>
              </a:spcBef>
              <a:spcAft>
                <a:spcPts val="0"/>
              </a:spcAft>
              <a:buNone/>
              <a:defRPr b="1" sz="1200">
                <a:solidFill>
                  <a:srgbClr val="FFFFFF"/>
                </a:solidFill>
                <a:latin typeface="Barlow"/>
                <a:ea typeface="Barlow"/>
                <a:cs typeface="Barlow"/>
                <a:sym typeface="Barlow"/>
              </a:defRPr>
            </a:lvl1pPr>
            <a:lvl2pPr lvl="1" rtl="0" algn="r">
              <a:lnSpc>
                <a:spcPct val="100000"/>
              </a:lnSpc>
              <a:spcBef>
                <a:spcPts val="1600"/>
              </a:spcBef>
              <a:spcAft>
                <a:spcPts val="0"/>
              </a:spcAft>
              <a:buNone/>
              <a:defRPr b="1" sz="1200">
                <a:solidFill>
                  <a:srgbClr val="FFFFFF"/>
                </a:solidFill>
                <a:latin typeface="Barlow"/>
                <a:ea typeface="Barlow"/>
                <a:cs typeface="Barlow"/>
                <a:sym typeface="Barlow"/>
              </a:defRPr>
            </a:lvl2pPr>
            <a:lvl3pPr lvl="2" rtl="0" algn="r">
              <a:lnSpc>
                <a:spcPct val="100000"/>
              </a:lnSpc>
              <a:spcBef>
                <a:spcPts val="1600"/>
              </a:spcBef>
              <a:spcAft>
                <a:spcPts val="0"/>
              </a:spcAft>
              <a:buNone/>
              <a:defRPr b="1" sz="1200">
                <a:solidFill>
                  <a:srgbClr val="FFFFFF"/>
                </a:solidFill>
                <a:latin typeface="Barlow"/>
                <a:ea typeface="Barlow"/>
                <a:cs typeface="Barlow"/>
                <a:sym typeface="Barlow"/>
              </a:defRPr>
            </a:lvl3pPr>
            <a:lvl4pPr lvl="3" rtl="0" algn="r">
              <a:lnSpc>
                <a:spcPct val="100000"/>
              </a:lnSpc>
              <a:spcBef>
                <a:spcPts val="1600"/>
              </a:spcBef>
              <a:spcAft>
                <a:spcPts val="0"/>
              </a:spcAft>
              <a:buNone/>
              <a:defRPr b="1" sz="1200">
                <a:solidFill>
                  <a:srgbClr val="FFFFFF"/>
                </a:solidFill>
                <a:latin typeface="Barlow"/>
                <a:ea typeface="Barlow"/>
                <a:cs typeface="Barlow"/>
                <a:sym typeface="Barlow"/>
              </a:defRPr>
            </a:lvl4pPr>
            <a:lvl5pPr lvl="4" rtl="0" algn="r">
              <a:lnSpc>
                <a:spcPct val="100000"/>
              </a:lnSpc>
              <a:spcBef>
                <a:spcPts val="1600"/>
              </a:spcBef>
              <a:spcAft>
                <a:spcPts val="0"/>
              </a:spcAft>
              <a:buNone/>
              <a:defRPr b="1" sz="1200">
                <a:solidFill>
                  <a:srgbClr val="FFFFFF"/>
                </a:solidFill>
                <a:latin typeface="Barlow"/>
                <a:ea typeface="Barlow"/>
                <a:cs typeface="Barlow"/>
                <a:sym typeface="Barlow"/>
              </a:defRPr>
            </a:lvl5pPr>
            <a:lvl6pPr lvl="5" rtl="0" algn="r">
              <a:lnSpc>
                <a:spcPct val="100000"/>
              </a:lnSpc>
              <a:spcBef>
                <a:spcPts val="1600"/>
              </a:spcBef>
              <a:spcAft>
                <a:spcPts val="0"/>
              </a:spcAft>
              <a:buNone/>
              <a:defRPr b="1" sz="1200">
                <a:solidFill>
                  <a:srgbClr val="FFFFFF"/>
                </a:solidFill>
                <a:latin typeface="Barlow"/>
                <a:ea typeface="Barlow"/>
                <a:cs typeface="Barlow"/>
                <a:sym typeface="Barlow"/>
              </a:defRPr>
            </a:lvl6pPr>
            <a:lvl7pPr lvl="6" rtl="0" algn="r">
              <a:lnSpc>
                <a:spcPct val="100000"/>
              </a:lnSpc>
              <a:spcBef>
                <a:spcPts val="1600"/>
              </a:spcBef>
              <a:spcAft>
                <a:spcPts val="0"/>
              </a:spcAft>
              <a:buNone/>
              <a:defRPr b="1" sz="1200">
                <a:solidFill>
                  <a:srgbClr val="FFFFFF"/>
                </a:solidFill>
                <a:latin typeface="Barlow"/>
                <a:ea typeface="Barlow"/>
                <a:cs typeface="Barlow"/>
                <a:sym typeface="Barlow"/>
              </a:defRPr>
            </a:lvl7pPr>
            <a:lvl8pPr lvl="7" rtl="0" algn="r">
              <a:lnSpc>
                <a:spcPct val="100000"/>
              </a:lnSpc>
              <a:spcBef>
                <a:spcPts val="1600"/>
              </a:spcBef>
              <a:spcAft>
                <a:spcPts val="0"/>
              </a:spcAft>
              <a:buNone/>
              <a:defRPr b="1" sz="1200">
                <a:solidFill>
                  <a:srgbClr val="FFFFFF"/>
                </a:solidFill>
                <a:latin typeface="Barlow"/>
                <a:ea typeface="Barlow"/>
                <a:cs typeface="Barlow"/>
                <a:sym typeface="Barlow"/>
              </a:defRPr>
            </a:lvl8pPr>
            <a:lvl9pPr lvl="8" rtl="0" algn="r">
              <a:lnSpc>
                <a:spcPct val="100000"/>
              </a:lnSpc>
              <a:spcBef>
                <a:spcPts val="1600"/>
              </a:spcBef>
              <a:spcAft>
                <a:spcPts val="1600"/>
              </a:spcAft>
              <a:buNone/>
              <a:defRPr b="1" sz="1200">
                <a:solidFill>
                  <a:srgbClr val="FFFFFF"/>
                </a:solidFill>
                <a:latin typeface="Barlow"/>
                <a:ea typeface="Barlow"/>
                <a:cs typeface="Barlow"/>
                <a:sym typeface="Barlow"/>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BLANK_1_1">
    <p:bg>
      <p:bgPr>
        <a:solidFill>
          <a:srgbClr val="E4DDDE"/>
        </a:solidFill>
      </p:bgPr>
    </p:bg>
    <p:spTree>
      <p:nvGrpSpPr>
        <p:cNvPr id="87" name="Shape 87"/>
        <p:cNvGrpSpPr/>
        <p:nvPr/>
      </p:nvGrpSpPr>
      <p:grpSpPr>
        <a:xfrm>
          <a:off x="0" y="0"/>
          <a:ext cx="0" cy="0"/>
          <a:chOff x="0" y="0"/>
          <a:chExt cx="0" cy="0"/>
        </a:xfrm>
      </p:grpSpPr>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
    <p:bg>
      <p:bgPr>
        <a:solidFill>
          <a:srgbClr val="F3F3F3"/>
        </a:solidFill>
      </p:bgPr>
    </p:bg>
    <p:spTree>
      <p:nvGrpSpPr>
        <p:cNvPr id="88" name="Shape 88"/>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2" name="Shape 9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Playfair Display"/>
              <a:buNone/>
              <a:defRPr sz="2800">
                <a:solidFill>
                  <a:srgbClr val="434343"/>
                </a:solidFill>
                <a:latin typeface="Playfair Display"/>
                <a:ea typeface="Playfair Display"/>
                <a:cs typeface="Playfair Display"/>
                <a:sym typeface="Playfair Display"/>
              </a:defRPr>
            </a:lvl1pPr>
            <a:lvl2pPr lvl="1">
              <a:spcBef>
                <a:spcPts val="0"/>
              </a:spcBef>
              <a:spcAft>
                <a:spcPts val="0"/>
              </a:spcAft>
              <a:buClr>
                <a:srgbClr val="434343"/>
              </a:buClr>
              <a:buSzPts val="2800"/>
              <a:buNone/>
              <a:defRPr sz="2800">
                <a:solidFill>
                  <a:srgbClr val="434343"/>
                </a:solidFill>
              </a:defRPr>
            </a:lvl2pPr>
            <a:lvl3pPr lvl="2">
              <a:spcBef>
                <a:spcPts val="0"/>
              </a:spcBef>
              <a:spcAft>
                <a:spcPts val="0"/>
              </a:spcAft>
              <a:buClr>
                <a:srgbClr val="434343"/>
              </a:buClr>
              <a:buSzPts val="2800"/>
              <a:buNone/>
              <a:defRPr sz="2800">
                <a:solidFill>
                  <a:srgbClr val="434343"/>
                </a:solidFill>
              </a:defRPr>
            </a:lvl3pPr>
            <a:lvl4pPr lvl="3">
              <a:spcBef>
                <a:spcPts val="0"/>
              </a:spcBef>
              <a:spcAft>
                <a:spcPts val="0"/>
              </a:spcAft>
              <a:buClr>
                <a:srgbClr val="434343"/>
              </a:buClr>
              <a:buSzPts val="2800"/>
              <a:buNone/>
              <a:defRPr sz="2800">
                <a:solidFill>
                  <a:srgbClr val="434343"/>
                </a:solidFill>
              </a:defRPr>
            </a:lvl4pPr>
            <a:lvl5pPr lvl="4">
              <a:spcBef>
                <a:spcPts val="0"/>
              </a:spcBef>
              <a:spcAft>
                <a:spcPts val="0"/>
              </a:spcAft>
              <a:buClr>
                <a:srgbClr val="434343"/>
              </a:buClr>
              <a:buSzPts val="2800"/>
              <a:buNone/>
              <a:defRPr sz="2800">
                <a:solidFill>
                  <a:srgbClr val="434343"/>
                </a:solidFill>
              </a:defRPr>
            </a:lvl5pPr>
            <a:lvl6pPr lvl="5">
              <a:spcBef>
                <a:spcPts val="0"/>
              </a:spcBef>
              <a:spcAft>
                <a:spcPts val="0"/>
              </a:spcAft>
              <a:buClr>
                <a:srgbClr val="434343"/>
              </a:buClr>
              <a:buSzPts val="2800"/>
              <a:buNone/>
              <a:defRPr sz="2800">
                <a:solidFill>
                  <a:srgbClr val="434343"/>
                </a:solidFill>
              </a:defRPr>
            </a:lvl6pPr>
            <a:lvl7pPr lvl="6">
              <a:spcBef>
                <a:spcPts val="0"/>
              </a:spcBef>
              <a:spcAft>
                <a:spcPts val="0"/>
              </a:spcAft>
              <a:buClr>
                <a:srgbClr val="434343"/>
              </a:buClr>
              <a:buSzPts val="2800"/>
              <a:buNone/>
              <a:defRPr sz="2800">
                <a:solidFill>
                  <a:srgbClr val="434343"/>
                </a:solidFill>
              </a:defRPr>
            </a:lvl7pPr>
            <a:lvl8pPr lvl="7">
              <a:spcBef>
                <a:spcPts val="0"/>
              </a:spcBef>
              <a:spcAft>
                <a:spcPts val="0"/>
              </a:spcAft>
              <a:buClr>
                <a:srgbClr val="434343"/>
              </a:buClr>
              <a:buSzPts val="2800"/>
              <a:buNone/>
              <a:defRPr sz="2800">
                <a:solidFill>
                  <a:srgbClr val="434343"/>
                </a:solidFill>
              </a:defRPr>
            </a:lvl8pPr>
            <a:lvl9pPr lvl="8">
              <a:spcBef>
                <a:spcPts val="0"/>
              </a:spcBef>
              <a:spcAft>
                <a:spcPts val="0"/>
              </a:spcAft>
              <a:buClr>
                <a:srgbClr val="434343"/>
              </a:buClr>
              <a:buSzPts val="2800"/>
              <a:buNone/>
              <a:defRPr sz="2800">
                <a:solidFill>
                  <a:srgbClr val="434343"/>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434343"/>
              </a:buClr>
              <a:buSzPts val="1800"/>
              <a:buFont typeface="Barlow Light"/>
              <a:buChar char="●"/>
              <a:defRPr sz="1800">
                <a:solidFill>
                  <a:srgbClr val="434343"/>
                </a:solidFill>
                <a:latin typeface="Barlow Light"/>
                <a:ea typeface="Barlow Light"/>
                <a:cs typeface="Barlow Light"/>
                <a:sym typeface="Barlow Light"/>
              </a:defRPr>
            </a:lvl1pPr>
            <a:lvl2pPr indent="-317500" lvl="1" marL="9144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2pPr>
            <a:lvl3pPr indent="-317500" lvl="2" marL="13716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3pPr>
            <a:lvl4pPr indent="-317500" lvl="3" marL="18288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4pPr>
            <a:lvl5pPr indent="-317500" lvl="4" marL="22860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5pPr>
            <a:lvl6pPr indent="-317500" lvl="5" marL="27432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6pPr>
            <a:lvl7pPr indent="-317500" lvl="6" marL="32004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7pPr>
            <a:lvl8pPr indent="-317500" lvl="7" marL="3657600">
              <a:lnSpc>
                <a:spcPct val="115000"/>
              </a:lnSpc>
              <a:spcBef>
                <a:spcPts val="1600"/>
              </a:spcBef>
              <a:spcAft>
                <a:spcPts val="0"/>
              </a:spcAft>
              <a:buClr>
                <a:srgbClr val="434343"/>
              </a:buClr>
              <a:buSzPts val="1400"/>
              <a:buFont typeface="Barlow Light"/>
              <a:buChar char="○"/>
              <a:defRPr>
                <a:solidFill>
                  <a:srgbClr val="434343"/>
                </a:solidFill>
                <a:latin typeface="Barlow Light"/>
                <a:ea typeface="Barlow Light"/>
                <a:cs typeface="Barlow Light"/>
                <a:sym typeface="Barlow Light"/>
              </a:defRPr>
            </a:lvl8pPr>
            <a:lvl9pPr indent="-317500" lvl="8" marL="4114800">
              <a:lnSpc>
                <a:spcPct val="115000"/>
              </a:lnSpc>
              <a:spcBef>
                <a:spcPts val="1600"/>
              </a:spcBef>
              <a:spcAft>
                <a:spcPts val="1600"/>
              </a:spcAft>
              <a:buClr>
                <a:srgbClr val="434343"/>
              </a:buClr>
              <a:buSzPts val="1400"/>
              <a:buFont typeface="Barlow Light"/>
              <a:buChar char="■"/>
              <a:defRPr>
                <a:solidFill>
                  <a:srgbClr val="434343"/>
                </a:solidFill>
                <a:latin typeface="Barlow Light"/>
                <a:ea typeface="Barlow Light"/>
                <a:cs typeface="Barlow Light"/>
                <a:sym typeface="Barlow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9" name="Shape 89"/>
        <p:cNvGrpSpPr/>
        <p:nvPr/>
      </p:nvGrpSpPr>
      <p:grpSpPr>
        <a:xfrm>
          <a:off x="0" y="0"/>
          <a:ext cx="0" cy="0"/>
          <a:chOff x="0" y="0"/>
          <a:chExt cx="0" cy="0"/>
        </a:xfrm>
      </p:grpSpPr>
      <p:sp>
        <p:nvSpPr>
          <p:cNvPr id="90" name="Google Shape;90;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1" name="Google Shape;91;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2.xml"/><Relationship Id="rId10" Type="http://schemas.openxmlformats.org/officeDocument/2006/relationships/slide" Target="/ppt/slides/slide21.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slide" Target="/ppt/slides/slide19.xml"/><Relationship Id="rId7" Type="http://schemas.openxmlformats.org/officeDocument/2006/relationships/slide" Target="/ppt/slides/slide17.xml"/><Relationship Id="rId8" Type="http://schemas.openxmlformats.org/officeDocument/2006/relationships/slide" Target="/ppt/slides/slide1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 Id="rId3"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image" Target="../media/image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image" Target="../media/image4.jpg"/><Relationship Id="rId4" Type="http://schemas.openxmlformats.org/officeDocument/2006/relationships/image" Target="../media/image5.jpg"/><Relationship Id="rId5" Type="http://schemas.openxmlformats.org/officeDocument/2006/relationships/image" Target="../media/image1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 Id="rId3" Type="http://schemas.openxmlformats.org/officeDocument/2006/relationships/image" Target="../media/image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 Id="rId3" Type="http://schemas.openxmlformats.org/officeDocument/2006/relationships/image" Target="../media/image8.jpg"/><Relationship Id="rId4" Type="http://schemas.openxmlformats.org/officeDocument/2006/relationships/image" Target="../media/image9.jpg"/><Relationship Id="rId5" Type="http://schemas.openxmlformats.org/officeDocument/2006/relationships/image" Target="../media/image10.jpg"/><Relationship Id="rId6"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13.jpg"/><Relationship Id="rId4" Type="http://schemas.openxmlformats.org/officeDocument/2006/relationships/image" Target="../media/image15.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 Id="rId3" Type="http://schemas.openxmlformats.org/officeDocument/2006/relationships/hyperlink" Target="https://docs.google.com/spreadsheets/d/1L1-8QYYKnSJt3iSWRjBmqV40kLDtZj5yhtRZog0B7u8/copy" TargetMode="External"/><Relationship Id="rId4" Type="http://schemas.openxmlformats.org/officeDocument/2006/relationships/image" Target="../media/image1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5.xml"/><Relationship Id="rId3" Type="http://schemas.openxmlformats.org/officeDocument/2006/relationships/image" Target="../media/image19.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image" Target="../media/image16.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xml"/><Relationship Id="rId3" Type="http://schemas.openxmlformats.org/officeDocument/2006/relationships/hyperlink" Target="https://www.freepik.com/free-photo/back-view-woman-painting-wall_5304188.htm#position=3/?utm_source=slidesgo_template&amp;utm_medium=referral-link&amp;utm_campaign=sg_resources&amp;utm_content=freepik" TargetMode="External"/><Relationship Id="rId4" Type="http://schemas.openxmlformats.org/officeDocument/2006/relationships/hyperlink" Target="https://www.freepik.com/free-photo/overhead-view-purple-blue-paint-textured-pattern-design-wallpaper_4142192.htm/?utm_source=slidesgo_template&amp;utm_medium=referral-link&amp;utm_campaign=sg_resources&amp;utm_content=freepik" TargetMode="External"/><Relationship Id="rId5" Type="http://schemas.openxmlformats.org/officeDocument/2006/relationships/hyperlink" Target="https://www.freepik.com/free-photo/colorful-acrylic-paint-design-texture-white-surface_4149831.htm/?utm_source=slidesgo_template&amp;utm_medium=referral-link&amp;utm_campaign=sg_resources&amp;utm_content=freepik" TargetMode="External"/><Relationship Id="rId6" Type="http://schemas.openxmlformats.org/officeDocument/2006/relationships/hyperlink" Target="https://www.freepik.com/free-photo/abstract-textured-watercolor-painting-background_4157723.htm/?utm_source=slidesgo_template&amp;utm_medium=referral-link&amp;utm_campaign=sg_resources&amp;utm_content=freepik" TargetMode="External"/><Relationship Id="rId7" Type="http://schemas.openxmlformats.org/officeDocument/2006/relationships/hyperlink" Target="https://www.freepik.com/free-photo/green-black-paint-mix-with-creamy-soft-textured-background_4142036.htm/?utm_source=slidesgo_template&amp;utm_medium=referral-link&amp;utm_campaign=sg_resources&amp;utm_content=freepik" TargetMode="External"/><Relationship Id="rId8" Type="http://schemas.openxmlformats.org/officeDocument/2006/relationships/hyperlink" Target="https://www.freepik.com/free-photo/brown-watercolor-textured-design-mixed-with-white-foam-background_4149856.htm/?utm_source=slidesgo_template&amp;utm_medium=referral-link&amp;utm_campaign=sg_resources&amp;utm_content=fre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hyperlink" Target="https://www.freepik.com/free-photo/close-up-red-white-painted-cracked-wall-textured_4149861.htm/?utm_source=slidesgo_template&amp;utm_medium=referral-link&amp;utm_campaign=sg_resources&amp;utm_content=freepik" TargetMode="External"/><Relationship Id="rId4" Type="http://schemas.openxmlformats.org/officeDocument/2006/relationships/hyperlink" Target="https://www.freepik.com/free-photo/high-angle-view-brown-white-painted-cracked-textured-pattern_4149859.htm/?utm_source=slidesgo_template&amp;utm_medium=referral-link&amp;utm_campaign=sg_resources&amp;utm_content=freepik" TargetMode="External"/><Relationship Id="rId5" Type="http://schemas.openxmlformats.org/officeDocument/2006/relationships/hyperlink" Target="https://www.freepik.com/free-photo/close-up-old-black-white-cracked-textured-wall_4142019.htm/?utm_source=slidesgo_template&amp;utm_medium=referral-link&amp;utm_campaign=sg_resources&amp;utm_content=freepik" TargetMode="External"/><Relationship Id="rId6" Type="http://schemas.openxmlformats.org/officeDocument/2006/relationships/hyperlink" Target="https://www.freepik.com/free-photo/pattern-decorative-aqua-color-brush-strokes-glass_4130831.htm/?utm_source=slidesgo_template&amp;utm_medium=referral-link&amp;utm_campaign=sg_resources&amp;utm_content=freepik" TargetMode="External"/><Relationship Id="rId7" Type="http://schemas.openxmlformats.org/officeDocument/2006/relationships/hyperlink" Target="https://www.freepik.com/free-photo/grey-green-abstract-design-with-noise_5091048.htm/?utm_source=slidesgo_template&amp;utm_medium=referral-link&amp;utm_campaign=sg_resources&amp;utm_content=freepik" TargetMode="External"/><Relationship Id="rId8" Type="http://schemas.openxmlformats.org/officeDocument/2006/relationships/hyperlink" Target="https://www.freepik.com/free-photo/front-view-woman-covering-her-face-with-brush_5290062.htm/?utm_source=slidesgo_template&amp;utm_medium=referral-link&amp;utm_campaign=sg_resources&amp;utm_content=freepik"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 Id="rId3" Type="http://schemas.openxmlformats.org/officeDocument/2006/relationships/hyperlink" Target="http://bit.ly/2PfT4lq" TargetMode="External"/><Relationship Id="rId4" Type="http://schemas.openxmlformats.org/officeDocument/2006/relationships/slide" Target="/ppt/slides/slide1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Barlow"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 name="Shape 96"/>
        <p:cNvGrpSpPr/>
        <p:nvPr/>
      </p:nvGrpSpPr>
      <p:grpSpPr>
        <a:xfrm>
          <a:off x="0" y="0"/>
          <a:ext cx="0" cy="0"/>
          <a:chOff x="0" y="0"/>
          <a:chExt cx="0" cy="0"/>
        </a:xfrm>
      </p:grpSpPr>
      <p:sp>
        <p:nvSpPr>
          <p:cNvPr id="97" name="Google Shape;97;p24"/>
          <p:cNvSpPr/>
          <p:nvPr/>
        </p:nvSpPr>
        <p:spPr>
          <a:xfrm>
            <a:off x="0" y="0"/>
            <a:ext cx="5845200" cy="5143500"/>
          </a:xfrm>
          <a:prstGeom prst="rect">
            <a:avLst/>
          </a:prstGeom>
          <a:gradFill>
            <a:gsLst>
              <a:gs pos="0">
                <a:srgbClr val="25184D">
                  <a:alpha val="38823"/>
                </a:srgbClr>
              </a:gs>
              <a:gs pos="100000">
                <a:srgbClr val="FFFFFF">
                  <a:alpha val="0"/>
                </a:srgbClr>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4"/>
          <p:cNvSpPr/>
          <p:nvPr/>
        </p:nvSpPr>
        <p:spPr>
          <a:xfrm>
            <a:off x="2871125" y="1732400"/>
            <a:ext cx="28467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4"/>
          <p:cNvSpPr txBox="1"/>
          <p:nvPr>
            <p:ph type="ctrTitle"/>
          </p:nvPr>
        </p:nvSpPr>
        <p:spPr>
          <a:xfrm>
            <a:off x="715875" y="889187"/>
            <a:ext cx="5260500" cy="3138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Art Portfolio</a:t>
            </a:r>
            <a:endParaRPr/>
          </a:p>
        </p:txBody>
      </p:sp>
      <p:sp>
        <p:nvSpPr>
          <p:cNvPr id="100" name="Google Shape;100;p24"/>
          <p:cNvSpPr txBox="1"/>
          <p:nvPr>
            <p:ph idx="1" type="subTitle"/>
          </p:nvPr>
        </p:nvSpPr>
        <p:spPr>
          <a:xfrm>
            <a:off x="725000" y="4264975"/>
            <a:ext cx="3648000" cy="322500"/>
          </a:xfrm>
          <a:prstGeom prst="rect">
            <a:avLst/>
          </a:prstGeom>
        </p:spPr>
        <p:txBody>
          <a:bodyPr anchorCtr="0" anchor="ctr" bIns="91425" lIns="90000" spcFirstLastPara="1" rIns="91425" wrap="square" tIns="91425">
            <a:noAutofit/>
          </a:bodyPr>
          <a:lstStyle/>
          <a:p>
            <a:pPr indent="0" lvl="0" marL="0" rtl="0" algn="l">
              <a:spcBef>
                <a:spcPts val="0"/>
              </a:spcBef>
              <a:spcAft>
                <a:spcPts val="1600"/>
              </a:spcAft>
              <a:buNone/>
            </a:pPr>
            <a:r>
              <a:rPr lang="en"/>
              <a:t>Here is where your presentation begins!</a:t>
            </a:r>
            <a:endParaRPr/>
          </a:p>
        </p:txBody>
      </p:sp>
      <p:sp>
        <p:nvSpPr>
          <p:cNvPr id="101" name="Google Shape;101;p24"/>
          <p:cNvSpPr txBox="1"/>
          <p:nvPr>
            <p:ph idx="2" type="subTitle"/>
          </p:nvPr>
        </p:nvSpPr>
        <p:spPr>
          <a:xfrm>
            <a:off x="724949" y="439700"/>
            <a:ext cx="2993100" cy="4776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t>PORTFOLIO // JENNA DOE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 name="Shape 105"/>
        <p:cNvGrpSpPr/>
        <p:nvPr/>
      </p:nvGrpSpPr>
      <p:grpSpPr>
        <a:xfrm>
          <a:off x="0" y="0"/>
          <a:ext cx="0" cy="0"/>
          <a:chOff x="0" y="0"/>
          <a:chExt cx="0" cy="0"/>
        </a:xfrm>
      </p:grpSpPr>
      <p:sp>
        <p:nvSpPr>
          <p:cNvPr id="106" name="Google Shape;106;p25"/>
          <p:cNvSpPr txBox="1"/>
          <p:nvPr>
            <p:ph type="ctrTitle"/>
          </p:nvPr>
        </p:nvSpPr>
        <p:spPr>
          <a:xfrm>
            <a:off x="725000" y="439425"/>
            <a:ext cx="32406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07" name="Google Shape;107;p25"/>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300"/>
              </a:spcBef>
              <a:spcAft>
                <a:spcPts val="0"/>
              </a:spcAft>
              <a:buNone/>
            </a:pPr>
            <a:r>
              <a:rPr lang="en"/>
              <a:t>Here’s what you’ll find in this </a:t>
            </a:r>
            <a:r>
              <a:rPr b="1" lang="en">
                <a:uFill>
                  <a:noFill/>
                </a:uFill>
                <a:latin typeface="Barlow"/>
                <a:ea typeface="Barlow"/>
                <a:cs typeface="Barlow"/>
                <a:sym typeface="Barlow"/>
                <a:hlinkClick r:id="rId3"/>
              </a:rPr>
              <a:t>Slidesgo</a:t>
            </a:r>
            <a:r>
              <a:rPr b="1" lang="en">
                <a:latin typeface="Barlow"/>
                <a:ea typeface="Barlow"/>
                <a:cs typeface="Barlow"/>
                <a:sym typeface="Barlow"/>
              </a:rPr>
              <a:t> </a:t>
            </a:r>
            <a:r>
              <a:rPr lang="en"/>
              <a:t>template: </a:t>
            </a:r>
            <a:br>
              <a:rPr lang="en"/>
            </a:br>
            <a:endParaRPr/>
          </a:p>
          <a:p>
            <a:pPr indent="-292100" lvl="0" marL="457200" rtl="0" algn="l">
              <a:spcBef>
                <a:spcPts val="300"/>
              </a:spcBef>
              <a:spcAft>
                <a:spcPts val="0"/>
              </a:spcAft>
              <a:buClr>
                <a:srgbClr val="434343"/>
              </a:buClr>
              <a:buSzPts val="1000"/>
              <a:buChar char="●"/>
            </a:pPr>
            <a:r>
              <a:rPr lang="en"/>
              <a:t>A slide structure based on a portfolio, which you can easily adapt to your needs. For more info on how to edit the template, please visit </a:t>
            </a:r>
            <a:r>
              <a:rPr b="1" lang="en">
                <a:uFill>
                  <a:noFill/>
                </a:uFill>
                <a:latin typeface="Barlow"/>
                <a:ea typeface="Barlow"/>
                <a:cs typeface="Barlow"/>
                <a:sym typeface="Barlow"/>
                <a:hlinkClick r:id="rId4"/>
              </a:rPr>
              <a:t>Slidesgo School</a:t>
            </a:r>
            <a:r>
              <a:rPr lang="en"/>
              <a:t> or read our </a:t>
            </a:r>
            <a:r>
              <a:rPr b="1" lang="en">
                <a:uFill>
                  <a:noFill/>
                </a:uFill>
                <a:latin typeface="Barlow"/>
                <a:ea typeface="Barlow"/>
                <a:cs typeface="Barlow"/>
                <a:sym typeface="Barlow"/>
                <a:hlinkClick r:id="rId5"/>
              </a:rPr>
              <a:t>FAQs</a:t>
            </a:r>
            <a:r>
              <a:rPr lang="en"/>
              <a:t>.</a:t>
            </a:r>
            <a:endParaRPr/>
          </a:p>
          <a:p>
            <a:pPr indent="-292100" lvl="0" marL="457200" rtl="0" algn="l">
              <a:spcBef>
                <a:spcPts val="0"/>
              </a:spcBef>
              <a:spcAft>
                <a:spcPts val="0"/>
              </a:spcAft>
              <a:buClr>
                <a:srgbClr val="434343"/>
              </a:buClr>
              <a:buSzPts val="1000"/>
              <a:buChar char="●"/>
            </a:pPr>
            <a:r>
              <a:rPr lang="en"/>
              <a:t>An assortment of pictures that are suitable for use in the presentation can be found in the</a:t>
            </a:r>
            <a:r>
              <a:rPr b="1" lang="en"/>
              <a:t> </a:t>
            </a:r>
            <a:r>
              <a:rPr b="1" lang="en">
                <a:uFill>
                  <a:noFill/>
                </a:uFill>
                <a:latin typeface="Barlow"/>
                <a:ea typeface="Barlow"/>
                <a:cs typeface="Barlow"/>
                <a:sym typeface="Barlow"/>
                <a:hlinkClick action="ppaction://hlinksldjump" r:id="rId6"/>
              </a:rPr>
              <a:t>alternative resources</a:t>
            </a:r>
            <a:r>
              <a:rPr lang="en"/>
              <a:t> slide. </a:t>
            </a:r>
            <a:endParaRPr/>
          </a:p>
          <a:p>
            <a:pPr indent="-292100" lvl="0" marL="457200" rtl="0" algn="l">
              <a:spcBef>
                <a:spcPts val="0"/>
              </a:spcBef>
              <a:spcAft>
                <a:spcPts val="0"/>
              </a:spcAft>
              <a:buClr>
                <a:srgbClr val="434343"/>
              </a:buClr>
              <a:buSzPts val="1000"/>
              <a:buChar char="●"/>
            </a:pPr>
            <a:r>
              <a:rPr lang="en"/>
              <a:t>A </a:t>
            </a:r>
            <a:r>
              <a:rPr b="1" lang="en">
                <a:uFill>
                  <a:noFill/>
                </a:uFill>
                <a:latin typeface="Barlow"/>
                <a:ea typeface="Barlow"/>
                <a:cs typeface="Barlow"/>
                <a:sym typeface="Barlow"/>
                <a:hlinkClick action="ppaction://hlinksldjump" r:id="rId7"/>
              </a:rPr>
              <a:t>contact </a:t>
            </a:r>
            <a:r>
              <a:rPr lang="en">
                <a:uFill>
                  <a:noFill/>
                </a:uFill>
                <a:hlinkClick action="ppaction://hlinksldjump" r:id="rId8"/>
              </a:rPr>
              <a:t>slide</a:t>
            </a:r>
            <a:r>
              <a:rPr lang="en"/>
              <a:t>, which you must keep so that proper credits for our design are given.</a:t>
            </a:r>
            <a:endParaRPr/>
          </a:p>
          <a:p>
            <a:pPr indent="-292100" lvl="0" marL="457200" rtl="0" algn="l">
              <a:spcBef>
                <a:spcPts val="0"/>
              </a:spcBef>
              <a:spcAft>
                <a:spcPts val="0"/>
              </a:spcAft>
              <a:buClr>
                <a:srgbClr val="434343"/>
              </a:buClr>
              <a:buSzPts val="1000"/>
              <a:buChar char="●"/>
            </a:pPr>
            <a:r>
              <a:rPr lang="en"/>
              <a:t>A </a:t>
            </a:r>
            <a:r>
              <a:rPr b="1" lang="en">
                <a:uFill>
                  <a:noFill/>
                </a:uFill>
                <a:latin typeface="Barlow"/>
                <a:ea typeface="Barlow"/>
                <a:cs typeface="Barlow"/>
                <a:sym typeface="Barlow"/>
                <a:hlinkClick action="ppaction://hlinksldjump" r:id="rId9"/>
              </a:rPr>
              <a:t>resources </a:t>
            </a:r>
            <a:r>
              <a:rPr lang="en"/>
              <a:t>slide, where you’ll find links to all the elements used in the template.</a:t>
            </a:r>
            <a:endParaRPr/>
          </a:p>
          <a:p>
            <a:pPr indent="-292100" lvl="0" marL="457200" rtl="0" algn="l">
              <a:spcBef>
                <a:spcPts val="0"/>
              </a:spcBef>
              <a:spcAft>
                <a:spcPts val="0"/>
              </a:spcAft>
              <a:buClr>
                <a:srgbClr val="434343"/>
              </a:buClr>
              <a:buSzPts val="1000"/>
              <a:buChar char="●"/>
            </a:pPr>
            <a:r>
              <a:rPr b="1" lang="en">
                <a:uFill>
                  <a:noFill/>
                </a:uFill>
                <a:latin typeface="Barlow"/>
                <a:ea typeface="Barlow"/>
                <a:cs typeface="Barlow"/>
                <a:sym typeface="Barlow"/>
                <a:hlinkClick action="ppaction://hlinksldjump" r:id="rId10"/>
              </a:rPr>
              <a:t>Instructions for use</a:t>
            </a:r>
            <a:r>
              <a:rPr lang="en"/>
              <a:t>. </a:t>
            </a:r>
            <a:endParaRPr/>
          </a:p>
          <a:p>
            <a:pPr indent="-292100" lvl="0" marL="457200" rtl="0" algn="l">
              <a:spcBef>
                <a:spcPts val="0"/>
              </a:spcBef>
              <a:spcAft>
                <a:spcPts val="0"/>
              </a:spcAft>
              <a:buClr>
                <a:srgbClr val="434343"/>
              </a:buClr>
              <a:buSzPts val="1000"/>
              <a:buChar char="●"/>
            </a:pPr>
            <a:r>
              <a:rPr lang="en"/>
              <a:t>Final slides with: </a:t>
            </a:r>
            <a:endParaRPr/>
          </a:p>
          <a:p>
            <a:pPr indent="-292100" lvl="0" marL="914400" rtl="0" algn="l">
              <a:spcBef>
                <a:spcPts val="0"/>
              </a:spcBef>
              <a:spcAft>
                <a:spcPts val="0"/>
              </a:spcAft>
              <a:buClr>
                <a:srgbClr val="434343"/>
              </a:buClr>
              <a:buSzPts val="1000"/>
              <a:buFont typeface="Josefin Slab Thin"/>
              <a:buChar char="●"/>
            </a:pPr>
            <a:r>
              <a:rPr lang="en"/>
              <a:t>The </a:t>
            </a:r>
            <a:r>
              <a:rPr b="1" lang="en">
                <a:uFill>
                  <a:noFill/>
                </a:uFill>
                <a:latin typeface="Barlow"/>
                <a:ea typeface="Barlow"/>
                <a:cs typeface="Barlow"/>
                <a:sym typeface="Barlow"/>
                <a:hlinkClick action="ppaction://hlinksldjump" r:id="rId11"/>
              </a:rPr>
              <a:t>fonts and colors</a:t>
            </a:r>
            <a:r>
              <a:rPr lang="en"/>
              <a:t> used in the template.</a:t>
            </a:r>
            <a:endParaRPr/>
          </a:p>
          <a:p>
            <a:pPr indent="-292100" lvl="0" marL="914400" rtl="0" algn="l">
              <a:spcBef>
                <a:spcPts val="0"/>
              </a:spcBef>
              <a:spcAft>
                <a:spcPts val="0"/>
              </a:spcAft>
              <a:buClr>
                <a:srgbClr val="434343"/>
              </a:buClr>
              <a:buSzPts val="1000"/>
              <a:buFont typeface="Josefin Slab Thin"/>
              <a:buChar char="●"/>
            </a:pPr>
            <a:r>
              <a:rPr lang="en"/>
              <a:t>More </a:t>
            </a:r>
            <a:r>
              <a:rPr b="1" lang="en">
                <a:uFill>
                  <a:noFill/>
                </a:uFill>
                <a:latin typeface="Barlow"/>
                <a:ea typeface="Barlow"/>
                <a:cs typeface="Barlow"/>
                <a:sym typeface="Barlow"/>
                <a:hlinkClick/>
              </a:rPr>
              <a:t>infographic resources</a:t>
            </a:r>
            <a:r>
              <a:rPr lang="en"/>
              <a:t>, whose size and color can be edited. </a:t>
            </a:r>
            <a:endParaRPr/>
          </a:p>
          <a:p>
            <a:pPr indent="-292100" lvl="0" marL="914400" rtl="0" algn="l">
              <a:spcBef>
                <a:spcPts val="0"/>
              </a:spcBef>
              <a:spcAft>
                <a:spcPts val="0"/>
              </a:spcAft>
              <a:buClr>
                <a:srgbClr val="434343"/>
              </a:buClr>
              <a:buSzPts val="1000"/>
              <a:buFont typeface="Josefin Slab Thin"/>
              <a:buChar char="●"/>
            </a:pPr>
            <a:r>
              <a:rPr lang="en"/>
              <a:t>Sets of </a:t>
            </a:r>
            <a:r>
              <a:rPr b="1" lang="en">
                <a:uFill>
                  <a:noFill/>
                </a:uFill>
                <a:latin typeface="Barlow"/>
                <a:ea typeface="Barlow"/>
                <a:cs typeface="Barlow"/>
                <a:sym typeface="Barlow"/>
                <a:hlinkClick/>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30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sp>
        <p:nvSpPr>
          <p:cNvPr id="108" name="Google Shape;108;p25"/>
          <p:cNvSpPr/>
          <p:nvPr/>
        </p:nvSpPr>
        <p:spPr>
          <a:xfrm>
            <a:off x="3825000" y="4440400"/>
            <a:ext cx="44913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 name="Shape 112"/>
        <p:cNvGrpSpPr/>
        <p:nvPr/>
      </p:nvGrpSpPr>
      <p:grpSpPr>
        <a:xfrm>
          <a:off x="0" y="0"/>
          <a:ext cx="0" cy="0"/>
          <a:chOff x="0" y="0"/>
          <a:chExt cx="0" cy="0"/>
        </a:xfrm>
      </p:grpSpPr>
      <p:pic>
        <p:nvPicPr>
          <p:cNvPr id="113" name="Google Shape;113;p26"/>
          <p:cNvPicPr preferRelativeResize="0"/>
          <p:nvPr/>
        </p:nvPicPr>
        <p:blipFill rotWithShape="1">
          <a:blip r:embed="rId3">
            <a:alphaModFix/>
          </a:blip>
          <a:srcRect b="0" l="33772" r="30722" t="0"/>
          <a:stretch/>
        </p:blipFill>
        <p:spPr>
          <a:xfrm>
            <a:off x="3743825" y="-150"/>
            <a:ext cx="2739548" cy="5143499"/>
          </a:xfrm>
          <a:prstGeom prst="rect">
            <a:avLst/>
          </a:prstGeom>
          <a:noFill/>
          <a:ln>
            <a:noFill/>
          </a:ln>
        </p:spPr>
      </p:pic>
      <p:sp>
        <p:nvSpPr>
          <p:cNvPr id="114" name="Google Shape;114;p26"/>
          <p:cNvSpPr/>
          <p:nvPr/>
        </p:nvSpPr>
        <p:spPr>
          <a:xfrm>
            <a:off x="5276050" y="876425"/>
            <a:ext cx="2320800" cy="2320800"/>
          </a:xfrm>
          <a:prstGeom prst="ellipse">
            <a:avLst/>
          </a:prstGeom>
          <a:gradFill>
            <a:gsLst>
              <a:gs pos="0">
                <a:srgbClr val="FFFFFF">
                  <a:alpha val="41960"/>
                </a:srgbClr>
              </a:gs>
              <a:gs pos="50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6"/>
          <p:cNvSpPr txBox="1"/>
          <p:nvPr>
            <p:ph type="ctrTitle"/>
          </p:nvPr>
        </p:nvSpPr>
        <p:spPr>
          <a:xfrm>
            <a:off x="4388325" y="1325850"/>
            <a:ext cx="4033500" cy="249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About Me</a:t>
            </a:r>
            <a:endParaRPr/>
          </a:p>
        </p:txBody>
      </p:sp>
      <p:sp>
        <p:nvSpPr>
          <p:cNvPr id="116" name="Google Shape;116;p26"/>
          <p:cNvSpPr txBox="1"/>
          <p:nvPr>
            <p:ph idx="1" type="subTitle"/>
          </p:nvPr>
        </p:nvSpPr>
        <p:spPr>
          <a:xfrm>
            <a:off x="725000" y="1325850"/>
            <a:ext cx="2742300" cy="2491800"/>
          </a:xfrm>
          <a:prstGeom prst="rect">
            <a:avLst/>
          </a:prstGeom>
        </p:spPr>
        <p:txBody>
          <a:bodyPr anchorCtr="0" anchor="ctr" bIns="91425" lIns="91425" spcFirstLastPara="1" rIns="378000" wrap="square" tIns="91425">
            <a:noAutofit/>
          </a:bodyPr>
          <a:lstStyle/>
          <a:p>
            <a:pPr indent="0" lvl="0" marL="0" rtl="0" algn="l">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117" name="Google Shape;117;p26"/>
          <p:cNvSpPr/>
          <p:nvPr/>
        </p:nvSpPr>
        <p:spPr>
          <a:xfrm>
            <a:off x="822800" y="4440400"/>
            <a:ext cx="44913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21" name="Shape 121"/>
        <p:cNvGrpSpPr/>
        <p:nvPr/>
      </p:nvGrpSpPr>
      <p:grpSpPr>
        <a:xfrm>
          <a:off x="0" y="0"/>
          <a:ext cx="0" cy="0"/>
          <a:chOff x="0" y="0"/>
          <a:chExt cx="0" cy="0"/>
        </a:xfrm>
      </p:grpSpPr>
      <p:sp>
        <p:nvSpPr>
          <p:cNvPr id="122" name="Google Shape;122;p27"/>
          <p:cNvSpPr/>
          <p:nvPr/>
        </p:nvSpPr>
        <p:spPr>
          <a:xfrm>
            <a:off x="7527750" y="2010925"/>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7"/>
          <p:cNvSpPr/>
          <p:nvPr/>
        </p:nvSpPr>
        <p:spPr>
          <a:xfrm>
            <a:off x="7527750" y="3082675"/>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7"/>
          <p:cNvSpPr/>
          <p:nvPr/>
        </p:nvSpPr>
        <p:spPr>
          <a:xfrm>
            <a:off x="7527750" y="4154425"/>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7"/>
          <p:cNvSpPr txBox="1"/>
          <p:nvPr>
            <p:ph type="ctrTitle"/>
          </p:nvPr>
        </p:nvSpPr>
        <p:spPr>
          <a:xfrm>
            <a:off x="725000" y="1635750"/>
            <a:ext cx="3306600" cy="187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Values</a:t>
            </a:r>
            <a:endParaRPr/>
          </a:p>
        </p:txBody>
      </p:sp>
      <p:sp>
        <p:nvSpPr>
          <p:cNvPr id="126" name="Google Shape;126;p27"/>
          <p:cNvSpPr txBox="1"/>
          <p:nvPr>
            <p:ph idx="1" type="subTitle"/>
          </p:nvPr>
        </p:nvSpPr>
        <p:spPr>
          <a:xfrm>
            <a:off x="4418594" y="2708769"/>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a:t>Neptune is the fourth-largest planet by diameter in our Solar System</a:t>
            </a:r>
            <a:endParaRPr/>
          </a:p>
        </p:txBody>
      </p:sp>
      <p:sp>
        <p:nvSpPr>
          <p:cNvPr id="127" name="Google Shape;127;p27"/>
          <p:cNvSpPr txBox="1"/>
          <p:nvPr>
            <p:ph idx="2" type="subTitle"/>
          </p:nvPr>
        </p:nvSpPr>
        <p:spPr>
          <a:xfrm>
            <a:off x="4418594" y="1636982"/>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a:t>Mercury is the closest planet to the Sun and the smallest one in our Solar System</a:t>
            </a:r>
            <a:endParaRPr/>
          </a:p>
        </p:txBody>
      </p:sp>
      <p:sp>
        <p:nvSpPr>
          <p:cNvPr id="128" name="Google Shape;128;p27"/>
          <p:cNvSpPr txBox="1"/>
          <p:nvPr>
            <p:ph idx="3" type="subTitle"/>
          </p:nvPr>
        </p:nvSpPr>
        <p:spPr>
          <a:xfrm>
            <a:off x="4411977" y="548523"/>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a:t>Venus has a beautiful name and is the second planet from the Sun</a:t>
            </a:r>
            <a:endParaRPr/>
          </a:p>
        </p:txBody>
      </p:sp>
      <p:sp>
        <p:nvSpPr>
          <p:cNvPr id="129" name="Google Shape;129;p27"/>
          <p:cNvSpPr txBox="1"/>
          <p:nvPr>
            <p:ph idx="4" type="subTitle"/>
          </p:nvPr>
        </p:nvSpPr>
        <p:spPr>
          <a:xfrm>
            <a:off x="4418602" y="3780575"/>
            <a:ext cx="2842200" cy="7977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a:t>Saturn is the ringed planet, composed mostly of hydrogen and helium</a:t>
            </a:r>
            <a:endParaRPr/>
          </a:p>
        </p:txBody>
      </p:sp>
      <p:sp>
        <p:nvSpPr>
          <p:cNvPr id="130" name="Google Shape;130;p27"/>
          <p:cNvSpPr/>
          <p:nvPr/>
        </p:nvSpPr>
        <p:spPr>
          <a:xfrm>
            <a:off x="7995810" y="1877000"/>
            <a:ext cx="320498" cy="320498"/>
          </a:xfrm>
          <a:custGeom>
            <a:rect b="b" l="l" r="r" t="t"/>
            <a:pathLst>
              <a:path extrusionOk="0" h="209134" w="209134">
                <a:moveTo>
                  <a:pt x="101515" y="6176"/>
                </a:moveTo>
                <a:lnTo>
                  <a:pt x="101515" y="40881"/>
                </a:lnTo>
                <a:cubicBezTo>
                  <a:pt x="96467" y="41126"/>
                  <a:pt x="91565" y="41959"/>
                  <a:pt x="86908" y="43307"/>
                </a:cubicBezTo>
                <a:lnTo>
                  <a:pt x="75021" y="10637"/>
                </a:lnTo>
                <a:cubicBezTo>
                  <a:pt x="83501" y="7965"/>
                  <a:pt x="92398" y="6446"/>
                  <a:pt x="101515" y="6176"/>
                </a:cubicBezTo>
                <a:close/>
                <a:moveTo>
                  <a:pt x="107643" y="6176"/>
                </a:moveTo>
                <a:cubicBezTo>
                  <a:pt x="116711" y="6446"/>
                  <a:pt x="125583" y="7941"/>
                  <a:pt x="134137" y="10637"/>
                </a:cubicBezTo>
                <a:lnTo>
                  <a:pt x="122250" y="43307"/>
                </a:lnTo>
                <a:cubicBezTo>
                  <a:pt x="117569" y="41959"/>
                  <a:pt x="112667" y="41126"/>
                  <a:pt x="107643" y="40881"/>
                </a:cubicBezTo>
                <a:lnTo>
                  <a:pt x="107643" y="6176"/>
                </a:lnTo>
                <a:close/>
                <a:moveTo>
                  <a:pt x="69213" y="12647"/>
                </a:moveTo>
                <a:lnTo>
                  <a:pt x="81100" y="45292"/>
                </a:lnTo>
                <a:cubicBezTo>
                  <a:pt x="76418" y="47155"/>
                  <a:pt x="72007" y="49532"/>
                  <a:pt x="67963" y="52400"/>
                </a:cubicBezTo>
                <a:lnTo>
                  <a:pt x="45586" y="25734"/>
                </a:lnTo>
                <a:cubicBezTo>
                  <a:pt x="52865" y="20269"/>
                  <a:pt x="60806" y="15857"/>
                  <a:pt x="69213" y="12647"/>
                </a:cubicBezTo>
                <a:close/>
                <a:moveTo>
                  <a:pt x="40807" y="29582"/>
                </a:moveTo>
                <a:lnTo>
                  <a:pt x="63110" y="56174"/>
                </a:lnTo>
                <a:cubicBezTo>
                  <a:pt x="59238" y="59483"/>
                  <a:pt x="55782" y="63257"/>
                  <a:pt x="52792" y="67375"/>
                </a:cubicBezTo>
                <a:lnTo>
                  <a:pt x="22622" y="49949"/>
                </a:lnTo>
                <a:cubicBezTo>
                  <a:pt x="26200" y="44630"/>
                  <a:pt x="30317" y="39606"/>
                  <a:pt x="34950" y="34950"/>
                </a:cubicBezTo>
                <a:cubicBezTo>
                  <a:pt x="36837" y="33087"/>
                  <a:pt x="38797" y="31273"/>
                  <a:pt x="40807" y="29582"/>
                </a:cubicBezTo>
                <a:close/>
                <a:moveTo>
                  <a:pt x="168351" y="29558"/>
                </a:moveTo>
                <a:cubicBezTo>
                  <a:pt x="175385" y="35538"/>
                  <a:pt x="181487" y="42425"/>
                  <a:pt x="186536" y="49949"/>
                </a:cubicBezTo>
                <a:lnTo>
                  <a:pt x="156341" y="67375"/>
                </a:lnTo>
                <a:cubicBezTo>
                  <a:pt x="153351" y="63257"/>
                  <a:pt x="149896" y="59483"/>
                  <a:pt x="146023" y="56174"/>
                </a:cubicBezTo>
                <a:lnTo>
                  <a:pt x="168351" y="29558"/>
                </a:lnTo>
                <a:close/>
                <a:moveTo>
                  <a:pt x="19386" y="55169"/>
                </a:moveTo>
                <a:lnTo>
                  <a:pt x="49459" y="72521"/>
                </a:lnTo>
                <a:cubicBezTo>
                  <a:pt x="46861" y="77007"/>
                  <a:pt x="44778" y="81810"/>
                  <a:pt x="43307" y="86908"/>
                </a:cubicBezTo>
                <a:lnTo>
                  <a:pt x="8995" y="80854"/>
                </a:lnTo>
                <a:cubicBezTo>
                  <a:pt x="11225" y="71811"/>
                  <a:pt x="14705" y="63184"/>
                  <a:pt x="19386" y="55169"/>
                </a:cubicBezTo>
                <a:close/>
                <a:moveTo>
                  <a:pt x="189771" y="55169"/>
                </a:moveTo>
                <a:cubicBezTo>
                  <a:pt x="194404" y="63159"/>
                  <a:pt x="197908" y="71786"/>
                  <a:pt x="200139" y="80854"/>
                </a:cubicBezTo>
                <a:lnTo>
                  <a:pt x="165851" y="86908"/>
                </a:lnTo>
                <a:cubicBezTo>
                  <a:pt x="164380" y="81810"/>
                  <a:pt x="162297" y="77007"/>
                  <a:pt x="159675" y="72521"/>
                </a:cubicBezTo>
                <a:lnTo>
                  <a:pt x="189771" y="55169"/>
                </a:lnTo>
                <a:close/>
                <a:moveTo>
                  <a:pt x="7720" y="86835"/>
                </a:moveTo>
                <a:lnTo>
                  <a:pt x="41885" y="92864"/>
                </a:lnTo>
                <a:cubicBezTo>
                  <a:pt x="41175" y="96663"/>
                  <a:pt x="40807" y="100584"/>
                  <a:pt x="40807" y="104579"/>
                </a:cubicBezTo>
                <a:cubicBezTo>
                  <a:pt x="40807" y="106025"/>
                  <a:pt x="40856" y="107471"/>
                  <a:pt x="40954" y="108917"/>
                </a:cubicBezTo>
                <a:lnTo>
                  <a:pt x="6666" y="114946"/>
                </a:lnTo>
                <a:cubicBezTo>
                  <a:pt x="6323" y="111539"/>
                  <a:pt x="6127" y="108059"/>
                  <a:pt x="6127" y="104579"/>
                </a:cubicBezTo>
                <a:cubicBezTo>
                  <a:pt x="6127" y="98550"/>
                  <a:pt x="6666" y="92643"/>
                  <a:pt x="7720" y="86835"/>
                </a:cubicBezTo>
                <a:close/>
                <a:moveTo>
                  <a:pt x="41665" y="115020"/>
                </a:moveTo>
                <a:cubicBezTo>
                  <a:pt x="42596" y="120559"/>
                  <a:pt x="44214" y="125853"/>
                  <a:pt x="46469" y="130828"/>
                </a:cubicBezTo>
                <a:lnTo>
                  <a:pt x="16347" y="148205"/>
                </a:lnTo>
                <a:cubicBezTo>
                  <a:pt x="12107" y="139675"/>
                  <a:pt x="9117" y="130534"/>
                  <a:pt x="7524" y="121024"/>
                </a:cubicBezTo>
                <a:lnTo>
                  <a:pt x="41665" y="115020"/>
                </a:lnTo>
                <a:close/>
                <a:moveTo>
                  <a:pt x="201413" y="86835"/>
                </a:moveTo>
                <a:cubicBezTo>
                  <a:pt x="202467" y="92619"/>
                  <a:pt x="203006" y="98550"/>
                  <a:pt x="203006" y="104579"/>
                </a:cubicBezTo>
                <a:cubicBezTo>
                  <a:pt x="203006" y="108059"/>
                  <a:pt x="202835" y="111539"/>
                  <a:pt x="202467" y="114946"/>
                </a:cubicBezTo>
                <a:lnTo>
                  <a:pt x="191340" y="113010"/>
                </a:lnTo>
                <a:cubicBezTo>
                  <a:pt x="191159" y="112978"/>
                  <a:pt x="190979" y="112962"/>
                  <a:pt x="190801" y="112962"/>
                </a:cubicBezTo>
                <a:cubicBezTo>
                  <a:pt x="189347" y="112962"/>
                  <a:pt x="188073" y="114000"/>
                  <a:pt x="187811" y="115485"/>
                </a:cubicBezTo>
                <a:cubicBezTo>
                  <a:pt x="187517" y="117152"/>
                  <a:pt x="188620" y="118745"/>
                  <a:pt x="190286" y="119039"/>
                </a:cubicBezTo>
                <a:lnTo>
                  <a:pt x="201658" y="121024"/>
                </a:lnTo>
                <a:cubicBezTo>
                  <a:pt x="200065" y="130534"/>
                  <a:pt x="197100" y="139675"/>
                  <a:pt x="192860" y="148229"/>
                </a:cubicBezTo>
                <a:lnTo>
                  <a:pt x="162689" y="130828"/>
                </a:lnTo>
                <a:cubicBezTo>
                  <a:pt x="164920" y="125853"/>
                  <a:pt x="166562" y="120559"/>
                  <a:pt x="167468" y="115020"/>
                </a:cubicBezTo>
                <a:lnTo>
                  <a:pt x="177296" y="116735"/>
                </a:lnTo>
                <a:cubicBezTo>
                  <a:pt x="177468" y="116784"/>
                  <a:pt x="177664" y="116784"/>
                  <a:pt x="177836" y="116784"/>
                </a:cubicBezTo>
                <a:cubicBezTo>
                  <a:pt x="179282" y="116784"/>
                  <a:pt x="180581" y="115755"/>
                  <a:pt x="180850" y="114260"/>
                </a:cubicBezTo>
                <a:cubicBezTo>
                  <a:pt x="181144" y="112593"/>
                  <a:pt x="180017" y="111000"/>
                  <a:pt x="178350" y="110706"/>
                </a:cubicBezTo>
                <a:lnTo>
                  <a:pt x="168179" y="108917"/>
                </a:lnTo>
                <a:cubicBezTo>
                  <a:pt x="168277" y="107471"/>
                  <a:pt x="168326" y="106025"/>
                  <a:pt x="168326" y="104579"/>
                </a:cubicBezTo>
                <a:cubicBezTo>
                  <a:pt x="168326" y="100584"/>
                  <a:pt x="167959" y="96663"/>
                  <a:pt x="167248" y="92864"/>
                </a:cubicBezTo>
                <a:lnTo>
                  <a:pt x="201413" y="86835"/>
                </a:lnTo>
                <a:close/>
                <a:moveTo>
                  <a:pt x="104579" y="46934"/>
                </a:moveTo>
                <a:cubicBezTo>
                  <a:pt x="136342" y="46934"/>
                  <a:pt x="162199" y="72791"/>
                  <a:pt x="162199" y="104579"/>
                </a:cubicBezTo>
                <a:cubicBezTo>
                  <a:pt x="162199" y="136342"/>
                  <a:pt x="136342" y="162199"/>
                  <a:pt x="104579" y="162199"/>
                </a:cubicBezTo>
                <a:cubicBezTo>
                  <a:pt x="72791" y="162199"/>
                  <a:pt x="46934" y="136342"/>
                  <a:pt x="46934" y="104579"/>
                </a:cubicBezTo>
                <a:cubicBezTo>
                  <a:pt x="46934" y="72791"/>
                  <a:pt x="72791" y="46934"/>
                  <a:pt x="104579" y="46934"/>
                </a:cubicBezTo>
                <a:close/>
                <a:moveTo>
                  <a:pt x="49263" y="136269"/>
                </a:moveTo>
                <a:cubicBezTo>
                  <a:pt x="52106" y="141195"/>
                  <a:pt x="55561" y="145705"/>
                  <a:pt x="59556" y="149675"/>
                </a:cubicBezTo>
                <a:lnTo>
                  <a:pt x="37204" y="176341"/>
                </a:lnTo>
                <a:cubicBezTo>
                  <a:pt x="30072" y="169650"/>
                  <a:pt x="24043" y="161978"/>
                  <a:pt x="19239" y="153621"/>
                </a:cubicBezTo>
                <a:lnTo>
                  <a:pt x="49263" y="136269"/>
                </a:lnTo>
                <a:close/>
                <a:moveTo>
                  <a:pt x="159871" y="136269"/>
                </a:moveTo>
                <a:lnTo>
                  <a:pt x="189943" y="153645"/>
                </a:lnTo>
                <a:cubicBezTo>
                  <a:pt x="185678" y="161047"/>
                  <a:pt x="180409" y="167959"/>
                  <a:pt x="174184" y="174184"/>
                </a:cubicBezTo>
                <a:cubicBezTo>
                  <a:pt x="173449" y="174919"/>
                  <a:pt x="172689" y="175630"/>
                  <a:pt x="171954" y="176341"/>
                </a:cubicBezTo>
                <a:lnTo>
                  <a:pt x="149577" y="149675"/>
                </a:lnTo>
                <a:cubicBezTo>
                  <a:pt x="153572" y="145705"/>
                  <a:pt x="157052" y="141195"/>
                  <a:pt x="159871" y="136269"/>
                </a:cubicBezTo>
                <a:close/>
                <a:moveTo>
                  <a:pt x="145043" y="153817"/>
                </a:moveTo>
                <a:lnTo>
                  <a:pt x="167370" y="180409"/>
                </a:lnTo>
                <a:cubicBezTo>
                  <a:pt x="159748" y="186732"/>
                  <a:pt x="151317" y="191830"/>
                  <a:pt x="142322" y="195555"/>
                </a:cubicBezTo>
                <a:lnTo>
                  <a:pt x="130411" y="162861"/>
                </a:lnTo>
                <a:cubicBezTo>
                  <a:pt x="135705" y="160508"/>
                  <a:pt x="140631" y="157444"/>
                  <a:pt x="145043" y="153817"/>
                </a:cubicBezTo>
                <a:close/>
                <a:moveTo>
                  <a:pt x="84433" y="165067"/>
                </a:moveTo>
                <a:cubicBezTo>
                  <a:pt x="89849" y="166880"/>
                  <a:pt x="95584" y="167983"/>
                  <a:pt x="101515" y="168253"/>
                </a:cubicBezTo>
                <a:lnTo>
                  <a:pt x="101515" y="202957"/>
                </a:lnTo>
                <a:cubicBezTo>
                  <a:pt x="91540" y="202663"/>
                  <a:pt x="81859" y="200898"/>
                  <a:pt x="72570" y="197688"/>
                </a:cubicBezTo>
                <a:lnTo>
                  <a:pt x="84433" y="165067"/>
                </a:lnTo>
                <a:close/>
                <a:moveTo>
                  <a:pt x="124701" y="165067"/>
                </a:moveTo>
                <a:lnTo>
                  <a:pt x="136587" y="197712"/>
                </a:lnTo>
                <a:cubicBezTo>
                  <a:pt x="127348" y="200874"/>
                  <a:pt x="117618" y="202663"/>
                  <a:pt x="107643" y="202957"/>
                </a:cubicBezTo>
                <a:lnTo>
                  <a:pt x="107643" y="168253"/>
                </a:lnTo>
                <a:cubicBezTo>
                  <a:pt x="113574" y="167983"/>
                  <a:pt x="119284" y="166880"/>
                  <a:pt x="124701" y="165067"/>
                </a:cubicBezTo>
                <a:close/>
                <a:moveTo>
                  <a:pt x="104579" y="0"/>
                </a:moveTo>
                <a:cubicBezTo>
                  <a:pt x="76639" y="0"/>
                  <a:pt x="50390" y="10882"/>
                  <a:pt x="30636" y="30636"/>
                </a:cubicBezTo>
                <a:cubicBezTo>
                  <a:pt x="10882" y="50390"/>
                  <a:pt x="0" y="76639"/>
                  <a:pt x="0" y="104579"/>
                </a:cubicBezTo>
                <a:cubicBezTo>
                  <a:pt x="0" y="139014"/>
                  <a:pt x="16985" y="171243"/>
                  <a:pt x="45415" y="190801"/>
                </a:cubicBezTo>
                <a:cubicBezTo>
                  <a:pt x="45929" y="191168"/>
                  <a:pt x="46542" y="191340"/>
                  <a:pt x="47130" y="191340"/>
                </a:cubicBezTo>
                <a:cubicBezTo>
                  <a:pt x="48111" y="191340"/>
                  <a:pt x="49067" y="190874"/>
                  <a:pt x="49655" y="190017"/>
                </a:cubicBezTo>
                <a:cubicBezTo>
                  <a:pt x="50611" y="188620"/>
                  <a:pt x="50267" y="186708"/>
                  <a:pt x="48870" y="185752"/>
                </a:cubicBezTo>
                <a:cubicBezTo>
                  <a:pt x="46420" y="184061"/>
                  <a:pt x="44067" y="182272"/>
                  <a:pt x="41787" y="180385"/>
                </a:cubicBezTo>
                <a:lnTo>
                  <a:pt x="64090" y="153817"/>
                </a:lnTo>
                <a:cubicBezTo>
                  <a:pt x="68527" y="157444"/>
                  <a:pt x="73428" y="160508"/>
                  <a:pt x="78722" y="162861"/>
                </a:cubicBezTo>
                <a:lnTo>
                  <a:pt x="66835" y="195506"/>
                </a:lnTo>
                <a:cubicBezTo>
                  <a:pt x="64532" y="194551"/>
                  <a:pt x="62252" y="193521"/>
                  <a:pt x="59997" y="192369"/>
                </a:cubicBezTo>
                <a:cubicBezTo>
                  <a:pt x="59556" y="192145"/>
                  <a:pt x="59082" y="192038"/>
                  <a:pt x="58615" y="192038"/>
                </a:cubicBezTo>
                <a:cubicBezTo>
                  <a:pt x="57499" y="192038"/>
                  <a:pt x="56415" y="192647"/>
                  <a:pt x="55880" y="193717"/>
                </a:cubicBezTo>
                <a:cubicBezTo>
                  <a:pt x="55120" y="195212"/>
                  <a:pt x="55708" y="197051"/>
                  <a:pt x="57228" y="197835"/>
                </a:cubicBezTo>
                <a:cubicBezTo>
                  <a:pt x="71982" y="205334"/>
                  <a:pt x="87913" y="209133"/>
                  <a:pt x="104579" y="209133"/>
                </a:cubicBezTo>
                <a:cubicBezTo>
                  <a:pt x="132494" y="209133"/>
                  <a:pt x="158768" y="198276"/>
                  <a:pt x="178522" y="178522"/>
                </a:cubicBezTo>
                <a:cubicBezTo>
                  <a:pt x="198276" y="158768"/>
                  <a:pt x="209133" y="132494"/>
                  <a:pt x="209133" y="104579"/>
                </a:cubicBezTo>
                <a:cubicBezTo>
                  <a:pt x="209133" y="68845"/>
                  <a:pt x="191193" y="35979"/>
                  <a:pt x="161121" y="16592"/>
                </a:cubicBezTo>
                <a:cubicBezTo>
                  <a:pt x="160612" y="16268"/>
                  <a:pt x="160043" y="16113"/>
                  <a:pt x="159480" y="16113"/>
                </a:cubicBezTo>
                <a:cubicBezTo>
                  <a:pt x="158470" y="16113"/>
                  <a:pt x="157479" y="16611"/>
                  <a:pt x="156881" y="17524"/>
                </a:cubicBezTo>
                <a:cubicBezTo>
                  <a:pt x="155974" y="18945"/>
                  <a:pt x="156390" y="20832"/>
                  <a:pt x="157812" y="21764"/>
                </a:cubicBezTo>
                <a:cubicBezTo>
                  <a:pt x="159773" y="23014"/>
                  <a:pt x="161684" y="24362"/>
                  <a:pt x="163547" y="25759"/>
                </a:cubicBezTo>
                <a:lnTo>
                  <a:pt x="141195" y="52400"/>
                </a:lnTo>
                <a:cubicBezTo>
                  <a:pt x="137127" y="49532"/>
                  <a:pt x="132715" y="47155"/>
                  <a:pt x="128034" y="45292"/>
                </a:cubicBezTo>
                <a:lnTo>
                  <a:pt x="139921" y="12671"/>
                </a:lnTo>
                <a:cubicBezTo>
                  <a:pt x="142126" y="13529"/>
                  <a:pt x="144332" y="14460"/>
                  <a:pt x="146489" y="15490"/>
                </a:cubicBezTo>
                <a:cubicBezTo>
                  <a:pt x="146910" y="15684"/>
                  <a:pt x="147352" y="15775"/>
                  <a:pt x="147785" y="15775"/>
                </a:cubicBezTo>
                <a:cubicBezTo>
                  <a:pt x="148941" y="15775"/>
                  <a:pt x="150041" y="15124"/>
                  <a:pt x="150557" y="14019"/>
                </a:cubicBezTo>
                <a:cubicBezTo>
                  <a:pt x="151293" y="12475"/>
                  <a:pt x="150631" y="10661"/>
                  <a:pt x="149111" y="9951"/>
                </a:cubicBezTo>
                <a:cubicBezTo>
                  <a:pt x="135117" y="3333"/>
                  <a:pt x="120142" y="0"/>
                  <a:pt x="1045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7"/>
          <p:cNvSpPr/>
          <p:nvPr/>
        </p:nvSpPr>
        <p:spPr>
          <a:xfrm>
            <a:off x="7527750" y="922479"/>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 name="Google Shape;132;p27"/>
          <p:cNvGrpSpPr/>
          <p:nvPr/>
        </p:nvGrpSpPr>
        <p:grpSpPr>
          <a:xfrm>
            <a:off x="7995810" y="2962919"/>
            <a:ext cx="320498" cy="288610"/>
            <a:chOff x="1190625" y="503425"/>
            <a:chExt cx="5228350" cy="4708150"/>
          </a:xfrm>
        </p:grpSpPr>
        <p:sp>
          <p:nvSpPr>
            <p:cNvPr id="133" name="Google Shape;133;p27"/>
            <p:cNvSpPr/>
            <p:nvPr/>
          </p:nvSpPr>
          <p:spPr>
            <a:xfrm>
              <a:off x="1190625" y="503425"/>
              <a:ext cx="5228350" cy="4708150"/>
            </a:xfrm>
            <a:custGeom>
              <a:rect b="b" l="l" r="r" t="t"/>
              <a:pathLst>
                <a:path extrusionOk="0" h="188326" w="209134">
                  <a:moveTo>
                    <a:pt x="104579" y="6127"/>
                  </a:moveTo>
                  <a:cubicBezTo>
                    <a:pt x="115265" y="6127"/>
                    <a:pt x="123965" y="14828"/>
                    <a:pt x="123965" y="25538"/>
                  </a:cubicBezTo>
                  <a:cubicBezTo>
                    <a:pt x="123965" y="36249"/>
                    <a:pt x="115265" y="44949"/>
                    <a:pt x="104579" y="44949"/>
                  </a:cubicBezTo>
                  <a:cubicBezTo>
                    <a:pt x="93869" y="44949"/>
                    <a:pt x="85168" y="36249"/>
                    <a:pt x="85168" y="25538"/>
                  </a:cubicBezTo>
                  <a:cubicBezTo>
                    <a:pt x="85168" y="14828"/>
                    <a:pt x="93869" y="6127"/>
                    <a:pt x="104579" y="6127"/>
                  </a:cubicBezTo>
                  <a:close/>
                  <a:moveTo>
                    <a:pt x="144602" y="63110"/>
                  </a:moveTo>
                  <a:cubicBezTo>
                    <a:pt x="150190" y="63110"/>
                    <a:pt x="155606" y="63919"/>
                    <a:pt x="160753" y="65390"/>
                  </a:cubicBezTo>
                  <a:cubicBezTo>
                    <a:pt x="162224" y="70561"/>
                    <a:pt x="162983" y="75977"/>
                    <a:pt x="162983" y="81492"/>
                  </a:cubicBezTo>
                  <a:cubicBezTo>
                    <a:pt x="162983" y="105535"/>
                    <a:pt x="148401" y="126196"/>
                    <a:pt x="127617" y="135166"/>
                  </a:cubicBezTo>
                  <a:cubicBezTo>
                    <a:pt x="128573" y="130779"/>
                    <a:pt x="129088" y="126196"/>
                    <a:pt x="129088" y="121539"/>
                  </a:cubicBezTo>
                  <a:cubicBezTo>
                    <a:pt x="129088" y="108108"/>
                    <a:pt x="124995" y="95217"/>
                    <a:pt x="117250" y="84286"/>
                  </a:cubicBezTo>
                  <a:cubicBezTo>
                    <a:pt x="114873" y="80928"/>
                    <a:pt x="112226" y="77840"/>
                    <a:pt x="109309" y="75022"/>
                  </a:cubicBezTo>
                  <a:cubicBezTo>
                    <a:pt x="119113" y="67546"/>
                    <a:pt x="131343" y="63110"/>
                    <a:pt x="144602" y="63110"/>
                  </a:cubicBezTo>
                  <a:close/>
                  <a:moveTo>
                    <a:pt x="175924" y="133843"/>
                  </a:moveTo>
                  <a:lnTo>
                    <a:pt x="177934" y="138107"/>
                  </a:lnTo>
                  <a:lnTo>
                    <a:pt x="173939" y="138107"/>
                  </a:lnTo>
                  <a:lnTo>
                    <a:pt x="175924" y="133843"/>
                  </a:lnTo>
                  <a:close/>
                  <a:moveTo>
                    <a:pt x="104603" y="79017"/>
                  </a:moveTo>
                  <a:cubicBezTo>
                    <a:pt x="107422" y="81664"/>
                    <a:pt x="109971" y="84605"/>
                    <a:pt x="112250" y="87840"/>
                  </a:cubicBezTo>
                  <a:cubicBezTo>
                    <a:pt x="119260" y="97717"/>
                    <a:pt x="122961" y="109383"/>
                    <a:pt x="122961" y="121539"/>
                  </a:cubicBezTo>
                  <a:cubicBezTo>
                    <a:pt x="122961" y="127127"/>
                    <a:pt x="122152" y="132519"/>
                    <a:pt x="120681" y="137642"/>
                  </a:cubicBezTo>
                  <a:cubicBezTo>
                    <a:pt x="115559" y="139112"/>
                    <a:pt x="110167" y="139921"/>
                    <a:pt x="104579" y="139921"/>
                  </a:cubicBezTo>
                  <a:cubicBezTo>
                    <a:pt x="98966" y="139921"/>
                    <a:pt x="93574" y="139112"/>
                    <a:pt x="88428" y="137642"/>
                  </a:cubicBezTo>
                  <a:cubicBezTo>
                    <a:pt x="86982" y="132519"/>
                    <a:pt x="86197" y="127103"/>
                    <a:pt x="86197" y="121539"/>
                  </a:cubicBezTo>
                  <a:cubicBezTo>
                    <a:pt x="86197" y="104800"/>
                    <a:pt x="93280" y="89678"/>
                    <a:pt x="104603" y="79017"/>
                  </a:cubicBezTo>
                  <a:close/>
                  <a:moveTo>
                    <a:pt x="90903" y="144578"/>
                  </a:moveTo>
                  <a:lnTo>
                    <a:pt x="90903" y="144578"/>
                  </a:lnTo>
                  <a:cubicBezTo>
                    <a:pt x="95315" y="145533"/>
                    <a:pt x="99873" y="146048"/>
                    <a:pt x="104579" y="146048"/>
                  </a:cubicBezTo>
                  <a:cubicBezTo>
                    <a:pt x="109236" y="146048"/>
                    <a:pt x="113819" y="145533"/>
                    <a:pt x="118206" y="144578"/>
                  </a:cubicBezTo>
                  <a:lnTo>
                    <a:pt x="118206" y="144578"/>
                  </a:lnTo>
                  <a:cubicBezTo>
                    <a:pt x="115020" y="152004"/>
                    <a:pt x="110338" y="158621"/>
                    <a:pt x="104530" y="164062"/>
                  </a:cubicBezTo>
                  <a:cubicBezTo>
                    <a:pt x="98746" y="158597"/>
                    <a:pt x="94089" y="151979"/>
                    <a:pt x="90903" y="144578"/>
                  </a:cubicBezTo>
                  <a:close/>
                  <a:moveTo>
                    <a:pt x="41142" y="129490"/>
                  </a:moveTo>
                  <a:cubicBezTo>
                    <a:pt x="44823" y="129490"/>
                    <a:pt x="48294" y="130857"/>
                    <a:pt x="50978" y="133426"/>
                  </a:cubicBezTo>
                  <a:cubicBezTo>
                    <a:pt x="53821" y="136122"/>
                    <a:pt x="55365" y="139774"/>
                    <a:pt x="55365" y="143695"/>
                  </a:cubicBezTo>
                  <a:cubicBezTo>
                    <a:pt x="55365" y="146832"/>
                    <a:pt x="54360" y="149798"/>
                    <a:pt x="52473" y="152273"/>
                  </a:cubicBezTo>
                  <a:cubicBezTo>
                    <a:pt x="49214" y="156562"/>
                    <a:pt x="46934" y="161440"/>
                    <a:pt x="45831" y="166537"/>
                  </a:cubicBezTo>
                  <a:lnTo>
                    <a:pt x="36543" y="166537"/>
                  </a:lnTo>
                  <a:cubicBezTo>
                    <a:pt x="35440" y="161415"/>
                    <a:pt x="33185" y="156562"/>
                    <a:pt x="29950" y="152347"/>
                  </a:cubicBezTo>
                  <a:cubicBezTo>
                    <a:pt x="27891" y="149700"/>
                    <a:pt x="26862" y="146514"/>
                    <a:pt x="27009" y="143132"/>
                  </a:cubicBezTo>
                  <a:cubicBezTo>
                    <a:pt x="27278" y="135852"/>
                    <a:pt x="33209" y="129848"/>
                    <a:pt x="40488" y="129505"/>
                  </a:cubicBezTo>
                  <a:cubicBezTo>
                    <a:pt x="40707" y="129495"/>
                    <a:pt x="40925" y="129490"/>
                    <a:pt x="41142" y="129490"/>
                  </a:cubicBezTo>
                  <a:close/>
                  <a:moveTo>
                    <a:pt x="172860" y="144234"/>
                  </a:moveTo>
                  <a:lnTo>
                    <a:pt x="172860" y="171415"/>
                  </a:lnTo>
                  <a:lnTo>
                    <a:pt x="169723" y="171415"/>
                  </a:lnTo>
                  <a:lnTo>
                    <a:pt x="169723" y="145239"/>
                  </a:lnTo>
                  <a:cubicBezTo>
                    <a:pt x="169723" y="144676"/>
                    <a:pt x="170164" y="144234"/>
                    <a:pt x="170728" y="144234"/>
                  </a:cubicBezTo>
                  <a:close/>
                  <a:moveTo>
                    <a:pt x="181144" y="144234"/>
                  </a:moveTo>
                  <a:cubicBezTo>
                    <a:pt x="181708" y="144234"/>
                    <a:pt x="182149" y="144676"/>
                    <a:pt x="182149" y="145239"/>
                  </a:cubicBezTo>
                  <a:lnTo>
                    <a:pt x="182149" y="171415"/>
                  </a:lnTo>
                  <a:lnTo>
                    <a:pt x="178988" y="171415"/>
                  </a:lnTo>
                  <a:lnTo>
                    <a:pt x="178988" y="144234"/>
                  </a:lnTo>
                  <a:close/>
                  <a:moveTo>
                    <a:pt x="47743" y="173179"/>
                  </a:moveTo>
                  <a:lnTo>
                    <a:pt x="47743" y="174356"/>
                  </a:lnTo>
                  <a:lnTo>
                    <a:pt x="34631" y="174356"/>
                  </a:lnTo>
                  <a:lnTo>
                    <a:pt x="34631" y="173179"/>
                  </a:lnTo>
                  <a:close/>
                  <a:moveTo>
                    <a:pt x="41493" y="67865"/>
                  </a:moveTo>
                  <a:cubicBezTo>
                    <a:pt x="40538" y="72301"/>
                    <a:pt x="40023" y="76884"/>
                    <a:pt x="40023" y="81492"/>
                  </a:cubicBezTo>
                  <a:cubicBezTo>
                    <a:pt x="40023" y="109726"/>
                    <a:pt x="58257" y="133794"/>
                    <a:pt x="83550" y="142519"/>
                  </a:cubicBezTo>
                  <a:cubicBezTo>
                    <a:pt x="86908" y="152273"/>
                    <a:pt x="92521" y="161023"/>
                    <a:pt x="99824" y="168057"/>
                  </a:cubicBezTo>
                  <a:cubicBezTo>
                    <a:pt x="90021" y="175508"/>
                    <a:pt x="77791" y="179944"/>
                    <a:pt x="64532" y="179944"/>
                  </a:cubicBezTo>
                  <a:cubicBezTo>
                    <a:pt x="60953" y="179944"/>
                    <a:pt x="57375" y="179625"/>
                    <a:pt x="53870" y="178963"/>
                  </a:cubicBezTo>
                  <a:lnTo>
                    <a:pt x="53870" y="172174"/>
                  </a:lnTo>
                  <a:cubicBezTo>
                    <a:pt x="53870" y="170434"/>
                    <a:pt x="53061" y="168866"/>
                    <a:pt x="51812" y="167836"/>
                  </a:cubicBezTo>
                  <a:cubicBezTo>
                    <a:pt x="52743" y="163621"/>
                    <a:pt x="54630" y="159577"/>
                    <a:pt x="57351" y="155999"/>
                  </a:cubicBezTo>
                  <a:cubicBezTo>
                    <a:pt x="60071" y="152420"/>
                    <a:pt x="61493" y="148180"/>
                    <a:pt x="61493" y="143695"/>
                  </a:cubicBezTo>
                  <a:cubicBezTo>
                    <a:pt x="61493" y="138083"/>
                    <a:pt x="59262" y="132862"/>
                    <a:pt x="55194" y="128990"/>
                  </a:cubicBezTo>
                  <a:cubicBezTo>
                    <a:pt x="51393" y="125350"/>
                    <a:pt x="46444" y="123378"/>
                    <a:pt x="41203" y="123378"/>
                  </a:cubicBezTo>
                  <a:cubicBezTo>
                    <a:pt x="40868" y="123378"/>
                    <a:pt x="40532" y="123386"/>
                    <a:pt x="40194" y="123402"/>
                  </a:cubicBezTo>
                  <a:cubicBezTo>
                    <a:pt x="29754" y="123892"/>
                    <a:pt x="21274" y="132470"/>
                    <a:pt x="20881" y="142911"/>
                  </a:cubicBezTo>
                  <a:cubicBezTo>
                    <a:pt x="20685" y="147666"/>
                    <a:pt x="22205" y="152347"/>
                    <a:pt x="25097" y="156097"/>
                  </a:cubicBezTo>
                  <a:cubicBezTo>
                    <a:pt x="27768" y="159577"/>
                    <a:pt x="29631" y="163596"/>
                    <a:pt x="30538" y="167836"/>
                  </a:cubicBezTo>
                  <a:cubicBezTo>
                    <a:pt x="30293" y="168032"/>
                    <a:pt x="30048" y="168278"/>
                    <a:pt x="29852" y="168523"/>
                  </a:cubicBezTo>
                  <a:cubicBezTo>
                    <a:pt x="14926" y="157518"/>
                    <a:pt x="6127" y="140215"/>
                    <a:pt x="6127" y="121539"/>
                  </a:cubicBezTo>
                  <a:cubicBezTo>
                    <a:pt x="6127" y="97496"/>
                    <a:pt x="20710" y="76835"/>
                    <a:pt x="41493" y="67865"/>
                  </a:cubicBezTo>
                  <a:close/>
                  <a:moveTo>
                    <a:pt x="47743" y="180483"/>
                  </a:moveTo>
                  <a:lnTo>
                    <a:pt x="47743" y="182199"/>
                  </a:lnTo>
                  <a:lnTo>
                    <a:pt x="34631" y="182199"/>
                  </a:lnTo>
                  <a:lnTo>
                    <a:pt x="34631" y="180483"/>
                  </a:lnTo>
                  <a:close/>
                  <a:moveTo>
                    <a:pt x="182149" y="177542"/>
                  </a:moveTo>
                  <a:lnTo>
                    <a:pt x="182149" y="181169"/>
                  </a:lnTo>
                  <a:cubicBezTo>
                    <a:pt x="182149" y="181733"/>
                    <a:pt x="181708" y="182199"/>
                    <a:pt x="181144" y="182199"/>
                  </a:cubicBezTo>
                  <a:lnTo>
                    <a:pt x="170728" y="182199"/>
                  </a:lnTo>
                  <a:cubicBezTo>
                    <a:pt x="170164" y="182199"/>
                    <a:pt x="169723" y="181733"/>
                    <a:pt x="169723" y="181169"/>
                  </a:cubicBezTo>
                  <a:lnTo>
                    <a:pt x="169723" y="177542"/>
                  </a:lnTo>
                  <a:close/>
                  <a:moveTo>
                    <a:pt x="104579" y="0"/>
                  </a:moveTo>
                  <a:cubicBezTo>
                    <a:pt x="91663" y="0"/>
                    <a:pt x="80952" y="9657"/>
                    <a:pt x="79286" y="22107"/>
                  </a:cubicBezTo>
                  <a:cubicBezTo>
                    <a:pt x="67987" y="26935"/>
                    <a:pt x="58331" y="34803"/>
                    <a:pt x="51346" y="44998"/>
                  </a:cubicBezTo>
                  <a:cubicBezTo>
                    <a:pt x="48013" y="49827"/>
                    <a:pt x="45415" y="55047"/>
                    <a:pt x="43528" y="60512"/>
                  </a:cubicBezTo>
                  <a:cubicBezTo>
                    <a:pt x="18235" y="69238"/>
                    <a:pt x="0" y="93305"/>
                    <a:pt x="0" y="121539"/>
                  </a:cubicBezTo>
                  <a:cubicBezTo>
                    <a:pt x="0" y="143107"/>
                    <a:pt x="10637" y="163033"/>
                    <a:pt x="28504" y="175066"/>
                  </a:cubicBezTo>
                  <a:lnTo>
                    <a:pt x="28504" y="182689"/>
                  </a:lnTo>
                  <a:cubicBezTo>
                    <a:pt x="28504" y="185801"/>
                    <a:pt x="31028" y="188326"/>
                    <a:pt x="34116" y="188326"/>
                  </a:cubicBezTo>
                  <a:lnTo>
                    <a:pt x="48233" y="188326"/>
                  </a:lnTo>
                  <a:cubicBezTo>
                    <a:pt x="50488" y="188326"/>
                    <a:pt x="52400" y="187002"/>
                    <a:pt x="53307" y="185091"/>
                  </a:cubicBezTo>
                  <a:cubicBezTo>
                    <a:pt x="57007" y="185728"/>
                    <a:pt x="60782" y="186071"/>
                    <a:pt x="64532" y="186071"/>
                  </a:cubicBezTo>
                  <a:cubicBezTo>
                    <a:pt x="79629" y="186071"/>
                    <a:pt x="93525" y="180875"/>
                    <a:pt x="104530" y="172150"/>
                  </a:cubicBezTo>
                  <a:cubicBezTo>
                    <a:pt x="113672" y="179405"/>
                    <a:pt x="124848" y="184233"/>
                    <a:pt x="137200" y="185654"/>
                  </a:cubicBezTo>
                  <a:lnTo>
                    <a:pt x="137543" y="185654"/>
                  </a:lnTo>
                  <a:cubicBezTo>
                    <a:pt x="139087" y="185654"/>
                    <a:pt x="140411" y="184502"/>
                    <a:pt x="140582" y="182958"/>
                  </a:cubicBezTo>
                  <a:cubicBezTo>
                    <a:pt x="140778" y="181267"/>
                    <a:pt x="139577" y="179748"/>
                    <a:pt x="137886" y="179552"/>
                  </a:cubicBezTo>
                  <a:cubicBezTo>
                    <a:pt x="127127" y="178326"/>
                    <a:pt x="117323" y="174209"/>
                    <a:pt x="109236" y="168057"/>
                  </a:cubicBezTo>
                  <a:cubicBezTo>
                    <a:pt x="116539" y="161023"/>
                    <a:pt x="122201" y="152298"/>
                    <a:pt x="125583" y="142543"/>
                  </a:cubicBezTo>
                  <a:cubicBezTo>
                    <a:pt x="150876" y="133794"/>
                    <a:pt x="169111" y="109751"/>
                    <a:pt x="169111" y="81492"/>
                  </a:cubicBezTo>
                  <a:cubicBezTo>
                    <a:pt x="169111" y="76860"/>
                    <a:pt x="168620" y="72301"/>
                    <a:pt x="167689" y="67865"/>
                  </a:cubicBezTo>
                  <a:lnTo>
                    <a:pt x="167689" y="67865"/>
                  </a:lnTo>
                  <a:cubicBezTo>
                    <a:pt x="188448" y="76835"/>
                    <a:pt x="203006" y="97521"/>
                    <a:pt x="203006" y="121539"/>
                  </a:cubicBezTo>
                  <a:cubicBezTo>
                    <a:pt x="203006" y="135852"/>
                    <a:pt x="197712" y="149675"/>
                    <a:pt x="188276" y="160312"/>
                  </a:cubicBezTo>
                  <a:lnTo>
                    <a:pt x="188276" y="145239"/>
                  </a:lnTo>
                  <a:cubicBezTo>
                    <a:pt x="188276" y="142886"/>
                    <a:pt x="187124" y="140803"/>
                    <a:pt x="185360" y="139504"/>
                  </a:cubicBezTo>
                  <a:lnTo>
                    <a:pt x="180556" y="129260"/>
                  </a:lnTo>
                  <a:cubicBezTo>
                    <a:pt x="179698" y="127446"/>
                    <a:pt x="177934" y="126319"/>
                    <a:pt x="175948" y="126319"/>
                  </a:cubicBezTo>
                  <a:cubicBezTo>
                    <a:pt x="173939" y="126319"/>
                    <a:pt x="172174" y="127446"/>
                    <a:pt x="171316" y="129260"/>
                  </a:cubicBezTo>
                  <a:lnTo>
                    <a:pt x="166513" y="139504"/>
                  </a:lnTo>
                  <a:cubicBezTo>
                    <a:pt x="164748" y="140803"/>
                    <a:pt x="163596" y="142886"/>
                    <a:pt x="163596" y="145239"/>
                  </a:cubicBezTo>
                  <a:lnTo>
                    <a:pt x="163596" y="176782"/>
                  </a:lnTo>
                  <a:cubicBezTo>
                    <a:pt x="159381" y="178228"/>
                    <a:pt x="155018" y="179184"/>
                    <a:pt x="150557" y="179650"/>
                  </a:cubicBezTo>
                  <a:cubicBezTo>
                    <a:pt x="148891" y="179821"/>
                    <a:pt x="147665" y="181316"/>
                    <a:pt x="147837" y="183007"/>
                  </a:cubicBezTo>
                  <a:cubicBezTo>
                    <a:pt x="147984" y="184576"/>
                    <a:pt x="149332" y="185752"/>
                    <a:pt x="150876" y="185752"/>
                  </a:cubicBezTo>
                  <a:cubicBezTo>
                    <a:pt x="150974" y="185752"/>
                    <a:pt x="151072" y="185752"/>
                    <a:pt x="151195" y="185728"/>
                  </a:cubicBezTo>
                  <a:cubicBezTo>
                    <a:pt x="155508" y="185311"/>
                    <a:pt x="159748" y="184429"/>
                    <a:pt x="163866" y="183130"/>
                  </a:cubicBezTo>
                  <a:cubicBezTo>
                    <a:pt x="164723" y="186120"/>
                    <a:pt x="167468" y="188326"/>
                    <a:pt x="170728" y="188326"/>
                  </a:cubicBezTo>
                  <a:lnTo>
                    <a:pt x="181144" y="188326"/>
                  </a:lnTo>
                  <a:cubicBezTo>
                    <a:pt x="185066" y="188326"/>
                    <a:pt x="188276" y="185115"/>
                    <a:pt x="188276" y="181169"/>
                  </a:cubicBezTo>
                  <a:lnTo>
                    <a:pt x="188276" y="169037"/>
                  </a:lnTo>
                  <a:cubicBezTo>
                    <a:pt x="201536" y="156832"/>
                    <a:pt x="209133" y="139553"/>
                    <a:pt x="209133" y="121539"/>
                  </a:cubicBezTo>
                  <a:cubicBezTo>
                    <a:pt x="209133" y="93305"/>
                    <a:pt x="190923" y="69262"/>
                    <a:pt x="165630" y="60512"/>
                  </a:cubicBezTo>
                  <a:cubicBezTo>
                    <a:pt x="163400" y="53969"/>
                    <a:pt x="160067" y="47792"/>
                    <a:pt x="155729" y="42155"/>
                  </a:cubicBezTo>
                  <a:cubicBezTo>
                    <a:pt x="155124" y="41378"/>
                    <a:pt x="154214" y="40964"/>
                    <a:pt x="153293" y="40964"/>
                  </a:cubicBezTo>
                  <a:cubicBezTo>
                    <a:pt x="152647" y="40964"/>
                    <a:pt x="151995" y="41167"/>
                    <a:pt x="151440" y="41592"/>
                  </a:cubicBezTo>
                  <a:cubicBezTo>
                    <a:pt x="150092" y="42646"/>
                    <a:pt x="149847" y="44557"/>
                    <a:pt x="150876" y="45905"/>
                  </a:cubicBezTo>
                  <a:cubicBezTo>
                    <a:pt x="153891" y="49802"/>
                    <a:pt x="156366" y="54018"/>
                    <a:pt x="158278" y="58454"/>
                  </a:cubicBezTo>
                  <a:cubicBezTo>
                    <a:pt x="153866" y="57498"/>
                    <a:pt x="149283" y="56983"/>
                    <a:pt x="144602" y="56983"/>
                  </a:cubicBezTo>
                  <a:cubicBezTo>
                    <a:pt x="129504" y="56983"/>
                    <a:pt x="115608" y="62204"/>
                    <a:pt x="104603" y="70929"/>
                  </a:cubicBezTo>
                  <a:cubicBezTo>
                    <a:pt x="99334" y="66738"/>
                    <a:pt x="93427" y="63404"/>
                    <a:pt x="87031" y="61027"/>
                  </a:cubicBezTo>
                  <a:cubicBezTo>
                    <a:pt x="86677" y="60897"/>
                    <a:pt x="86316" y="60835"/>
                    <a:pt x="85960" y="60835"/>
                  </a:cubicBezTo>
                  <a:cubicBezTo>
                    <a:pt x="84713" y="60835"/>
                    <a:pt x="83543" y="61596"/>
                    <a:pt x="83085" y="62816"/>
                  </a:cubicBezTo>
                  <a:cubicBezTo>
                    <a:pt x="82497" y="64409"/>
                    <a:pt x="83305" y="66174"/>
                    <a:pt x="84874" y="66762"/>
                  </a:cubicBezTo>
                  <a:cubicBezTo>
                    <a:pt x="90315" y="68772"/>
                    <a:pt x="95364" y="71566"/>
                    <a:pt x="99898" y="75022"/>
                  </a:cubicBezTo>
                  <a:cubicBezTo>
                    <a:pt x="87668" y="86786"/>
                    <a:pt x="80070" y="103280"/>
                    <a:pt x="80070" y="121539"/>
                  </a:cubicBezTo>
                  <a:cubicBezTo>
                    <a:pt x="80070" y="126196"/>
                    <a:pt x="80560" y="130755"/>
                    <a:pt x="81516" y="135166"/>
                  </a:cubicBezTo>
                  <a:cubicBezTo>
                    <a:pt x="60733" y="126196"/>
                    <a:pt x="46150" y="105511"/>
                    <a:pt x="46150" y="81492"/>
                  </a:cubicBezTo>
                  <a:cubicBezTo>
                    <a:pt x="46150" y="75977"/>
                    <a:pt x="46934" y="70586"/>
                    <a:pt x="48429" y="65390"/>
                  </a:cubicBezTo>
                  <a:cubicBezTo>
                    <a:pt x="53552" y="63919"/>
                    <a:pt x="58944" y="63110"/>
                    <a:pt x="64532" y="63110"/>
                  </a:cubicBezTo>
                  <a:cubicBezTo>
                    <a:pt x="67179" y="63110"/>
                    <a:pt x="69825" y="63306"/>
                    <a:pt x="72472" y="63650"/>
                  </a:cubicBezTo>
                  <a:cubicBezTo>
                    <a:pt x="72608" y="63667"/>
                    <a:pt x="72742" y="63676"/>
                    <a:pt x="72875" y="63676"/>
                  </a:cubicBezTo>
                  <a:cubicBezTo>
                    <a:pt x="74381" y="63676"/>
                    <a:pt x="75701" y="62559"/>
                    <a:pt x="75904" y="61027"/>
                  </a:cubicBezTo>
                  <a:cubicBezTo>
                    <a:pt x="76149" y="59361"/>
                    <a:pt x="74972" y="57816"/>
                    <a:pt x="73281" y="57571"/>
                  </a:cubicBezTo>
                  <a:cubicBezTo>
                    <a:pt x="70389" y="57179"/>
                    <a:pt x="67448" y="56983"/>
                    <a:pt x="64532" y="56983"/>
                  </a:cubicBezTo>
                  <a:cubicBezTo>
                    <a:pt x="59850" y="56983"/>
                    <a:pt x="55292" y="57498"/>
                    <a:pt x="50880" y="58454"/>
                  </a:cubicBezTo>
                  <a:cubicBezTo>
                    <a:pt x="52375" y="54973"/>
                    <a:pt x="54213" y="51616"/>
                    <a:pt x="56395" y="48454"/>
                  </a:cubicBezTo>
                  <a:cubicBezTo>
                    <a:pt x="62228" y="39974"/>
                    <a:pt x="70071" y="33259"/>
                    <a:pt x="79261" y="28847"/>
                  </a:cubicBezTo>
                  <a:cubicBezTo>
                    <a:pt x="80879" y="41371"/>
                    <a:pt x="91614" y="51077"/>
                    <a:pt x="104579" y="51077"/>
                  </a:cubicBezTo>
                  <a:cubicBezTo>
                    <a:pt x="117520" y="51077"/>
                    <a:pt x="128254" y="41371"/>
                    <a:pt x="129872" y="28847"/>
                  </a:cubicBezTo>
                  <a:cubicBezTo>
                    <a:pt x="134186" y="30930"/>
                    <a:pt x="138254" y="33528"/>
                    <a:pt x="141955" y="36616"/>
                  </a:cubicBezTo>
                  <a:cubicBezTo>
                    <a:pt x="142519" y="37107"/>
                    <a:pt x="143229" y="37327"/>
                    <a:pt x="143916" y="37327"/>
                  </a:cubicBezTo>
                  <a:cubicBezTo>
                    <a:pt x="144798" y="37327"/>
                    <a:pt x="145656" y="36960"/>
                    <a:pt x="146268" y="36224"/>
                  </a:cubicBezTo>
                  <a:cubicBezTo>
                    <a:pt x="147347" y="34925"/>
                    <a:pt x="147175" y="32989"/>
                    <a:pt x="145876" y="31911"/>
                  </a:cubicBezTo>
                  <a:cubicBezTo>
                    <a:pt x="141023" y="27867"/>
                    <a:pt x="135656" y="24583"/>
                    <a:pt x="129872" y="22132"/>
                  </a:cubicBezTo>
                  <a:cubicBezTo>
                    <a:pt x="128181" y="9657"/>
                    <a:pt x="117495" y="0"/>
                    <a:pt x="1045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7"/>
            <p:cNvSpPr/>
            <p:nvPr/>
          </p:nvSpPr>
          <p:spPr>
            <a:xfrm>
              <a:off x="3728500" y="747275"/>
              <a:ext cx="299025" cy="471225"/>
            </a:xfrm>
            <a:custGeom>
              <a:rect b="b" l="l" r="r" t="t"/>
              <a:pathLst>
                <a:path extrusionOk="0" h="18849" w="11961">
                  <a:moveTo>
                    <a:pt x="3064" y="1"/>
                  </a:moveTo>
                  <a:cubicBezTo>
                    <a:pt x="1373" y="1"/>
                    <a:pt x="0" y="1373"/>
                    <a:pt x="0" y="3064"/>
                  </a:cubicBezTo>
                  <a:lnTo>
                    <a:pt x="0" y="15784"/>
                  </a:lnTo>
                  <a:cubicBezTo>
                    <a:pt x="0" y="17476"/>
                    <a:pt x="1373" y="18848"/>
                    <a:pt x="3064" y="18848"/>
                  </a:cubicBezTo>
                  <a:lnTo>
                    <a:pt x="8897" y="18848"/>
                  </a:lnTo>
                  <a:cubicBezTo>
                    <a:pt x="10588" y="18848"/>
                    <a:pt x="11961" y="17476"/>
                    <a:pt x="11961" y="15784"/>
                  </a:cubicBezTo>
                  <a:cubicBezTo>
                    <a:pt x="11961" y="14093"/>
                    <a:pt x="10588" y="12721"/>
                    <a:pt x="8897" y="12721"/>
                  </a:cubicBezTo>
                  <a:lnTo>
                    <a:pt x="6128" y="12721"/>
                  </a:lnTo>
                  <a:lnTo>
                    <a:pt x="6128" y="3064"/>
                  </a:lnTo>
                  <a:cubicBezTo>
                    <a:pt x="6128" y="1373"/>
                    <a:pt x="4755"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7"/>
            <p:cNvSpPr/>
            <p:nvPr/>
          </p:nvSpPr>
          <p:spPr>
            <a:xfrm>
              <a:off x="3599825" y="2887500"/>
              <a:ext cx="409925" cy="853550"/>
            </a:xfrm>
            <a:custGeom>
              <a:rect b="b" l="l" r="r" t="t"/>
              <a:pathLst>
                <a:path extrusionOk="0" h="34142" w="16397">
                  <a:moveTo>
                    <a:pt x="8211" y="1"/>
                  </a:moveTo>
                  <a:cubicBezTo>
                    <a:pt x="6520" y="1"/>
                    <a:pt x="5147" y="1373"/>
                    <a:pt x="5147" y="3065"/>
                  </a:cubicBezTo>
                  <a:lnTo>
                    <a:pt x="5147" y="4216"/>
                  </a:lnTo>
                  <a:cubicBezTo>
                    <a:pt x="2133" y="5442"/>
                    <a:pt x="0" y="8383"/>
                    <a:pt x="0" y="11814"/>
                  </a:cubicBezTo>
                  <a:cubicBezTo>
                    <a:pt x="0" y="16324"/>
                    <a:pt x="3677" y="20000"/>
                    <a:pt x="8211" y="20000"/>
                  </a:cubicBezTo>
                  <a:cubicBezTo>
                    <a:pt x="9338" y="20000"/>
                    <a:pt x="10270" y="20931"/>
                    <a:pt x="10270" y="22083"/>
                  </a:cubicBezTo>
                  <a:cubicBezTo>
                    <a:pt x="10270" y="23211"/>
                    <a:pt x="9338" y="24142"/>
                    <a:pt x="8211" y="24142"/>
                  </a:cubicBezTo>
                  <a:cubicBezTo>
                    <a:pt x="7402" y="24142"/>
                    <a:pt x="6691" y="23676"/>
                    <a:pt x="6348" y="22966"/>
                  </a:cubicBezTo>
                  <a:cubicBezTo>
                    <a:pt x="5820" y="21875"/>
                    <a:pt x="4724" y="21239"/>
                    <a:pt x="3585" y="21239"/>
                  </a:cubicBezTo>
                  <a:cubicBezTo>
                    <a:pt x="3138" y="21239"/>
                    <a:pt x="2684" y="21337"/>
                    <a:pt x="2255" y="21544"/>
                  </a:cubicBezTo>
                  <a:cubicBezTo>
                    <a:pt x="736" y="22279"/>
                    <a:pt x="99" y="24118"/>
                    <a:pt x="834" y="25637"/>
                  </a:cubicBezTo>
                  <a:cubicBezTo>
                    <a:pt x="1716" y="27475"/>
                    <a:pt x="3285" y="28897"/>
                    <a:pt x="5147" y="29657"/>
                  </a:cubicBezTo>
                  <a:lnTo>
                    <a:pt x="5147" y="31078"/>
                  </a:lnTo>
                  <a:cubicBezTo>
                    <a:pt x="5147" y="32769"/>
                    <a:pt x="6520" y="34142"/>
                    <a:pt x="8211" y="34142"/>
                  </a:cubicBezTo>
                  <a:cubicBezTo>
                    <a:pt x="9902" y="34142"/>
                    <a:pt x="11275" y="32769"/>
                    <a:pt x="11275" y="31078"/>
                  </a:cubicBezTo>
                  <a:lnTo>
                    <a:pt x="11275" y="29657"/>
                  </a:lnTo>
                  <a:cubicBezTo>
                    <a:pt x="14265" y="28456"/>
                    <a:pt x="16397" y="25515"/>
                    <a:pt x="16397" y="22083"/>
                  </a:cubicBezTo>
                  <a:cubicBezTo>
                    <a:pt x="16397" y="17549"/>
                    <a:pt x="12721" y="13873"/>
                    <a:pt x="8211" y="13873"/>
                  </a:cubicBezTo>
                  <a:cubicBezTo>
                    <a:pt x="7059" y="13873"/>
                    <a:pt x="6128" y="12966"/>
                    <a:pt x="6128" y="11814"/>
                  </a:cubicBezTo>
                  <a:cubicBezTo>
                    <a:pt x="6128" y="10687"/>
                    <a:pt x="7059" y="9755"/>
                    <a:pt x="8211" y="9755"/>
                  </a:cubicBezTo>
                  <a:cubicBezTo>
                    <a:pt x="8897" y="9755"/>
                    <a:pt x="9534" y="10099"/>
                    <a:pt x="9927" y="10662"/>
                  </a:cubicBezTo>
                  <a:cubicBezTo>
                    <a:pt x="10511" y="11538"/>
                    <a:pt x="11480" y="12010"/>
                    <a:pt x="12466" y="12010"/>
                  </a:cubicBezTo>
                  <a:cubicBezTo>
                    <a:pt x="13053" y="12010"/>
                    <a:pt x="13646" y="11843"/>
                    <a:pt x="14167" y="11496"/>
                  </a:cubicBezTo>
                  <a:cubicBezTo>
                    <a:pt x="15564" y="10540"/>
                    <a:pt x="15931" y="8628"/>
                    <a:pt x="15000" y="7231"/>
                  </a:cubicBezTo>
                  <a:cubicBezTo>
                    <a:pt x="14069" y="5859"/>
                    <a:pt x="12770" y="4829"/>
                    <a:pt x="11275" y="4216"/>
                  </a:cubicBezTo>
                  <a:lnTo>
                    <a:pt x="11275" y="3065"/>
                  </a:lnTo>
                  <a:cubicBezTo>
                    <a:pt x="11275" y="1373"/>
                    <a:pt x="9902" y="1"/>
                    <a:pt x="8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7"/>
            <p:cNvSpPr/>
            <p:nvPr/>
          </p:nvSpPr>
          <p:spPr>
            <a:xfrm>
              <a:off x="1620125" y="3297500"/>
              <a:ext cx="226125" cy="210725"/>
            </a:xfrm>
            <a:custGeom>
              <a:rect b="b" l="l" r="r" t="t"/>
              <a:pathLst>
                <a:path extrusionOk="0" h="8429" w="9045">
                  <a:moveTo>
                    <a:pt x="3383" y="0"/>
                  </a:moveTo>
                  <a:cubicBezTo>
                    <a:pt x="2594" y="0"/>
                    <a:pt x="1805" y="301"/>
                    <a:pt x="1202" y="904"/>
                  </a:cubicBezTo>
                  <a:cubicBezTo>
                    <a:pt x="1" y="2105"/>
                    <a:pt x="25" y="4041"/>
                    <a:pt x="1226" y="5242"/>
                  </a:cubicBezTo>
                  <a:lnTo>
                    <a:pt x="3530" y="7521"/>
                  </a:lnTo>
                  <a:cubicBezTo>
                    <a:pt x="4118" y="8110"/>
                    <a:pt x="4902" y="8428"/>
                    <a:pt x="5687" y="8428"/>
                  </a:cubicBezTo>
                  <a:cubicBezTo>
                    <a:pt x="6471" y="8428"/>
                    <a:pt x="7255" y="8110"/>
                    <a:pt x="7843" y="7521"/>
                  </a:cubicBezTo>
                  <a:cubicBezTo>
                    <a:pt x="9044" y="6321"/>
                    <a:pt x="9044" y="4384"/>
                    <a:pt x="7843" y="3183"/>
                  </a:cubicBezTo>
                  <a:lnTo>
                    <a:pt x="5540" y="880"/>
                  </a:lnTo>
                  <a:cubicBezTo>
                    <a:pt x="4942" y="294"/>
                    <a:pt x="4163" y="0"/>
                    <a:pt x="33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7"/>
            <p:cNvSpPr/>
            <p:nvPr/>
          </p:nvSpPr>
          <p:spPr>
            <a:xfrm>
              <a:off x="1485950" y="3496975"/>
              <a:ext cx="248775" cy="174225"/>
            </a:xfrm>
            <a:custGeom>
              <a:rect b="b" l="l" r="r" t="t"/>
              <a:pathLst>
                <a:path extrusionOk="0" h="6969" w="9951">
                  <a:moveTo>
                    <a:pt x="3394" y="0"/>
                  </a:moveTo>
                  <a:cubicBezTo>
                    <a:pt x="2040" y="0"/>
                    <a:pt x="811" y="908"/>
                    <a:pt x="441" y="2263"/>
                  </a:cubicBezTo>
                  <a:cubicBezTo>
                    <a:pt x="0" y="3905"/>
                    <a:pt x="981" y="5596"/>
                    <a:pt x="2623" y="6013"/>
                  </a:cubicBezTo>
                  <a:lnTo>
                    <a:pt x="5760" y="6846"/>
                  </a:lnTo>
                  <a:cubicBezTo>
                    <a:pt x="6029" y="6920"/>
                    <a:pt x="6299" y="6969"/>
                    <a:pt x="6569" y="6969"/>
                  </a:cubicBezTo>
                  <a:cubicBezTo>
                    <a:pt x="7917" y="6969"/>
                    <a:pt x="9142" y="6062"/>
                    <a:pt x="9510" y="4689"/>
                  </a:cubicBezTo>
                  <a:cubicBezTo>
                    <a:pt x="9951" y="3047"/>
                    <a:pt x="8970" y="1356"/>
                    <a:pt x="7353" y="939"/>
                  </a:cubicBezTo>
                  <a:lnTo>
                    <a:pt x="4191" y="106"/>
                  </a:lnTo>
                  <a:cubicBezTo>
                    <a:pt x="3924" y="35"/>
                    <a:pt x="3657" y="0"/>
                    <a:pt x="33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7"/>
            <p:cNvSpPr/>
            <p:nvPr/>
          </p:nvSpPr>
          <p:spPr>
            <a:xfrm>
              <a:off x="1818650" y="3163000"/>
              <a:ext cx="191200" cy="231875"/>
            </a:xfrm>
            <a:custGeom>
              <a:rect b="b" l="l" r="r" t="t"/>
              <a:pathLst>
                <a:path extrusionOk="0" h="9275" w="7648">
                  <a:moveTo>
                    <a:pt x="3398" y="0"/>
                  </a:moveTo>
                  <a:cubicBezTo>
                    <a:pt x="3134" y="0"/>
                    <a:pt x="2865" y="35"/>
                    <a:pt x="2598" y="108"/>
                  </a:cubicBezTo>
                  <a:cubicBezTo>
                    <a:pt x="956" y="549"/>
                    <a:pt x="0" y="2240"/>
                    <a:pt x="442" y="3858"/>
                  </a:cubicBezTo>
                  <a:lnTo>
                    <a:pt x="1275" y="7019"/>
                  </a:lnTo>
                  <a:cubicBezTo>
                    <a:pt x="1643" y="8367"/>
                    <a:pt x="2893" y="9274"/>
                    <a:pt x="4241" y="9274"/>
                  </a:cubicBezTo>
                  <a:cubicBezTo>
                    <a:pt x="4510" y="9274"/>
                    <a:pt x="4780" y="9250"/>
                    <a:pt x="5049" y="9176"/>
                  </a:cubicBezTo>
                  <a:cubicBezTo>
                    <a:pt x="6667" y="8710"/>
                    <a:pt x="7647" y="7044"/>
                    <a:pt x="7206" y="5402"/>
                  </a:cubicBezTo>
                  <a:lnTo>
                    <a:pt x="6348" y="2265"/>
                  </a:lnTo>
                  <a:cubicBezTo>
                    <a:pt x="5980" y="893"/>
                    <a:pt x="4739" y="0"/>
                    <a:pt x="33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 name="Google Shape;139;p27"/>
          <p:cNvGrpSpPr/>
          <p:nvPr/>
        </p:nvGrpSpPr>
        <p:grpSpPr>
          <a:xfrm>
            <a:off x="8007359" y="795541"/>
            <a:ext cx="297400" cy="319897"/>
            <a:chOff x="1369525" y="227700"/>
            <a:chExt cx="4851550" cy="5218550"/>
          </a:xfrm>
        </p:grpSpPr>
        <p:sp>
          <p:nvSpPr>
            <p:cNvPr id="140" name="Google Shape;140;p27"/>
            <p:cNvSpPr/>
            <p:nvPr/>
          </p:nvSpPr>
          <p:spPr>
            <a:xfrm>
              <a:off x="5371200" y="470325"/>
              <a:ext cx="849875" cy="3249900"/>
            </a:xfrm>
            <a:custGeom>
              <a:rect b="b" l="l" r="r" t="t"/>
              <a:pathLst>
                <a:path extrusionOk="0" h="129996" w="33995">
                  <a:moveTo>
                    <a:pt x="3064" y="1"/>
                  </a:moveTo>
                  <a:cubicBezTo>
                    <a:pt x="1373" y="1"/>
                    <a:pt x="0" y="1373"/>
                    <a:pt x="0" y="3064"/>
                  </a:cubicBezTo>
                  <a:cubicBezTo>
                    <a:pt x="0" y="4756"/>
                    <a:pt x="1373" y="6128"/>
                    <a:pt x="3064" y="6128"/>
                  </a:cubicBezTo>
                  <a:lnTo>
                    <a:pt x="26862" y="6128"/>
                  </a:lnTo>
                  <a:cubicBezTo>
                    <a:pt x="27426" y="6128"/>
                    <a:pt x="27867" y="6569"/>
                    <a:pt x="27867" y="7133"/>
                  </a:cubicBezTo>
                  <a:lnTo>
                    <a:pt x="27867" y="126932"/>
                  </a:lnTo>
                  <a:cubicBezTo>
                    <a:pt x="27867" y="128623"/>
                    <a:pt x="29239" y="129995"/>
                    <a:pt x="30930" y="129995"/>
                  </a:cubicBezTo>
                  <a:cubicBezTo>
                    <a:pt x="32622" y="129995"/>
                    <a:pt x="33994" y="128623"/>
                    <a:pt x="33994" y="126932"/>
                  </a:cubicBezTo>
                  <a:lnTo>
                    <a:pt x="33994" y="7133"/>
                  </a:lnTo>
                  <a:cubicBezTo>
                    <a:pt x="33994" y="3211"/>
                    <a:pt x="30783" y="1"/>
                    <a:pt x="268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7"/>
            <p:cNvSpPr/>
            <p:nvPr/>
          </p:nvSpPr>
          <p:spPr>
            <a:xfrm>
              <a:off x="1369525" y="227700"/>
              <a:ext cx="4851550" cy="5218550"/>
            </a:xfrm>
            <a:custGeom>
              <a:rect b="b" l="l" r="r" t="t"/>
              <a:pathLst>
                <a:path extrusionOk="0" h="208742" w="194062">
                  <a:moveTo>
                    <a:pt x="103014" y="6115"/>
                  </a:moveTo>
                  <a:cubicBezTo>
                    <a:pt x="103569" y="6115"/>
                    <a:pt x="104126" y="6324"/>
                    <a:pt x="104555" y="6740"/>
                  </a:cubicBezTo>
                  <a:lnTo>
                    <a:pt x="158107" y="60316"/>
                  </a:lnTo>
                  <a:cubicBezTo>
                    <a:pt x="158964" y="61174"/>
                    <a:pt x="158964" y="62522"/>
                    <a:pt x="158107" y="63380"/>
                  </a:cubicBezTo>
                  <a:lnTo>
                    <a:pt x="121442" y="100045"/>
                  </a:lnTo>
                  <a:lnTo>
                    <a:pt x="107153" y="85732"/>
                  </a:lnTo>
                  <a:lnTo>
                    <a:pt x="113329" y="79531"/>
                  </a:lnTo>
                  <a:cubicBezTo>
                    <a:pt x="114530" y="78355"/>
                    <a:pt x="114530" y="76419"/>
                    <a:pt x="113329" y="75218"/>
                  </a:cubicBezTo>
                  <a:cubicBezTo>
                    <a:pt x="112741" y="74617"/>
                    <a:pt x="111963" y="74317"/>
                    <a:pt x="111182" y="74317"/>
                  </a:cubicBezTo>
                  <a:cubicBezTo>
                    <a:pt x="110400" y="74317"/>
                    <a:pt x="109616" y="74617"/>
                    <a:pt x="109016" y="75218"/>
                  </a:cubicBezTo>
                  <a:lnTo>
                    <a:pt x="102815" y="81418"/>
                  </a:lnTo>
                  <a:lnTo>
                    <a:pt x="81174" y="59753"/>
                  </a:lnTo>
                  <a:lnTo>
                    <a:pt x="87374" y="53552"/>
                  </a:lnTo>
                  <a:cubicBezTo>
                    <a:pt x="88551" y="52376"/>
                    <a:pt x="88551" y="50439"/>
                    <a:pt x="87374" y="49238"/>
                  </a:cubicBezTo>
                  <a:cubicBezTo>
                    <a:pt x="86774" y="48638"/>
                    <a:pt x="85990" y="48338"/>
                    <a:pt x="85205" y="48338"/>
                  </a:cubicBezTo>
                  <a:cubicBezTo>
                    <a:pt x="84421" y="48338"/>
                    <a:pt x="83637" y="48638"/>
                    <a:pt x="83036" y="49238"/>
                  </a:cubicBezTo>
                  <a:lnTo>
                    <a:pt x="76836" y="55439"/>
                  </a:lnTo>
                  <a:lnTo>
                    <a:pt x="73551" y="52131"/>
                  </a:lnTo>
                  <a:lnTo>
                    <a:pt x="97938" y="27744"/>
                  </a:lnTo>
                  <a:cubicBezTo>
                    <a:pt x="99139" y="26568"/>
                    <a:pt x="99139" y="24632"/>
                    <a:pt x="97938" y="23431"/>
                  </a:cubicBezTo>
                  <a:cubicBezTo>
                    <a:pt x="97337" y="22830"/>
                    <a:pt x="96553" y="22530"/>
                    <a:pt x="95769" y="22530"/>
                  </a:cubicBezTo>
                  <a:cubicBezTo>
                    <a:pt x="94984" y="22530"/>
                    <a:pt x="94200" y="22830"/>
                    <a:pt x="93600" y="23431"/>
                  </a:cubicBezTo>
                  <a:lnTo>
                    <a:pt x="69213" y="47817"/>
                  </a:lnTo>
                  <a:lnTo>
                    <a:pt x="64826" y="43430"/>
                  </a:lnTo>
                  <a:lnTo>
                    <a:pt x="101491" y="6740"/>
                  </a:lnTo>
                  <a:cubicBezTo>
                    <a:pt x="101908" y="6324"/>
                    <a:pt x="102459" y="6115"/>
                    <a:pt x="103014" y="6115"/>
                  </a:cubicBezTo>
                  <a:close/>
                  <a:moveTo>
                    <a:pt x="57670" y="45807"/>
                  </a:moveTo>
                  <a:cubicBezTo>
                    <a:pt x="58233" y="45807"/>
                    <a:pt x="58773" y="46028"/>
                    <a:pt x="59189" y="46420"/>
                  </a:cubicBezTo>
                  <a:lnTo>
                    <a:pt x="118427" y="105682"/>
                  </a:lnTo>
                  <a:cubicBezTo>
                    <a:pt x="119285" y="106515"/>
                    <a:pt x="119285" y="107888"/>
                    <a:pt x="118427" y="108721"/>
                  </a:cubicBezTo>
                  <a:lnTo>
                    <a:pt x="102227" y="124946"/>
                  </a:lnTo>
                  <a:cubicBezTo>
                    <a:pt x="101810" y="125363"/>
                    <a:pt x="101271" y="125583"/>
                    <a:pt x="100683" y="125583"/>
                  </a:cubicBezTo>
                  <a:cubicBezTo>
                    <a:pt x="100119" y="125583"/>
                    <a:pt x="99580" y="125363"/>
                    <a:pt x="99163" y="124946"/>
                  </a:cubicBezTo>
                  <a:lnTo>
                    <a:pt x="39925" y="65708"/>
                  </a:lnTo>
                  <a:cubicBezTo>
                    <a:pt x="39068" y="64851"/>
                    <a:pt x="39068" y="63503"/>
                    <a:pt x="39925" y="62645"/>
                  </a:cubicBezTo>
                  <a:lnTo>
                    <a:pt x="56150" y="46420"/>
                  </a:lnTo>
                  <a:cubicBezTo>
                    <a:pt x="56542" y="46028"/>
                    <a:pt x="57081" y="45807"/>
                    <a:pt x="57670" y="45807"/>
                  </a:cubicBezTo>
                  <a:close/>
                  <a:moveTo>
                    <a:pt x="103014" y="0"/>
                  </a:moveTo>
                  <a:cubicBezTo>
                    <a:pt x="100897" y="0"/>
                    <a:pt x="98783" y="809"/>
                    <a:pt x="97178" y="2427"/>
                  </a:cubicBezTo>
                  <a:lnTo>
                    <a:pt x="59655" y="39925"/>
                  </a:lnTo>
                  <a:cubicBezTo>
                    <a:pt x="59018" y="39778"/>
                    <a:pt x="58356" y="39680"/>
                    <a:pt x="57670" y="39680"/>
                  </a:cubicBezTo>
                  <a:cubicBezTo>
                    <a:pt x="55464" y="39680"/>
                    <a:pt x="53381" y="40538"/>
                    <a:pt x="51812" y="42106"/>
                  </a:cubicBezTo>
                  <a:lnTo>
                    <a:pt x="35587" y="58331"/>
                  </a:lnTo>
                  <a:cubicBezTo>
                    <a:pt x="32377" y="61542"/>
                    <a:pt x="32377" y="66811"/>
                    <a:pt x="35587" y="70022"/>
                  </a:cubicBezTo>
                  <a:lnTo>
                    <a:pt x="57106" y="91541"/>
                  </a:lnTo>
                  <a:cubicBezTo>
                    <a:pt x="47670" y="100780"/>
                    <a:pt x="36568" y="109162"/>
                    <a:pt x="24117" y="116491"/>
                  </a:cubicBezTo>
                  <a:cubicBezTo>
                    <a:pt x="20514" y="118623"/>
                    <a:pt x="17059" y="121319"/>
                    <a:pt x="13848" y="124505"/>
                  </a:cubicBezTo>
                  <a:cubicBezTo>
                    <a:pt x="8113" y="130264"/>
                    <a:pt x="3922" y="136955"/>
                    <a:pt x="2059" y="143352"/>
                  </a:cubicBezTo>
                  <a:cubicBezTo>
                    <a:pt x="1" y="150386"/>
                    <a:pt x="956" y="156342"/>
                    <a:pt x="4755" y="160116"/>
                  </a:cubicBezTo>
                  <a:cubicBezTo>
                    <a:pt x="7280" y="162641"/>
                    <a:pt x="10735" y="163891"/>
                    <a:pt x="14755" y="163891"/>
                  </a:cubicBezTo>
                  <a:cubicBezTo>
                    <a:pt x="20612" y="163891"/>
                    <a:pt x="27622" y="161219"/>
                    <a:pt x="34484" y="156097"/>
                  </a:cubicBezTo>
                  <a:cubicBezTo>
                    <a:pt x="35832" y="155092"/>
                    <a:pt x="36102" y="153180"/>
                    <a:pt x="35097" y="151832"/>
                  </a:cubicBezTo>
                  <a:cubicBezTo>
                    <a:pt x="34500" y="151016"/>
                    <a:pt x="33581" y="150590"/>
                    <a:pt x="32651" y="150590"/>
                  </a:cubicBezTo>
                  <a:cubicBezTo>
                    <a:pt x="32018" y="150590"/>
                    <a:pt x="31379" y="150788"/>
                    <a:pt x="30833" y="151195"/>
                  </a:cubicBezTo>
                  <a:cubicBezTo>
                    <a:pt x="25108" y="155476"/>
                    <a:pt x="19216" y="157775"/>
                    <a:pt x="14741" y="157775"/>
                  </a:cubicBezTo>
                  <a:cubicBezTo>
                    <a:pt x="12376" y="157775"/>
                    <a:pt x="10408" y="157133"/>
                    <a:pt x="9069" y="155803"/>
                  </a:cubicBezTo>
                  <a:cubicBezTo>
                    <a:pt x="6961" y="153695"/>
                    <a:pt x="6544" y="149773"/>
                    <a:pt x="7917" y="145068"/>
                  </a:cubicBezTo>
                  <a:cubicBezTo>
                    <a:pt x="9510" y="139627"/>
                    <a:pt x="13137" y="133867"/>
                    <a:pt x="18186" y="128843"/>
                  </a:cubicBezTo>
                  <a:cubicBezTo>
                    <a:pt x="21005" y="126000"/>
                    <a:pt x="24044" y="123623"/>
                    <a:pt x="27230" y="121760"/>
                  </a:cubicBezTo>
                  <a:cubicBezTo>
                    <a:pt x="40121" y="114162"/>
                    <a:pt x="51616" y="105462"/>
                    <a:pt x="61420" y="95879"/>
                  </a:cubicBezTo>
                  <a:lnTo>
                    <a:pt x="68993" y="103427"/>
                  </a:lnTo>
                  <a:cubicBezTo>
                    <a:pt x="59410" y="113255"/>
                    <a:pt x="50709" y="124750"/>
                    <a:pt x="43111" y="137642"/>
                  </a:cubicBezTo>
                  <a:cubicBezTo>
                    <a:pt x="42156" y="139259"/>
                    <a:pt x="41053" y="140877"/>
                    <a:pt x="39778" y="142470"/>
                  </a:cubicBezTo>
                  <a:cubicBezTo>
                    <a:pt x="38749" y="143793"/>
                    <a:pt x="38970" y="145705"/>
                    <a:pt x="40293" y="146759"/>
                  </a:cubicBezTo>
                  <a:cubicBezTo>
                    <a:pt x="40857" y="147200"/>
                    <a:pt x="41518" y="147421"/>
                    <a:pt x="42180" y="147421"/>
                  </a:cubicBezTo>
                  <a:cubicBezTo>
                    <a:pt x="43087" y="147421"/>
                    <a:pt x="43994" y="147028"/>
                    <a:pt x="44582" y="146244"/>
                  </a:cubicBezTo>
                  <a:cubicBezTo>
                    <a:pt x="46004" y="144455"/>
                    <a:pt x="47278" y="142592"/>
                    <a:pt x="48381" y="140754"/>
                  </a:cubicBezTo>
                  <a:cubicBezTo>
                    <a:pt x="55709" y="128279"/>
                    <a:pt x="64091" y="117201"/>
                    <a:pt x="73331" y="107765"/>
                  </a:cubicBezTo>
                  <a:lnTo>
                    <a:pt x="94850" y="129284"/>
                  </a:lnTo>
                  <a:cubicBezTo>
                    <a:pt x="96394" y="130828"/>
                    <a:pt x="98477" y="131686"/>
                    <a:pt x="100683" y="131686"/>
                  </a:cubicBezTo>
                  <a:lnTo>
                    <a:pt x="101075" y="131686"/>
                  </a:lnTo>
                  <a:lnTo>
                    <a:pt x="101075" y="143867"/>
                  </a:lnTo>
                  <a:cubicBezTo>
                    <a:pt x="101075" y="153548"/>
                    <a:pt x="108942" y="161415"/>
                    <a:pt x="118623" y="161415"/>
                  </a:cubicBezTo>
                  <a:cubicBezTo>
                    <a:pt x="128279" y="161415"/>
                    <a:pt x="136147" y="153548"/>
                    <a:pt x="136147" y="143867"/>
                  </a:cubicBezTo>
                  <a:lnTo>
                    <a:pt x="136147" y="123206"/>
                  </a:lnTo>
                  <a:cubicBezTo>
                    <a:pt x="136147" y="116907"/>
                    <a:pt x="141269" y="111785"/>
                    <a:pt x="147568" y="111785"/>
                  </a:cubicBezTo>
                  <a:cubicBezTo>
                    <a:pt x="153867" y="111785"/>
                    <a:pt x="158989" y="116907"/>
                    <a:pt x="158989" y="123206"/>
                  </a:cubicBezTo>
                  <a:lnTo>
                    <a:pt x="158989" y="191218"/>
                  </a:lnTo>
                  <a:cubicBezTo>
                    <a:pt x="158989" y="200874"/>
                    <a:pt x="166856" y="208742"/>
                    <a:pt x="176513" y="208742"/>
                  </a:cubicBezTo>
                  <a:cubicBezTo>
                    <a:pt x="186194" y="208742"/>
                    <a:pt x="194061" y="200874"/>
                    <a:pt x="194061" y="191218"/>
                  </a:cubicBezTo>
                  <a:lnTo>
                    <a:pt x="194061" y="149970"/>
                  </a:lnTo>
                  <a:cubicBezTo>
                    <a:pt x="194061" y="148278"/>
                    <a:pt x="192689" y="146906"/>
                    <a:pt x="190997" y="146906"/>
                  </a:cubicBezTo>
                  <a:cubicBezTo>
                    <a:pt x="189306" y="146906"/>
                    <a:pt x="187934" y="148278"/>
                    <a:pt x="187934" y="149970"/>
                  </a:cubicBezTo>
                  <a:lnTo>
                    <a:pt x="187934" y="191218"/>
                  </a:lnTo>
                  <a:cubicBezTo>
                    <a:pt x="187934" y="197492"/>
                    <a:pt x="182811" y="202639"/>
                    <a:pt x="176513" y="202639"/>
                  </a:cubicBezTo>
                  <a:cubicBezTo>
                    <a:pt x="170238" y="202639"/>
                    <a:pt x="165116" y="197492"/>
                    <a:pt x="165116" y="191218"/>
                  </a:cubicBezTo>
                  <a:lnTo>
                    <a:pt x="165116" y="123206"/>
                  </a:lnTo>
                  <a:cubicBezTo>
                    <a:pt x="165116" y="113525"/>
                    <a:pt x="157249" y="105658"/>
                    <a:pt x="147568" y="105658"/>
                  </a:cubicBezTo>
                  <a:cubicBezTo>
                    <a:pt x="137911" y="105658"/>
                    <a:pt x="130044" y="113525"/>
                    <a:pt x="130044" y="123206"/>
                  </a:cubicBezTo>
                  <a:lnTo>
                    <a:pt x="130044" y="143867"/>
                  </a:lnTo>
                  <a:cubicBezTo>
                    <a:pt x="130044" y="150166"/>
                    <a:pt x="124922" y="155288"/>
                    <a:pt x="118623" y="155288"/>
                  </a:cubicBezTo>
                  <a:cubicBezTo>
                    <a:pt x="112324" y="155288"/>
                    <a:pt x="107202" y="150166"/>
                    <a:pt x="107202" y="143867"/>
                  </a:cubicBezTo>
                  <a:lnTo>
                    <a:pt x="107202" y="128622"/>
                  </a:lnTo>
                  <a:lnTo>
                    <a:pt x="122765" y="113059"/>
                  </a:lnTo>
                  <a:cubicBezTo>
                    <a:pt x="124897" y="110927"/>
                    <a:pt x="125608" y="107937"/>
                    <a:pt x="124922" y="105217"/>
                  </a:cubicBezTo>
                  <a:lnTo>
                    <a:pt x="162445" y="67694"/>
                  </a:lnTo>
                  <a:cubicBezTo>
                    <a:pt x="165655" y="64483"/>
                    <a:pt x="165655" y="59214"/>
                    <a:pt x="162445" y="56003"/>
                  </a:cubicBezTo>
                  <a:lnTo>
                    <a:pt x="122275" y="15833"/>
                  </a:lnTo>
                  <a:lnTo>
                    <a:pt x="149798" y="15833"/>
                  </a:lnTo>
                  <a:cubicBezTo>
                    <a:pt x="151489" y="15833"/>
                    <a:pt x="152862" y="14461"/>
                    <a:pt x="152862" y="12769"/>
                  </a:cubicBezTo>
                  <a:cubicBezTo>
                    <a:pt x="152862" y="11078"/>
                    <a:pt x="151489" y="9706"/>
                    <a:pt x="149798" y="9706"/>
                  </a:cubicBezTo>
                  <a:lnTo>
                    <a:pt x="116148" y="9706"/>
                  </a:lnTo>
                  <a:lnTo>
                    <a:pt x="108869" y="2427"/>
                  </a:lnTo>
                  <a:cubicBezTo>
                    <a:pt x="107251" y="809"/>
                    <a:pt x="105131" y="0"/>
                    <a:pt x="1030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7"/>
            <p:cNvSpPr/>
            <p:nvPr/>
          </p:nvSpPr>
          <p:spPr>
            <a:xfrm>
              <a:off x="2762850" y="1987425"/>
              <a:ext cx="976075" cy="961375"/>
            </a:xfrm>
            <a:custGeom>
              <a:rect b="b" l="l" r="r" t="t"/>
              <a:pathLst>
                <a:path extrusionOk="0" h="38455" w="39043">
                  <a:moveTo>
                    <a:pt x="3346" y="1"/>
                  </a:moveTo>
                  <a:cubicBezTo>
                    <a:pt x="2562" y="1"/>
                    <a:pt x="1777" y="295"/>
                    <a:pt x="1177" y="883"/>
                  </a:cubicBezTo>
                  <a:cubicBezTo>
                    <a:pt x="1" y="2084"/>
                    <a:pt x="1" y="4020"/>
                    <a:pt x="1177" y="5221"/>
                  </a:cubicBezTo>
                  <a:lnTo>
                    <a:pt x="33529" y="37572"/>
                  </a:lnTo>
                  <a:cubicBezTo>
                    <a:pt x="34117" y="38161"/>
                    <a:pt x="34901" y="38455"/>
                    <a:pt x="35685" y="38455"/>
                  </a:cubicBezTo>
                  <a:cubicBezTo>
                    <a:pt x="36470" y="38455"/>
                    <a:pt x="37254" y="38161"/>
                    <a:pt x="37867" y="37572"/>
                  </a:cubicBezTo>
                  <a:cubicBezTo>
                    <a:pt x="39043" y="36372"/>
                    <a:pt x="39043" y="34435"/>
                    <a:pt x="37867" y="33234"/>
                  </a:cubicBezTo>
                  <a:lnTo>
                    <a:pt x="5515" y="883"/>
                  </a:lnTo>
                  <a:cubicBezTo>
                    <a:pt x="4915" y="295"/>
                    <a:pt x="4130" y="1"/>
                    <a:pt x="33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7"/>
            <p:cNvSpPr/>
            <p:nvPr/>
          </p:nvSpPr>
          <p:spPr>
            <a:xfrm>
              <a:off x="5634050" y="2085450"/>
              <a:ext cx="153200" cy="153225"/>
            </a:xfrm>
            <a:custGeom>
              <a:rect b="b" l="l" r="r" t="t"/>
              <a:pathLst>
                <a:path extrusionOk="0" h="6129" w="6128">
                  <a:moveTo>
                    <a:pt x="3040" y="1"/>
                  </a:moveTo>
                  <a:cubicBezTo>
                    <a:pt x="1349" y="1"/>
                    <a:pt x="1" y="1373"/>
                    <a:pt x="1" y="3065"/>
                  </a:cubicBezTo>
                  <a:cubicBezTo>
                    <a:pt x="1" y="4756"/>
                    <a:pt x="1398" y="6128"/>
                    <a:pt x="3089" y="6128"/>
                  </a:cubicBezTo>
                  <a:cubicBezTo>
                    <a:pt x="4755" y="6128"/>
                    <a:pt x="6128" y="4756"/>
                    <a:pt x="6128" y="3065"/>
                  </a:cubicBezTo>
                  <a:cubicBezTo>
                    <a:pt x="6128" y="1373"/>
                    <a:pt x="4755" y="1"/>
                    <a:pt x="308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7"/>
            <p:cNvSpPr/>
            <p:nvPr/>
          </p:nvSpPr>
          <p:spPr>
            <a:xfrm>
              <a:off x="5698400" y="2294400"/>
              <a:ext cx="154425" cy="153200"/>
            </a:xfrm>
            <a:custGeom>
              <a:rect b="b" l="l" r="r" t="t"/>
              <a:pathLst>
                <a:path extrusionOk="0" h="6128" w="6177">
                  <a:moveTo>
                    <a:pt x="3015" y="0"/>
                  </a:moveTo>
                  <a:cubicBezTo>
                    <a:pt x="1324" y="25"/>
                    <a:pt x="0" y="1422"/>
                    <a:pt x="25" y="3113"/>
                  </a:cubicBezTo>
                  <a:cubicBezTo>
                    <a:pt x="49" y="4780"/>
                    <a:pt x="1422" y="6128"/>
                    <a:pt x="3088" y="6128"/>
                  </a:cubicBezTo>
                  <a:lnTo>
                    <a:pt x="3137" y="6128"/>
                  </a:lnTo>
                  <a:cubicBezTo>
                    <a:pt x="4828" y="6103"/>
                    <a:pt x="6176" y="4706"/>
                    <a:pt x="6152" y="3040"/>
                  </a:cubicBezTo>
                  <a:cubicBezTo>
                    <a:pt x="6127" y="1348"/>
                    <a:pt x="4755" y="0"/>
                    <a:pt x="30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7"/>
            <p:cNvSpPr/>
            <p:nvPr/>
          </p:nvSpPr>
          <p:spPr>
            <a:xfrm>
              <a:off x="5223525" y="2530300"/>
              <a:ext cx="153200" cy="152575"/>
            </a:xfrm>
            <a:custGeom>
              <a:rect b="b" l="l" r="r" t="t"/>
              <a:pathLst>
                <a:path extrusionOk="0" h="6103" w="6128">
                  <a:moveTo>
                    <a:pt x="3040" y="0"/>
                  </a:moveTo>
                  <a:cubicBezTo>
                    <a:pt x="1349" y="0"/>
                    <a:pt x="1" y="1373"/>
                    <a:pt x="1" y="3039"/>
                  </a:cubicBezTo>
                  <a:cubicBezTo>
                    <a:pt x="1" y="4731"/>
                    <a:pt x="1373" y="6103"/>
                    <a:pt x="3064" y="6103"/>
                  </a:cubicBezTo>
                  <a:cubicBezTo>
                    <a:pt x="4755" y="6103"/>
                    <a:pt x="6128" y="4731"/>
                    <a:pt x="6128" y="3039"/>
                  </a:cubicBezTo>
                  <a:cubicBezTo>
                    <a:pt x="6128" y="1373"/>
                    <a:pt x="4755" y="0"/>
                    <a:pt x="30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 name="Google Shape;146;p27"/>
          <p:cNvGrpSpPr/>
          <p:nvPr/>
        </p:nvGrpSpPr>
        <p:grpSpPr>
          <a:xfrm>
            <a:off x="7996111" y="4053297"/>
            <a:ext cx="319897" cy="241623"/>
            <a:chOff x="1180200" y="880250"/>
            <a:chExt cx="5218550" cy="3941650"/>
          </a:xfrm>
        </p:grpSpPr>
        <p:sp>
          <p:nvSpPr>
            <p:cNvPr id="147" name="Google Shape;147;p27"/>
            <p:cNvSpPr/>
            <p:nvPr/>
          </p:nvSpPr>
          <p:spPr>
            <a:xfrm>
              <a:off x="1180200" y="3192025"/>
              <a:ext cx="153200" cy="462025"/>
            </a:xfrm>
            <a:custGeom>
              <a:rect b="b" l="l" r="r" t="t"/>
              <a:pathLst>
                <a:path extrusionOk="0" h="18481" w="6128">
                  <a:moveTo>
                    <a:pt x="3064" y="1"/>
                  </a:moveTo>
                  <a:cubicBezTo>
                    <a:pt x="1373" y="1"/>
                    <a:pt x="0" y="1349"/>
                    <a:pt x="0" y="3040"/>
                  </a:cubicBezTo>
                  <a:lnTo>
                    <a:pt x="0" y="15417"/>
                  </a:lnTo>
                  <a:cubicBezTo>
                    <a:pt x="0" y="17108"/>
                    <a:pt x="1373" y="18480"/>
                    <a:pt x="3064" y="18480"/>
                  </a:cubicBezTo>
                  <a:cubicBezTo>
                    <a:pt x="4755" y="18480"/>
                    <a:pt x="6128" y="17108"/>
                    <a:pt x="6128" y="15417"/>
                  </a:cubicBezTo>
                  <a:lnTo>
                    <a:pt x="6128" y="3040"/>
                  </a:lnTo>
                  <a:cubicBezTo>
                    <a:pt x="6128" y="1349"/>
                    <a:pt x="4755"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7"/>
            <p:cNvSpPr/>
            <p:nvPr/>
          </p:nvSpPr>
          <p:spPr>
            <a:xfrm>
              <a:off x="1180200" y="880250"/>
              <a:ext cx="5218550" cy="3941650"/>
            </a:xfrm>
            <a:custGeom>
              <a:rect b="b" l="l" r="r" t="t"/>
              <a:pathLst>
                <a:path extrusionOk="0" h="157666" w="208742">
                  <a:moveTo>
                    <a:pt x="168180" y="6103"/>
                  </a:moveTo>
                  <a:cubicBezTo>
                    <a:pt x="168890" y="6103"/>
                    <a:pt x="169479" y="6691"/>
                    <a:pt x="169479" y="7402"/>
                  </a:cubicBezTo>
                  <a:lnTo>
                    <a:pt x="169479" y="11103"/>
                  </a:lnTo>
                  <a:lnTo>
                    <a:pt x="152273" y="11103"/>
                  </a:lnTo>
                  <a:lnTo>
                    <a:pt x="152273" y="7402"/>
                  </a:lnTo>
                  <a:cubicBezTo>
                    <a:pt x="152273" y="6691"/>
                    <a:pt x="152862" y="6103"/>
                    <a:pt x="153572" y="6103"/>
                  </a:cubicBezTo>
                  <a:close/>
                  <a:moveTo>
                    <a:pt x="58650" y="11127"/>
                  </a:moveTo>
                  <a:cubicBezTo>
                    <a:pt x="59361" y="11127"/>
                    <a:pt x="59949" y="11715"/>
                    <a:pt x="59949" y="12426"/>
                  </a:cubicBezTo>
                  <a:lnTo>
                    <a:pt x="59949" y="19950"/>
                  </a:lnTo>
                  <a:lnTo>
                    <a:pt x="25318" y="19950"/>
                  </a:lnTo>
                  <a:lnTo>
                    <a:pt x="25318" y="12426"/>
                  </a:lnTo>
                  <a:cubicBezTo>
                    <a:pt x="25318" y="11715"/>
                    <a:pt x="25906" y="11127"/>
                    <a:pt x="26617" y="11127"/>
                  </a:cubicBezTo>
                  <a:close/>
                  <a:moveTo>
                    <a:pt x="86516" y="15490"/>
                  </a:moveTo>
                  <a:cubicBezTo>
                    <a:pt x="87227" y="15490"/>
                    <a:pt x="87815" y="16053"/>
                    <a:pt x="87815" y="16764"/>
                  </a:cubicBezTo>
                  <a:lnTo>
                    <a:pt x="87815" y="19950"/>
                  </a:lnTo>
                  <a:lnTo>
                    <a:pt x="79335" y="19950"/>
                  </a:lnTo>
                  <a:lnTo>
                    <a:pt x="79335" y="16764"/>
                  </a:lnTo>
                  <a:cubicBezTo>
                    <a:pt x="79335" y="16053"/>
                    <a:pt x="79899" y="15490"/>
                    <a:pt x="80634" y="15490"/>
                  </a:cubicBezTo>
                  <a:close/>
                  <a:moveTo>
                    <a:pt x="176905" y="17230"/>
                  </a:moveTo>
                  <a:cubicBezTo>
                    <a:pt x="177615" y="17230"/>
                    <a:pt x="178204" y="17794"/>
                    <a:pt x="178204" y="18529"/>
                  </a:cubicBezTo>
                  <a:lnTo>
                    <a:pt x="178204" y="19950"/>
                  </a:lnTo>
                  <a:lnTo>
                    <a:pt x="143573" y="19950"/>
                  </a:lnTo>
                  <a:lnTo>
                    <a:pt x="143573" y="18529"/>
                  </a:lnTo>
                  <a:cubicBezTo>
                    <a:pt x="143573" y="17794"/>
                    <a:pt x="144161" y="17230"/>
                    <a:pt x="144872" y="17230"/>
                  </a:cubicBezTo>
                  <a:close/>
                  <a:moveTo>
                    <a:pt x="187419" y="38994"/>
                  </a:moveTo>
                  <a:lnTo>
                    <a:pt x="187419" y="47057"/>
                  </a:lnTo>
                  <a:lnTo>
                    <a:pt x="165067" y="47057"/>
                  </a:lnTo>
                  <a:lnTo>
                    <a:pt x="165067" y="38994"/>
                  </a:lnTo>
                  <a:close/>
                  <a:moveTo>
                    <a:pt x="196977" y="26078"/>
                  </a:moveTo>
                  <a:cubicBezTo>
                    <a:pt x="200090" y="26078"/>
                    <a:pt x="202639" y="28602"/>
                    <a:pt x="202639" y="31739"/>
                  </a:cubicBezTo>
                  <a:lnTo>
                    <a:pt x="202639" y="47057"/>
                  </a:lnTo>
                  <a:lnTo>
                    <a:pt x="193522" y="47057"/>
                  </a:lnTo>
                  <a:lnTo>
                    <a:pt x="193522" y="35930"/>
                  </a:lnTo>
                  <a:cubicBezTo>
                    <a:pt x="193522" y="34263"/>
                    <a:pt x="192149" y="32891"/>
                    <a:pt x="190483" y="32891"/>
                  </a:cubicBezTo>
                  <a:lnTo>
                    <a:pt x="162003" y="32891"/>
                  </a:lnTo>
                  <a:cubicBezTo>
                    <a:pt x="160337" y="32891"/>
                    <a:pt x="158964" y="34263"/>
                    <a:pt x="158964" y="35930"/>
                  </a:cubicBezTo>
                  <a:lnTo>
                    <a:pt x="158964" y="47057"/>
                  </a:lnTo>
                  <a:lnTo>
                    <a:pt x="129039" y="47057"/>
                  </a:lnTo>
                  <a:cubicBezTo>
                    <a:pt x="121392" y="43454"/>
                    <a:pt x="112986" y="41543"/>
                    <a:pt x="104383" y="41543"/>
                  </a:cubicBezTo>
                  <a:cubicBezTo>
                    <a:pt x="95560" y="41543"/>
                    <a:pt x="87203" y="43528"/>
                    <a:pt x="79703" y="47057"/>
                  </a:cubicBezTo>
                  <a:lnTo>
                    <a:pt x="45268" y="47057"/>
                  </a:lnTo>
                  <a:cubicBezTo>
                    <a:pt x="43920" y="42131"/>
                    <a:pt x="39410" y="38479"/>
                    <a:pt x="34068" y="38479"/>
                  </a:cubicBezTo>
                  <a:cubicBezTo>
                    <a:pt x="28725" y="38479"/>
                    <a:pt x="24215" y="42131"/>
                    <a:pt x="22867" y="47057"/>
                  </a:cubicBezTo>
                  <a:lnTo>
                    <a:pt x="6128" y="47057"/>
                  </a:lnTo>
                  <a:lnTo>
                    <a:pt x="6128" y="31739"/>
                  </a:lnTo>
                  <a:cubicBezTo>
                    <a:pt x="6128" y="28602"/>
                    <a:pt x="8652" y="26078"/>
                    <a:pt x="11789" y="26078"/>
                  </a:cubicBezTo>
                  <a:close/>
                  <a:moveTo>
                    <a:pt x="34068" y="44606"/>
                  </a:moveTo>
                  <a:cubicBezTo>
                    <a:pt x="37107" y="44606"/>
                    <a:pt x="39582" y="47082"/>
                    <a:pt x="39582" y="50096"/>
                  </a:cubicBezTo>
                  <a:cubicBezTo>
                    <a:pt x="39582" y="53135"/>
                    <a:pt x="37107" y="55611"/>
                    <a:pt x="34068" y="55611"/>
                  </a:cubicBezTo>
                  <a:cubicBezTo>
                    <a:pt x="31028" y="55611"/>
                    <a:pt x="28553" y="53135"/>
                    <a:pt x="28553" y="50096"/>
                  </a:cubicBezTo>
                  <a:cubicBezTo>
                    <a:pt x="28553" y="47082"/>
                    <a:pt x="31028" y="44606"/>
                    <a:pt x="34068" y="44606"/>
                  </a:cubicBezTo>
                  <a:close/>
                  <a:moveTo>
                    <a:pt x="169380" y="92766"/>
                  </a:moveTo>
                  <a:cubicBezTo>
                    <a:pt x="170532" y="92766"/>
                    <a:pt x="171439" y="93673"/>
                    <a:pt x="171439" y="94825"/>
                  </a:cubicBezTo>
                  <a:lnTo>
                    <a:pt x="171439" y="102447"/>
                  </a:lnTo>
                  <a:cubicBezTo>
                    <a:pt x="171439" y="103574"/>
                    <a:pt x="170532" y="104506"/>
                    <a:pt x="169380" y="104506"/>
                  </a:cubicBezTo>
                  <a:lnTo>
                    <a:pt x="162224" y="104506"/>
                  </a:lnTo>
                  <a:cubicBezTo>
                    <a:pt x="162371" y="102888"/>
                    <a:pt x="162444" y="101246"/>
                    <a:pt x="162444" y="99604"/>
                  </a:cubicBezTo>
                  <a:cubicBezTo>
                    <a:pt x="162444" y="97300"/>
                    <a:pt x="162297" y="95021"/>
                    <a:pt x="162028" y="92766"/>
                  </a:cubicBezTo>
                  <a:close/>
                  <a:moveTo>
                    <a:pt x="61934" y="139186"/>
                  </a:moveTo>
                  <a:cubicBezTo>
                    <a:pt x="64238" y="141661"/>
                    <a:pt x="66762" y="143940"/>
                    <a:pt x="69483" y="145974"/>
                  </a:cubicBezTo>
                  <a:lnTo>
                    <a:pt x="11789" y="145974"/>
                  </a:lnTo>
                  <a:cubicBezTo>
                    <a:pt x="8652" y="145974"/>
                    <a:pt x="6128" y="143450"/>
                    <a:pt x="6128" y="140337"/>
                  </a:cubicBezTo>
                  <a:lnTo>
                    <a:pt x="6128" y="139186"/>
                  </a:lnTo>
                  <a:close/>
                  <a:moveTo>
                    <a:pt x="202639" y="139186"/>
                  </a:moveTo>
                  <a:lnTo>
                    <a:pt x="202639" y="140337"/>
                  </a:lnTo>
                  <a:cubicBezTo>
                    <a:pt x="202639" y="143450"/>
                    <a:pt x="200090" y="145974"/>
                    <a:pt x="196977" y="145974"/>
                  </a:cubicBezTo>
                  <a:lnTo>
                    <a:pt x="139259" y="145974"/>
                  </a:lnTo>
                  <a:cubicBezTo>
                    <a:pt x="141980" y="143940"/>
                    <a:pt x="144504" y="141661"/>
                    <a:pt x="146808" y="139186"/>
                  </a:cubicBezTo>
                  <a:close/>
                  <a:moveTo>
                    <a:pt x="104383" y="47645"/>
                  </a:moveTo>
                  <a:cubicBezTo>
                    <a:pt x="119236" y="47645"/>
                    <a:pt x="133402" y="54042"/>
                    <a:pt x="143279" y="65169"/>
                  </a:cubicBezTo>
                  <a:cubicBezTo>
                    <a:pt x="143875" y="65858"/>
                    <a:pt x="144715" y="66211"/>
                    <a:pt x="145562" y="66211"/>
                  </a:cubicBezTo>
                  <a:cubicBezTo>
                    <a:pt x="146282" y="66211"/>
                    <a:pt x="147007" y="65956"/>
                    <a:pt x="147592" y="65439"/>
                  </a:cubicBezTo>
                  <a:cubicBezTo>
                    <a:pt x="148842" y="64311"/>
                    <a:pt x="148965" y="62375"/>
                    <a:pt x="147862" y="61125"/>
                  </a:cubicBezTo>
                  <a:cubicBezTo>
                    <a:pt x="145239" y="58160"/>
                    <a:pt x="142323" y="55513"/>
                    <a:pt x="139210" y="53160"/>
                  </a:cubicBezTo>
                  <a:lnTo>
                    <a:pt x="202639" y="53160"/>
                  </a:lnTo>
                  <a:lnTo>
                    <a:pt x="202639" y="133058"/>
                  </a:lnTo>
                  <a:lnTo>
                    <a:pt x="151808" y="133058"/>
                  </a:lnTo>
                  <a:cubicBezTo>
                    <a:pt x="156464" y="126465"/>
                    <a:pt x="159798" y="118843"/>
                    <a:pt x="161391" y="110633"/>
                  </a:cubicBezTo>
                  <a:lnTo>
                    <a:pt x="169380" y="110633"/>
                  </a:lnTo>
                  <a:cubicBezTo>
                    <a:pt x="173890" y="110633"/>
                    <a:pt x="177566" y="106956"/>
                    <a:pt x="177566" y="102447"/>
                  </a:cubicBezTo>
                  <a:lnTo>
                    <a:pt x="177566" y="94825"/>
                  </a:lnTo>
                  <a:cubicBezTo>
                    <a:pt x="177566" y="90315"/>
                    <a:pt x="173890" y="86639"/>
                    <a:pt x="169380" y="86639"/>
                  </a:cubicBezTo>
                  <a:lnTo>
                    <a:pt x="160974" y="86639"/>
                  </a:lnTo>
                  <a:cubicBezTo>
                    <a:pt x="159847" y="81786"/>
                    <a:pt x="158131" y="77056"/>
                    <a:pt x="155803" y="72644"/>
                  </a:cubicBezTo>
                  <a:cubicBezTo>
                    <a:pt x="155258" y="71606"/>
                    <a:pt x="154204" y="71016"/>
                    <a:pt x="153111" y="71016"/>
                  </a:cubicBezTo>
                  <a:cubicBezTo>
                    <a:pt x="152630" y="71016"/>
                    <a:pt x="152142" y="71130"/>
                    <a:pt x="151685" y="71370"/>
                  </a:cubicBezTo>
                  <a:cubicBezTo>
                    <a:pt x="150190" y="72154"/>
                    <a:pt x="149602" y="73992"/>
                    <a:pt x="150386" y="75487"/>
                  </a:cubicBezTo>
                  <a:cubicBezTo>
                    <a:pt x="154283" y="82864"/>
                    <a:pt x="156317" y="91222"/>
                    <a:pt x="156317" y="99604"/>
                  </a:cubicBezTo>
                  <a:cubicBezTo>
                    <a:pt x="156317" y="128255"/>
                    <a:pt x="133009" y="151538"/>
                    <a:pt x="104383" y="151538"/>
                  </a:cubicBezTo>
                  <a:cubicBezTo>
                    <a:pt x="75732" y="151538"/>
                    <a:pt x="52425" y="128255"/>
                    <a:pt x="52425" y="99604"/>
                  </a:cubicBezTo>
                  <a:cubicBezTo>
                    <a:pt x="52425" y="70953"/>
                    <a:pt x="75732" y="47645"/>
                    <a:pt x="104383" y="47645"/>
                  </a:cubicBezTo>
                  <a:close/>
                  <a:moveTo>
                    <a:pt x="153572" y="0"/>
                  </a:moveTo>
                  <a:cubicBezTo>
                    <a:pt x="149479" y="0"/>
                    <a:pt x="146171" y="3333"/>
                    <a:pt x="146171" y="7402"/>
                  </a:cubicBezTo>
                  <a:lnTo>
                    <a:pt x="146171" y="11103"/>
                  </a:lnTo>
                  <a:lnTo>
                    <a:pt x="144872" y="11103"/>
                  </a:lnTo>
                  <a:cubicBezTo>
                    <a:pt x="140779" y="11103"/>
                    <a:pt x="137446" y="14436"/>
                    <a:pt x="137446" y="18529"/>
                  </a:cubicBezTo>
                  <a:lnTo>
                    <a:pt x="137446" y="19950"/>
                  </a:lnTo>
                  <a:lnTo>
                    <a:pt x="93942" y="19950"/>
                  </a:lnTo>
                  <a:lnTo>
                    <a:pt x="93942" y="16764"/>
                  </a:lnTo>
                  <a:cubicBezTo>
                    <a:pt x="93942" y="12696"/>
                    <a:pt x="90609" y="9363"/>
                    <a:pt x="86516" y="9363"/>
                  </a:cubicBezTo>
                  <a:lnTo>
                    <a:pt x="80634" y="9363"/>
                  </a:lnTo>
                  <a:cubicBezTo>
                    <a:pt x="76541" y="9363"/>
                    <a:pt x="73208" y="12696"/>
                    <a:pt x="73208" y="16764"/>
                  </a:cubicBezTo>
                  <a:lnTo>
                    <a:pt x="73208" y="19950"/>
                  </a:lnTo>
                  <a:lnTo>
                    <a:pt x="66051" y="19950"/>
                  </a:lnTo>
                  <a:lnTo>
                    <a:pt x="66051" y="12426"/>
                  </a:lnTo>
                  <a:cubicBezTo>
                    <a:pt x="66051" y="8333"/>
                    <a:pt x="62718" y="5000"/>
                    <a:pt x="58650" y="5000"/>
                  </a:cubicBezTo>
                  <a:lnTo>
                    <a:pt x="26617" y="5000"/>
                  </a:lnTo>
                  <a:cubicBezTo>
                    <a:pt x="22524" y="5000"/>
                    <a:pt x="19191" y="8333"/>
                    <a:pt x="19191" y="12426"/>
                  </a:cubicBezTo>
                  <a:lnTo>
                    <a:pt x="19191" y="19950"/>
                  </a:lnTo>
                  <a:lnTo>
                    <a:pt x="11789" y="19950"/>
                  </a:lnTo>
                  <a:cubicBezTo>
                    <a:pt x="5294" y="19950"/>
                    <a:pt x="0" y="25244"/>
                    <a:pt x="0" y="31739"/>
                  </a:cubicBezTo>
                  <a:lnTo>
                    <a:pt x="0" y="82203"/>
                  </a:lnTo>
                  <a:cubicBezTo>
                    <a:pt x="0" y="83894"/>
                    <a:pt x="1373" y="85266"/>
                    <a:pt x="3064" y="85266"/>
                  </a:cubicBezTo>
                  <a:cubicBezTo>
                    <a:pt x="4755" y="85266"/>
                    <a:pt x="6128" y="83894"/>
                    <a:pt x="6128" y="82203"/>
                  </a:cubicBezTo>
                  <a:lnTo>
                    <a:pt x="6128" y="53160"/>
                  </a:lnTo>
                  <a:lnTo>
                    <a:pt x="22867" y="53160"/>
                  </a:lnTo>
                  <a:cubicBezTo>
                    <a:pt x="24215" y="58086"/>
                    <a:pt x="28725" y="61738"/>
                    <a:pt x="34068" y="61738"/>
                  </a:cubicBezTo>
                  <a:cubicBezTo>
                    <a:pt x="39410" y="61738"/>
                    <a:pt x="43920" y="58086"/>
                    <a:pt x="45268" y="53160"/>
                  </a:cubicBezTo>
                  <a:lnTo>
                    <a:pt x="69556" y="53160"/>
                  </a:lnTo>
                  <a:cubicBezTo>
                    <a:pt x="55464" y="63772"/>
                    <a:pt x="46322" y="80634"/>
                    <a:pt x="46322" y="99604"/>
                  </a:cubicBezTo>
                  <a:cubicBezTo>
                    <a:pt x="46322" y="112054"/>
                    <a:pt x="50243" y="123598"/>
                    <a:pt x="56959" y="133058"/>
                  </a:cubicBezTo>
                  <a:lnTo>
                    <a:pt x="6128" y="133058"/>
                  </a:lnTo>
                  <a:lnTo>
                    <a:pt x="6128" y="121196"/>
                  </a:lnTo>
                  <a:cubicBezTo>
                    <a:pt x="6128" y="119505"/>
                    <a:pt x="4755" y="118132"/>
                    <a:pt x="3064" y="118132"/>
                  </a:cubicBezTo>
                  <a:cubicBezTo>
                    <a:pt x="1373" y="118132"/>
                    <a:pt x="0" y="119505"/>
                    <a:pt x="0" y="121196"/>
                  </a:cubicBezTo>
                  <a:lnTo>
                    <a:pt x="0" y="140337"/>
                  </a:lnTo>
                  <a:cubicBezTo>
                    <a:pt x="0" y="146808"/>
                    <a:pt x="5294" y="152102"/>
                    <a:pt x="11789" y="152102"/>
                  </a:cubicBezTo>
                  <a:lnTo>
                    <a:pt x="79580" y="152102"/>
                  </a:lnTo>
                  <a:cubicBezTo>
                    <a:pt x="87105" y="155655"/>
                    <a:pt x="95511" y="157665"/>
                    <a:pt x="104383" y="157665"/>
                  </a:cubicBezTo>
                  <a:cubicBezTo>
                    <a:pt x="113255" y="157665"/>
                    <a:pt x="121662" y="155655"/>
                    <a:pt x="129186" y="152102"/>
                  </a:cubicBezTo>
                  <a:lnTo>
                    <a:pt x="196977" y="152102"/>
                  </a:lnTo>
                  <a:cubicBezTo>
                    <a:pt x="203472" y="152102"/>
                    <a:pt x="208742" y="146808"/>
                    <a:pt x="208742" y="140337"/>
                  </a:cubicBezTo>
                  <a:lnTo>
                    <a:pt x="208742" y="31739"/>
                  </a:lnTo>
                  <a:cubicBezTo>
                    <a:pt x="208742" y="25244"/>
                    <a:pt x="203472" y="19950"/>
                    <a:pt x="196977" y="19950"/>
                  </a:cubicBezTo>
                  <a:lnTo>
                    <a:pt x="184306" y="19950"/>
                  </a:lnTo>
                  <a:lnTo>
                    <a:pt x="184306" y="18529"/>
                  </a:lnTo>
                  <a:cubicBezTo>
                    <a:pt x="184306" y="14436"/>
                    <a:pt x="180973" y="11103"/>
                    <a:pt x="176905" y="11103"/>
                  </a:cubicBezTo>
                  <a:lnTo>
                    <a:pt x="175606" y="11103"/>
                  </a:lnTo>
                  <a:lnTo>
                    <a:pt x="175606" y="7402"/>
                  </a:lnTo>
                  <a:cubicBezTo>
                    <a:pt x="175606" y="3333"/>
                    <a:pt x="172273" y="0"/>
                    <a:pt x="1681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7"/>
            <p:cNvSpPr/>
            <p:nvPr/>
          </p:nvSpPr>
          <p:spPr>
            <a:xfrm>
              <a:off x="2761000" y="2341575"/>
              <a:ext cx="2056925" cy="2056925"/>
            </a:xfrm>
            <a:custGeom>
              <a:rect b="b" l="l" r="r" t="t"/>
              <a:pathLst>
                <a:path extrusionOk="0" h="82277" w="82277">
                  <a:moveTo>
                    <a:pt x="41151" y="6128"/>
                  </a:moveTo>
                  <a:cubicBezTo>
                    <a:pt x="60464" y="6128"/>
                    <a:pt x="76174" y="21838"/>
                    <a:pt x="76174" y="41151"/>
                  </a:cubicBezTo>
                  <a:cubicBezTo>
                    <a:pt x="76174" y="60464"/>
                    <a:pt x="60464" y="76174"/>
                    <a:pt x="41151" y="76174"/>
                  </a:cubicBezTo>
                  <a:cubicBezTo>
                    <a:pt x="21838" y="76174"/>
                    <a:pt x="6128" y="60464"/>
                    <a:pt x="6128" y="41151"/>
                  </a:cubicBezTo>
                  <a:cubicBezTo>
                    <a:pt x="6128" y="21838"/>
                    <a:pt x="21838" y="6128"/>
                    <a:pt x="41151" y="6128"/>
                  </a:cubicBezTo>
                  <a:close/>
                  <a:moveTo>
                    <a:pt x="41151" y="1"/>
                  </a:moveTo>
                  <a:cubicBezTo>
                    <a:pt x="18456" y="1"/>
                    <a:pt x="1" y="18456"/>
                    <a:pt x="1" y="41151"/>
                  </a:cubicBezTo>
                  <a:cubicBezTo>
                    <a:pt x="1" y="63821"/>
                    <a:pt x="18456" y="82277"/>
                    <a:pt x="41151" y="82277"/>
                  </a:cubicBezTo>
                  <a:cubicBezTo>
                    <a:pt x="63822" y="82277"/>
                    <a:pt x="82277" y="63821"/>
                    <a:pt x="82277" y="41151"/>
                  </a:cubicBezTo>
                  <a:cubicBezTo>
                    <a:pt x="82277" y="18456"/>
                    <a:pt x="63822" y="1"/>
                    <a:pt x="411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7"/>
            <p:cNvSpPr/>
            <p:nvPr/>
          </p:nvSpPr>
          <p:spPr>
            <a:xfrm>
              <a:off x="3071050" y="2651625"/>
              <a:ext cx="1436850" cy="1436850"/>
            </a:xfrm>
            <a:custGeom>
              <a:rect b="b" l="l" r="r" t="t"/>
              <a:pathLst>
                <a:path extrusionOk="0" h="57474" w="57474">
                  <a:moveTo>
                    <a:pt x="28749" y="6127"/>
                  </a:moveTo>
                  <a:cubicBezTo>
                    <a:pt x="41224" y="6127"/>
                    <a:pt x="51371" y="16274"/>
                    <a:pt x="51371" y="28749"/>
                  </a:cubicBezTo>
                  <a:cubicBezTo>
                    <a:pt x="51371" y="41224"/>
                    <a:pt x="41224" y="51370"/>
                    <a:pt x="28749" y="51370"/>
                  </a:cubicBezTo>
                  <a:cubicBezTo>
                    <a:pt x="16274" y="51370"/>
                    <a:pt x="6128" y="41224"/>
                    <a:pt x="6128" y="28749"/>
                  </a:cubicBezTo>
                  <a:cubicBezTo>
                    <a:pt x="6128" y="16274"/>
                    <a:pt x="16274" y="6127"/>
                    <a:pt x="28749" y="6127"/>
                  </a:cubicBezTo>
                  <a:close/>
                  <a:moveTo>
                    <a:pt x="28749" y="0"/>
                  </a:moveTo>
                  <a:cubicBezTo>
                    <a:pt x="12892" y="0"/>
                    <a:pt x="0" y="12892"/>
                    <a:pt x="0" y="28749"/>
                  </a:cubicBezTo>
                  <a:cubicBezTo>
                    <a:pt x="0" y="44582"/>
                    <a:pt x="12892" y="57473"/>
                    <a:pt x="28749" y="57473"/>
                  </a:cubicBezTo>
                  <a:cubicBezTo>
                    <a:pt x="44582" y="57473"/>
                    <a:pt x="57473" y="44582"/>
                    <a:pt x="57473" y="28749"/>
                  </a:cubicBezTo>
                  <a:cubicBezTo>
                    <a:pt x="57473" y="12892"/>
                    <a:pt x="44582" y="0"/>
                    <a:pt x="287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54" name="Shape 154"/>
        <p:cNvGrpSpPr/>
        <p:nvPr/>
      </p:nvGrpSpPr>
      <p:grpSpPr>
        <a:xfrm>
          <a:off x="0" y="0"/>
          <a:ext cx="0" cy="0"/>
          <a:chOff x="0" y="0"/>
          <a:chExt cx="0" cy="0"/>
        </a:xfrm>
      </p:grpSpPr>
      <p:sp>
        <p:nvSpPr>
          <p:cNvPr id="155" name="Google Shape;155;p28"/>
          <p:cNvSpPr/>
          <p:nvPr/>
        </p:nvSpPr>
        <p:spPr>
          <a:xfrm>
            <a:off x="0" y="1733825"/>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8"/>
          <p:cNvSpPr/>
          <p:nvPr/>
        </p:nvSpPr>
        <p:spPr>
          <a:xfrm>
            <a:off x="0" y="3359875"/>
            <a:ext cx="16161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8"/>
          <p:cNvSpPr txBox="1"/>
          <p:nvPr>
            <p:ph idx="1" type="subTitle"/>
          </p:nvPr>
        </p:nvSpPr>
        <p:spPr>
          <a:xfrm>
            <a:off x="1880103" y="2777875"/>
            <a:ext cx="3425400" cy="1213800"/>
          </a:xfrm>
          <a:prstGeom prst="rect">
            <a:avLst/>
          </a:prstGeom>
        </p:spPr>
        <p:txBody>
          <a:bodyPr anchorCtr="0" anchor="ctr" bIns="91425" lIns="91425" spcFirstLastPara="1" rIns="91425" wrap="square" tIns="270000">
            <a:noAutofit/>
          </a:bodyPr>
          <a:lstStyle/>
          <a:p>
            <a:pPr indent="0" lvl="0" marL="0" rtl="0" algn="l">
              <a:spcBef>
                <a:spcPts val="0"/>
              </a:spcBef>
              <a:spcAft>
                <a:spcPts val="1600"/>
              </a:spcAft>
              <a:buNone/>
            </a:pPr>
            <a:r>
              <a:rPr lang="en"/>
              <a:t>Venus has a beautiful name and is the second planet from the Sun. It’s terribly hot—even hotter than Mercury—and its atmosphere is extremely poisonous</a:t>
            </a:r>
            <a:endParaRPr/>
          </a:p>
        </p:txBody>
      </p:sp>
      <p:sp>
        <p:nvSpPr>
          <p:cNvPr id="158" name="Google Shape;158;p28"/>
          <p:cNvSpPr txBox="1"/>
          <p:nvPr>
            <p:ph idx="2" type="subTitle"/>
          </p:nvPr>
        </p:nvSpPr>
        <p:spPr>
          <a:xfrm>
            <a:off x="1880100" y="1151825"/>
            <a:ext cx="3425400" cy="1213800"/>
          </a:xfrm>
          <a:prstGeom prst="rect">
            <a:avLst/>
          </a:prstGeom>
        </p:spPr>
        <p:txBody>
          <a:bodyPr anchorCtr="0" anchor="ctr" bIns="91425" lIns="91425" spcFirstLastPara="1" rIns="91425" wrap="square" tIns="270000">
            <a:noAutofit/>
          </a:bodyPr>
          <a:lstStyle/>
          <a:p>
            <a:pPr indent="0" lvl="0" marL="0" rtl="0" algn="l">
              <a:spcBef>
                <a:spcPts val="0"/>
              </a:spcBef>
              <a:spcAft>
                <a:spcPts val="1600"/>
              </a:spcAft>
              <a:buNone/>
            </a:pPr>
            <a:r>
              <a:rPr lang="en"/>
              <a:t>Jupiter is a gas giant, the biggest planet in our Solar System and the fourth-brightest object in the sky. The name of this planet comes from the Roman god of the sky and lightning</a:t>
            </a:r>
            <a:endParaRPr/>
          </a:p>
        </p:txBody>
      </p:sp>
      <p:sp>
        <p:nvSpPr>
          <p:cNvPr id="159" name="Google Shape;159;p28"/>
          <p:cNvSpPr txBox="1"/>
          <p:nvPr>
            <p:ph type="ctrTitle"/>
          </p:nvPr>
        </p:nvSpPr>
        <p:spPr>
          <a:xfrm>
            <a:off x="5758300" y="1005450"/>
            <a:ext cx="2660700" cy="313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What I Do</a:t>
            </a:r>
            <a:endParaRPr/>
          </a:p>
        </p:txBody>
      </p:sp>
      <p:grpSp>
        <p:nvGrpSpPr>
          <p:cNvPr id="160" name="Google Shape;160;p28"/>
          <p:cNvGrpSpPr/>
          <p:nvPr/>
        </p:nvGrpSpPr>
        <p:grpSpPr>
          <a:xfrm>
            <a:off x="828154" y="3257654"/>
            <a:ext cx="319937" cy="255151"/>
            <a:chOff x="1190625" y="766550"/>
            <a:chExt cx="5219200" cy="4162325"/>
          </a:xfrm>
        </p:grpSpPr>
        <p:sp>
          <p:nvSpPr>
            <p:cNvPr id="161" name="Google Shape;161;p28"/>
            <p:cNvSpPr/>
            <p:nvPr/>
          </p:nvSpPr>
          <p:spPr>
            <a:xfrm>
              <a:off x="1190625" y="766550"/>
              <a:ext cx="5219200" cy="4162325"/>
            </a:xfrm>
            <a:custGeom>
              <a:rect b="b" l="l" r="r" t="t"/>
              <a:pathLst>
                <a:path extrusionOk="0" h="166493" w="208768">
                  <a:moveTo>
                    <a:pt x="16864" y="1"/>
                  </a:moveTo>
                  <a:cubicBezTo>
                    <a:pt x="7568" y="1"/>
                    <a:pt x="0" y="7568"/>
                    <a:pt x="0" y="16865"/>
                  </a:cubicBezTo>
                  <a:lnTo>
                    <a:pt x="0" y="149628"/>
                  </a:lnTo>
                  <a:cubicBezTo>
                    <a:pt x="0" y="158925"/>
                    <a:pt x="7568" y="166492"/>
                    <a:pt x="16864" y="166492"/>
                  </a:cubicBezTo>
                  <a:lnTo>
                    <a:pt x="191903" y="166492"/>
                  </a:lnTo>
                  <a:cubicBezTo>
                    <a:pt x="201199" y="166492"/>
                    <a:pt x="208767" y="158925"/>
                    <a:pt x="208767" y="149628"/>
                  </a:cubicBezTo>
                  <a:lnTo>
                    <a:pt x="208767" y="16865"/>
                  </a:lnTo>
                  <a:cubicBezTo>
                    <a:pt x="208767" y="7568"/>
                    <a:pt x="201199" y="1"/>
                    <a:pt x="191903" y="1"/>
                  </a:cubicBezTo>
                  <a:lnTo>
                    <a:pt x="175136" y="1"/>
                  </a:lnTo>
                  <a:cubicBezTo>
                    <a:pt x="173440" y="1"/>
                    <a:pt x="172070" y="1371"/>
                    <a:pt x="172070" y="3067"/>
                  </a:cubicBezTo>
                  <a:cubicBezTo>
                    <a:pt x="172070" y="4763"/>
                    <a:pt x="173440" y="6133"/>
                    <a:pt x="175136" y="6133"/>
                  </a:cubicBezTo>
                  <a:lnTo>
                    <a:pt x="191903" y="6133"/>
                  </a:lnTo>
                  <a:cubicBezTo>
                    <a:pt x="197839" y="6133"/>
                    <a:pt x="202667" y="10928"/>
                    <a:pt x="202667" y="16865"/>
                  </a:cubicBezTo>
                  <a:lnTo>
                    <a:pt x="202667" y="149628"/>
                  </a:lnTo>
                  <a:cubicBezTo>
                    <a:pt x="202667" y="155565"/>
                    <a:pt x="197839" y="160360"/>
                    <a:pt x="191903" y="160360"/>
                  </a:cubicBezTo>
                  <a:lnTo>
                    <a:pt x="16864" y="160360"/>
                  </a:lnTo>
                  <a:cubicBezTo>
                    <a:pt x="10928" y="160360"/>
                    <a:pt x="6133" y="155565"/>
                    <a:pt x="6133" y="149628"/>
                  </a:cubicBezTo>
                  <a:lnTo>
                    <a:pt x="6133" y="16865"/>
                  </a:lnTo>
                  <a:cubicBezTo>
                    <a:pt x="6133" y="10928"/>
                    <a:pt x="10928" y="6133"/>
                    <a:pt x="16864" y="6133"/>
                  </a:cubicBezTo>
                  <a:lnTo>
                    <a:pt x="163328" y="6133"/>
                  </a:lnTo>
                  <a:cubicBezTo>
                    <a:pt x="164991" y="6133"/>
                    <a:pt x="166361" y="4763"/>
                    <a:pt x="166361" y="3067"/>
                  </a:cubicBezTo>
                  <a:cubicBezTo>
                    <a:pt x="166361" y="1371"/>
                    <a:pt x="164991" y="1"/>
                    <a:pt x="1633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8"/>
            <p:cNvSpPr/>
            <p:nvPr/>
          </p:nvSpPr>
          <p:spPr>
            <a:xfrm>
              <a:off x="1542900" y="1118850"/>
              <a:ext cx="4514625" cy="3457725"/>
            </a:xfrm>
            <a:custGeom>
              <a:rect b="b" l="l" r="r" t="t"/>
              <a:pathLst>
                <a:path extrusionOk="0" h="138309" w="180585">
                  <a:moveTo>
                    <a:pt x="174452" y="6133"/>
                  </a:moveTo>
                  <a:lnTo>
                    <a:pt x="174452" y="71112"/>
                  </a:lnTo>
                  <a:lnTo>
                    <a:pt x="142680" y="50007"/>
                  </a:lnTo>
                  <a:cubicBezTo>
                    <a:pt x="142177" y="49671"/>
                    <a:pt x="141595" y="49507"/>
                    <a:pt x="141015" y="49507"/>
                  </a:cubicBezTo>
                  <a:cubicBezTo>
                    <a:pt x="140354" y="49507"/>
                    <a:pt x="139696" y="49720"/>
                    <a:pt x="139157" y="50137"/>
                  </a:cubicBezTo>
                  <a:lnTo>
                    <a:pt x="101905" y="78745"/>
                  </a:lnTo>
                  <a:cubicBezTo>
                    <a:pt x="77373" y="63578"/>
                    <a:pt x="76765" y="63018"/>
                    <a:pt x="75850" y="63018"/>
                  </a:cubicBezTo>
                  <a:cubicBezTo>
                    <a:pt x="75778" y="63018"/>
                    <a:pt x="75703" y="63022"/>
                    <a:pt x="75614" y="63022"/>
                  </a:cubicBezTo>
                  <a:cubicBezTo>
                    <a:pt x="75606" y="63022"/>
                    <a:pt x="75598" y="63022"/>
                    <a:pt x="75591" y="63022"/>
                  </a:cubicBezTo>
                  <a:cubicBezTo>
                    <a:pt x="75428" y="63022"/>
                    <a:pt x="75348" y="62984"/>
                    <a:pt x="75232" y="62984"/>
                  </a:cubicBezTo>
                  <a:cubicBezTo>
                    <a:pt x="74308" y="62984"/>
                    <a:pt x="71105" y="65414"/>
                    <a:pt x="6133" y="108853"/>
                  </a:cubicBezTo>
                  <a:lnTo>
                    <a:pt x="6133" y="6133"/>
                  </a:lnTo>
                  <a:close/>
                  <a:moveTo>
                    <a:pt x="141147" y="56335"/>
                  </a:moveTo>
                  <a:lnTo>
                    <a:pt x="174452" y="78451"/>
                  </a:lnTo>
                  <a:lnTo>
                    <a:pt x="174452" y="132176"/>
                  </a:lnTo>
                  <a:lnTo>
                    <a:pt x="6133" y="132176"/>
                  </a:lnTo>
                  <a:lnTo>
                    <a:pt x="6133" y="116192"/>
                  </a:lnTo>
                  <a:lnTo>
                    <a:pt x="75679" y="69742"/>
                  </a:lnTo>
                  <a:cubicBezTo>
                    <a:pt x="119010" y="96470"/>
                    <a:pt x="120996" y="97880"/>
                    <a:pt x="121821" y="97880"/>
                  </a:cubicBezTo>
                  <a:cubicBezTo>
                    <a:pt x="121918" y="97880"/>
                    <a:pt x="121999" y="97860"/>
                    <a:pt x="122130" y="97860"/>
                  </a:cubicBezTo>
                  <a:cubicBezTo>
                    <a:pt x="125196" y="97860"/>
                    <a:pt x="126338" y="93815"/>
                    <a:pt x="123728" y="92184"/>
                  </a:cubicBezTo>
                  <a:lnTo>
                    <a:pt x="107483" y="82170"/>
                  </a:lnTo>
                  <a:lnTo>
                    <a:pt x="141147" y="56335"/>
                  </a:lnTo>
                  <a:close/>
                  <a:moveTo>
                    <a:pt x="3067" y="0"/>
                  </a:moveTo>
                  <a:cubicBezTo>
                    <a:pt x="1371" y="0"/>
                    <a:pt x="1" y="1370"/>
                    <a:pt x="1" y="3067"/>
                  </a:cubicBezTo>
                  <a:lnTo>
                    <a:pt x="1" y="114561"/>
                  </a:lnTo>
                  <a:lnTo>
                    <a:pt x="1" y="135242"/>
                  </a:lnTo>
                  <a:cubicBezTo>
                    <a:pt x="1" y="136939"/>
                    <a:pt x="1371" y="138309"/>
                    <a:pt x="3067" y="138309"/>
                  </a:cubicBezTo>
                  <a:lnTo>
                    <a:pt x="177518" y="138309"/>
                  </a:lnTo>
                  <a:cubicBezTo>
                    <a:pt x="179214" y="138309"/>
                    <a:pt x="180584" y="136939"/>
                    <a:pt x="180584" y="135242"/>
                  </a:cubicBezTo>
                  <a:lnTo>
                    <a:pt x="180584" y="3067"/>
                  </a:lnTo>
                  <a:cubicBezTo>
                    <a:pt x="180584" y="1370"/>
                    <a:pt x="179214" y="0"/>
                    <a:pt x="1775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8"/>
            <p:cNvSpPr/>
            <p:nvPr/>
          </p:nvSpPr>
          <p:spPr>
            <a:xfrm>
              <a:off x="2078700" y="1666050"/>
              <a:ext cx="970450" cy="970475"/>
            </a:xfrm>
            <a:custGeom>
              <a:rect b="b" l="l" r="r" t="t"/>
              <a:pathLst>
                <a:path extrusionOk="0" h="38819" w="38818">
                  <a:moveTo>
                    <a:pt x="19409" y="6100"/>
                  </a:moveTo>
                  <a:cubicBezTo>
                    <a:pt x="26748" y="6100"/>
                    <a:pt x="32718" y="12070"/>
                    <a:pt x="32718" y="19409"/>
                  </a:cubicBezTo>
                  <a:cubicBezTo>
                    <a:pt x="32718" y="26716"/>
                    <a:pt x="26748" y="32685"/>
                    <a:pt x="19409" y="32685"/>
                  </a:cubicBezTo>
                  <a:cubicBezTo>
                    <a:pt x="12102" y="32685"/>
                    <a:pt x="6133" y="26716"/>
                    <a:pt x="6133" y="19409"/>
                  </a:cubicBezTo>
                  <a:cubicBezTo>
                    <a:pt x="6133" y="12070"/>
                    <a:pt x="12102" y="6100"/>
                    <a:pt x="19409" y="6100"/>
                  </a:cubicBezTo>
                  <a:close/>
                  <a:moveTo>
                    <a:pt x="19409" y="0"/>
                  </a:moveTo>
                  <a:cubicBezTo>
                    <a:pt x="8710" y="0"/>
                    <a:pt x="0" y="8710"/>
                    <a:pt x="0" y="19409"/>
                  </a:cubicBezTo>
                  <a:cubicBezTo>
                    <a:pt x="0" y="30109"/>
                    <a:pt x="8710" y="38818"/>
                    <a:pt x="19409" y="38818"/>
                  </a:cubicBezTo>
                  <a:cubicBezTo>
                    <a:pt x="30108" y="38818"/>
                    <a:pt x="38818" y="30109"/>
                    <a:pt x="38818" y="19409"/>
                  </a:cubicBezTo>
                  <a:cubicBezTo>
                    <a:pt x="38818" y="8710"/>
                    <a:pt x="30108" y="0"/>
                    <a:pt x="194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28"/>
          <p:cNvGrpSpPr/>
          <p:nvPr/>
        </p:nvGrpSpPr>
        <p:grpSpPr>
          <a:xfrm>
            <a:off x="828169" y="1611048"/>
            <a:ext cx="319897" cy="296271"/>
            <a:chOff x="1180200" y="431750"/>
            <a:chExt cx="5218550" cy="4833125"/>
          </a:xfrm>
        </p:grpSpPr>
        <p:sp>
          <p:nvSpPr>
            <p:cNvPr id="165" name="Google Shape;165;p28"/>
            <p:cNvSpPr/>
            <p:nvPr/>
          </p:nvSpPr>
          <p:spPr>
            <a:xfrm>
              <a:off x="2683200" y="431750"/>
              <a:ext cx="3715550" cy="4833125"/>
            </a:xfrm>
            <a:custGeom>
              <a:rect b="b" l="l" r="r" t="t"/>
              <a:pathLst>
                <a:path extrusionOk="0" h="193325" w="148622">
                  <a:moveTo>
                    <a:pt x="41627" y="6121"/>
                  </a:moveTo>
                  <a:cubicBezTo>
                    <a:pt x="43635" y="6121"/>
                    <a:pt x="45675" y="6455"/>
                    <a:pt x="47670" y="7156"/>
                  </a:cubicBezTo>
                  <a:cubicBezTo>
                    <a:pt x="47106" y="11445"/>
                    <a:pt x="48405" y="16617"/>
                    <a:pt x="51542" y="22499"/>
                  </a:cubicBezTo>
                  <a:cubicBezTo>
                    <a:pt x="52106" y="23528"/>
                    <a:pt x="52498" y="24607"/>
                    <a:pt x="52768" y="25709"/>
                  </a:cubicBezTo>
                  <a:cubicBezTo>
                    <a:pt x="48944" y="23822"/>
                    <a:pt x="44704" y="22817"/>
                    <a:pt x="40391" y="22817"/>
                  </a:cubicBezTo>
                  <a:cubicBezTo>
                    <a:pt x="34337" y="22817"/>
                    <a:pt x="28602" y="24729"/>
                    <a:pt x="23823" y="28258"/>
                  </a:cubicBezTo>
                  <a:cubicBezTo>
                    <a:pt x="23088" y="24925"/>
                    <a:pt x="23259" y="21371"/>
                    <a:pt x="24534" y="17965"/>
                  </a:cubicBezTo>
                  <a:cubicBezTo>
                    <a:pt x="27270" y="10641"/>
                    <a:pt x="34236" y="6121"/>
                    <a:pt x="41627" y="6121"/>
                  </a:cubicBezTo>
                  <a:close/>
                  <a:moveTo>
                    <a:pt x="40391" y="28920"/>
                  </a:moveTo>
                  <a:cubicBezTo>
                    <a:pt x="44827" y="28920"/>
                    <a:pt x="49018" y="30219"/>
                    <a:pt x="52621" y="32645"/>
                  </a:cubicBezTo>
                  <a:cubicBezTo>
                    <a:pt x="52498" y="33013"/>
                    <a:pt x="52400" y="33356"/>
                    <a:pt x="52253" y="33699"/>
                  </a:cubicBezTo>
                  <a:cubicBezTo>
                    <a:pt x="50832" y="37376"/>
                    <a:pt x="47817" y="40341"/>
                    <a:pt x="44214" y="41616"/>
                  </a:cubicBezTo>
                  <a:cubicBezTo>
                    <a:pt x="44190" y="41640"/>
                    <a:pt x="44165" y="41640"/>
                    <a:pt x="44116" y="41665"/>
                  </a:cubicBezTo>
                  <a:lnTo>
                    <a:pt x="35930" y="41665"/>
                  </a:lnTo>
                  <a:cubicBezTo>
                    <a:pt x="35906" y="41640"/>
                    <a:pt x="35857" y="41640"/>
                    <a:pt x="35832" y="41616"/>
                  </a:cubicBezTo>
                  <a:cubicBezTo>
                    <a:pt x="35636" y="41542"/>
                    <a:pt x="35440" y="41469"/>
                    <a:pt x="35244" y="41420"/>
                  </a:cubicBezTo>
                  <a:cubicBezTo>
                    <a:pt x="31372" y="39974"/>
                    <a:pt x="28308" y="37351"/>
                    <a:pt x="26249" y="34116"/>
                  </a:cubicBezTo>
                  <a:cubicBezTo>
                    <a:pt x="30195" y="30758"/>
                    <a:pt x="35121" y="28920"/>
                    <a:pt x="40391" y="28920"/>
                  </a:cubicBezTo>
                  <a:close/>
                  <a:moveTo>
                    <a:pt x="51616" y="45488"/>
                  </a:moveTo>
                  <a:cubicBezTo>
                    <a:pt x="56493" y="47963"/>
                    <a:pt x="61003" y="51223"/>
                    <a:pt x="64900" y="55095"/>
                  </a:cubicBezTo>
                  <a:cubicBezTo>
                    <a:pt x="60782" y="57154"/>
                    <a:pt x="56983" y="59826"/>
                    <a:pt x="53675" y="63036"/>
                  </a:cubicBezTo>
                  <a:lnTo>
                    <a:pt x="52425" y="48209"/>
                  </a:lnTo>
                  <a:cubicBezTo>
                    <a:pt x="52327" y="47228"/>
                    <a:pt x="52057" y="46297"/>
                    <a:pt x="51616" y="45488"/>
                  </a:cubicBezTo>
                  <a:close/>
                  <a:moveTo>
                    <a:pt x="113648" y="57326"/>
                  </a:moveTo>
                  <a:cubicBezTo>
                    <a:pt x="116270" y="57326"/>
                    <a:pt x="118402" y="59458"/>
                    <a:pt x="118402" y="62080"/>
                  </a:cubicBezTo>
                  <a:cubicBezTo>
                    <a:pt x="118402" y="63502"/>
                    <a:pt x="117765" y="64825"/>
                    <a:pt x="116711" y="65708"/>
                  </a:cubicBezTo>
                  <a:cubicBezTo>
                    <a:pt x="114603" y="63379"/>
                    <a:pt x="112275" y="61247"/>
                    <a:pt x="109726" y="59385"/>
                  </a:cubicBezTo>
                  <a:cubicBezTo>
                    <a:pt x="110584" y="58135"/>
                    <a:pt x="112030" y="57326"/>
                    <a:pt x="113648" y="57326"/>
                  </a:cubicBezTo>
                  <a:close/>
                  <a:moveTo>
                    <a:pt x="45317" y="47767"/>
                  </a:moveTo>
                  <a:cubicBezTo>
                    <a:pt x="45832" y="47767"/>
                    <a:pt x="46273" y="48184"/>
                    <a:pt x="46322" y="48699"/>
                  </a:cubicBezTo>
                  <a:lnTo>
                    <a:pt x="49900" y="91099"/>
                  </a:lnTo>
                  <a:cubicBezTo>
                    <a:pt x="46395" y="90143"/>
                    <a:pt x="42719" y="89653"/>
                    <a:pt x="38945" y="89653"/>
                  </a:cubicBezTo>
                  <a:cubicBezTo>
                    <a:pt x="35612" y="89653"/>
                    <a:pt x="32327" y="90045"/>
                    <a:pt x="29166" y="90780"/>
                  </a:cubicBezTo>
                  <a:lnTo>
                    <a:pt x="32720" y="48699"/>
                  </a:lnTo>
                  <a:cubicBezTo>
                    <a:pt x="32769" y="48184"/>
                    <a:pt x="33210" y="47767"/>
                    <a:pt x="33724" y="47767"/>
                  </a:cubicBezTo>
                  <a:close/>
                  <a:moveTo>
                    <a:pt x="62032" y="151783"/>
                  </a:moveTo>
                  <a:cubicBezTo>
                    <a:pt x="68061" y="155018"/>
                    <a:pt x="74777" y="156709"/>
                    <a:pt x="81688" y="156709"/>
                  </a:cubicBezTo>
                  <a:cubicBezTo>
                    <a:pt x="85242" y="156709"/>
                    <a:pt x="88796" y="156243"/>
                    <a:pt x="92202" y="155336"/>
                  </a:cubicBezTo>
                  <a:lnTo>
                    <a:pt x="103967" y="177296"/>
                  </a:lnTo>
                  <a:cubicBezTo>
                    <a:pt x="105094" y="179404"/>
                    <a:pt x="105020" y="181879"/>
                    <a:pt x="103795" y="183938"/>
                  </a:cubicBezTo>
                  <a:cubicBezTo>
                    <a:pt x="102570" y="185997"/>
                    <a:pt x="100413" y="187222"/>
                    <a:pt x="98011" y="187222"/>
                  </a:cubicBezTo>
                  <a:cubicBezTo>
                    <a:pt x="95462" y="187222"/>
                    <a:pt x="93134" y="185776"/>
                    <a:pt x="91957" y="183423"/>
                  </a:cubicBezTo>
                  <a:cubicBezTo>
                    <a:pt x="85585" y="170826"/>
                    <a:pt x="74286" y="162150"/>
                    <a:pt x="58307" y="157567"/>
                  </a:cubicBezTo>
                  <a:cubicBezTo>
                    <a:pt x="59704" y="155753"/>
                    <a:pt x="60954" y="153817"/>
                    <a:pt x="62032" y="151783"/>
                  </a:cubicBezTo>
                  <a:close/>
                  <a:moveTo>
                    <a:pt x="41628" y="1"/>
                  </a:moveTo>
                  <a:cubicBezTo>
                    <a:pt x="31761" y="1"/>
                    <a:pt x="22463" y="6057"/>
                    <a:pt x="18823" y="15832"/>
                  </a:cubicBezTo>
                  <a:cubicBezTo>
                    <a:pt x="16470" y="22082"/>
                    <a:pt x="16887" y="28700"/>
                    <a:pt x="19436" y="34337"/>
                  </a:cubicBezTo>
                  <a:cubicBezTo>
                    <a:pt x="13431" y="35219"/>
                    <a:pt x="7623" y="37008"/>
                    <a:pt x="2133" y="39704"/>
                  </a:cubicBezTo>
                  <a:cubicBezTo>
                    <a:pt x="613" y="40464"/>
                    <a:pt x="0" y="42302"/>
                    <a:pt x="736" y="43797"/>
                  </a:cubicBezTo>
                  <a:cubicBezTo>
                    <a:pt x="1275" y="44900"/>
                    <a:pt x="2353" y="45513"/>
                    <a:pt x="3481" y="45513"/>
                  </a:cubicBezTo>
                  <a:cubicBezTo>
                    <a:pt x="3946" y="45513"/>
                    <a:pt x="4412" y="45415"/>
                    <a:pt x="4829" y="45194"/>
                  </a:cubicBezTo>
                  <a:cubicBezTo>
                    <a:pt x="10564" y="42375"/>
                    <a:pt x="16691" y="40660"/>
                    <a:pt x="23063" y="40072"/>
                  </a:cubicBezTo>
                  <a:cubicBezTo>
                    <a:pt x="24485" y="41763"/>
                    <a:pt x="26151" y="43258"/>
                    <a:pt x="28038" y="44532"/>
                  </a:cubicBezTo>
                  <a:cubicBezTo>
                    <a:pt x="27254" y="45562"/>
                    <a:pt x="26739" y="46836"/>
                    <a:pt x="26617" y="48184"/>
                  </a:cubicBezTo>
                  <a:lnTo>
                    <a:pt x="22867" y="92839"/>
                  </a:lnTo>
                  <a:cubicBezTo>
                    <a:pt x="20784" y="93697"/>
                    <a:pt x="18799" y="94751"/>
                    <a:pt x="16936" y="95952"/>
                  </a:cubicBezTo>
                  <a:cubicBezTo>
                    <a:pt x="15514" y="96858"/>
                    <a:pt x="15098" y="98770"/>
                    <a:pt x="16029" y="100167"/>
                  </a:cubicBezTo>
                  <a:cubicBezTo>
                    <a:pt x="16611" y="101080"/>
                    <a:pt x="17597" y="101578"/>
                    <a:pt x="18605" y="101578"/>
                  </a:cubicBezTo>
                  <a:cubicBezTo>
                    <a:pt x="19167" y="101578"/>
                    <a:pt x="19736" y="101423"/>
                    <a:pt x="20245" y="101098"/>
                  </a:cubicBezTo>
                  <a:cubicBezTo>
                    <a:pt x="25661" y="97618"/>
                    <a:pt x="32131" y="95756"/>
                    <a:pt x="38945" y="95756"/>
                  </a:cubicBezTo>
                  <a:cubicBezTo>
                    <a:pt x="46935" y="95756"/>
                    <a:pt x="54508" y="98329"/>
                    <a:pt x="60267" y="102986"/>
                  </a:cubicBezTo>
                  <a:cubicBezTo>
                    <a:pt x="60831" y="103427"/>
                    <a:pt x="61517" y="103647"/>
                    <a:pt x="62204" y="103647"/>
                  </a:cubicBezTo>
                  <a:cubicBezTo>
                    <a:pt x="63086" y="103647"/>
                    <a:pt x="63968" y="103255"/>
                    <a:pt x="64581" y="102520"/>
                  </a:cubicBezTo>
                  <a:cubicBezTo>
                    <a:pt x="65635" y="101196"/>
                    <a:pt x="65439" y="99285"/>
                    <a:pt x="64115" y="98206"/>
                  </a:cubicBezTo>
                  <a:cubicBezTo>
                    <a:pt x="61713" y="96295"/>
                    <a:pt x="59067" y="94653"/>
                    <a:pt x="56223" y="93354"/>
                  </a:cubicBezTo>
                  <a:lnTo>
                    <a:pt x="54361" y="71345"/>
                  </a:lnTo>
                  <a:cubicBezTo>
                    <a:pt x="58772" y="65781"/>
                    <a:pt x="64532" y="61541"/>
                    <a:pt x="71100" y="59041"/>
                  </a:cubicBezTo>
                  <a:cubicBezTo>
                    <a:pt x="75095" y="57669"/>
                    <a:pt x="79286" y="56983"/>
                    <a:pt x="83526" y="56983"/>
                  </a:cubicBezTo>
                  <a:cubicBezTo>
                    <a:pt x="104726" y="56983"/>
                    <a:pt x="121981" y="74212"/>
                    <a:pt x="121981" y="95412"/>
                  </a:cubicBezTo>
                  <a:cubicBezTo>
                    <a:pt x="121981" y="96834"/>
                    <a:pt x="121882" y="98255"/>
                    <a:pt x="121735" y="99701"/>
                  </a:cubicBezTo>
                  <a:cubicBezTo>
                    <a:pt x="120559" y="107079"/>
                    <a:pt x="117128" y="113966"/>
                    <a:pt x="111809" y="119603"/>
                  </a:cubicBezTo>
                  <a:cubicBezTo>
                    <a:pt x="110633" y="120828"/>
                    <a:pt x="110706" y="122764"/>
                    <a:pt x="111932" y="123916"/>
                  </a:cubicBezTo>
                  <a:cubicBezTo>
                    <a:pt x="112520" y="124480"/>
                    <a:pt x="113280" y="124749"/>
                    <a:pt x="114015" y="124749"/>
                  </a:cubicBezTo>
                  <a:cubicBezTo>
                    <a:pt x="114824" y="124749"/>
                    <a:pt x="115657" y="124431"/>
                    <a:pt x="116245" y="123794"/>
                  </a:cubicBezTo>
                  <a:cubicBezTo>
                    <a:pt x="121662" y="118059"/>
                    <a:pt x="125387" y="111221"/>
                    <a:pt x="127152" y="103819"/>
                  </a:cubicBezTo>
                  <a:cubicBezTo>
                    <a:pt x="136196" y="106686"/>
                    <a:pt x="142494" y="115093"/>
                    <a:pt x="142494" y="124847"/>
                  </a:cubicBezTo>
                  <a:cubicBezTo>
                    <a:pt x="142494" y="137004"/>
                    <a:pt x="132617" y="146881"/>
                    <a:pt x="120461" y="146881"/>
                  </a:cubicBezTo>
                  <a:cubicBezTo>
                    <a:pt x="115804" y="146881"/>
                    <a:pt x="111344" y="145435"/>
                    <a:pt x="107594" y="142739"/>
                  </a:cubicBezTo>
                  <a:cubicBezTo>
                    <a:pt x="107047" y="142346"/>
                    <a:pt x="106413" y="142150"/>
                    <a:pt x="105782" y="142150"/>
                  </a:cubicBezTo>
                  <a:cubicBezTo>
                    <a:pt x="105114" y="142150"/>
                    <a:pt x="104448" y="142371"/>
                    <a:pt x="103893" y="142812"/>
                  </a:cubicBezTo>
                  <a:cubicBezTo>
                    <a:pt x="97521" y="147910"/>
                    <a:pt x="89850" y="150582"/>
                    <a:pt x="81688" y="150582"/>
                  </a:cubicBezTo>
                  <a:cubicBezTo>
                    <a:pt x="74801" y="150582"/>
                    <a:pt x="68110" y="148621"/>
                    <a:pt x="62351" y="144896"/>
                  </a:cubicBezTo>
                  <a:cubicBezTo>
                    <a:pt x="61861" y="144569"/>
                    <a:pt x="61272" y="144395"/>
                    <a:pt x="60680" y="144395"/>
                  </a:cubicBezTo>
                  <a:cubicBezTo>
                    <a:pt x="60385" y="144395"/>
                    <a:pt x="60088" y="144438"/>
                    <a:pt x="59802" y="144528"/>
                  </a:cubicBezTo>
                  <a:cubicBezTo>
                    <a:pt x="58944" y="144798"/>
                    <a:pt x="58233" y="145435"/>
                    <a:pt x="57890" y="146268"/>
                  </a:cubicBezTo>
                  <a:cubicBezTo>
                    <a:pt x="53429" y="156733"/>
                    <a:pt x="44165" y="164478"/>
                    <a:pt x="33112" y="167027"/>
                  </a:cubicBezTo>
                  <a:cubicBezTo>
                    <a:pt x="31470" y="167395"/>
                    <a:pt x="30440" y="169037"/>
                    <a:pt x="30808" y="170679"/>
                  </a:cubicBezTo>
                  <a:cubicBezTo>
                    <a:pt x="31127" y="172100"/>
                    <a:pt x="32401" y="173056"/>
                    <a:pt x="33798" y="173056"/>
                  </a:cubicBezTo>
                  <a:cubicBezTo>
                    <a:pt x="34019" y="173056"/>
                    <a:pt x="34239" y="173032"/>
                    <a:pt x="34484" y="172983"/>
                  </a:cubicBezTo>
                  <a:cubicBezTo>
                    <a:pt x="41763" y="171316"/>
                    <a:pt x="48381" y="167689"/>
                    <a:pt x="53724" y="162689"/>
                  </a:cubicBezTo>
                  <a:cubicBezTo>
                    <a:pt x="69532" y="166537"/>
                    <a:pt x="80561" y="174453"/>
                    <a:pt x="86492" y="186193"/>
                  </a:cubicBezTo>
                  <a:cubicBezTo>
                    <a:pt x="88722" y="190604"/>
                    <a:pt x="93134" y="193325"/>
                    <a:pt x="98011" y="193325"/>
                  </a:cubicBezTo>
                  <a:cubicBezTo>
                    <a:pt x="102570" y="193325"/>
                    <a:pt x="106687" y="190997"/>
                    <a:pt x="109040" y="187075"/>
                  </a:cubicBezTo>
                  <a:cubicBezTo>
                    <a:pt x="111393" y="183178"/>
                    <a:pt x="111491" y="178424"/>
                    <a:pt x="109334" y="174404"/>
                  </a:cubicBezTo>
                  <a:lnTo>
                    <a:pt x="98060" y="153351"/>
                  </a:lnTo>
                  <a:cubicBezTo>
                    <a:pt x="100829" y="152175"/>
                    <a:pt x="103452" y="150704"/>
                    <a:pt x="105903" y="148940"/>
                  </a:cubicBezTo>
                  <a:cubicBezTo>
                    <a:pt x="110290" y="151611"/>
                    <a:pt x="115290" y="153008"/>
                    <a:pt x="120461" y="153008"/>
                  </a:cubicBezTo>
                  <a:cubicBezTo>
                    <a:pt x="136000" y="153008"/>
                    <a:pt x="148622" y="140362"/>
                    <a:pt x="148622" y="124847"/>
                  </a:cubicBezTo>
                  <a:cubicBezTo>
                    <a:pt x="148622" y="112054"/>
                    <a:pt x="140117" y="101049"/>
                    <a:pt x="128034" y="97716"/>
                  </a:cubicBezTo>
                  <a:cubicBezTo>
                    <a:pt x="128059" y="96932"/>
                    <a:pt x="128083" y="96172"/>
                    <a:pt x="128083" y="95412"/>
                  </a:cubicBezTo>
                  <a:cubicBezTo>
                    <a:pt x="128083" y="92349"/>
                    <a:pt x="127765" y="89359"/>
                    <a:pt x="127176" y="86491"/>
                  </a:cubicBezTo>
                  <a:cubicBezTo>
                    <a:pt x="132446" y="78379"/>
                    <a:pt x="135240" y="68992"/>
                    <a:pt x="135240" y="59286"/>
                  </a:cubicBezTo>
                  <a:cubicBezTo>
                    <a:pt x="135240" y="55316"/>
                    <a:pt x="134774" y="51346"/>
                    <a:pt x="133843" y="47498"/>
                  </a:cubicBezTo>
                  <a:cubicBezTo>
                    <a:pt x="133487" y="46096"/>
                    <a:pt x="132238" y="45158"/>
                    <a:pt x="130858" y="45158"/>
                  </a:cubicBezTo>
                  <a:cubicBezTo>
                    <a:pt x="130622" y="45158"/>
                    <a:pt x="130382" y="45186"/>
                    <a:pt x="130142" y="45243"/>
                  </a:cubicBezTo>
                  <a:cubicBezTo>
                    <a:pt x="128500" y="45635"/>
                    <a:pt x="127495" y="47302"/>
                    <a:pt x="127887" y="48944"/>
                  </a:cubicBezTo>
                  <a:cubicBezTo>
                    <a:pt x="128696" y="52326"/>
                    <a:pt x="129113" y="55806"/>
                    <a:pt x="129113" y="59286"/>
                  </a:cubicBezTo>
                  <a:cubicBezTo>
                    <a:pt x="129113" y="65977"/>
                    <a:pt x="127618" y="72521"/>
                    <a:pt x="124726" y="78452"/>
                  </a:cubicBezTo>
                  <a:cubicBezTo>
                    <a:pt x="123574" y="75658"/>
                    <a:pt x="122152" y="73011"/>
                    <a:pt x="120485" y="70536"/>
                  </a:cubicBezTo>
                  <a:cubicBezTo>
                    <a:pt x="122985" y="68502"/>
                    <a:pt x="124505" y="65414"/>
                    <a:pt x="124505" y="62080"/>
                  </a:cubicBezTo>
                  <a:cubicBezTo>
                    <a:pt x="124505" y="56076"/>
                    <a:pt x="119628" y="51199"/>
                    <a:pt x="113648" y="51199"/>
                  </a:cubicBezTo>
                  <a:cubicBezTo>
                    <a:pt x="109898" y="51199"/>
                    <a:pt x="106515" y="53135"/>
                    <a:pt x="104555" y="56149"/>
                  </a:cubicBezTo>
                  <a:cubicBezTo>
                    <a:pt x="98281" y="52767"/>
                    <a:pt x="91124" y="50855"/>
                    <a:pt x="83526" y="50855"/>
                  </a:cubicBezTo>
                  <a:cubicBezTo>
                    <a:pt x="79286" y="50855"/>
                    <a:pt x="75071" y="51468"/>
                    <a:pt x="71027" y="52645"/>
                  </a:cubicBezTo>
                  <a:cubicBezTo>
                    <a:pt x="66542" y="47767"/>
                    <a:pt x="61223" y="43650"/>
                    <a:pt x="55390" y="40562"/>
                  </a:cubicBezTo>
                  <a:cubicBezTo>
                    <a:pt x="56444" y="39140"/>
                    <a:pt x="57326" y="37572"/>
                    <a:pt x="57964" y="35905"/>
                  </a:cubicBezTo>
                  <a:cubicBezTo>
                    <a:pt x="59434" y="32131"/>
                    <a:pt x="59679" y="28136"/>
                    <a:pt x="58723" y="24288"/>
                  </a:cubicBezTo>
                  <a:cubicBezTo>
                    <a:pt x="66321" y="18553"/>
                    <a:pt x="75659" y="15391"/>
                    <a:pt x="85217" y="15391"/>
                  </a:cubicBezTo>
                  <a:cubicBezTo>
                    <a:pt x="100903" y="15391"/>
                    <a:pt x="115486" y="23847"/>
                    <a:pt x="123304" y="37449"/>
                  </a:cubicBezTo>
                  <a:cubicBezTo>
                    <a:pt x="123868" y="38430"/>
                    <a:pt x="124897" y="38993"/>
                    <a:pt x="125975" y="38993"/>
                  </a:cubicBezTo>
                  <a:cubicBezTo>
                    <a:pt x="126490" y="38993"/>
                    <a:pt x="127005" y="38846"/>
                    <a:pt x="127495" y="38577"/>
                  </a:cubicBezTo>
                  <a:cubicBezTo>
                    <a:pt x="128941" y="37743"/>
                    <a:pt x="129456" y="35881"/>
                    <a:pt x="128622" y="34410"/>
                  </a:cubicBezTo>
                  <a:cubicBezTo>
                    <a:pt x="119701" y="18921"/>
                    <a:pt x="103084" y="9289"/>
                    <a:pt x="85217" y="9289"/>
                  </a:cubicBezTo>
                  <a:cubicBezTo>
                    <a:pt x="74875" y="9289"/>
                    <a:pt x="64753" y="12524"/>
                    <a:pt x="56346" y="18455"/>
                  </a:cubicBezTo>
                  <a:cubicBezTo>
                    <a:pt x="54238" y="14190"/>
                    <a:pt x="53331" y="10514"/>
                    <a:pt x="53773" y="7769"/>
                  </a:cubicBezTo>
                  <a:cubicBezTo>
                    <a:pt x="54189" y="5098"/>
                    <a:pt x="52670" y="2500"/>
                    <a:pt x="50121" y="1544"/>
                  </a:cubicBezTo>
                  <a:cubicBezTo>
                    <a:pt x="47323" y="497"/>
                    <a:pt x="44452" y="1"/>
                    <a:pt x="416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8"/>
            <p:cNvSpPr/>
            <p:nvPr/>
          </p:nvSpPr>
          <p:spPr>
            <a:xfrm>
              <a:off x="1180200" y="1602450"/>
              <a:ext cx="2096125" cy="3172875"/>
            </a:xfrm>
            <a:custGeom>
              <a:rect b="b" l="l" r="r" t="t"/>
              <a:pathLst>
                <a:path extrusionOk="0" h="126915" w="83845">
                  <a:moveTo>
                    <a:pt x="52278" y="1"/>
                  </a:moveTo>
                  <a:cubicBezTo>
                    <a:pt x="51578" y="1"/>
                    <a:pt x="50872" y="238"/>
                    <a:pt x="50292" y="719"/>
                  </a:cubicBezTo>
                  <a:cubicBezTo>
                    <a:pt x="43307" y="6625"/>
                    <a:pt x="37768" y="14125"/>
                    <a:pt x="34190" y="22483"/>
                  </a:cubicBezTo>
                  <a:cubicBezTo>
                    <a:pt x="24999" y="24149"/>
                    <a:pt x="16593" y="28904"/>
                    <a:pt x="10368" y="35987"/>
                  </a:cubicBezTo>
                  <a:cubicBezTo>
                    <a:pt x="3677" y="43609"/>
                    <a:pt x="0" y="53364"/>
                    <a:pt x="0" y="63510"/>
                  </a:cubicBezTo>
                  <a:cubicBezTo>
                    <a:pt x="0" y="86499"/>
                    <a:pt x="18725" y="105200"/>
                    <a:pt x="41714" y="105200"/>
                  </a:cubicBezTo>
                  <a:cubicBezTo>
                    <a:pt x="43896" y="105200"/>
                    <a:pt x="46077" y="105028"/>
                    <a:pt x="48209" y="104710"/>
                  </a:cubicBezTo>
                  <a:cubicBezTo>
                    <a:pt x="54532" y="116841"/>
                    <a:pt x="66591" y="125272"/>
                    <a:pt x="80242" y="126890"/>
                  </a:cubicBezTo>
                  <a:cubicBezTo>
                    <a:pt x="80365" y="126914"/>
                    <a:pt x="80487" y="126914"/>
                    <a:pt x="80610" y="126914"/>
                  </a:cubicBezTo>
                  <a:cubicBezTo>
                    <a:pt x="82129" y="126914"/>
                    <a:pt x="83453" y="125787"/>
                    <a:pt x="83624" y="124218"/>
                  </a:cubicBezTo>
                  <a:cubicBezTo>
                    <a:pt x="83845" y="122552"/>
                    <a:pt x="82644" y="121032"/>
                    <a:pt x="80953" y="120836"/>
                  </a:cubicBezTo>
                  <a:cubicBezTo>
                    <a:pt x="68698" y="119366"/>
                    <a:pt x="57939" y="111449"/>
                    <a:pt x="52817" y="100200"/>
                  </a:cubicBezTo>
                  <a:cubicBezTo>
                    <a:pt x="48356" y="87921"/>
                    <a:pt x="51052" y="74319"/>
                    <a:pt x="59900" y="64687"/>
                  </a:cubicBezTo>
                  <a:cubicBezTo>
                    <a:pt x="61027" y="63437"/>
                    <a:pt x="60954" y="61501"/>
                    <a:pt x="59704" y="60349"/>
                  </a:cubicBezTo>
                  <a:cubicBezTo>
                    <a:pt x="59114" y="59817"/>
                    <a:pt x="58372" y="59552"/>
                    <a:pt x="57634" y="59552"/>
                  </a:cubicBezTo>
                  <a:cubicBezTo>
                    <a:pt x="56807" y="59552"/>
                    <a:pt x="55986" y="59884"/>
                    <a:pt x="55390" y="60545"/>
                  </a:cubicBezTo>
                  <a:cubicBezTo>
                    <a:pt x="45832" y="70985"/>
                    <a:pt x="42376" y="85372"/>
                    <a:pt x="46003" y="98827"/>
                  </a:cubicBezTo>
                  <a:cubicBezTo>
                    <a:pt x="44582" y="98999"/>
                    <a:pt x="43136" y="99097"/>
                    <a:pt x="41714" y="99097"/>
                  </a:cubicBezTo>
                  <a:cubicBezTo>
                    <a:pt x="22083" y="99097"/>
                    <a:pt x="6128" y="83117"/>
                    <a:pt x="6128" y="63510"/>
                  </a:cubicBezTo>
                  <a:cubicBezTo>
                    <a:pt x="6128" y="45815"/>
                    <a:pt x="19313" y="30669"/>
                    <a:pt x="36788" y="28242"/>
                  </a:cubicBezTo>
                  <a:cubicBezTo>
                    <a:pt x="37891" y="28095"/>
                    <a:pt x="38822" y="27360"/>
                    <a:pt x="39214" y="26330"/>
                  </a:cubicBezTo>
                  <a:cubicBezTo>
                    <a:pt x="42376" y="18267"/>
                    <a:pt x="47572" y="11037"/>
                    <a:pt x="54238" y="5400"/>
                  </a:cubicBezTo>
                  <a:cubicBezTo>
                    <a:pt x="55537" y="4297"/>
                    <a:pt x="55709" y="2385"/>
                    <a:pt x="54606" y="1086"/>
                  </a:cubicBezTo>
                  <a:cubicBezTo>
                    <a:pt x="54008" y="367"/>
                    <a:pt x="53148" y="1"/>
                    <a:pt x="522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8"/>
            <p:cNvSpPr/>
            <p:nvPr/>
          </p:nvSpPr>
          <p:spPr>
            <a:xfrm>
              <a:off x="3580225" y="3574975"/>
              <a:ext cx="153200" cy="153200"/>
            </a:xfrm>
            <a:custGeom>
              <a:rect b="b" l="l" r="r" t="t"/>
              <a:pathLst>
                <a:path extrusionOk="0" h="6128" w="6128">
                  <a:moveTo>
                    <a:pt x="3039" y="1"/>
                  </a:moveTo>
                  <a:cubicBezTo>
                    <a:pt x="1348" y="1"/>
                    <a:pt x="0" y="1373"/>
                    <a:pt x="0" y="3064"/>
                  </a:cubicBezTo>
                  <a:cubicBezTo>
                    <a:pt x="0" y="4755"/>
                    <a:pt x="1397" y="6128"/>
                    <a:pt x="3064" y="6128"/>
                  </a:cubicBezTo>
                  <a:cubicBezTo>
                    <a:pt x="4755" y="6128"/>
                    <a:pt x="6127" y="4755"/>
                    <a:pt x="6127" y="3064"/>
                  </a:cubicBezTo>
                  <a:cubicBezTo>
                    <a:pt x="6127" y="1373"/>
                    <a:pt x="4755"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8"/>
            <p:cNvSpPr/>
            <p:nvPr/>
          </p:nvSpPr>
          <p:spPr>
            <a:xfrm>
              <a:off x="3753625" y="3716525"/>
              <a:ext cx="153800" cy="153200"/>
            </a:xfrm>
            <a:custGeom>
              <a:rect b="b" l="l" r="r" t="t"/>
              <a:pathLst>
                <a:path extrusionOk="0" h="6128" w="6152">
                  <a:moveTo>
                    <a:pt x="3064" y="0"/>
                  </a:moveTo>
                  <a:cubicBezTo>
                    <a:pt x="1373" y="0"/>
                    <a:pt x="0" y="1373"/>
                    <a:pt x="0" y="3064"/>
                  </a:cubicBezTo>
                  <a:cubicBezTo>
                    <a:pt x="0" y="4755"/>
                    <a:pt x="1397" y="6127"/>
                    <a:pt x="3088" y="6127"/>
                  </a:cubicBezTo>
                  <a:cubicBezTo>
                    <a:pt x="4779" y="6127"/>
                    <a:pt x="6152" y="4755"/>
                    <a:pt x="6152" y="3064"/>
                  </a:cubicBezTo>
                  <a:cubicBezTo>
                    <a:pt x="6152" y="1373"/>
                    <a:pt x="4779" y="0"/>
                    <a:pt x="30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8"/>
            <p:cNvSpPr/>
            <p:nvPr/>
          </p:nvSpPr>
          <p:spPr>
            <a:xfrm>
              <a:off x="3305100" y="3849475"/>
              <a:ext cx="153200" cy="152600"/>
            </a:xfrm>
            <a:custGeom>
              <a:rect b="b" l="l" r="r" t="t"/>
              <a:pathLst>
                <a:path extrusionOk="0" h="6104" w="6128">
                  <a:moveTo>
                    <a:pt x="3040" y="1"/>
                  </a:moveTo>
                  <a:cubicBezTo>
                    <a:pt x="1349" y="1"/>
                    <a:pt x="1" y="1349"/>
                    <a:pt x="1" y="3040"/>
                  </a:cubicBezTo>
                  <a:cubicBezTo>
                    <a:pt x="1" y="4731"/>
                    <a:pt x="1373" y="6103"/>
                    <a:pt x="3064" y="6103"/>
                  </a:cubicBezTo>
                  <a:cubicBezTo>
                    <a:pt x="4755" y="6103"/>
                    <a:pt x="6128" y="4731"/>
                    <a:pt x="6128" y="3040"/>
                  </a:cubicBezTo>
                  <a:cubicBezTo>
                    <a:pt x="6128" y="1349"/>
                    <a:pt x="4755"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8"/>
            <p:cNvSpPr/>
            <p:nvPr/>
          </p:nvSpPr>
          <p:spPr>
            <a:xfrm>
              <a:off x="5725350" y="3779000"/>
              <a:ext cx="153825" cy="152600"/>
            </a:xfrm>
            <a:custGeom>
              <a:rect b="b" l="l" r="r" t="t"/>
              <a:pathLst>
                <a:path extrusionOk="0" h="6104" w="6153">
                  <a:moveTo>
                    <a:pt x="3109" y="1"/>
                  </a:moveTo>
                  <a:cubicBezTo>
                    <a:pt x="3094" y="1"/>
                    <a:pt x="3079" y="1"/>
                    <a:pt x="3064" y="1"/>
                  </a:cubicBezTo>
                  <a:lnTo>
                    <a:pt x="3040" y="1"/>
                  </a:lnTo>
                  <a:cubicBezTo>
                    <a:pt x="1348" y="1"/>
                    <a:pt x="0" y="1374"/>
                    <a:pt x="25" y="3065"/>
                  </a:cubicBezTo>
                  <a:cubicBezTo>
                    <a:pt x="25" y="4756"/>
                    <a:pt x="1422" y="6104"/>
                    <a:pt x="3089" y="6104"/>
                  </a:cubicBezTo>
                  <a:lnTo>
                    <a:pt x="3113" y="6104"/>
                  </a:lnTo>
                  <a:cubicBezTo>
                    <a:pt x="4804" y="6104"/>
                    <a:pt x="6152" y="4731"/>
                    <a:pt x="6152" y="3040"/>
                  </a:cubicBezTo>
                  <a:cubicBezTo>
                    <a:pt x="6152" y="1364"/>
                    <a:pt x="4804" y="1"/>
                    <a:pt x="31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8"/>
            <p:cNvSpPr/>
            <p:nvPr/>
          </p:nvSpPr>
          <p:spPr>
            <a:xfrm>
              <a:off x="5301950" y="2508850"/>
              <a:ext cx="153825" cy="153200"/>
            </a:xfrm>
            <a:custGeom>
              <a:rect b="b" l="l" r="r" t="t"/>
              <a:pathLst>
                <a:path extrusionOk="0" h="6128" w="6153">
                  <a:moveTo>
                    <a:pt x="3040" y="1"/>
                  </a:moveTo>
                  <a:cubicBezTo>
                    <a:pt x="1349" y="25"/>
                    <a:pt x="1" y="1398"/>
                    <a:pt x="25" y="3089"/>
                  </a:cubicBezTo>
                  <a:cubicBezTo>
                    <a:pt x="25" y="4755"/>
                    <a:pt x="1422" y="6128"/>
                    <a:pt x="3089" y="6128"/>
                  </a:cubicBezTo>
                  <a:lnTo>
                    <a:pt x="3113" y="6128"/>
                  </a:lnTo>
                  <a:cubicBezTo>
                    <a:pt x="4805" y="6103"/>
                    <a:pt x="6153" y="4731"/>
                    <a:pt x="6153" y="3040"/>
                  </a:cubicBezTo>
                  <a:cubicBezTo>
                    <a:pt x="6128" y="1348"/>
                    <a:pt x="4731"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8"/>
            <p:cNvSpPr/>
            <p:nvPr/>
          </p:nvSpPr>
          <p:spPr>
            <a:xfrm>
              <a:off x="2061275" y="3150975"/>
              <a:ext cx="153825" cy="153200"/>
            </a:xfrm>
            <a:custGeom>
              <a:rect b="b" l="l" r="r" t="t"/>
              <a:pathLst>
                <a:path extrusionOk="0" h="6128" w="6153">
                  <a:moveTo>
                    <a:pt x="3016" y="1"/>
                  </a:moveTo>
                  <a:cubicBezTo>
                    <a:pt x="1324" y="25"/>
                    <a:pt x="1" y="1398"/>
                    <a:pt x="1" y="3089"/>
                  </a:cubicBezTo>
                  <a:cubicBezTo>
                    <a:pt x="1" y="4755"/>
                    <a:pt x="1398" y="6128"/>
                    <a:pt x="3065" y="6128"/>
                  </a:cubicBezTo>
                  <a:lnTo>
                    <a:pt x="3089" y="6128"/>
                  </a:lnTo>
                  <a:cubicBezTo>
                    <a:pt x="4780" y="6103"/>
                    <a:pt x="6153" y="4731"/>
                    <a:pt x="6128" y="3040"/>
                  </a:cubicBezTo>
                  <a:cubicBezTo>
                    <a:pt x="6128" y="1373"/>
                    <a:pt x="4756" y="1"/>
                    <a:pt x="30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8"/>
            <p:cNvSpPr/>
            <p:nvPr/>
          </p:nvSpPr>
          <p:spPr>
            <a:xfrm>
              <a:off x="2802675" y="1951275"/>
              <a:ext cx="153825" cy="153200"/>
            </a:xfrm>
            <a:custGeom>
              <a:rect b="b" l="l" r="r" t="t"/>
              <a:pathLst>
                <a:path extrusionOk="0" h="6128" w="6153">
                  <a:moveTo>
                    <a:pt x="3040" y="1"/>
                  </a:moveTo>
                  <a:cubicBezTo>
                    <a:pt x="1349" y="25"/>
                    <a:pt x="1" y="1398"/>
                    <a:pt x="1" y="3089"/>
                  </a:cubicBezTo>
                  <a:cubicBezTo>
                    <a:pt x="25" y="4755"/>
                    <a:pt x="1398" y="6128"/>
                    <a:pt x="3089" y="6128"/>
                  </a:cubicBezTo>
                  <a:lnTo>
                    <a:pt x="3113" y="6128"/>
                  </a:lnTo>
                  <a:cubicBezTo>
                    <a:pt x="4804" y="6103"/>
                    <a:pt x="6152" y="4731"/>
                    <a:pt x="6152" y="3040"/>
                  </a:cubicBezTo>
                  <a:cubicBezTo>
                    <a:pt x="6128" y="1373"/>
                    <a:pt x="4755" y="1"/>
                    <a:pt x="308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8"/>
            <p:cNvSpPr/>
            <p:nvPr/>
          </p:nvSpPr>
          <p:spPr>
            <a:xfrm>
              <a:off x="4297100" y="998500"/>
              <a:ext cx="544125" cy="543500"/>
            </a:xfrm>
            <a:custGeom>
              <a:rect b="b" l="l" r="r" t="t"/>
              <a:pathLst>
                <a:path extrusionOk="0" h="21740" w="21765">
                  <a:moveTo>
                    <a:pt x="10882" y="6103"/>
                  </a:moveTo>
                  <a:cubicBezTo>
                    <a:pt x="13505" y="6103"/>
                    <a:pt x="15637" y="8235"/>
                    <a:pt x="15637" y="10858"/>
                  </a:cubicBezTo>
                  <a:cubicBezTo>
                    <a:pt x="15637" y="13480"/>
                    <a:pt x="13505" y="15612"/>
                    <a:pt x="10882" y="15612"/>
                  </a:cubicBezTo>
                  <a:cubicBezTo>
                    <a:pt x="8260" y="15612"/>
                    <a:pt x="6128" y="13480"/>
                    <a:pt x="6128" y="10858"/>
                  </a:cubicBezTo>
                  <a:cubicBezTo>
                    <a:pt x="6128" y="8235"/>
                    <a:pt x="8260" y="6103"/>
                    <a:pt x="10882" y="6103"/>
                  </a:cubicBezTo>
                  <a:close/>
                  <a:moveTo>
                    <a:pt x="10882" y="0"/>
                  </a:moveTo>
                  <a:cubicBezTo>
                    <a:pt x="4878" y="0"/>
                    <a:pt x="0" y="4878"/>
                    <a:pt x="0" y="10858"/>
                  </a:cubicBezTo>
                  <a:cubicBezTo>
                    <a:pt x="0" y="16862"/>
                    <a:pt x="4878" y="21740"/>
                    <a:pt x="10882" y="21740"/>
                  </a:cubicBezTo>
                  <a:cubicBezTo>
                    <a:pt x="16887" y="21740"/>
                    <a:pt x="21764" y="16862"/>
                    <a:pt x="21764" y="10858"/>
                  </a:cubicBezTo>
                  <a:cubicBezTo>
                    <a:pt x="21764" y="4878"/>
                    <a:pt x="16887" y="0"/>
                    <a:pt x="108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8"/>
            <p:cNvSpPr/>
            <p:nvPr/>
          </p:nvSpPr>
          <p:spPr>
            <a:xfrm>
              <a:off x="4977225" y="1114925"/>
              <a:ext cx="543500" cy="544100"/>
            </a:xfrm>
            <a:custGeom>
              <a:rect b="b" l="l" r="r" t="t"/>
              <a:pathLst>
                <a:path extrusionOk="0" h="21764" w="21740">
                  <a:moveTo>
                    <a:pt x="10882" y="6127"/>
                  </a:moveTo>
                  <a:cubicBezTo>
                    <a:pt x="13505" y="6127"/>
                    <a:pt x="15637" y="8260"/>
                    <a:pt x="15637" y="10882"/>
                  </a:cubicBezTo>
                  <a:cubicBezTo>
                    <a:pt x="15637" y="13504"/>
                    <a:pt x="13505" y="15637"/>
                    <a:pt x="10882" y="15637"/>
                  </a:cubicBezTo>
                  <a:cubicBezTo>
                    <a:pt x="8260" y="15637"/>
                    <a:pt x="6103" y="13504"/>
                    <a:pt x="6103" y="10882"/>
                  </a:cubicBezTo>
                  <a:cubicBezTo>
                    <a:pt x="6103" y="8260"/>
                    <a:pt x="8260" y="6127"/>
                    <a:pt x="10882" y="6127"/>
                  </a:cubicBezTo>
                  <a:close/>
                  <a:moveTo>
                    <a:pt x="10882" y="0"/>
                  </a:moveTo>
                  <a:cubicBezTo>
                    <a:pt x="4877" y="0"/>
                    <a:pt x="0" y="4877"/>
                    <a:pt x="0" y="10882"/>
                  </a:cubicBezTo>
                  <a:cubicBezTo>
                    <a:pt x="0" y="16887"/>
                    <a:pt x="4877" y="21764"/>
                    <a:pt x="10882" y="21764"/>
                  </a:cubicBezTo>
                  <a:cubicBezTo>
                    <a:pt x="16862" y="21764"/>
                    <a:pt x="21739" y="16887"/>
                    <a:pt x="21739" y="10882"/>
                  </a:cubicBezTo>
                  <a:cubicBezTo>
                    <a:pt x="21739" y="4877"/>
                    <a:pt x="16862" y="0"/>
                    <a:pt x="108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179" name="Shape 179"/>
        <p:cNvGrpSpPr/>
        <p:nvPr/>
      </p:nvGrpSpPr>
      <p:grpSpPr>
        <a:xfrm>
          <a:off x="0" y="0"/>
          <a:ext cx="0" cy="0"/>
          <a:chOff x="0" y="0"/>
          <a:chExt cx="0" cy="0"/>
        </a:xfrm>
      </p:grpSpPr>
      <p:sp>
        <p:nvSpPr>
          <p:cNvPr id="180" name="Google Shape;180;p29"/>
          <p:cNvSpPr txBox="1"/>
          <p:nvPr/>
        </p:nvSpPr>
        <p:spPr>
          <a:xfrm flipH="1">
            <a:off x="6379050" y="1687214"/>
            <a:ext cx="16782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Institution</a:t>
            </a:r>
            <a:endParaRPr b="1" sz="1200">
              <a:solidFill>
                <a:srgbClr val="434343"/>
              </a:solidFill>
              <a:latin typeface="Playfair Display"/>
              <a:ea typeface="Playfair Display"/>
              <a:cs typeface="Playfair Display"/>
              <a:sym typeface="Playfair Display"/>
            </a:endParaRPr>
          </a:p>
        </p:txBody>
      </p:sp>
      <p:sp>
        <p:nvSpPr>
          <p:cNvPr id="181" name="Google Shape;181;p29"/>
          <p:cNvSpPr txBox="1"/>
          <p:nvPr/>
        </p:nvSpPr>
        <p:spPr>
          <a:xfrm>
            <a:off x="6379050" y="2369564"/>
            <a:ext cx="1678200" cy="301800"/>
          </a:xfrm>
          <a:prstGeom prst="rect">
            <a:avLst/>
          </a:prstGeom>
          <a:noFill/>
          <a:ln>
            <a:noFill/>
          </a:ln>
        </p:spPr>
        <p:txBody>
          <a:bodyPr anchorCtr="0" anchor="ctr" bIns="0" lIns="91425" spcFirstLastPara="1" rIns="91425" wrap="square" tIns="187200">
            <a:noAutofit/>
          </a:bodyPr>
          <a:lstStyle/>
          <a:p>
            <a:pPr indent="0" lvl="0" marL="0" rtl="0" algn="l">
              <a:lnSpc>
                <a:spcPct val="115000"/>
              </a:lnSpc>
              <a:spcBef>
                <a:spcPts val="0"/>
              </a:spcBef>
              <a:spcAft>
                <a:spcPts val="1600"/>
              </a:spcAft>
              <a:buNone/>
            </a:pPr>
            <a:r>
              <a:rPr lang="en" sz="1200">
                <a:solidFill>
                  <a:srgbClr val="434343"/>
                </a:solidFill>
                <a:latin typeface="Barlow"/>
                <a:ea typeface="Barlow"/>
                <a:cs typeface="Barlow"/>
                <a:sym typeface="Barlow"/>
              </a:rPr>
              <a:t>2011 - 2013</a:t>
            </a:r>
            <a:endParaRPr sz="1200">
              <a:solidFill>
                <a:srgbClr val="434343"/>
              </a:solidFill>
              <a:latin typeface="Barlow"/>
              <a:ea typeface="Barlow"/>
              <a:cs typeface="Barlow"/>
              <a:sym typeface="Barlow"/>
            </a:endParaRPr>
          </a:p>
        </p:txBody>
      </p:sp>
      <p:sp>
        <p:nvSpPr>
          <p:cNvPr id="182" name="Google Shape;182;p29"/>
          <p:cNvSpPr txBox="1"/>
          <p:nvPr/>
        </p:nvSpPr>
        <p:spPr>
          <a:xfrm flipH="1">
            <a:off x="6379175" y="453901"/>
            <a:ext cx="1678200" cy="1267800"/>
          </a:xfrm>
          <a:prstGeom prst="rect">
            <a:avLst/>
          </a:prstGeom>
          <a:noFill/>
          <a:ln>
            <a:noFill/>
          </a:ln>
        </p:spPr>
        <p:txBody>
          <a:bodyPr anchorCtr="0" anchor="b" bIns="0" lIns="91425" spcFirstLastPara="1" rIns="91425" wrap="square" tIns="182875">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studies here</a:t>
            </a:r>
            <a:endParaRPr b="1" sz="1200">
              <a:solidFill>
                <a:srgbClr val="434343"/>
              </a:solidFill>
              <a:latin typeface="Barlow"/>
              <a:ea typeface="Barlow"/>
              <a:cs typeface="Barlow"/>
              <a:sym typeface="Barlow"/>
            </a:endParaRPr>
          </a:p>
        </p:txBody>
      </p:sp>
      <p:grpSp>
        <p:nvGrpSpPr>
          <p:cNvPr id="183" name="Google Shape;183;p29"/>
          <p:cNvGrpSpPr/>
          <p:nvPr/>
        </p:nvGrpSpPr>
        <p:grpSpPr>
          <a:xfrm>
            <a:off x="4384145" y="4481992"/>
            <a:ext cx="1107794" cy="89580"/>
            <a:chOff x="5441200" y="3755900"/>
            <a:chExt cx="901525" cy="72900"/>
          </a:xfrm>
        </p:grpSpPr>
        <p:sp>
          <p:nvSpPr>
            <p:cNvPr id="184" name="Google Shape;184;p29"/>
            <p:cNvSpPr/>
            <p:nvPr/>
          </p:nvSpPr>
          <p:spPr>
            <a:xfrm>
              <a:off x="544120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560692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577265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593837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6104100"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626982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 name="Google Shape;190;p29"/>
          <p:cNvGrpSpPr/>
          <p:nvPr/>
        </p:nvGrpSpPr>
        <p:grpSpPr>
          <a:xfrm>
            <a:off x="4384145" y="3937285"/>
            <a:ext cx="1107794" cy="89580"/>
            <a:chOff x="5441200" y="3755900"/>
            <a:chExt cx="901525" cy="72900"/>
          </a:xfrm>
        </p:grpSpPr>
        <p:sp>
          <p:nvSpPr>
            <p:cNvPr id="191" name="Google Shape;191;p29"/>
            <p:cNvSpPr/>
            <p:nvPr/>
          </p:nvSpPr>
          <p:spPr>
            <a:xfrm>
              <a:off x="544120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560692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577265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593837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6104100"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626982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29"/>
          <p:cNvGrpSpPr/>
          <p:nvPr/>
        </p:nvGrpSpPr>
        <p:grpSpPr>
          <a:xfrm>
            <a:off x="7208070" y="4481992"/>
            <a:ext cx="1107794" cy="89580"/>
            <a:chOff x="5441200" y="3755900"/>
            <a:chExt cx="901525" cy="72900"/>
          </a:xfrm>
        </p:grpSpPr>
        <p:sp>
          <p:nvSpPr>
            <p:cNvPr id="198" name="Google Shape;198;p29"/>
            <p:cNvSpPr/>
            <p:nvPr/>
          </p:nvSpPr>
          <p:spPr>
            <a:xfrm>
              <a:off x="544120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560692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577265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593837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6104100"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626982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29"/>
          <p:cNvGrpSpPr/>
          <p:nvPr/>
        </p:nvGrpSpPr>
        <p:grpSpPr>
          <a:xfrm>
            <a:off x="7208070" y="3937285"/>
            <a:ext cx="1107794" cy="89580"/>
            <a:chOff x="5441200" y="3755900"/>
            <a:chExt cx="901525" cy="72900"/>
          </a:xfrm>
        </p:grpSpPr>
        <p:sp>
          <p:nvSpPr>
            <p:cNvPr id="205" name="Google Shape;205;p29"/>
            <p:cNvSpPr/>
            <p:nvPr/>
          </p:nvSpPr>
          <p:spPr>
            <a:xfrm>
              <a:off x="544120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560692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5772650"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5938375" y="3755900"/>
              <a:ext cx="72900" cy="72900"/>
            </a:xfrm>
            <a:prstGeom prst="rect">
              <a:avLst/>
            </a:prstGeom>
            <a:solidFill>
              <a:srgbClr val="434343"/>
            </a:solid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6104100"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6269825" y="3755900"/>
              <a:ext cx="72900" cy="729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 name="Google Shape;211;p29"/>
          <p:cNvSpPr txBox="1"/>
          <p:nvPr/>
        </p:nvSpPr>
        <p:spPr>
          <a:xfrm flipH="1">
            <a:off x="3552025" y="1687214"/>
            <a:ext cx="16782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Institution</a:t>
            </a:r>
            <a:endParaRPr b="1" sz="1200">
              <a:solidFill>
                <a:srgbClr val="434343"/>
              </a:solidFill>
              <a:latin typeface="Playfair Display"/>
              <a:ea typeface="Playfair Display"/>
              <a:cs typeface="Playfair Display"/>
              <a:sym typeface="Playfair Display"/>
            </a:endParaRPr>
          </a:p>
        </p:txBody>
      </p:sp>
      <p:sp>
        <p:nvSpPr>
          <p:cNvPr id="212" name="Google Shape;212;p29"/>
          <p:cNvSpPr txBox="1"/>
          <p:nvPr/>
        </p:nvSpPr>
        <p:spPr>
          <a:xfrm>
            <a:off x="3552025" y="2369564"/>
            <a:ext cx="1678200" cy="301800"/>
          </a:xfrm>
          <a:prstGeom prst="rect">
            <a:avLst/>
          </a:prstGeom>
          <a:noFill/>
          <a:ln>
            <a:noFill/>
          </a:ln>
        </p:spPr>
        <p:txBody>
          <a:bodyPr anchorCtr="0" anchor="ctr" bIns="0" lIns="91425" spcFirstLastPara="1" rIns="91425" wrap="square" tIns="187200">
            <a:noAutofit/>
          </a:bodyPr>
          <a:lstStyle/>
          <a:p>
            <a:pPr indent="0" lvl="0" marL="0" rtl="0" algn="l">
              <a:lnSpc>
                <a:spcPct val="115000"/>
              </a:lnSpc>
              <a:spcBef>
                <a:spcPts val="0"/>
              </a:spcBef>
              <a:spcAft>
                <a:spcPts val="1600"/>
              </a:spcAft>
              <a:buNone/>
            </a:pPr>
            <a:r>
              <a:rPr lang="en" sz="1200">
                <a:solidFill>
                  <a:srgbClr val="434343"/>
                </a:solidFill>
                <a:latin typeface="Barlow"/>
                <a:ea typeface="Barlow"/>
                <a:cs typeface="Barlow"/>
                <a:sym typeface="Barlow"/>
              </a:rPr>
              <a:t>2009 - 2011</a:t>
            </a:r>
            <a:endParaRPr sz="1200">
              <a:solidFill>
                <a:srgbClr val="434343"/>
              </a:solidFill>
              <a:latin typeface="Barlow"/>
              <a:ea typeface="Barlow"/>
              <a:cs typeface="Barlow"/>
              <a:sym typeface="Barlow"/>
            </a:endParaRPr>
          </a:p>
        </p:txBody>
      </p:sp>
      <p:sp>
        <p:nvSpPr>
          <p:cNvPr id="213" name="Google Shape;213;p29"/>
          <p:cNvSpPr txBox="1"/>
          <p:nvPr/>
        </p:nvSpPr>
        <p:spPr>
          <a:xfrm flipH="1">
            <a:off x="3552150" y="453901"/>
            <a:ext cx="1678200" cy="1267800"/>
          </a:xfrm>
          <a:prstGeom prst="rect">
            <a:avLst/>
          </a:prstGeom>
          <a:noFill/>
          <a:ln>
            <a:noFill/>
          </a:ln>
        </p:spPr>
        <p:txBody>
          <a:bodyPr anchorCtr="0" anchor="b" bIns="0" lIns="91425" spcFirstLastPara="1" rIns="91425" wrap="square" tIns="182875">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studies here</a:t>
            </a:r>
            <a:endParaRPr b="1" sz="1200">
              <a:solidFill>
                <a:srgbClr val="434343"/>
              </a:solidFill>
              <a:latin typeface="Barlow"/>
              <a:ea typeface="Barlow"/>
              <a:cs typeface="Barlow"/>
              <a:sym typeface="Barlow"/>
            </a:endParaRPr>
          </a:p>
        </p:txBody>
      </p:sp>
      <p:sp>
        <p:nvSpPr>
          <p:cNvPr id="214" name="Google Shape;214;p29"/>
          <p:cNvSpPr txBox="1"/>
          <p:nvPr/>
        </p:nvSpPr>
        <p:spPr>
          <a:xfrm flipH="1">
            <a:off x="725000" y="1687214"/>
            <a:ext cx="1678200" cy="301800"/>
          </a:xfrm>
          <a:prstGeom prst="rect">
            <a:avLst/>
          </a:prstGeom>
          <a:noFill/>
          <a:ln>
            <a:noFill/>
          </a:ln>
        </p:spPr>
        <p:txBody>
          <a:bodyPr anchorCtr="0" anchor="ctr" bIns="91425" lIns="91425" spcFirstLastPara="1" rIns="91425" wrap="square" tIns="306000">
            <a:noAutofit/>
          </a:bodyPr>
          <a:lstStyle/>
          <a:p>
            <a:pPr indent="0" lvl="0" marL="0" rtl="0" algn="l">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Institution</a:t>
            </a:r>
            <a:endParaRPr b="1" sz="1200">
              <a:solidFill>
                <a:srgbClr val="434343"/>
              </a:solidFill>
              <a:latin typeface="Playfair Display"/>
              <a:ea typeface="Playfair Display"/>
              <a:cs typeface="Playfair Display"/>
              <a:sym typeface="Playfair Display"/>
            </a:endParaRPr>
          </a:p>
        </p:txBody>
      </p:sp>
      <p:sp>
        <p:nvSpPr>
          <p:cNvPr id="215" name="Google Shape;215;p29"/>
          <p:cNvSpPr txBox="1"/>
          <p:nvPr/>
        </p:nvSpPr>
        <p:spPr>
          <a:xfrm>
            <a:off x="725000" y="2369564"/>
            <a:ext cx="1678200" cy="301800"/>
          </a:xfrm>
          <a:prstGeom prst="rect">
            <a:avLst/>
          </a:prstGeom>
          <a:noFill/>
          <a:ln>
            <a:noFill/>
          </a:ln>
        </p:spPr>
        <p:txBody>
          <a:bodyPr anchorCtr="0" anchor="ctr" bIns="0" lIns="91425" spcFirstLastPara="1" rIns="91425" wrap="square" tIns="187200">
            <a:noAutofit/>
          </a:bodyPr>
          <a:lstStyle/>
          <a:p>
            <a:pPr indent="0" lvl="0" marL="0" rtl="0" algn="l">
              <a:lnSpc>
                <a:spcPct val="115000"/>
              </a:lnSpc>
              <a:spcBef>
                <a:spcPts val="0"/>
              </a:spcBef>
              <a:spcAft>
                <a:spcPts val="1600"/>
              </a:spcAft>
              <a:buNone/>
            </a:pPr>
            <a:r>
              <a:rPr lang="en" sz="1200">
                <a:solidFill>
                  <a:srgbClr val="434343"/>
                </a:solidFill>
                <a:latin typeface="Barlow"/>
                <a:ea typeface="Barlow"/>
                <a:cs typeface="Barlow"/>
                <a:sym typeface="Barlow"/>
              </a:rPr>
              <a:t>2005 - 2009</a:t>
            </a:r>
            <a:endParaRPr sz="1200">
              <a:solidFill>
                <a:srgbClr val="434343"/>
              </a:solidFill>
              <a:latin typeface="Barlow"/>
              <a:ea typeface="Barlow"/>
              <a:cs typeface="Barlow"/>
              <a:sym typeface="Barlow"/>
            </a:endParaRPr>
          </a:p>
        </p:txBody>
      </p:sp>
      <p:sp>
        <p:nvSpPr>
          <p:cNvPr id="216" name="Google Shape;216;p29"/>
          <p:cNvSpPr txBox="1"/>
          <p:nvPr/>
        </p:nvSpPr>
        <p:spPr>
          <a:xfrm flipH="1">
            <a:off x="725125" y="453901"/>
            <a:ext cx="1678200" cy="1267800"/>
          </a:xfrm>
          <a:prstGeom prst="rect">
            <a:avLst/>
          </a:prstGeom>
          <a:noFill/>
          <a:ln>
            <a:noFill/>
          </a:ln>
        </p:spPr>
        <p:txBody>
          <a:bodyPr anchorCtr="0" anchor="b" bIns="0" lIns="91425" spcFirstLastPara="1" rIns="91425" wrap="square" tIns="182875">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studies here</a:t>
            </a:r>
            <a:endParaRPr b="1" sz="1200">
              <a:solidFill>
                <a:srgbClr val="434343"/>
              </a:solidFill>
              <a:latin typeface="Barlow"/>
              <a:ea typeface="Barlow"/>
              <a:cs typeface="Barlow"/>
              <a:sym typeface="Barlow"/>
            </a:endParaRPr>
          </a:p>
        </p:txBody>
      </p:sp>
      <p:sp>
        <p:nvSpPr>
          <p:cNvPr id="217" name="Google Shape;217;p29"/>
          <p:cNvSpPr txBox="1"/>
          <p:nvPr>
            <p:ph type="ctrTitle"/>
          </p:nvPr>
        </p:nvSpPr>
        <p:spPr>
          <a:xfrm>
            <a:off x="725000" y="3246950"/>
            <a:ext cx="2635200" cy="1409400"/>
          </a:xfrm>
          <a:prstGeom prst="rect">
            <a:avLst/>
          </a:prstGeom>
        </p:spPr>
        <p:txBody>
          <a:bodyPr anchorCtr="0" anchor="t" bIns="91425" lIns="91425" spcFirstLastPara="1" rIns="91425" wrap="square" tIns="342000">
            <a:noAutofit/>
          </a:bodyPr>
          <a:lstStyle/>
          <a:p>
            <a:pPr indent="0" lvl="0" marL="0" rtl="0" algn="l">
              <a:spcBef>
                <a:spcPts val="0"/>
              </a:spcBef>
              <a:spcAft>
                <a:spcPts val="0"/>
              </a:spcAft>
              <a:buNone/>
            </a:pPr>
            <a:r>
              <a:rPr lang="en"/>
              <a:t>My Education</a:t>
            </a:r>
            <a:endParaRPr/>
          </a:p>
        </p:txBody>
      </p:sp>
      <p:grpSp>
        <p:nvGrpSpPr>
          <p:cNvPr id="218" name="Google Shape;218;p29"/>
          <p:cNvGrpSpPr/>
          <p:nvPr/>
        </p:nvGrpSpPr>
        <p:grpSpPr>
          <a:xfrm>
            <a:off x="822800" y="2103322"/>
            <a:ext cx="8321225" cy="238501"/>
            <a:chOff x="822800" y="2103322"/>
            <a:chExt cx="8321225" cy="238501"/>
          </a:xfrm>
        </p:grpSpPr>
        <p:sp>
          <p:nvSpPr>
            <p:cNvPr id="219" name="Google Shape;219;p29"/>
            <p:cNvSpPr/>
            <p:nvPr/>
          </p:nvSpPr>
          <p:spPr>
            <a:xfrm>
              <a:off x="2657725" y="2197675"/>
              <a:ext cx="64863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822800" y="2197676"/>
              <a:ext cx="1834800" cy="498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822800" y="2103322"/>
              <a:ext cx="15600" cy="238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3652050" y="2103322"/>
              <a:ext cx="15600" cy="238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6481300" y="2103322"/>
              <a:ext cx="15600" cy="238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 name="Google Shape;224;p29"/>
          <p:cNvGrpSpPr/>
          <p:nvPr/>
        </p:nvGrpSpPr>
        <p:grpSpPr>
          <a:xfrm>
            <a:off x="6493167" y="4332952"/>
            <a:ext cx="325084" cy="245542"/>
            <a:chOff x="4711700" y="3321525"/>
            <a:chExt cx="367825" cy="277825"/>
          </a:xfrm>
        </p:grpSpPr>
        <p:sp>
          <p:nvSpPr>
            <p:cNvPr id="225" name="Google Shape;225;p29"/>
            <p:cNvSpPr/>
            <p:nvPr/>
          </p:nvSpPr>
          <p:spPr>
            <a:xfrm>
              <a:off x="4711700" y="3484500"/>
              <a:ext cx="10725" cy="32500"/>
            </a:xfrm>
            <a:custGeom>
              <a:rect b="b" l="l" r="r" t="t"/>
              <a:pathLst>
                <a:path extrusionOk="0" h="1300" w="429">
                  <a:moveTo>
                    <a:pt x="214" y="1"/>
                  </a:moveTo>
                  <a:cubicBezTo>
                    <a:pt x="96" y="1"/>
                    <a:pt x="1" y="97"/>
                    <a:pt x="1" y="215"/>
                  </a:cubicBezTo>
                  <a:lnTo>
                    <a:pt x="1" y="1086"/>
                  </a:lnTo>
                  <a:cubicBezTo>
                    <a:pt x="1" y="1204"/>
                    <a:pt x="96" y="1300"/>
                    <a:pt x="214" y="1300"/>
                  </a:cubicBezTo>
                  <a:cubicBezTo>
                    <a:pt x="333" y="1300"/>
                    <a:pt x="428" y="1204"/>
                    <a:pt x="428" y="1086"/>
                  </a:cubicBezTo>
                  <a:lnTo>
                    <a:pt x="428" y="215"/>
                  </a:lnTo>
                  <a:cubicBezTo>
                    <a:pt x="428"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4711700" y="3321525"/>
              <a:ext cx="367825" cy="277825"/>
            </a:xfrm>
            <a:custGeom>
              <a:rect b="b" l="l" r="r" t="t"/>
              <a:pathLst>
                <a:path extrusionOk="0" h="11113" w="14713">
                  <a:moveTo>
                    <a:pt x="11851" y="433"/>
                  </a:moveTo>
                  <a:cubicBezTo>
                    <a:pt x="11906" y="433"/>
                    <a:pt x="11947" y="474"/>
                    <a:pt x="11947" y="524"/>
                  </a:cubicBezTo>
                  <a:lnTo>
                    <a:pt x="11947" y="783"/>
                  </a:lnTo>
                  <a:lnTo>
                    <a:pt x="10730" y="783"/>
                  </a:lnTo>
                  <a:lnTo>
                    <a:pt x="10730" y="524"/>
                  </a:lnTo>
                  <a:cubicBezTo>
                    <a:pt x="10730" y="474"/>
                    <a:pt x="10772" y="433"/>
                    <a:pt x="10821" y="433"/>
                  </a:cubicBezTo>
                  <a:close/>
                  <a:moveTo>
                    <a:pt x="4133" y="783"/>
                  </a:moveTo>
                  <a:cubicBezTo>
                    <a:pt x="4183" y="783"/>
                    <a:pt x="4224" y="825"/>
                    <a:pt x="4224" y="875"/>
                  </a:cubicBezTo>
                  <a:lnTo>
                    <a:pt x="4224" y="1408"/>
                  </a:lnTo>
                  <a:lnTo>
                    <a:pt x="1782" y="1408"/>
                  </a:lnTo>
                  <a:lnTo>
                    <a:pt x="1782" y="875"/>
                  </a:lnTo>
                  <a:cubicBezTo>
                    <a:pt x="1782" y="825"/>
                    <a:pt x="1823" y="783"/>
                    <a:pt x="1873" y="783"/>
                  </a:cubicBezTo>
                  <a:close/>
                  <a:moveTo>
                    <a:pt x="6097" y="1089"/>
                  </a:moveTo>
                  <a:cubicBezTo>
                    <a:pt x="6146" y="1089"/>
                    <a:pt x="6188" y="1130"/>
                    <a:pt x="6188" y="1185"/>
                  </a:cubicBezTo>
                  <a:lnTo>
                    <a:pt x="6188" y="1408"/>
                  </a:lnTo>
                  <a:lnTo>
                    <a:pt x="5591" y="1408"/>
                  </a:lnTo>
                  <a:lnTo>
                    <a:pt x="5591" y="1185"/>
                  </a:lnTo>
                  <a:cubicBezTo>
                    <a:pt x="5591" y="1130"/>
                    <a:pt x="5632" y="1089"/>
                    <a:pt x="5682" y="1089"/>
                  </a:cubicBezTo>
                  <a:close/>
                  <a:moveTo>
                    <a:pt x="12467" y="1212"/>
                  </a:moveTo>
                  <a:cubicBezTo>
                    <a:pt x="12516" y="1212"/>
                    <a:pt x="12558" y="1253"/>
                    <a:pt x="12558" y="1308"/>
                  </a:cubicBezTo>
                  <a:lnTo>
                    <a:pt x="12558" y="1408"/>
                  </a:lnTo>
                  <a:lnTo>
                    <a:pt x="10120" y="1408"/>
                  </a:lnTo>
                  <a:lnTo>
                    <a:pt x="10120" y="1308"/>
                  </a:lnTo>
                  <a:cubicBezTo>
                    <a:pt x="10120" y="1253"/>
                    <a:pt x="10161" y="1212"/>
                    <a:pt x="10211" y="1212"/>
                  </a:cubicBezTo>
                  <a:close/>
                  <a:moveTo>
                    <a:pt x="13209" y="2747"/>
                  </a:moveTo>
                  <a:lnTo>
                    <a:pt x="13209" y="3317"/>
                  </a:lnTo>
                  <a:lnTo>
                    <a:pt x="11633" y="3317"/>
                  </a:lnTo>
                  <a:lnTo>
                    <a:pt x="11633" y="2747"/>
                  </a:lnTo>
                  <a:close/>
                  <a:moveTo>
                    <a:pt x="13883" y="1836"/>
                  </a:moveTo>
                  <a:cubicBezTo>
                    <a:pt x="14102" y="1836"/>
                    <a:pt x="14280" y="2019"/>
                    <a:pt x="14280" y="2238"/>
                  </a:cubicBezTo>
                  <a:lnTo>
                    <a:pt x="14280" y="3317"/>
                  </a:lnTo>
                  <a:lnTo>
                    <a:pt x="13642" y="3317"/>
                  </a:lnTo>
                  <a:lnTo>
                    <a:pt x="13642" y="2533"/>
                  </a:lnTo>
                  <a:cubicBezTo>
                    <a:pt x="13642" y="2415"/>
                    <a:pt x="13542" y="2320"/>
                    <a:pt x="13424" y="2320"/>
                  </a:cubicBezTo>
                  <a:lnTo>
                    <a:pt x="11418" y="2320"/>
                  </a:lnTo>
                  <a:cubicBezTo>
                    <a:pt x="11300" y="2320"/>
                    <a:pt x="11204" y="2415"/>
                    <a:pt x="11204" y="2533"/>
                  </a:cubicBezTo>
                  <a:lnTo>
                    <a:pt x="11204" y="3317"/>
                  </a:lnTo>
                  <a:lnTo>
                    <a:pt x="9094" y="3317"/>
                  </a:lnTo>
                  <a:cubicBezTo>
                    <a:pt x="8558" y="3062"/>
                    <a:pt x="7965" y="2930"/>
                    <a:pt x="7355" y="2930"/>
                  </a:cubicBezTo>
                  <a:cubicBezTo>
                    <a:pt x="6735" y="2930"/>
                    <a:pt x="6142" y="3067"/>
                    <a:pt x="5614" y="3317"/>
                  </a:cubicBezTo>
                  <a:lnTo>
                    <a:pt x="3189" y="3317"/>
                  </a:lnTo>
                  <a:cubicBezTo>
                    <a:pt x="3094" y="2970"/>
                    <a:pt x="2775" y="2711"/>
                    <a:pt x="2397" y="2711"/>
                  </a:cubicBezTo>
                  <a:cubicBezTo>
                    <a:pt x="2024" y="2711"/>
                    <a:pt x="1704" y="2970"/>
                    <a:pt x="1608" y="3317"/>
                  </a:cubicBezTo>
                  <a:lnTo>
                    <a:pt x="428" y="3317"/>
                  </a:lnTo>
                  <a:lnTo>
                    <a:pt x="428" y="2238"/>
                  </a:lnTo>
                  <a:cubicBezTo>
                    <a:pt x="428" y="2019"/>
                    <a:pt x="607" y="1836"/>
                    <a:pt x="830" y="1836"/>
                  </a:cubicBezTo>
                  <a:close/>
                  <a:moveTo>
                    <a:pt x="2397" y="3144"/>
                  </a:moveTo>
                  <a:cubicBezTo>
                    <a:pt x="2611" y="3144"/>
                    <a:pt x="2789" y="3317"/>
                    <a:pt x="2789" y="3531"/>
                  </a:cubicBezTo>
                  <a:cubicBezTo>
                    <a:pt x="2789" y="3746"/>
                    <a:pt x="2611" y="3918"/>
                    <a:pt x="2397" y="3918"/>
                  </a:cubicBezTo>
                  <a:cubicBezTo>
                    <a:pt x="2188" y="3918"/>
                    <a:pt x="2010" y="3746"/>
                    <a:pt x="2010" y="3531"/>
                  </a:cubicBezTo>
                  <a:cubicBezTo>
                    <a:pt x="2010" y="3317"/>
                    <a:pt x="2188" y="3144"/>
                    <a:pt x="2397" y="3144"/>
                  </a:cubicBezTo>
                  <a:close/>
                  <a:moveTo>
                    <a:pt x="11938" y="6538"/>
                  </a:moveTo>
                  <a:cubicBezTo>
                    <a:pt x="12020" y="6538"/>
                    <a:pt x="12084" y="6602"/>
                    <a:pt x="12084" y="6684"/>
                  </a:cubicBezTo>
                  <a:lnTo>
                    <a:pt x="12084" y="7222"/>
                  </a:lnTo>
                  <a:cubicBezTo>
                    <a:pt x="12084" y="7304"/>
                    <a:pt x="12020" y="7367"/>
                    <a:pt x="11938" y="7367"/>
                  </a:cubicBezTo>
                  <a:lnTo>
                    <a:pt x="11432" y="7367"/>
                  </a:lnTo>
                  <a:cubicBezTo>
                    <a:pt x="11441" y="7254"/>
                    <a:pt x="11450" y="7140"/>
                    <a:pt x="11450" y="7022"/>
                  </a:cubicBezTo>
                  <a:cubicBezTo>
                    <a:pt x="11450" y="6862"/>
                    <a:pt x="11437" y="6698"/>
                    <a:pt x="11418" y="6538"/>
                  </a:cubicBezTo>
                  <a:close/>
                  <a:moveTo>
                    <a:pt x="4365" y="9810"/>
                  </a:moveTo>
                  <a:cubicBezTo>
                    <a:pt x="4525" y="9987"/>
                    <a:pt x="4703" y="10147"/>
                    <a:pt x="4894" y="10292"/>
                  </a:cubicBezTo>
                  <a:lnTo>
                    <a:pt x="830" y="10292"/>
                  </a:lnTo>
                  <a:cubicBezTo>
                    <a:pt x="607" y="10292"/>
                    <a:pt x="428" y="10111"/>
                    <a:pt x="428" y="9892"/>
                  </a:cubicBezTo>
                  <a:lnTo>
                    <a:pt x="428" y="9810"/>
                  </a:lnTo>
                  <a:close/>
                  <a:moveTo>
                    <a:pt x="14280" y="9810"/>
                  </a:moveTo>
                  <a:lnTo>
                    <a:pt x="14280" y="9892"/>
                  </a:lnTo>
                  <a:cubicBezTo>
                    <a:pt x="14280" y="10111"/>
                    <a:pt x="14102" y="10292"/>
                    <a:pt x="13883" y="10292"/>
                  </a:cubicBezTo>
                  <a:lnTo>
                    <a:pt x="9815" y="10292"/>
                  </a:lnTo>
                  <a:cubicBezTo>
                    <a:pt x="10006" y="10147"/>
                    <a:pt x="10184" y="9987"/>
                    <a:pt x="10348" y="9810"/>
                  </a:cubicBezTo>
                  <a:close/>
                  <a:moveTo>
                    <a:pt x="7355" y="3358"/>
                  </a:moveTo>
                  <a:cubicBezTo>
                    <a:pt x="8402" y="3358"/>
                    <a:pt x="9400" y="3809"/>
                    <a:pt x="10097" y="4593"/>
                  </a:cubicBezTo>
                  <a:cubicBezTo>
                    <a:pt x="10139" y="4642"/>
                    <a:pt x="10198" y="4667"/>
                    <a:pt x="10257" y="4667"/>
                  </a:cubicBezTo>
                  <a:cubicBezTo>
                    <a:pt x="10309" y="4667"/>
                    <a:pt x="10360" y="4648"/>
                    <a:pt x="10402" y="4611"/>
                  </a:cubicBezTo>
                  <a:cubicBezTo>
                    <a:pt x="10489" y="4534"/>
                    <a:pt x="10499" y="4397"/>
                    <a:pt x="10421" y="4310"/>
                  </a:cubicBezTo>
                  <a:cubicBezTo>
                    <a:pt x="10234" y="4101"/>
                    <a:pt x="10028" y="3914"/>
                    <a:pt x="9810" y="3750"/>
                  </a:cubicBezTo>
                  <a:lnTo>
                    <a:pt x="14280" y="3750"/>
                  </a:lnTo>
                  <a:lnTo>
                    <a:pt x="14280" y="9382"/>
                  </a:lnTo>
                  <a:lnTo>
                    <a:pt x="10699" y="9382"/>
                  </a:lnTo>
                  <a:cubicBezTo>
                    <a:pt x="11027" y="8917"/>
                    <a:pt x="11264" y="8379"/>
                    <a:pt x="11373" y="7800"/>
                  </a:cubicBezTo>
                  <a:lnTo>
                    <a:pt x="11938" y="7800"/>
                  </a:lnTo>
                  <a:cubicBezTo>
                    <a:pt x="12257" y="7800"/>
                    <a:pt x="12516" y="7541"/>
                    <a:pt x="12516" y="7222"/>
                  </a:cubicBezTo>
                  <a:lnTo>
                    <a:pt x="12516" y="6684"/>
                  </a:lnTo>
                  <a:cubicBezTo>
                    <a:pt x="12516" y="6366"/>
                    <a:pt x="12257" y="6110"/>
                    <a:pt x="11938" y="6110"/>
                  </a:cubicBezTo>
                  <a:lnTo>
                    <a:pt x="11346" y="6110"/>
                  </a:lnTo>
                  <a:cubicBezTo>
                    <a:pt x="11268" y="5764"/>
                    <a:pt x="11145" y="5431"/>
                    <a:pt x="10981" y="5121"/>
                  </a:cubicBezTo>
                  <a:cubicBezTo>
                    <a:pt x="10943" y="5048"/>
                    <a:pt x="10867" y="5006"/>
                    <a:pt x="10789" y="5006"/>
                  </a:cubicBezTo>
                  <a:cubicBezTo>
                    <a:pt x="10755" y="5006"/>
                    <a:pt x="10721" y="5014"/>
                    <a:pt x="10690" y="5030"/>
                  </a:cubicBezTo>
                  <a:cubicBezTo>
                    <a:pt x="10585" y="5085"/>
                    <a:pt x="10543" y="5217"/>
                    <a:pt x="10598" y="5321"/>
                  </a:cubicBezTo>
                  <a:cubicBezTo>
                    <a:pt x="10871" y="5841"/>
                    <a:pt x="11018" y="6429"/>
                    <a:pt x="11018" y="7022"/>
                  </a:cubicBezTo>
                  <a:cubicBezTo>
                    <a:pt x="11018" y="9039"/>
                    <a:pt x="9372" y="10685"/>
                    <a:pt x="7355" y="10685"/>
                  </a:cubicBezTo>
                  <a:cubicBezTo>
                    <a:pt x="5336" y="10685"/>
                    <a:pt x="3696" y="9039"/>
                    <a:pt x="3696" y="7022"/>
                  </a:cubicBezTo>
                  <a:cubicBezTo>
                    <a:pt x="3696" y="5003"/>
                    <a:pt x="5336" y="3358"/>
                    <a:pt x="7355" y="3358"/>
                  </a:cubicBezTo>
                  <a:close/>
                  <a:moveTo>
                    <a:pt x="10821" y="0"/>
                  </a:moveTo>
                  <a:cubicBezTo>
                    <a:pt x="10535" y="0"/>
                    <a:pt x="10302" y="232"/>
                    <a:pt x="10302" y="524"/>
                  </a:cubicBezTo>
                  <a:lnTo>
                    <a:pt x="10302" y="783"/>
                  </a:lnTo>
                  <a:lnTo>
                    <a:pt x="10211" y="783"/>
                  </a:lnTo>
                  <a:cubicBezTo>
                    <a:pt x="9919" y="783"/>
                    <a:pt x="9687" y="1016"/>
                    <a:pt x="9687" y="1308"/>
                  </a:cubicBezTo>
                  <a:lnTo>
                    <a:pt x="9687" y="1408"/>
                  </a:lnTo>
                  <a:lnTo>
                    <a:pt x="6621" y="1408"/>
                  </a:lnTo>
                  <a:lnTo>
                    <a:pt x="6621" y="1185"/>
                  </a:lnTo>
                  <a:cubicBezTo>
                    <a:pt x="6621" y="893"/>
                    <a:pt x="6384" y="661"/>
                    <a:pt x="6097" y="661"/>
                  </a:cubicBezTo>
                  <a:lnTo>
                    <a:pt x="5682" y="661"/>
                  </a:lnTo>
                  <a:cubicBezTo>
                    <a:pt x="5395" y="661"/>
                    <a:pt x="5158" y="893"/>
                    <a:pt x="5158" y="1185"/>
                  </a:cubicBezTo>
                  <a:lnTo>
                    <a:pt x="5158" y="1408"/>
                  </a:lnTo>
                  <a:lnTo>
                    <a:pt x="4653" y="1408"/>
                  </a:lnTo>
                  <a:lnTo>
                    <a:pt x="4653" y="875"/>
                  </a:lnTo>
                  <a:cubicBezTo>
                    <a:pt x="4653" y="588"/>
                    <a:pt x="4420" y="351"/>
                    <a:pt x="4133" y="351"/>
                  </a:cubicBezTo>
                  <a:lnTo>
                    <a:pt x="1873" y="351"/>
                  </a:lnTo>
                  <a:cubicBezTo>
                    <a:pt x="1586" y="351"/>
                    <a:pt x="1349" y="588"/>
                    <a:pt x="1349" y="875"/>
                  </a:cubicBezTo>
                  <a:lnTo>
                    <a:pt x="1349" y="1408"/>
                  </a:lnTo>
                  <a:lnTo>
                    <a:pt x="830" y="1408"/>
                  </a:lnTo>
                  <a:cubicBezTo>
                    <a:pt x="369" y="1408"/>
                    <a:pt x="1" y="1782"/>
                    <a:pt x="1" y="2238"/>
                  </a:cubicBezTo>
                  <a:lnTo>
                    <a:pt x="1" y="5796"/>
                  </a:lnTo>
                  <a:cubicBezTo>
                    <a:pt x="1" y="5914"/>
                    <a:pt x="96" y="6010"/>
                    <a:pt x="214" y="6010"/>
                  </a:cubicBezTo>
                  <a:cubicBezTo>
                    <a:pt x="333" y="6010"/>
                    <a:pt x="428" y="5914"/>
                    <a:pt x="428" y="5796"/>
                  </a:cubicBezTo>
                  <a:lnTo>
                    <a:pt x="428" y="3750"/>
                  </a:lnTo>
                  <a:lnTo>
                    <a:pt x="1608" y="3750"/>
                  </a:lnTo>
                  <a:cubicBezTo>
                    <a:pt x="1704" y="4097"/>
                    <a:pt x="2024" y="4351"/>
                    <a:pt x="2397" y="4351"/>
                  </a:cubicBezTo>
                  <a:cubicBezTo>
                    <a:pt x="2775" y="4351"/>
                    <a:pt x="3094" y="4097"/>
                    <a:pt x="3189" y="3750"/>
                  </a:cubicBezTo>
                  <a:lnTo>
                    <a:pt x="4903" y="3750"/>
                  </a:lnTo>
                  <a:cubicBezTo>
                    <a:pt x="3905" y="4497"/>
                    <a:pt x="3263" y="5687"/>
                    <a:pt x="3263" y="7022"/>
                  </a:cubicBezTo>
                  <a:cubicBezTo>
                    <a:pt x="3263" y="7901"/>
                    <a:pt x="3541" y="8711"/>
                    <a:pt x="4010" y="9382"/>
                  </a:cubicBezTo>
                  <a:lnTo>
                    <a:pt x="428" y="9382"/>
                  </a:lnTo>
                  <a:lnTo>
                    <a:pt x="428" y="8543"/>
                  </a:lnTo>
                  <a:cubicBezTo>
                    <a:pt x="428" y="8425"/>
                    <a:pt x="333" y="8328"/>
                    <a:pt x="214" y="8328"/>
                  </a:cubicBezTo>
                  <a:cubicBezTo>
                    <a:pt x="96" y="8328"/>
                    <a:pt x="1" y="8425"/>
                    <a:pt x="1" y="8543"/>
                  </a:cubicBezTo>
                  <a:lnTo>
                    <a:pt x="1" y="9892"/>
                  </a:lnTo>
                  <a:cubicBezTo>
                    <a:pt x="1" y="10347"/>
                    <a:pt x="369" y="10721"/>
                    <a:pt x="830" y="10721"/>
                  </a:cubicBezTo>
                  <a:lnTo>
                    <a:pt x="5609" y="10721"/>
                  </a:lnTo>
                  <a:cubicBezTo>
                    <a:pt x="6138" y="10972"/>
                    <a:pt x="6730" y="11113"/>
                    <a:pt x="7355" y="11113"/>
                  </a:cubicBezTo>
                  <a:cubicBezTo>
                    <a:pt x="7978" y="11113"/>
                    <a:pt x="8571" y="10972"/>
                    <a:pt x="9104" y="10721"/>
                  </a:cubicBezTo>
                  <a:lnTo>
                    <a:pt x="13883" y="10721"/>
                  </a:lnTo>
                  <a:cubicBezTo>
                    <a:pt x="14339" y="10721"/>
                    <a:pt x="14713" y="10347"/>
                    <a:pt x="14713" y="9892"/>
                  </a:cubicBezTo>
                  <a:lnTo>
                    <a:pt x="14713" y="2238"/>
                  </a:lnTo>
                  <a:cubicBezTo>
                    <a:pt x="14713" y="1782"/>
                    <a:pt x="14339" y="1408"/>
                    <a:pt x="13883" y="1408"/>
                  </a:cubicBezTo>
                  <a:lnTo>
                    <a:pt x="12991" y="1408"/>
                  </a:lnTo>
                  <a:lnTo>
                    <a:pt x="12991" y="1308"/>
                  </a:lnTo>
                  <a:cubicBezTo>
                    <a:pt x="12991" y="1016"/>
                    <a:pt x="12753" y="783"/>
                    <a:pt x="12467" y="783"/>
                  </a:cubicBezTo>
                  <a:lnTo>
                    <a:pt x="12375" y="783"/>
                  </a:lnTo>
                  <a:lnTo>
                    <a:pt x="12375" y="524"/>
                  </a:lnTo>
                  <a:cubicBezTo>
                    <a:pt x="12375" y="232"/>
                    <a:pt x="12143" y="0"/>
                    <a:pt x="118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4823100" y="3424475"/>
              <a:ext cx="145025" cy="145050"/>
            </a:xfrm>
            <a:custGeom>
              <a:rect b="b" l="l" r="r" t="t"/>
              <a:pathLst>
                <a:path extrusionOk="0" h="5802" w="5801">
                  <a:moveTo>
                    <a:pt x="2899" y="434"/>
                  </a:moveTo>
                  <a:cubicBezTo>
                    <a:pt x="4260" y="434"/>
                    <a:pt x="5368" y="1541"/>
                    <a:pt x="5368" y="2904"/>
                  </a:cubicBezTo>
                  <a:cubicBezTo>
                    <a:pt x="5368" y="4265"/>
                    <a:pt x="4260" y="5373"/>
                    <a:pt x="2899" y="5373"/>
                  </a:cubicBezTo>
                  <a:cubicBezTo>
                    <a:pt x="1536" y="5373"/>
                    <a:pt x="428" y="4265"/>
                    <a:pt x="428" y="2904"/>
                  </a:cubicBezTo>
                  <a:cubicBezTo>
                    <a:pt x="428" y="1541"/>
                    <a:pt x="1536" y="434"/>
                    <a:pt x="2899" y="434"/>
                  </a:cubicBezTo>
                  <a:close/>
                  <a:moveTo>
                    <a:pt x="2899" y="0"/>
                  </a:moveTo>
                  <a:cubicBezTo>
                    <a:pt x="1299" y="0"/>
                    <a:pt x="1" y="1304"/>
                    <a:pt x="1" y="2904"/>
                  </a:cubicBezTo>
                  <a:cubicBezTo>
                    <a:pt x="1" y="4502"/>
                    <a:pt x="1299" y="5802"/>
                    <a:pt x="2899" y="5802"/>
                  </a:cubicBezTo>
                  <a:cubicBezTo>
                    <a:pt x="4497" y="5802"/>
                    <a:pt x="5801" y="4502"/>
                    <a:pt x="5801" y="2904"/>
                  </a:cubicBezTo>
                  <a:cubicBezTo>
                    <a:pt x="5801" y="1304"/>
                    <a:pt x="4497" y="0"/>
                    <a:pt x="28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4844975" y="3446350"/>
              <a:ext cx="101300" cy="101425"/>
            </a:xfrm>
            <a:custGeom>
              <a:rect b="b" l="l" r="r" t="t"/>
              <a:pathLst>
                <a:path extrusionOk="0" h="4057" w="4052">
                  <a:moveTo>
                    <a:pt x="2024" y="433"/>
                  </a:moveTo>
                  <a:cubicBezTo>
                    <a:pt x="2903" y="433"/>
                    <a:pt x="3618" y="1148"/>
                    <a:pt x="3618" y="2029"/>
                  </a:cubicBezTo>
                  <a:cubicBezTo>
                    <a:pt x="3618" y="2908"/>
                    <a:pt x="2903" y="3623"/>
                    <a:pt x="2024" y="3623"/>
                  </a:cubicBezTo>
                  <a:cubicBezTo>
                    <a:pt x="1143" y="3623"/>
                    <a:pt x="428" y="2908"/>
                    <a:pt x="428" y="2029"/>
                  </a:cubicBezTo>
                  <a:cubicBezTo>
                    <a:pt x="428" y="1148"/>
                    <a:pt x="1143" y="433"/>
                    <a:pt x="2024" y="433"/>
                  </a:cubicBezTo>
                  <a:close/>
                  <a:moveTo>
                    <a:pt x="2024" y="0"/>
                  </a:moveTo>
                  <a:cubicBezTo>
                    <a:pt x="907" y="0"/>
                    <a:pt x="1" y="912"/>
                    <a:pt x="1" y="2029"/>
                  </a:cubicBezTo>
                  <a:cubicBezTo>
                    <a:pt x="1" y="3144"/>
                    <a:pt x="907" y="4056"/>
                    <a:pt x="2024" y="4056"/>
                  </a:cubicBezTo>
                  <a:cubicBezTo>
                    <a:pt x="3139" y="4056"/>
                    <a:pt x="4051" y="3144"/>
                    <a:pt x="4051" y="2029"/>
                  </a:cubicBezTo>
                  <a:cubicBezTo>
                    <a:pt x="4051" y="912"/>
                    <a:pt x="3139" y="0"/>
                    <a:pt x="20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 name="Google Shape;229;p29"/>
          <p:cNvGrpSpPr/>
          <p:nvPr/>
        </p:nvGrpSpPr>
        <p:grpSpPr>
          <a:xfrm rot="-2700000">
            <a:off x="3657212" y="4291661"/>
            <a:ext cx="326079" cy="325062"/>
            <a:chOff x="3435250" y="2645250"/>
            <a:chExt cx="368975" cy="367825"/>
          </a:xfrm>
        </p:grpSpPr>
        <p:sp>
          <p:nvSpPr>
            <p:cNvPr id="230" name="Google Shape;230;p29"/>
            <p:cNvSpPr/>
            <p:nvPr/>
          </p:nvSpPr>
          <p:spPr>
            <a:xfrm>
              <a:off x="3477275" y="2781075"/>
              <a:ext cx="75200" cy="67625"/>
            </a:xfrm>
            <a:custGeom>
              <a:rect b="b" l="l" r="r" t="t"/>
              <a:pathLst>
                <a:path extrusionOk="0" h="2705" w="3008">
                  <a:moveTo>
                    <a:pt x="1504" y="432"/>
                  </a:moveTo>
                  <a:cubicBezTo>
                    <a:pt x="1905" y="432"/>
                    <a:pt x="2275" y="695"/>
                    <a:pt x="2388" y="1096"/>
                  </a:cubicBezTo>
                  <a:cubicBezTo>
                    <a:pt x="2529" y="1584"/>
                    <a:pt x="2247" y="2095"/>
                    <a:pt x="1760" y="2236"/>
                  </a:cubicBezTo>
                  <a:cubicBezTo>
                    <a:pt x="1674" y="2260"/>
                    <a:pt x="1589" y="2272"/>
                    <a:pt x="1504" y="2272"/>
                  </a:cubicBezTo>
                  <a:cubicBezTo>
                    <a:pt x="1105" y="2272"/>
                    <a:pt x="737" y="2010"/>
                    <a:pt x="620" y="1607"/>
                  </a:cubicBezTo>
                  <a:cubicBezTo>
                    <a:pt x="557" y="1370"/>
                    <a:pt x="584" y="1124"/>
                    <a:pt x="702" y="905"/>
                  </a:cubicBezTo>
                  <a:cubicBezTo>
                    <a:pt x="820" y="691"/>
                    <a:pt x="1017" y="537"/>
                    <a:pt x="1253" y="468"/>
                  </a:cubicBezTo>
                  <a:cubicBezTo>
                    <a:pt x="1335" y="445"/>
                    <a:pt x="1422" y="432"/>
                    <a:pt x="1504" y="432"/>
                  </a:cubicBezTo>
                  <a:close/>
                  <a:moveTo>
                    <a:pt x="1503" y="1"/>
                  </a:moveTo>
                  <a:cubicBezTo>
                    <a:pt x="1380" y="1"/>
                    <a:pt x="1255" y="18"/>
                    <a:pt x="1131" y="53"/>
                  </a:cubicBezTo>
                  <a:cubicBezTo>
                    <a:pt x="416" y="258"/>
                    <a:pt x="0" y="1010"/>
                    <a:pt x="206" y="1725"/>
                  </a:cubicBezTo>
                  <a:cubicBezTo>
                    <a:pt x="306" y="2072"/>
                    <a:pt x="538" y="2358"/>
                    <a:pt x="853" y="2532"/>
                  </a:cubicBezTo>
                  <a:cubicBezTo>
                    <a:pt x="1053" y="2646"/>
                    <a:pt x="1276" y="2705"/>
                    <a:pt x="1504" y="2705"/>
                  </a:cubicBezTo>
                  <a:cubicBezTo>
                    <a:pt x="1627" y="2705"/>
                    <a:pt x="1755" y="2686"/>
                    <a:pt x="1878" y="2650"/>
                  </a:cubicBezTo>
                  <a:cubicBezTo>
                    <a:pt x="2593" y="2445"/>
                    <a:pt x="3007" y="1693"/>
                    <a:pt x="2803" y="978"/>
                  </a:cubicBezTo>
                  <a:cubicBezTo>
                    <a:pt x="2633" y="387"/>
                    <a:pt x="2090" y="1"/>
                    <a:pt x="15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3435250" y="2645250"/>
              <a:ext cx="368975" cy="367825"/>
            </a:xfrm>
            <a:custGeom>
              <a:rect b="b" l="l" r="r" t="t"/>
              <a:pathLst>
                <a:path extrusionOk="0" h="14713" w="14759">
                  <a:moveTo>
                    <a:pt x="9678" y="5919"/>
                  </a:moveTo>
                  <a:lnTo>
                    <a:pt x="10976" y="7213"/>
                  </a:lnTo>
                  <a:lnTo>
                    <a:pt x="9204" y="7686"/>
                  </a:lnTo>
                  <a:lnTo>
                    <a:pt x="9678" y="5919"/>
                  </a:lnTo>
                  <a:close/>
                  <a:moveTo>
                    <a:pt x="6744" y="6443"/>
                  </a:moveTo>
                  <a:lnTo>
                    <a:pt x="6192" y="8498"/>
                  </a:lnTo>
                  <a:lnTo>
                    <a:pt x="5272" y="8744"/>
                  </a:lnTo>
                  <a:cubicBezTo>
                    <a:pt x="5796" y="8178"/>
                    <a:pt x="6088" y="7418"/>
                    <a:pt x="6046" y="6630"/>
                  </a:cubicBezTo>
                  <a:lnTo>
                    <a:pt x="6744" y="6443"/>
                  </a:lnTo>
                  <a:close/>
                  <a:moveTo>
                    <a:pt x="3190" y="4351"/>
                  </a:moveTo>
                  <a:cubicBezTo>
                    <a:pt x="3595" y="4351"/>
                    <a:pt x="3996" y="4456"/>
                    <a:pt x="4366" y="4657"/>
                  </a:cubicBezTo>
                  <a:cubicBezTo>
                    <a:pt x="4930" y="4971"/>
                    <a:pt x="5344" y="5491"/>
                    <a:pt x="5523" y="6115"/>
                  </a:cubicBezTo>
                  <a:cubicBezTo>
                    <a:pt x="5891" y="7400"/>
                    <a:pt x="5144" y="8748"/>
                    <a:pt x="3859" y="9122"/>
                  </a:cubicBezTo>
                  <a:cubicBezTo>
                    <a:pt x="3636" y="9186"/>
                    <a:pt x="3412" y="9216"/>
                    <a:pt x="3191" y="9216"/>
                  </a:cubicBezTo>
                  <a:cubicBezTo>
                    <a:pt x="2133" y="9216"/>
                    <a:pt x="1158" y="8522"/>
                    <a:pt x="852" y="7459"/>
                  </a:cubicBezTo>
                  <a:cubicBezTo>
                    <a:pt x="478" y="6170"/>
                    <a:pt x="1226" y="4821"/>
                    <a:pt x="2515" y="4447"/>
                  </a:cubicBezTo>
                  <a:cubicBezTo>
                    <a:pt x="2738" y="4384"/>
                    <a:pt x="2966" y="4351"/>
                    <a:pt x="3190" y="4351"/>
                  </a:cubicBezTo>
                  <a:close/>
                  <a:moveTo>
                    <a:pt x="9876" y="1244"/>
                  </a:moveTo>
                  <a:cubicBezTo>
                    <a:pt x="10024" y="1244"/>
                    <a:pt x="10173" y="1264"/>
                    <a:pt x="10320" y="1303"/>
                  </a:cubicBezTo>
                  <a:cubicBezTo>
                    <a:pt x="10357" y="1312"/>
                    <a:pt x="10389" y="1335"/>
                    <a:pt x="10407" y="1371"/>
                  </a:cubicBezTo>
                  <a:cubicBezTo>
                    <a:pt x="10429" y="1404"/>
                    <a:pt x="10435" y="1440"/>
                    <a:pt x="10425" y="1481"/>
                  </a:cubicBezTo>
                  <a:lnTo>
                    <a:pt x="9363" y="5440"/>
                  </a:lnTo>
                  <a:lnTo>
                    <a:pt x="8406" y="8994"/>
                  </a:lnTo>
                  <a:cubicBezTo>
                    <a:pt x="8357" y="8992"/>
                    <a:pt x="8308" y="8990"/>
                    <a:pt x="8258" y="8990"/>
                  </a:cubicBezTo>
                  <a:cubicBezTo>
                    <a:pt x="7779" y="8990"/>
                    <a:pt x="7301" y="9111"/>
                    <a:pt x="6871" y="9350"/>
                  </a:cubicBezTo>
                  <a:cubicBezTo>
                    <a:pt x="6662" y="9463"/>
                    <a:pt x="6471" y="9605"/>
                    <a:pt x="6297" y="9764"/>
                  </a:cubicBezTo>
                  <a:lnTo>
                    <a:pt x="8242" y="2502"/>
                  </a:lnTo>
                  <a:cubicBezTo>
                    <a:pt x="8361" y="2065"/>
                    <a:pt x="8643" y="1699"/>
                    <a:pt x="9035" y="1472"/>
                  </a:cubicBezTo>
                  <a:cubicBezTo>
                    <a:pt x="9296" y="1321"/>
                    <a:pt x="9584" y="1244"/>
                    <a:pt x="9876" y="1244"/>
                  </a:cubicBezTo>
                  <a:close/>
                  <a:moveTo>
                    <a:pt x="4976" y="0"/>
                  </a:moveTo>
                  <a:cubicBezTo>
                    <a:pt x="4770" y="0"/>
                    <a:pt x="4589" y="124"/>
                    <a:pt x="4511" y="311"/>
                  </a:cubicBezTo>
                  <a:cubicBezTo>
                    <a:pt x="4433" y="502"/>
                    <a:pt x="4479" y="715"/>
                    <a:pt x="4620" y="862"/>
                  </a:cubicBezTo>
                  <a:lnTo>
                    <a:pt x="7472" y="3714"/>
                  </a:lnTo>
                  <a:lnTo>
                    <a:pt x="6871" y="5964"/>
                  </a:lnTo>
                  <a:lnTo>
                    <a:pt x="5987" y="6201"/>
                  </a:lnTo>
                  <a:cubicBezTo>
                    <a:pt x="5973" y="6134"/>
                    <a:pt x="5956" y="6065"/>
                    <a:pt x="5937" y="5991"/>
                  </a:cubicBezTo>
                  <a:cubicBezTo>
                    <a:pt x="5727" y="5259"/>
                    <a:pt x="5240" y="4652"/>
                    <a:pt x="4570" y="4279"/>
                  </a:cubicBezTo>
                  <a:cubicBezTo>
                    <a:pt x="4143" y="4041"/>
                    <a:pt x="3670" y="3921"/>
                    <a:pt x="3191" y="3921"/>
                  </a:cubicBezTo>
                  <a:cubicBezTo>
                    <a:pt x="2926" y="3921"/>
                    <a:pt x="2659" y="3958"/>
                    <a:pt x="2397" y="4033"/>
                  </a:cubicBezTo>
                  <a:cubicBezTo>
                    <a:pt x="880" y="4470"/>
                    <a:pt x="0" y="6060"/>
                    <a:pt x="438" y="7577"/>
                  </a:cubicBezTo>
                  <a:cubicBezTo>
                    <a:pt x="798" y="8830"/>
                    <a:pt x="1946" y="9646"/>
                    <a:pt x="3190" y="9646"/>
                  </a:cubicBezTo>
                  <a:cubicBezTo>
                    <a:pt x="3449" y="9646"/>
                    <a:pt x="3987" y="9532"/>
                    <a:pt x="3996" y="9532"/>
                  </a:cubicBezTo>
                  <a:cubicBezTo>
                    <a:pt x="4000" y="9528"/>
                    <a:pt x="6065" y="8977"/>
                    <a:pt x="6065" y="8977"/>
                  </a:cubicBezTo>
                  <a:lnTo>
                    <a:pt x="6065" y="8977"/>
                  </a:lnTo>
                  <a:cubicBezTo>
                    <a:pt x="6065" y="8977"/>
                    <a:pt x="5504" y="11059"/>
                    <a:pt x="5504" y="11063"/>
                  </a:cubicBezTo>
                  <a:cubicBezTo>
                    <a:pt x="5295" y="11797"/>
                    <a:pt x="5382" y="12571"/>
                    <a:pt x="5750" y="13241"/>
                  </a:cubicBezTo>
                  <a:cubicBezTo>
                    <a:pt x="6120" y="13906"/>
                    <a:pt x="6730" y="14394"/>
                    <a:pt x="7464" y="14603"/>
                  </a:cubicBezTo>
                  <a:cubicBezTo>
                    <a:pt x="7723" y="14676"/>
                    <a:pt x="7987" y="14712"/>
                    <a:pt x="8256" y="14712"/>
                  </a:cubicBezTo>
                  <a:cubicBezTo>
                    <a:pt x="8639" y="14712"/>
                    <a:pt x="9022" y="14640"/>
                    <a:pt x="9382" y="14485"/>
                  </a:cubicBezTo>
                  <a:cubicBezTo>
                    <a:pt x="9974" y="14230"/>
                    <a:pt x="10471" y="13778"/>
                    <a:pt x="10776" y="13209"/>
                  </a:cubicBezTo>
                  <a:cubicBezTo>
                    <a:pt x="10831" y="13105"/>
                    <a:pt x="10794" y="12977"/>
                    <a:pt x="10689" y="12918"/>
                  </a:cubicBezTo>
                  <a:cubicBezTo>
                    <a:pt x="10658" y="12901"/>
                    <a:pt x="10624" y="12893"/>
                    <a:pt x="10590" y="12893"/>
                  </a:cubicBezTo>
                  <a:cubicBezTo>
                    <a:pt x="10511" y="12893"/>
                    <a:pt x="10434" y="12935"/>
                    <a:pt x="10393" y="13008"/>
                  </a:cubicBezTo>
                  <a:cubicBezTo>
                    <a:pt x="10138" y="13487"/>
                    <a:pt x="9714" y="13874"/>
                    <a:pt x="9209" y="14089"/>
                  </a:cubicBezTo>
                  <a:cubicBezTo>
                    <a:pt x="8907" y="14218"/>
                    <a:pt x="8582" y="14283"/>
                    <a:pt x="8256" y="14283"/>
                  </a:cubicBezTo>
                  <a:cubicBezTo>
                    <a:pt x="8029" y="14283"/>
                    <a:pt x="7802" y="14252"/>
                    <a:pt x="7582" y="14188"/>
                  </a:cubicBezTo>
                  <a:cubicBezTo>
                    <a:pt x="6957" y="14011"/>
                    <a:pt x="6443" y="13597"/>
                    <a:pt x="6128" y="13031"/>
                  </a:cubicBezTo>
                  <a:cubicBezTo>
                    <a:pt x="5815" y="12462"/>
                    <a:pt x="5741" y="11806"/>
                    <a:pt x="5918" y="11181"/>
                  </a:cubicBezTo>
                  <a:cubicBezTo>
                    <a:pt x="6101" y="10557"/>
                    <a:pt x="6511" y="10043"/>
                    <a:pt x="7081" y="9728"/>
                  </a:cubicBezTo>
                  <a:cubicBezTo>
                    <a:pt x="7445" y="9526"/>
                    <a:pt x="7847" y="9422"/>
                    <a:pt x="8253" y="9422"/>
                  </a:cubicBezTo>
                  <a:cubicBezTo>
                    <a:pt x="8478" y="9422"/>
                    <a:pt x="8704" y="9453"/>
                    <a:pt x="8926" y="9518"/>
                  </a:cubicBezTo>
                  <a:cubicBezTo>
                    <a:pt x="9495" y="9682"/>
                    <a:pt x="9979" y="10043"/>
                    <a:pt x="10298" y="10539"/>
                  </a:cubicBezTo>
                  <a:cubicBezTo>
                    <a:pt x="10616" y="11027"/>
                    <a:pt x="10744" y="11614"/>
                    <a:pt x="10662" y="12188"/>
                  </a:cubicBezTo>
                  <a:cubicBezTo>
                    <a:pt x="10648" y="12306"/>
                    <a:pt x="10730" y="12416"/>
                    <a:pt x="10845" y="12434"/>
                  </a:cubicBezTo>
                  <a:cubicBezTo>
                    <a:pt x="10854" y="12435"/>
                    <a:pt x="10863" y="12436"/>
                    <a:pt x="10871" y="12436"/>
                  </a:cubicBezTo>
                  <a:cubicBezTo>
                    <a:pt x="10979" y="12436"/>
                    <a:pt x="11074" y="12358"/>
                    <a:pt x="11091" y="12247"/>
                  </a:cubicBezTo>
                  <a:cubicBezTo>
                    <a:pt x="11186" y="11574"/>
                    <a:pt x="11031" y="10880"/>
                    <a:pt x="10662" y="10306"/>
                  </a:cubicBezTo>
                  <a:cubicBezTo>
                    <a:pt x="10288" y="9724"/>
                    <a:pt x="9714" y="9295"/>
                    <a:pt x="9045" y="9104"/>
                  </a:cubicBezTo>
                  <a:cubicBezTo>
                    <a:pt x="8976" y="9086"/>
                    <a:pt x="8908" y="9067"/>
                    <a:pt x="8839" y="9053"/>
                  </a:cubicBezTo>
                  <a:lnTo>
                    <a:pt x="9077" y="8170"/>
                  </a:lnTo>
                  <a:lnTo>
                    <a:pt x="11327" y="7564"/>
                  </a:lnTo>
                  <a:lnTo>
                    <a:pt x="11970" y="8206"/>
                  </a:lnTo>
                  <a:cubicBezTo>
                    <a:pt x="12010" y="8252"/>
                    <a:pt x="12065" y="8270"/>
                    <a:pt x="12124" y="8270"/>
                  </a:cubicBezTo>
                  <a:cubicBezTo>
                    <a:pt x="12179" y="8270"/>
                    <a:pt x="12233" y="8252"/>
                    <a:pt x="12275" y="8206"/>
                  </a:cubicBezTo>
                  <a:cubicBezTo>
                    <a:pt x="12357" y="8124"/>
                    <a:pt x="12357" y="7987"/>
                    <a:pt x="12275" y="7901"/>
                  </a:cubicBezTo>
                  <a:lnTo>
                    <a:pt x="9810" y="5436"/>
                  </a:lnTo>
                  <a:lnTo>
                    <a:pt x="10839" y="1590"/>
                  </a:lnTo>
                  <a:cubicBezTo>
                    <a:pt x="10881" y="1440"/>
                    <a:pt x="10858" y="1285"/>
                    <a:pt x="10780" y="1153"/>
                  </a:cubicBezTo>
                  <a:cubicBezTo>
                    <a:pt x="10703" y="1021"/>
                    <a:pt x="10580" y="925"/>
                    <a:pt x="10435" y="885"/>
                  </a:cubicBezTo>
                  <a:cubicBezTo>
                    <a:pt x="10252" y="836"/>
                    <a:pt x="10066" y="812"/>
                    <a:pt x="9882" y="812"/>
                  </a:cubicBezTo>
                  <a:cubicBezTo>
                    <a:pt x="9511" y="812"/>
                    <a:pt x="9147" y="909"/>
                    <a:pt x="8822" y="1098"/>
                  </a:cubicBezTo>
                  <a:cubicBezTo>
                    <a:pt x="8330" y="1381"/>
                    <a:pt x="7974" y="1842"/>
                    <a:pt x="7828" y="2388"/>
                  </a:cubicBezTo>
                  <a:lnTo>
                    <a:pt x="7605" y="3230"/>
                  </a:lnTo>
                  <a:lnTo>
                    <a:pt x="4926" y="557"/>
                  </a:lnTo>
                  <a:cubicBezTo>
                    <a:pt x="4898" y="524"/>
                    <a:pt x="4903" y="492"/>
                    <a:pt x="4912" y="475"/>
                  </a:cubicBezTo>
                  <a:cubicBezTo>
                    <a:pt x="4917" y="460"/>
                    <a:pt x="4934" y="433"/>
                    <a:pt x="4976" y="433"/>
                  </a:cubicBezTo>
                  <a:lnTo>
                    <a:pt x="14257" y="433"/>
                  </a:lnTo>
                  <a:cubicBezTo>
                    <a:pt x="14298" y="433"/>
                    <a:pt x="14330" y="465"/>
                    <a:pt x="14330" y="502"/>
                  </a:cubicBezTo>
                  <a:lnTo>
                    <a:pt x="14330" y="1645"/>
                  </a:lnTo>
                  <a:cubicBezTo>
                    <a:pt x="14330" y="1764"/>
                    <a:pt x="14426" y="1859"/>
                    <a:pt x="14544" y="1859"/>
                  </a:cubicBezTo>
                  <a:cubicBezTo>
                    <a:pt x="14662" y="1859"/>
                    <a:pt x="14758" y="1764"/>
                    <a:pt x="14758" y="1645"/>
                  </a:cubicBezTo>
                  <a:lnTo>
                    <a:pt x="14758" y="502"/>
                  </a:lnTo>
                  <a:cubicBezTo>
                    <a:pt x="14758" y="229"/>
                    <a:pt x="14535" y="0"/>
                    <a:pt x="142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a:off x="3748950" y="2704475"/>
              <a:ext cx="55275" cy="198000"/>
            </a:xfrm>
            <a:custGeom>
              <a:rect b="b" l="l" r="r" t="t"/>
              <a:pathLst>
                <a:path extrusionOk="0" h="7920" w="2211">
                  <a:moveTo>
                    <a:pt x="1996" y="1"/>
                  </a:moveTo>
                  <a:cubicBezTo>
                    <a:pt x="1878" y="1"/>
                    <a:pt x="1782" y="96"/>
                    <a:pt x="1782" y="215"/>
                  </a:cubicBezTo>
                  <a:lnTo>
                    <a:pt x="1782" y="7414"/>
                  </a:lnTo>
                  <a:cubicBezTo>
                    <a:pt x="1782" y="7455"/>
                    <a:pt x="1754" y="7473"/>
                    <a:pt x="1736" y="7482"/>
                  </a:cubicBezTo>
                  <a:cubicBezTo>
                    <a:pt x="1728" y="7484"/>
                    <a:pt x="1718" y="7487"/>
                    <a:pt x="1707" y="7487"/>
                  </a:cubicBezTo>
                  <a:cubicBezTo>
                    <a:pt x="1692" y="7487"/>
                    <a:pt x="1675" y="7482"/>
                    <a:pt x="1659" y="7464"/>
                  </a:cubicBezTo>
                  <a:lnTo>
                    <a:pt x="392" y="6198"/>
                  </a:lnTo>
                  <a:cubicBezTo>
                    <a:pt x="349" y="6157"/>
                    <a:pt x="293" y="6136"/>
                    <a:pt x="238" y="6136"/>
                  </a:cubicBezTo>
                  <a:cubicBezTo>
                    <a:pt x="182" y="6136"/>
                    <a:pt x="128" y="6157"/>
                    <a:pt x="87" y="6198"/>
                  </a:cubicBezTo>
                  <a:cubicBezTo>
                    <a:pt x="0" y="6284"/>
                    <a:pt x="0" y="6421"/>
                    <a:pt x="87" y="6503"/>
                  </a:cubicBezTo>
                  <a:lnTo>
                    <a:pt x="1353" y="7769"/>
                  </a:lnTo>
                  <a:cubicBezTo>
                    <a:pt x="1449" y="7865"/>
                    <a:pt x="1577" y="7920"/>
                    <a:pt x="1709" y="7920"/>
                  </a:cubicBezTo>
                  <a:cubicBezTo>
                    <a:pt x="1773" y="7920"/>
                    <a:pt x="1836" y="7906"/>
                    <a:pt x="1900" y="7878"/>
                  </a:cubicBezTo>
                  <a:cubicBezTo>
                    <a:pt x="2091" y="7801"/>
                    <a:pt x="2210" y="7619"/>
                    <a:pt x="2210" y="7414"/>
                  </a:cubicBezTo>
                  <a:lnTo>
                    <a:pt x="2210" y="215"/>
                  </a:lnTo>
                  <a:cubicBezTo>
                    <a:pt x="2210" y="96"/>
                    <a:pt x="2114" y="1"/>
                    <a:pt x="1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9"/>
            <p:cNvSpPr/>
            <p:nvPr/>
          </p:nvSpPr>
          <p:spPr>
            <a:xfrm>
              <a:off x="3604050" y="2907825"/>
              <a:ext cx="75200" cy="67550"/>
            </a:xfrm>
            <a:custGeom>
              <a:rect b="b" l="l" r="r" t="t"/>
              <a:pathLst>
                <a:path extrusionOk="0" h="2702" w="3008">
                  <a:moveTo>
                    <a:pt x="1500" y="432"/>
                  </a:moveTo>
                  <a:cubicBezTo>
                    <a:pt x="1586" y="432"/>
                    <a:pt x="1673" y="442"/>
                    <a:pt x="1759" y="469"/>
                  </a:cubicBezTo>
                  <a:cubicBezTo>
                    <a:pt x="2243" y="606"/>
                    <a:pt x="2525" y="1116"/>
                    <a:pt x="2388" y="1603"/>
                  </a:cubicBezTo>
                  <a:cubicBezTo>
                    <a:pt x="2320" y="1841"/>
                    <a:pt x="2165" y="2036"/>
                    <a:pt x="1946" y="2154"/>
                  </a:cubicBezTo>
                  <a:cubicBezTo>
                    <a:pt x="1809" y="2231"/>
                    <a:pt x="1659" y="2269"/>
                    <a:pt x="1507" y="2269"/>
                  </a:cubicBezTo>
                  <a:cubicBezTo>
                    <a:pt x="1421" y="2269"/>
                    <a:pt x="1335" y="2257"/>
                    <a:pt x="1250" y="2232"/>
                  </a:cubicBezTo>
                  <a:cubicBezTo>
                    <a:pt x="1012" y="2169"/>
                    <a:pt x="817" y="2009"/>
                    <a:pt x="697" y="1795"/>
                  </a:cubicBezTo>
                  <a:cubicBezTo>
                    <a:pt x="579" y="1580"/>
                    <a:pt x="552" y="1334"/>
                    <a:pt x="621" y="1098"/>
                  </a:cubicBezTo>
                  <a:cubicBezTo>
                    <a:pt x="689" y="861"/>
                    <a:pt x="844" y="665"/>
                    <a:pt x="1058" y="546"/>
                  </a:cubicBezTo>
                  <a:cubicBezTo>
                    <a:pt x="1195" y="469"/>
                    <a:pt x="1349" y="432"/>
                    <a:pt x="1500" y="432"/>
                  </a:cubicBezTo>
                  <a:close/>
                  <a:moveTo>
                    <a:pt x="1502" y="0"/>
                  </a:moveTo>
                  <a:cubicBezTo>
                    <a:pt x="1276" y="0"/>
                    <a:pt x="1053" y="57"/>
                    <a:pt x="848" y="169"/>
                  </a:cubicBezTo>
                  <a:cubicBezTo>
                    <a:pt x="533" y="341"/>
                    <a:pt x="306" y="628"/>
                    <a:pt x="205" y="979"/>
                  </a:cubicBezTo>
                  <a:cubicBezTo>
                    <a:pt x="1" y="1694"/>
                    <a:pt x="415" y="2442"/>
                    <a:pt x="1130" y="2647"/>
                  </a:cubicBezTo>
                  <a:cubicBezTo>
                    <a:pt x="1254" y="2684"/>
                    <a:pt x="1381" y="2701"/>
                    <a:pt x="1504" y="2701"/>
                  </a:cubicBezTo>
                  <a:cubicBezTo>
                    <a:pt x="2087" y="2701"/>
                    <a:pt x="2630" y="2314"/>
                    <a:pt x="2802" y="1721"/>
                  </a:cubicBezTo>
                  <a:cubicBezTo>
                    <a:pt x="3008" y="1006"/>
                    <a:pt x="2594" y="259"/>
                    <a:pt x="1878" y="54"/>
                  </a:cubicBezTo>
                  <a:cubicBezTo>
                    <a:pt x="1754" y="18"/>
                    <a:pt x="1628" y="0"/>
                    <a:pt x="15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9"/>
            <p:cNvSpPr/>
            <p:nvPr/>
          </p:nvSpPr>
          <p:spPr>
            <a:xfrm>
              <a:off x="3618200" y="2808250"/>
              <a:ext cx="31675" cy="31675"/>
            </a:xfrm>
            <a:custGeom>
              <a:rect b="b" l="l" r="r" t="t"/>
              <a:pathLst>
                <a:path extrusionOk="0" h="1267" w="1267">
                  <a:moveTo>
                    <a:pt x="633" y="434"/>
                  </a:moveTo>
                  <a:cubicBezTo>
                    <a:pt x="743" y="434"/>
                    <a:pt x="833" y="524"/>
                    <a:pt x="833" y="634"/>
                  </a:cubicBezTo>
                  <a:cubicBezTo>
                    <a:pt x="833" y="743"/>
                    <a:pt x="743" y="834"/>
                    <a:pt x="633" y="834"/>
                  </a:cubicBezTo>
                  <a:cubicBezTo>
                    <a:pt x="524" y="834"/>
                    <a:pt x="432" y="743"/>
                    <a:pt x="432" y="634"/>
                  </a:cubicBezTo>
                  <a:cubicBezTo>
                    <a:pt x="432" y="524"/>
                    <a:pt x="524" y="434"/>
                    <a:pt x="633" y="434"/>
                  </a:cubicBezTo>
                  <a:close/>
                  <a:moveTo>
                    <a:pt x="633" y="1"/>
                  </a:moveTo>
                  <a:cubicBezTo>
                    <a:pt x="282" y="1"/>
                    <a:pt x="0" y="283"/>
                    <a:pt x="0" y="634"/>
                  </a:cubicBezTo>
                  <a:cubicBezTo>
                    <a:pt x="0" y="980"/>
                    <a:pt x="282" y="1267"/>
                    <a:pt x="633" y="1267"/>
                  </a:cubicBezTo>
                  <a:cubicBezTo>
                    <a:pt x="979" y="1267"/>
                    <a:pt x="1266" y="980"/>
                    <a:pt x="1266" y="634"/>
                  </a:cubicBezTo>
                  <a:cubicBezTo>
                    <a:pt x="1266" y="283"/>
                    <a:pt x="979" y="1"/>
                    <a:pt x="6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 name="Google Shape;235;p29"/>
          <p:cNvGrpSpPr/>
          <p:nvPr/>
        </p:nvGrpSpPr>
        <p:grpSpPr>
          <a:xfrm>
            <a:off x="3657318" y="3701057"/>
            <a:ext cx="279590" cy="325813"/>
            <a:chOff x="7183850" y="1518925"/>
            <a:chExt cx="316350" cy="368650"/>
          </a:xfrm>
        </p:grpSpPr>
        <p:sp>
          <p:nvSpPr>
            <p:cNvPr id="236" name="Google Shape;236;p29"/>
            <p:cNvSpPr/>
            <p:nvPr/>
          </p:nvSpPr>
          <p:spPr>
            <a:xfrm>
              <a:off x="7388875" y="1844175"/>
              <a:ext cx="13600" cy="11275"/>
            </a:xfrm>
            <a:custGeom>
              <a:rect b="b" l="l" r="r" t="t"/>
              <a:pathLst>
                <a:path extrusionOk="0" h="451" w="544">
                  <a:moveTo>
                    <a:pt x="300" y="0"/>
                  </a:moveTo>
                  <a:cubicBezTo>
                    <a:pt x="276" y="0"/>
                    <a:pt x="252" y="4"/>
                    <a:pt x="228" y="13"/>
                  </a:cubicBezTo>
                  <a:cubicBezTo>
                    <a:pt x="210" y="17"/>
                    <a:pt x="192" y="22"/>
                    <a:pt x="178" y="30"/>
                  </a:cubicBezTo>
                  <a:cubicBezTo>
                    <a:pt x="64" y="68"/>
                    <a:pt x="1" y="190"/>
                    <a:pt x="37" y="300"/>
                  </a:cubicBezTo>
                  <a:cubicBezTo>
                    <a:pt x="69" y="390"/>
                    <a:pt x="155" y="450"/>
                    <a:pt x="242" y="450"/>
                  </a:cubicBezTo>
                  <a:cubicBezTo>
                    <a:pt x="264" y="450"/>
                    <a:pt x="287" y="445"/>
                    <a:pt x="310" y="441"/>
                  </a:cubicBezTo>
                  <a:cubicBezTo>
                    <a:pt x="329" y="432"/>
                    <a:pt x="352" y="427"/>
                    <a:pt x="369" y="418"/>
                  </a:cubicBezTo>
                  <a:cubicBezTo>
                    <a:pt x="479" y="382"/>
                    <a:pt x="543" y="259"/>
                    <a:pt x="502" y="144"/>
                  </a:cubicBezTo>
                  <a:cubicBezTo>
                    <a:pt x="473" y="58"/>
                    <a:pt x="390" y="0"/>
                    <a:pt x="3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7370325" y="1849175"/>
              <a:ext cx="13125" cy="11050"/>
            </a:xfrm>
            <a:custGeom>
              <a:rect b="b" l="l" r="r" t="t"/>
              <a:pathLst>
                <a:path extrusionOk="0" h="442" w="525">
                  <a:moveTo>
                    <a:pt x="291" y="0"/>
                  </a:moveTo>
                  <a:cubicBezTo>
                    <a:pt x="278" y="0"/>
                    <a:pt x="264" y="2"/>
                    <a:pt x="251" y="4"/>
                  </a:cubicBezTo>
                  <a:cubicBezTo>
                    <a:pt x="232" y="9"/>
                    <a:pt x="213" y="13"/>
                    <a:pt x="196" y="13"/>
                  </a:cubicBezTo>
                  <a:cubicBezTo>
                    <a:pt x="77" y="36"/>
                    <a:pt x="0" y="150"/>
                    <a:pt x="22" y="268"/>
                  </a:cubicBezTo>
                  <a:cubicBezTo>
                    <a:pt x="41" y="369"/>
                    <a:pt x="131" y="442"/>
                    <a:pt x="232" y="442"/>
                  </a:cubicBezTo>
                  <a:lnTo>
                    <a:pt x="274" y="442"/>
                  </a:lnTo>
                  <a:cubicBezTo>
                    <a:pt x="291" y="436"/>
                    <a:pt x="314" y="432"/>
                    <a:pt x="333" y="428"/>
                  </a:cubicBezTo>
                  <a:cubicBezTo>
                    <a:pt x="451" y="405"/>
                    <a:pt x="524" y="291"/>
                    <a:pt x="501" y="173"/>
                  </a:cubicBezTo>
                  <a:cubicBezTo>
                    <a:pt x="481" y="73"/>
                    <a:pt x="390" y="0"/>
                    <a:pt x="2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7485150" y="1673700"/>
              <a:ext cx="12175" cy="12125"/>
            </a:xfrm>
            <a:custGeom>
              <a:rect b="b" l="l" r="r" t="t"/>
              <a:pathLst>
                <a:path extrusionOk="0" h="485" w="487">
                  <a:moveTo>
                    <a:pt x="240" y="1"/>
                  </a:moveTo>
                  <a:cubicBezTo>
                    <a:pt x="224" y="1"/>
                    <a:pt x="208" y="2"/>
                    <a:pt x="191" y="6"/>
                  </a:cubicBezTo>
                  <a:cubicBezTo>
                    <a:pt x="72" y="29"/>
                    <a:pt x="0" y="147"/>
                    <a:pt x="27" y="261"/>
                  </a:cubicBezTo>
                  <a:cubicBezTo>
                    <a:pt x="32" y="280"/>
                    <a:pt x="36" y="298"/>
                    <a:pt x="40" y="316"/>
                  </a:cubicBezTo>
                  <a:cubicBezTo>
                    <a:pt x="63" y="416"/>
                    <a:pt x="150" y="484"/>
                    <a:pt x="250" y="484"/>
                  </a:cubicBezTo>
                  <a:cubicBezTo>
                    <a:pt x="264" y="484"/>
                    <a:pt x="282" y="484"/>
                    <a:pt x="295" y="480"/>
                  </a:cubicBezTo>
                  <a:cubicBezTo>
                    <a:pt x="414" y="457"/>
                    <a:pt x="487" y="339"/>
                    <a:pt x="459" y="225"/>
                  </a:cubicBezTo>
                  <a:cubicBezTo>
                    <a:pt x="455" y="206"/>
                    <a:pt x="451" y="183"/>
                    <a:pt x="446" y="166"/>
                  </a:cubicBezTo>
                  <a:cubicBezTo>
                    <a:pt x="423" y="68"/>
                    <a:pt x="336" y="1"/>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a:off x="7471225" y="1637400"/>
              <a:ext cx="13000" cy="12075"/>
            </a:xfrm>
            <a:custGeom>
              <a:rect b="b" l="l" r="r" t="t"/>
              <a:pathLst>
                <a:path extrusionOk="0" h="483" w="520">
                  <a:moveTo>
                    <a:pt x="245" y="0"/>
                  </a:moveTo>
                  <a:cubicBezTo>
                    <a:pt x="210" y="0"/>
                    <a:pt x="174" y="9"/>
                    <a:pt x="141" y="28"/>
                  </a:cubicBezTo>
                  <a:cubicBezTo>
                    <a:pt x="38" y="83"/>
                    <a:pt x="0" y="214"/>
                    <a:pt x="55" y="319"/>
                  </a:cubicBezTo>
                  <a:cubicBezTo>
                    <a:pt x="65" y="337"/>
                    <a:pt x="74" y="351"/>
                    <a:pt x="82" y="369"/>
                  </a:cubicBezTo>
                  <a:cubicBezTo>
                    <a:pt x="120" y="442"/>
                    <a:pt x="196" y="483"/>
                    <a:pt x="274" y="483"/>
                  </a:cubicBezTo>
                  <a:cubicBezTo>
                    <a:pt x="306" y="483"/>
                    <a:pt x="343" y="474"/>
                    <a:pt x="374" y="460"/>
                  </a:cubicBezTo>
                  <a:cubicBezTo>
                    <a:pt x="479" y="401"/>
                    <a:pt x="520" y="274"/>
                    <a:pt x="465" y="169"/>
                  </a:cubicBezTo>
                  <a:cubicBezTo>
                    <a:pt x="456" y="150"/>
                    <a:pt x="448" y="132"/>
                    <a:pt x="438" y="114"/>
                  </a:cubicBezTo>
                  <a:cubicBezTo>
                    <a:pt x="397" y="42"/>
                    <a:pt x="322"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7448550" y="1606075"/>
              <a:ext cx="13025" cy="11850"/>
            </a:xfrm>
            <a:custGeom>
              <a:rect b="b" l="l" r="r" t="t"/>
              <a:pathLst>
                <a:path extrusionOk="0" h="474" w="521">
                  <a:moveTo>
                    <a:pt x="240" y="1"/>
                  </a:moveTo>
                  <a:cubicBezTo>
                    <a:pt x="187" y="1"/>
                    <a:pt x="134" y="20"/>
                    <a:pt x="92" y="60"/>
                  </a:cubicBezTo>
                  <a:cubicBezTo>
                    <a:pt x="5" y="142"/>
                    <a:pt x="1" y="278"/>
                    <a:pt x="83" y="365"/>
                  </a:cubicBezTo>
                  <a:lnTo>
                    <a:pt x="124" y="406"/>
                  </a:lnTo>
                  <a:cubicBezTo>
                    <a:pt x="165" y="451"/>
                    <a:pt x="224" y="474"/>
                    <a:pt x="279" y="474"/>
                  </a:cubicBezTo>
                  <a:cubicBezTo>
                    <a:pt x="333" y="474"/>
                    <a:pt x="388" y="455"/>
                    <a:pt x="430" y="415"/>
                  </a:cubicBezTo>
                  <a:cubicBezTo>
                    <a:pt x="516" y="333"/>
                    <a:pt x="520" y="196"/>
                    <a:pt x="438" y="110"/>
                  </a:cubicBezTo>
                  <a:lnTo>
                    <a:pt x="398" y="68"/>
                  </a:lnTo>
                  <a:cubicBezTo>
                    <a:pt x="355" y="23"/>
                    <a:pt x="298" y="1"/>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7460850" y="1621000"/>
              <a:ext cx="13125" cy="11975"/>
            </a:xfrm>
            <a:custGeom>
              <a:rect b="b" l="l" r="r" t="t"/>
              <a:pathLst>
                <a:path extrusionOk="0" h="479" w="525">
                  <a:moveTo>
                    <a:pt x="247" y="0"/>
                  </a:moveTo>
                  <a:cubicBezTo>
                    <a:pt x="202" y="0"/>
                    <a:pt x="158" y="14"/>
                    <a:pt x="119" y="41"/>
                  </a:cubicBezTo>
                  <a:cubicBezTo>
                    <a:pt x="24" y="114"/>
                    <a:pt x="1" y="247"/>
                    <a:pt x="74" y="342"/>
                  </a:cubicBezTo>
                  <a:cubicBezTo>
                    <a:pt x="83" y="360"/>
                    <a:pt x="92" y="373"/>
                    <a:pt x="106" y="388"/>
                  </a:cubicBezTo>
                  <a:cubicBezTo>
                    <a:pt x="146" y="447"/>
                    <a:pt x="215" y="478"/>
                    <a:pt x="279" y="478"/>
                  </a:cubicBezTo>
                  <a:cubicBezTo>
                    <a:pt x="325" y="478"/>
                    <a:pt x="371" y="465"/>
                    <a:pt x="407" y="438"/>
                  </a:cubicBezTo>
                  <a:cubicBezTo>
                    <a:pt x="502" y="369"/>
                    <a:pt x="525" y="237"/>
                    <a:pt x="457" y="137"/>
                  </a:cubicBezTo>
                  <a:cubicBezTo>
                    <a:pt x="447" y="123"/>
                    <a:pt x="434" y="104"/>
                    <a:pt x="420" y="91"/>
                  </a:cubicBezTo>
                  <a:cubicBezTo>
                    <a:pt x="379" y="31"/>
                    <a:pt x="314"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7488550" y="1692825"/>
              <a:ext cx="11400" cy="12275"/>
            </a:xfrm>
            <a:custGeom>
              <a:rect b="b" l="l" r="r" t="t"/>
              <a:pathLst>
                <a:path extrusionOk="0" h="491" w="456">
                  <a:moveTo>
                    <a:pt x="229" y="1"/>
                  </a:moveTo>
                  <a:cubicBezTo>
                    <a:pt x="221" y="1"/>
                    <a:pt x="213" y="1"/>
                    <a:pt x="205" y="2"/>
                  </a:cubicBezTo>
                  <a:cubicBezTo>
                    <a:pt x="87" y="11"/>
                    <a:pt x="1" y="116"/>
                    <a:pt x="9" y="234"/>
                  </a:cubicBezTo>
                  <a:cubicBezTo>
                    <a:pt x="9" y="253"/>
                    <a:pt x="14" y="276"/>
                    <a:pt x="14" y="293"/>
                  </a:cubicBezTo>
                  <a:cubicBezTo>
                    <a:pt x="23" y="403"/>
                    <a:pt x="119" y="490"/>
                    <a:pt x="228" y="490"/>
                  </a:cubicBezTo>
                  <a:lnTo>
                    <a:pt x="247" y="490"/>
                  </a:lnTo>
                  <a:cubicBezTo>
                    <a:pt x="365" y="480"/>
                    <a:pt x="456" y="375"/>
                    <a:pt x="447" y="257"/>
                  </a:cubicBezTo>
                  <a:cubicBezTo>
                    <a:pt x="442" y="234"/>
                    <a:pt x="442" y="217"/>
                    <a:pt x="442" y="198"/>
                  </a:cubicBezTo>
                  <a:cubicBezTo>
                    <a:pt x="429" y="88"/>
                    <a:pt x="337" y="1"/>
                    <a:pt x="2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7479325" y="1655050"/>
              <a:ext cx="12775" cy="12200"/>
            </a:xfrm>
            <a:custGeom>
              <a:rect b="b" l="l" r="r" t="t"/>
              <a:pathLst>
                <a:path extrusionOk="0" h="488" w="511">
                  <a:moveTo>
                    <a:pt x="246" y="0"/>
                  </a:moveTo>
                  <a:cubicBezTo>
                    <a:pt x="220" y="0"/>
                    <a:pt x="194" y="5"/>
                    <a:pt x="169" y="14"/>
                  </a:cubicBezTo>
                  <a:cubicBezTo>
                    <a:pt x="59" y="60"/>
                    <a:pt x="0" y="183"/>
                    <a:pt x="42" y="292"/>
                  </a:cubicBezTo>
                  <a:cubicBezTo>
                    <a:pt x="50" y="311"/>
                    <a:pt x="55" y="328"/>
                    <a:pt x="64" y="347"/>
                  </a:cubicBezTo>
                  <a:cubicBezTo>
                    <a:pt x="96" y="433"/>
                    <a:pt x="178" y="488"/>
                    <a:pt x="265" y="488"/>
                  </a:cubicBezTo>
                  <a:cubicBezTo>
                    <a:pt x="292" y="488"/>
                    <a:pt x="315" y="483"/>
                    <a:pt x="342" y="475"/>
                  </a:cubicBezTo>
                  <a:cubicBezTo>
                    <a:pt x="452" y="433"/>
                    <a:pt x="511" y="311"/>
                    <a:pt x="469" y="197"/>
                  </a:cubicBezTo>
                  <a:cubicBezTo>
                    <a:pt x="460" y="178"/>
                    <a:pt x="456" y="160"/>
                    <a:pt x="446" y="142"/>
                  </a:cubicBezTo>
                  <a:cubicBezTo>
                    <a:pt x="415" y="53"/>
                    <a:pt x="334"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7481475" y="1750450"/>
              <a:ext cx="12675" cy="12150"/>
            </a:xfrm>
            <a:custGeom>
              <a:rect b="b" l="l" r="r" t="t"/>
              <a:pathLst>
                <a:path extrusionOk="0" h="486" w="507">
                  <a:moveTo>
                    <a:pt x="261" y="1"/>
                  </a:moveTo>
                  <a:cubicBezTo>
                    <a:pt x="170" y="1"/>
                    <a:pt x="85" y="57"/>
                    <a:pt x="55" y="148"/>
                  </a:cubicBezTo>
                  <a:cubicBezTo>
                    <a:pt x="51" y="167"/>
                    <a:pt x="46" y="185"/>
                    <a:pt x="42" y="203"/>
                  </a:cubicBezTo>
                  <a:cubicBezTo>
                    <a:pt x="0" y="317"/>
                    <a:pt x="65" y="440"/>
                    <a:pt x="179" y="476"/>
                  </a:cubicBezTo>
                  <a:cubicBezTo>
                    <a:pt x="202" y="481"/>
                    <a:pt x="224" y="486"/>
                    <a:pt x="247" y="486"/>
                  </a:cubicBezTo>
                  <a:cubicBezTo>
                    <a:pt x="338" y="486"/>
                    <a:pt x="420" y="431"/>
                    <a:pt x="452" y="339"/>
                  </a:cubicBezTo>
                  <a:cubicBezTo>
                    <a:pt x="456" y="317"/>
                    <a:pt x="461" y="299"/>
                    <a:pt x="470" y="280"/>
                  </a:cubicBezTo>
                  <a:cubicBezTo>
                    <a:pt x="507" y="167"/>
                    <a:pt x="442" y="44"/>
                    <a:pt x="329" y="11"/>
                  </a:cubicBezTo>
                  <a:cubicBezTo>
                    <a:pt x="306" y="4"/>
                    <a:pt x="283" y="1"/>
                    <a:pt x="2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7464500" y="1785525"/>
              <a:ext cx="13150" cy="12050"/>
            </a:xfrm>
            <a:custGeom>
              <a:rect b="b" l="l" r="r" t="t"/>
              <a:pathLst>
                <a:path extrusionOk="0" h="482" w="526">
                  <a:moveTo>
                    <a:pt x="279" y="0"/>
                  </a:moveTo>
                  <a:cubicBezTo>
                    <a:pt x="209" y="0"/>
                    <a:pt x="140" y="35"/>
                    <a:pt x="97" y="99"/>
                  </a:cubicBezTo>
                  <a:cubicBezTo>
                    <a:pt x="88" y="112"/>
                    <a:pt x="78" y="130"/>
                    <a:pt x="69" y="145"/>
                  </a:cubicBezTo>
                  <a:cubicBezTo>
                    <a:pt x="0" y="244"/>
                    <a:pt x="28" y="376"/>
                    <a:pt x="128" y="445"/>
                  </a:cubicBezTo>
                  <a:cubicBezTo>
                    <a:pt x="164" y="467"/>
                    <a:pt x="206" y="481"/>
                    <a:pt x="246" y="481"/>
                  </a:cubicBezTo>
                  <a:cubicBezTo>
                    <a:pt x="320" y="481"/>
                    <a:pt x="389" y="445"/>
                    <a:pt x="429" y="381"/>
                  </a:cubicBezTo>
                  <a:cubicBezTo>
                    <a:pt x="438" y="368"/>
                    <a:pt x="452" y="349"/>
                    <a:pt x="461" y="331"/>
                  </a:cubicBezTo>
                  <a:cubicBezTo>
                    <a:pt x="525" y="231"/>
                    <a:pt x="498" y="99"/>
                    <a:pt x="397" y="35"/>
                  </a:cubicBezTo>
                  <a:cubicBezTo>
                    <a:pt x="361" y="12"/>
                    <a:pt x="320" y="0"/>
                    <a:pt x="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7474200" y="1768500"/>
              <a:ext cx="12875" cy="12100"/>
            </a:xfrm>
            <a:custGeom>
              <a:rect b="b" l="l" r="r" t="t"/>
              <a:pathLst>
                <a:path extrusionOk="0" h="484" w="515">
                  <a:moveTo>
                    <a:pt x="271" y="1"/>
                  </a:moveTo>
                  <a:cubicBezTo>
                    <a:pt x="190" y="1"/>
                    <a:pt x="112" y="48"/>
                    <a:pt x="73" y="124"/>
                  </a:cubicBezTo>
                  <a:cubicBezTo>
                    <a:pt x="68" y="142"/>
                    <a:pt x="60" y="160"/>
                    <a:pt x="50" y="174"/>
                  </a:cubicBezTo>
                  <a:cubicBezTo>
                    <a:pt x="1" y="283"/>
                    <a:pt x="45" y="410"/>
                    <a:pt x="150" y="465"/>
                  </a:cubicBezTo>
                  <a:cubicBezTo>
                    <a:pt x="182" y="479"/>
                    <a:pt x="214" y="483"/>
                    <a:pt x="247" y="483"/>
                  </a:cubicBezTo>
                  <a:cubicBezTo>
                    <a:pt x="323" y="483"/>
                    <a:pt x="401" y="443"/>
                    <a:pt x="438" y="365"/>
                  </a:cubicBezTo>
                  <a:cubicBezTo>
                    <a:pt x="447" y="347"/>
                    <a:pt x="456" y="328"/>
                    <a:pt x="465" y="311"/>
                  </a:cubicBezTo>
                  <a:cubicBezTo>
                    <a:pt x="515" y="201"/>
                    <a:pt x="470" y="73"/>
                    <a:pt x="365" y="23"/>
                  </a:cubicBezTo>
                  <a:cubicBezTo>
                    <a:pt x="334" y="8"/>
                    <a:pt x="302" y="1"/>
                    <a:pt x="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7486500" y="1731525"/>
              <a:ext cx="11975" cy="12275"/>
            </a:xfrm>
            <a:custGeom>
              <a:rect b="b" l="l" r="r" t="t"/>
              <a:pathLst>
                <a:path extrusionOk="0" h="491" w="479">
                  <a:moveTo>
                    <a:pt x="250" y="0"/>
                  </a:moveTo>
                  <a:cubicBezTo>
                    <a:pt x="145" y="0"/>
                    <a:pt x="53" y="74"/>
                    <a:pt x="32" y="181"/>
                  </a:cubicBezTo>
                  <a:cubicBezTo>
                    <a:pt x="32" y="200"/>
                    <a:pt x="28" y="217"/>
                    <a:pt x="23" y="236"/>
                  </a:cubicBezTo>
                  <a:cubicBezTo>
                    <a:pt x="1" y="354"/>
                    <a:pt x="77" y="463"/>
                    <a:pt x="196" y="486"/>
                  </a:cubicBezTo>
                  <a:cubicBezTo>
                    <a:pt x="210" y="491"/>
                    <a:pt x="224" y="491"/>
                    <a:pt x="237" y="491"/>
                  </a:cubicBezTo>
                  <a:cubicBezTo>
                    <a:pt x="337" y="491"/>
                    <a:pt x="428" y="418"/>
                    <a:pt x="447" y="313"/>
                  </a:cubicBezTo>
                  <a:cubicBezTo>
                    <a:pt x="451" y="295"/>
                    <a:pt x="456" y="272"/>
                    <a:pt x="460" y="254"/>
                  </a:cubicBezTo>
                  <a:cubicBezTo>
                    <a:pt x="479" y="135"/>
                    <a:pt x="401" y="26"/>
                    <a:pt x="283" y="3"/>
                  </a:cubicBezTo>
                  <a:cubicBezTo>
                    <a:pt x="272" y="1"/>
                    <a:pt x="261" y="0"/>
                    <a:pt x="2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7489100" y="1712225"/>
              <a:ext cx="11100" cy="12225"/>
            </a:xfrm>
            <a:custGeom>
              <a:rect b="b" l="l" r="r" t="t"/>
              <a:pathLst>
                <a:path extrusionOk="0" h="489" w="444">
                  <a:moveTo>
                    <a:pt x="225" y="0"/>
                  </a:moveTo>
                  <a:cubicBezTo>
                    <a:pt x="111" y="0"/>
                    <a:pt x="15" y="90"/>
                    <a:pt x="10" y="211"/>
                  </a:cubicBezTo>
                  <a:cubicBezTo>
                    <a:pt x="6" y="228"/>
                    <a:pt x="6" y="247"/>
                    <a:pt x="6" y="265"/>
                  </a:cubicBezTo>
                  <a:cubicBezTo>
                    <a:pt x="1" y="383"/>
                    <a:pt x="92" y="484"/>
                    <a:pt x="211" y="488"/>
                  </a:cubicBezTo>
                  <a:lnTo>
                    <a:pt x="219" y="488"/>
                  </a:lnTo>
                  <a:cubicBezTo>
                    <a:pt x="338" y="488"/>
                    <a:pt x="429" y="402"/>
                    <a:pt x="438" y="283"/>
                  </a:cubicBezTo>
                  <a:lnTo>
                    <a:pt x="438" y="224"/>
                  </a:lnTo>
                  <a:cubicBezTo>
                    <a:pt x="443" y="106"/>
                    <a:pt x="352" y="5"/>
                    <a:pt x="233" y="1"/>
                  </a:cubicBezTo>
                  <a:cubicBezTo>
                    <a:pt x="231" y="0"/>
                    <a:pt x="228" y="0"/>
                    <a:pt x="2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7406750" y="1836700"/>
              <a:ext cx="13700" cy="11450"/>
            </a:xfrm>
            <a:custGeom>
              <a:rect b="b" l="l" r="r" t="t"/>
              <a:pathLst>
                <a:path extrusionOk="0" h="458" w="548">
                  <a:moveTo>
                    <a:pt x="301" y="0"/>
                  </a:moveTo>
                  <a:cubicBezTo>
                    <a:pt x="268" y="0"/>
                    <a:pt x="234" y="8"/>
                    <a:pt x="201" y="24"/>
                  </a:cubicBezTo>
                  <a:cubicBezTo>
                    <a:pt x="188" y="29"/>
                    <a:pt x="169" y="39"/>
                    <a:pt x="156" y="47"/>
                  </a:cubicBezTo>
                  <a:cubicBezTo>
                    <a:pt x="47" y="98"/>
                    <a:pt x="1" y="230"/>
                    <a:pt x="56" y="334"/>
                  </a:cubicBezTo>
                  <a:cubicBezTo>
                    <a:pt x="92" y="412"/>
                    <a:pt x="169" y="457"/>
                    <a:pt x="247" y="457"/>
                  </a:cubicBezTo>
                  <a:cubicBezTo>
                    <a:pt x="279" y="457"/>
                    <a:pt x="310" y="449"/>
                    <a:pt x="342" y="434"/>
                  </a:cubicBezTo>
                  <a:cubicBezTo>
                    <a:pt x="361" y="426"/>
                    <a:pt x="379" y="416"/>
                    <a:pt x="397" y="407"/>
                  </a:cubicBezTo>
                  <a:cubicBezTo>
                    <a:pt x="502" y="357"/>
                    <a:pt x="548" y="225"/>
                    <a:pt x="493" y="121"/>
                  </a:cubicBezTo>
                  <a:cubicBezTo>
                    <a:pt x="455" y="44"/>
                    <a:pt x="380" y="0"/>
                    <a:pt x="3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7434200" y="1592950"/>
              <a:ext cx="13225" cy="11775"/>
            </a:xfrm>
            <a:custGeom>
              <a:rect b="b" l="l" r="r" t="t"/>
              <a:pathLst>
                <a:path extrusionOk="0" h="471" w="529">
                  <a:moveTo>
                    <a:pt x="242" y="1"/>
                  </a:moveTo>
                  <a:cubicBezTo>
                    <a:pt x="178" y="1"/>
                    <a:pt x="116" y="28"/>
                    <a:pt x="74" y="84"/>
                  </a:cubicBezTo>
                  <a:cubicBezTo>
                    <a:pt x="1" y="174"/>
                    <a:pt x="15" y="311"/>
                    <a:pt x="106" y="384"/>
                  </a:cubicBezTo>
                  <a:cubicBezTo>
                    <a:pt x="124" y="398"/>
                    <a:pt x="137" y="406"/>
                    <a:pt x="152" y="421"/>
                  </a:cubicBezTo>
                  <a:cubicBezTo>
                    <a:pt x="192" y="452"/>
                    <a:pt x="238" y="471"/>
                    <a:pt x="288" y="471"/>
                  </a:cubicBezTo>
                  <a:cubicBezTo>
                    <a:pt x="352" y="471"/>
                    <a:pt x="411" y="443"/>
                    <a:pt x="457" y="389"/>
                  </a:cubicBezTo>
                  <a:cubicBezTo>
                    <a:pt x="529" y="297"/>
                    <a:pt x="516" y="160"/>
                    <a:pt x="425" y="88"/>
                  </a:cubicBezTo>
                  <a:cubicBezTo>
                    <a:pt x="411" y="74"/>
                    <a:pt x="392" y="61"/>
                    <a:pt x="379" y="47"/>
                  </a:cubicBezTo>
                  <a:cubicBezTo>
                    <a:pt x="338" y="16"/>
                    <a:pt x="290" y="1"/>
                    <a:pt x="2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7423625" y="1826900"/>
              <a:ext cx="13550" cy="11575"/>
            </a:xfrm>
            <a:custGeom>
              <a:rect b="b" l="l" r="r" t="t"/>
              <a:pathLst>
                <a:path extrusionOk="0" h="463" w="542">
                  <a:moveTo>
                    <a:pt x="295" y="0"/>
                  </a:moveTo>
                  <a:cubicBezTo>
                    <a:pt x="254" y="0"/>
                    <a:pt x="211" y="13"/>
                    <a:pt x="173" y="38"/>
                  </a:cubicBezTo>
                  <a:cubicBezTo>
                    <a:pt x="159" y="48"/>
                    <a:pt x="142" y="57"/>
                    <a:pt x="127" y="65"/>
                  </a:cubicBezTo>
                  <a:cubicBezTo>
                    <a:pt x="28" y="134"/>
                    <a:pt x="1" y="267"/>
                    <a:pt x="68" y="366"/>
                  </a:cubicBezTo>
                  <a:cubicBezTo>
                    <a:pt x="110" y="431"/>
                    <a:pt x="178" y="462"/>
                    <a:pt x="247" y="462"/>
                  </a:cubicBezTo>
                  <a:cubicBezTo>
                    <a:pt x="287" y="462"/>
                    <a:pt x="329" y="452"/>
                    <a:pt x="365" y="425"/>
                  </a:cubicBezTo>
                  <a:cubicBezTo>
                    <a:pt x="383" y="416"/>
                    <a:pt x="401" y="408"/>
                    <a:pt x="415" y="393"/>
                  </a:cubicBezTo>
                  <a:cubicBezTo>
                    <a:pt x="515" y="326"/>
                    <a:pt x="542" y="193"/>
                    <a:pt x="474" y="93"/>
                  </a:cubicBezTo>
                  <a:cubicBezTo>
                    <a:pt x="431" y="33"/>
                    <a:pt x="364" y="0"/>
                    <a:pt x="2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7452875" y="1801025"/>
              <a:ext cx="13025" cy="11900"/>
            </a:xfrm>
            <a:custGeom>
              <a:rect b="b" l="l" r="r" t="t"/>
              <a:pathLst>
                <a:path extrusionOk="0" h="476" w="521">
                  <a:moveTo>
                    <a:pt x="278" y="0"/>
                  </a:moveTo>
                  <a:cubicBezTo>
                    <a:pt x="217" y="0"/>
                    <a:pt x="157" y="26"/>
                    <a:pt x="115" y="76"/>
                  </a:cubicBezTo>
                  <a:cubicBezTo>
                    <a:pt x="106" y="89"/>
                    <a:pt x="93" y="103"/>
                    <a:pt x="78" y="116"/>
                  </a:cubicBezTo>
                  <a:cubicBezTo>
                    <a:pt x="1" y="208"/>
                    <a:pt x="11" y="345"/>
                    <a:pt x="101" y="421"/>
                  </a:cubicBezTo>
                  <a:cubicBezTo>
                    <a:pt x="143" y="458"/>
                    <a:pt x="192" y="476"/>
                    <a:pt x="242" y="476"/>
                  </a:cubicBezTo>
                  <a:cubicBezTo>
                    <a:pt x="301" y="476"/>
                    <a:pt x="362" y="454"/>
                    <a:pt x="406" y="404"/>
                  </a:cubicBezTo>
                  <a:cubicBezTo>
                    <a:pt x="416" y="390"/>
                    <a:pt x="429" y="372"/>
                    <a:pt x="444" y="358"/>
                  </a:cubicBezTo>
                  <a:cubicBezTo>
                    <a:pt x="520" y="267"/>
                    <a:pt x="511" y="130"/>
                    <a:pt x="421" y="53"/>
                  </a:cubicBezTo>
                  <a:cubicBezTo>
                    <a:pt x="379" y="18"/>
                    <a:pt x="328" y="0"/>
                    <a:pt x="2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a:off x="7439200" y="1814925"/>
              <a:ext cx="13150" cy="11825"/>
            </a:xfrm>
            <a:custGeom>
              <a:rect b="b" l="l" r="r" t="t"/>
              <a:pathLst>
                <a:path extrusionOk="0" h="473" w="526">
                  <a:moveTo>
                    <a:pt x="284" y="0"/>
                  </a:moveTo>
                  <a:cubicBezTo>
                    <a:pt x="233" y="0"/>
                    <a:pt x="180" y="19"/>
                    <a:pt x="138" y="57"/>
                  </a:cubicBezTo>
                  <a:cubicBezTo>
                    <a:pt x="124" y="67"/>
                    <a:pt x="110" y="80"/>
                    <a:pt x="97" y="94"/>
                  </a:cubicBezTo>
                  <a:cubicBezTo>
                    <a:pt x="11" y="172"/>
                    <a:pt x="1" y="308"/>
                    <a:pt x="79" y="399"/>
                  </a:cubicBezTo>
                  <a:cubicBezTo>
                    <a:pt x="120" y="445"/>
                    <a:pt x="179" y="472"/>
                    <a:pt x="238" y="472"/>
                  </a:cubicBezTo>
                  <a:cubicBezTo>
                    <a:pt x="293" y="472"/>
                    <a:pt x="343" y="454"/>
                    <a:pt x="384" y="418"/>
                  </a:cubicBezTo>
                  <a:cubicBezTo>
                    <a:pt x="398" y="403"/>
                    <a:pt x="411" y="390"/>
                    <a:pt x="430" y="376"/>
                  </a:cubicBezTo>
                  <a:cubicBezTo>
                    <a:pt x="516" y="298"/>
                    <a:pt x="526" y="162"/>
                    <a:pt x="444" y="71"/>
                  </a:cubicBezTo>
                  <a:cubicBezTo>
                    <a:pt x="402" y="25"/>
                    <a:pt x="344" y="0"/>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p:nvPr/>
          </p:nvSpPr>
          <p:spPr>
            <a:xfrm>
              <a:off x="7184175" y="1692825"/>
              <a:ext cx="11425" cy="12275"/>
            </a:xfrm>
            <a:custGeom>
              <a:rect b="b" l="l" r="r" t="t"/>
              <a:pathLst>
                <a:path extrusionOk="0" h="491" w="457">
                  <a:moveTo>
                    <a:pt x="222" y="1"/>
                  </a:moveTo>
                  <a:cubicBezTo>
                    <a:pt x="114" y="1"/>
                    <a:pt x="23" y="88"/>
                    <a:pt x="15" y="198"/>
                  </a:cubicBezTo>
                  <a:cubicBezTo>
                    <a:pt x="10" y="217"/>
                    <a:pt x="10" y="234"/>
                    <a:pt x="10" y="257"/>
                  </a:cubicBezTo>
                  <a:cubicBezTo>
                    <a:pt x="0" y="375"/>
                    <a:pt x="87" y="480"/>
                    <a:pt x="206" y="490"/>
                  </a:cubicBezTo>
                  <a:lnTo>
                    <a:pt x="224" y="490"/>
                  </a:lnTo>
                  <a:cubicBezTo>
                    <a:pt x="333" y="490"/>
                    <a:pt x="429" y="403"/>
                    <a:pt x="438" y="293"/>
                  </a:cubicBezTo>
                  <a:cubicBezTo>
                    <a:pt x="442" y="276"/>
                    <a:pt x="442" y="253"/>
                    <a:pt x="442" y="234"/>
                  </a:cubicBezTo>
                  <a:cubicBezTo>
                    <a:pt x="456" y="116"/>
                    <a:pt x="370" y="11"/>
                    <a:pt x="247" y="2"/>
                  </a:cubicBezTo>
                  <a:cubicBezTo>
                    <a:pt x="238" y="1"/>
                    <a:pt x="230" y="1"/>
                    <a:pt x="2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7192050" y="1655050"/>
              <a:ext cx="12650" cy="12200"/>
            </a:xfrm>
            <a:custGeom>
              <a:rect b="b" l="l" r="r" t="t"/>
              <a:pathLst>
                <a:path extrusionOk="0" h="488" w="506">
                  <a:moveTo>
                    <a:pt x="262" y="0"/>
                  </a:moveTo>
                  <a:cubicBezTo>
                    <a:pt x="175" y="0"/>
                    <a:pt x="91" y="53"/>
                    <a:pt x="59" y="142"/>
                  </a:cubicBezTo>
                  <a:cubicBezTo>
                    <a:pt x="55" y="160"/>
                    <a:pt x="45" y="178"/>
                    <a:pt x="41" y="197"/>
                  </a:cubicBezTo>
                  <a:cubicBezTo>
                    <a:pt x="0" y="311"/>
                    <a:pt x="55" y="433"/>
                    <a:pt x="169" y="475"/>
                  </a:cubicBezTo>
                  <a:cubicBezTo>
                    <a:pt x="192" y="483"/>
                    <a:pt x="219" y="488"/>
                    <a:pt x="242" y="488"/>
                  </a:cubicBezTo>
                  <a:cubicBezTo>
                    <a:pt x="328" y="488"/>
                    <a:pt x="415" y="433"/>
                    <a:pt x="447" y="347"/>
                  </a:cubicBezTo>
                  <a:cubicBezTo>
                    <a:pt x="451" y="328"/>
                    <a:pt x="461" y="311"/>
                    <a:pt x="465" y="292"/>
                  </a:cubicBezTo>
                  <a:cubicBezTo>
                    <a:pt x="506" y="183"/>
                    <a:pt x="451" y="60"/>
                    <a:pt x="337" y="14"/>
                  </a:cubicBezTo>
                  <a:cubicBezTo>
                    <a:pt x="313" y="5"/>
                    <a:pt x="287" y="0"/>
                    <a:pt x="2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7186700" y="1673700"/>
              <a:ext cx="12200" cy="12125"/>
            </a:xfrm>
            <a:custGeom>
              <a:rect b="b" l="l" r="r" t="t"/>
              <a:pathLst>
                <a:path extrusionOk="0" h="485" w="488">
                  <a:moveTo>
                    <a:pt x="251" y="1"/>
                  </a:moveTo>
                  <a:cubicBezTo>
                    <a:pt x="152" y="1"/>
                    <a:pt x="64" y="68"/>
                    <a:pt x="41" y="166"/>
                  </a:cubicBezTo>
                  <a:cubicBezTo>
                    <a:pt x="36" y="183"/>
                    <a:pt x="32" y="206"/>
                    <a:pt x="27" y="225"/>
                  </a:cubicBezTo>
                  <a:cubicBezTo>
                    <a:pt x="0" y="339"/>
                    <a:pt x="78" y="457"/>
                    <a:pt x="191" y="480"/>
                  </a:cubicBezTo>
                  <a:cubicBezTo>
                    <a:pt x="210" y="484"/>
                    <a:pt x="223" y="484"/>
                    <a:pt x="237" y="484"/>
                  </a:cubicBezTo>
                  <a:cubicBezTo>
                    <a:pt x="337" y="484"/>
                    <a:pt x="429" y="416"/>
                    <a:pt x="451" y="316"/>
                  </a:cubicBezTo>
                  <a:cubicBezTo>
                    <a:pt x="456" y="298"/>
                    <a:pt x="456" y="280"/>
                    <a:pt x="460" y="261"/>
                  </a:cubicBezTo>
                  <a:cubicBezTo>
                    <a:pt x="488" y="147"/>
                    <a:pt x="415" y="29"/>
                    <a:pt x="301" y="6"/>
                  </a:cubicBezTo>
                  <a:cubicBezTo>
                    <a:pt x="284" y="2"/>
                    <a:pt x="267" y="1"/>
                    <a:pt x="2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7199775" y="1637400"/>
              <a:ext cx="13125" cy="12075"/>
            </a:xfrm>
            <a:custGeom>
              <a:rect b="b" l="l" r="r" t="t"/>
              <a:pathLst>
                <a:path extrusionOk="0" h="483" w="525">
                  <a:moveTo>
                    <a:pt x="275" y="0"/>
                  </a:moveTo>
                  <a:cubicBezTo>
                    <a:pt x="199" y="0"/>
                    <a:pt x="125" y="42"/>
                    <a:pt x="87" y="114"/>
                  </a:cubicBezTo>
                  <a:cubicBezTo>
                    <a:pt x="79" y="132"/>
                    <a:pt x="70" y="150"/>
                    <a:pt x="60" y="169"/>
                  </a:cubicBezTo>
                  <a:cubicBezTo>
                    <a:pt x="1" y="274"/>
                    <a:pt x="42" y="401"/>
                    <a:pt x="146" y="460"/>
                  </a:cubicBezTo>
                  <a:cubicBezTo>
                    <a:pt x="179" y="474"/>
                    <a:pt x="215" y="483"/>
                    <a:pt x="247" y="483"/>
                  </a:cubicBezTo>
                  <a:cubicBezTo>
                    <a:pt x="325" y="483"/>
                    <a:pt x="402" y="442"/>
                    <a:pt x="438" y="369"/>
                  </a:cubicBezTo>
                  <a:cubicBezTo>
                    <a:pt x="447" y="351"/>
                    <a:pt x="457" y="337"/>
                    <a:pt x="466" y="319"/>
                  </a:cubicBezTo>
                  <a:cubicBezTo>
                    <a:pt x="525" y="214"/>
                    <a:pt x="484" y="83"/>
                    <a:pt x="379" y="28"/>
                  </a:cubicBezTo>
                  <a:cubicBezTo>
                    <a:pt x="346" y="9"/>
                    <a:pt x="311" y="0"/>
                    <a:pt x="27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7210025" y="1621000"/>
              <a:ext cx="13125" cy="11975"/>
            </a:xfrm>
            <a:custGeom>
              <a:rect b="b" l="l" r="r" t="t"/>
              <a:pathLst>
                <a:path extrusionOk="0" h="479" w="525">
                  <a:moveTo>
                    <a:pt x="279" y="0"/>
                  </a:moveTo>
                  <a:cubicBezTo>
                    <a:pt x="212" y="0"/>
                    <a:pt x="147" y="31"/>
                    <a:pt x="106" y="91"/>
                  </a:cubicBezTo>
                  <a:cubicBezTo>
                    <a:pt x="92" y="104"/>
                    <a:pt x="83" y="123"/>
                    <a:pt x="70" y="137"/>
                  </a:cubicBezTo>
                  <a:cubicBezTo>
                    <a:pt x="1" y="237"/>
                    <a:pt x="24" y="369"/>
                    <a:pt x="125" y="438"/>
                  </a:cubicBezTo>
                  <a:cubicBezTo>
                    <a:pt x="161" y="465"/>
                    <a:pt x="201" y="478"/>
                    <a:pt x="247" y="478"/>
                  </a:cubicBezTo>
                  <a:cubicBezTo>
                    <a:pt x="316" y="478"/>
                    <a:pt x="379" y="447"/>
                    <a:pt x="425" y="388"/>
                  </a:cubicBezTo>
                  <a:cubicBezTo>
                    <a:pt x="434" y="373"/>
                    <a:pt x="443" y="360"/>
                    <a:pt x="457" y="342"/>
                  </a:cubicBezTo>
                  <a:cubicBezTo>
                    <a:pt x="525" y="247"/>
                    <a:pt x="502" y="114"/>
                    <a:pt x="407" y="41"/>
                  </a:cubicBezTo>
                  <a:cubicBezTo>
                    <a:pt x="368" y="14"/>
                    <a:pt x="323" y="0"/>
                    <a:pt x="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7222450" y="1606075"/>
              <a:ext cx="13000" cy="11850"/>
            </a:xfrm>
            <a:custGeom>
              <a:rect b="b" l="l" r="r" t="t"/>
              <a:pathLst>
                <a:path extrusionOk="0" h="474" w="520">
                  <a:moveTo>
                    <a:pt x="281" y="1"/>
                  </a:moveTo>
                  <a:cubicBezTo>
                    <a:pt x="224" y="1"/>
                    <a:pt x="167" y="23"/>
                    <a:pt x="124" y="68"/>
                  </a:cubicBezTo>
                  <a:lnTo>
                    <a:pt x="82" y="110"/>
                  </a:lnTo>
                  <a:cubicBezTo>
                    <a:pt x="0" y="196"/>
                    <a:pt x="5" y="337"/>
                    <a:pt x="97" y="415"/>
                  </a:cubicBezTo>
                  <a:cubicBezTo>
                    <a:pt x="137" y="455"/>
                    <a:pt x="187" y="474"/>
                    <a:pt x="242" y="474"/>
                  </a:cubicBezTo>
                  <a:cubicBezTo>
                    <a:pt x="301" y="474"/>
                    <a:pt x="356" y="451"/>
                    <a:pt x="402" y="406"/>
                  </a:cubicBezTo>
                  <a:cubicBezTo>
                    <a:pt x="410" y="392"/>
                    <a:pt x="425" y="379"/>
                    <a:pt x="438" y="365"/>
                  </a:cubicBezTo>
                  <a:cubicBezTo>
                    <a:pt x="520" y="278"/>
                    <a:pt x="515" y="142"/>
                    <a:pt x="429" y="60"/>
                  </a:cubicBezTo>
                  <a:cubicBezTo>
                    <a:pt x="388" y="20"/>
                    <a:pt x="334" y="1"/>
                    <a:pt x="2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9"/>
            <p:cNvSpPr/>
            <p:nvPr/>
          </p:nvSpPr>
          <p:spPr>
            <a:xfrm>
              <a:off x="7236575" y="1592950"/>
              <a:ext cx="13350" cy="11775"/>
            </a:xfrm>
            <a:custGeom>
              <a:rect b="b" l="l" r="r" t="t"/>
              <a:pathLst>
                <a:path extrusionOk="0" h="471" w="534">
                  <a:moveTo>
                    <a:pt x="288" y="1"/>
                  </a:moveTo>
                  <a:cubicBezTo>
                    <a:pt x="242" y="1"/>
                    <a:pt x="195" y="16"/>
                    <a:pt x="156" y="47"/>
                  </a:cubicBezTo>
                  <a:cubicBezTo>
                    <a:pt x="137" y="61"/>
                    <a:pt x="123" y="74"/>
                    <a:pt x="106" y="88"/>
                  </a:cubicBezTo>
                  <a:cubicBezTo>
                    <a:pt x="14" y="160"/>
                    <a:pt x="1" y="297"/>
                    <a:pt x="78" y="389"/>
                  </a:cubicBezTo>
                  <a:cubicBezTo>
                    <a:pt x="119" y="443"/>
                    <a:pt x="183" y="471"/>
                    <a:pt x="247" y="471"/>
                  </a:cubicBezTo>
                  <a:cubicBezTo>
                    <a:pt x="293" y="471"/>
                    <a:pt x="342" y="452"/>
                    <a:pt x="379" y="421"/>
                  </a:cubicBezTo>
                  <a:cubicBezTo>
                    <a:pt x="397" y="406"/>
                    <a:pt x="411" y="398"/>
                    <a:pt x="424" y="384"/>
                  </a:cubicBezTo>
                  <a:cubicBezTo>
                    <a:pt x="516" y="311"/>
                    <a:pt x="533" y="174"/>
                    <a:pt x="457" y="84"/>
                  </a:cubicBezTo>
                  <a:cubicBezTo>
                    <a:pt x="415" y="28"/>
                    <a:pt x="352" y="1"/>
                    <a:pt x="2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p:nvPr/>
          </p:nvSpPr>
          <p:spPr>
            <a:xfrm>
              <a:off x="7246950" y="1826900"/>
              <a:ext cx="13475" cy="11575"/>
            </a:xfrm>
            <a:custGeom>
              <a:rect b="b" l="l" r="r" t="t"/>
              <a:pathLst>
                <a:path extrusionOk="0" h="463" w="539">
                  <a:moveTo>
                    <a:pt x="245" y="0"/>
                  </a:moveTo>
                  <a:cubicBezTo>
                    <a:pt x="177" y="0"/>
                    <a:pt x="109" y="33"/>
                    <a:pt x="69" y="93"/>
                  </a:cubicBezTo>
                  <a:cubicBezTo>
                    <a:pt x="0" y="193"/>
                    <a:pt x="28" y="326"/>
                    <a:pt x="124" y="393"/>
                  </a:cubicBezTo>
                  <a:cubicBezTo>
                    <a:pt x="141" y="408"/>
                    <a:pt x="155" y="416"/>
                    <a:pt x="173" y="425"/>
                  </a:cubicBezTo>
                  <a:cubicBezTo>
                    <a:pt x="210" y="452"/>
                    <a:pt x="251" y="462"/>
                    <a:pt x="292" y="462"/>
                  </a:cubicBezTo>
                  <a:cubicBezTo>
                    <a:pt x="364" y="462"/>
                    <a:pt x="433" y="431"/>
                    <a:pt x="474" y="366"/>
                  </a:cubicBezTo>
                  <a:cubicBezTo>
                    <a:pt x="538" y="267"/>
                    <a:pt x="511" y="134"/>
                    <a:pt x="410" y="65"/>
                  </a:cubicBezTo>
                  <a:cubicBezTo>
                    <a:pt x="397" y="57"/>
                    <a:pt x="383" y="48"/>
                    <a:pt x="364" y="38"/>
                  </a:cubicBezTo>
                  <a:cubicBezTo>
                    <a:pt x="329" y="13"/>
                    <a:pt x="287"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7263700" y="1836700"/>
              <a:ext cx="13550" cy="11450"/>
            </a:xfrm>
            <a:custGeom>
              <a:rect b="b" l="l" r="r" t="t"/>
              <a:pathLst>
                <a:path extrusionOk="0" h="458" w="542">
                  <a:moveTo>
                    <a:pt x="244" y="0"/>
                  </a:moveTo>
                  <a:cubicBezTo>
                    <a:pt x="165" y="0"/>
                    <a:pt x="88" y="44"/>
                    <a:pt x="50" y="121"/>
                  </a:cubicBezTo>
                  <a:cubicBezTo>
                    <a:pt x="1" y="225"/>
                    <a:pt x="41" y="357"/>
                    <a:pt x="150" y="407"/>
                  </a:cubicBezTo>
                  <a:cubicBezTo>
                    <a:pt x="169" y="416"/>
                    <a:pt x="182" y="426"/>
                    <a:pt x="201" y="434"/>
                  </a:cubicBezTo>
                  <a:cubicBezTo>
                    <a:pt x="232" y="449"/>
                    <a:pt x="264" y="457"/>
                    <a:pt x="296" y="457"/>
                  </a:cubicBezTo>
                  <a:cubicBezTo>
                    <a:pt x="378" y="457"/>
                    <a:pt x="455" y="412"/>
                    <a:pt x="493" y="334"/>
                  </a:cubicBezTo>
                  <a:cubicBezTo>
                    <a:pt x="542" y="230"/>
                    <a:pt x="497" y="98"/>
                    <a:pt x="392" y="47"/>
                  </a:cubicBezTo>
                  <a:cubicBezTo>
                    <a:pt x="373" y="39"/>
                    <a:pt x="360" y="29"/>
                    <a:pt x="342" y="24"/>
                  </a:cubicBezTo>
                  <a:cubicBezTo>
                    <a:pt x="311" y="8"/>
                    <a:pt x="277" y="0"/>
                    <a:pt x="2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7341464" y="1849175"/>
              <a:ext cx="13125" cy="11050"/>
            </a:xfrm>
            <a:custGeom>
              <a:rect b="b" l="l" r="r" t="t"/>
              <a:pathLst>
                <a:path extrusionOk="0" h="442" w="525">
                  <a:moveTo>
                    <a:pt x="236" y="0"/>
                  </a:moveTo>
                  <a:cubicBezTo>
                    <a:pt x="134" y="0"/>
                    <a:pt x="43" y="73"/>
                    <a:pt x="23" y="173"/>
                  </a:cubicBezTo>
                  <a:cubicBezTo>
                    <a:pt x="1" y="291"/>
                    <a:pt x="77" y="405"/>
                    <a:pt x="197" y="428"/>
                  </a:cubicBezTo>
                  <a:cubicBezTo>
                    <a:pt x="214" y="432"/>
                    <a:pt x="233" y="436"/>
                    <a:pt x="251" y="442"/>
                  </a:cubicBezTo>
                  <a:lnTo>
                    <a:pt x="292" y="442"/>
                  </a:lnTo>
                  <a:cubicBezTo>
                    <a:pt x="392" y="442"/>
                    <a:pt x="483" y="369"/>
                    <a:pt x="506" y="268"/>
                  </a:cubicBezTo>
                  <a:cubicBezTo>
                    <a:pt x="525" y="150"/>
                    <a:pt x="447" y="36"/>
                    <a:pt x="333" y="13"/>
                  </a:cubicBezTo>
                  <a:cubicBezTo>
                    <a:pt x="315" y="13"/>
                    <a:pt x="296" y="9"/>
                    <a:pt x="279" y="4"/>
                  </a:cubicBezTo>
                  <a:cubicBezTo>
                    <a:pt x="264" y="2"/>
                    <a:pt x="250" y="0"/>
                    <a:pt x="23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7281700" y="1844175"/>
              <a:ext cx="13475" cy="11275"/>
            </a:xfrm>
            <a:custGeom>
              <a:rect b="b" l="l" r="r" t="t"/>
              <a:pathLst>
                <a:path extrusionOk="0" h="451" w="539">
                  <a:moveTo>
                    <a:pt x="238" y="0"/>
                  </a:moveTo>
                  <a:cubicBezTo>
                    <a:pt x="150" y="0"/>
                    <a:pt x="69" y="58"/>
                    <a:pt x="36" y="144"/>
                  </a:cubicBezTo>
                  <a:cubicBezTo>
                    <a:pt x="0" y="259"/>
                    <a:pt x="59" y="382"/>
                    <a:pt x="173" y="418"/>
                  </a:cubicBezTo>
                  <a:cubicBezTo>
                    <a:pt x="191" y="427"/>
                    <a:pt x="210" y="432"/>
                    <a:pt x="228" y="441"/>
                  </a:cubicBezTo>
                  <a:cubicBezTo>
                    <a:pt x="250" y="445"/>
                    <a:pt x="273" y="450"/>
                    <a:pt x="296" y="450"/>
                  </a:cubicBezTo>
                  <a:cubicBezTo>
                    <a:pt x="387" y="450"/>
                    <a:pt x="469" y="390"/>
                    <a:pt x="501" y="300"/>
                  </a:cubicBezTo>
                  <a:cubicBezTo>
                    <a:pt x="538" y="190"/>
                    <a:pt x="478" y="68"/>
                    <a:pt x="364" y="30"/>
                  </a:cubicBezTo>
                  <a:cubicBezTo>
                    <a:pt x="347" y="22"/>
                    <a:pt x="328" y="17"/>
                    <a:pt x="310" y="13"/>
                  </a:cubicBezTo>
                  <a:cubicBezTo>
                    <a:pt x="286" y="4"/>
                    <a:pt x="261"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7231800" y="1814925"/>
              <a:ext cx="13125" cy="11825"/>
            </a:xfrm>
            <a:custGeom>
              <a:rect b="b" l="l" r="r" t="t"/>
              <a:pathLst>
                <a:path extrusionOk="0" h="473" w="525">
                  <a:moveTo>
                    <a:pt x="241" y="0"/>
                  </a:moveTo>
                  <a:cubicBezTo>
                    <a:pt x="182" y="0"/>
                    <a:pt x="122" y="25"/>
                    <a:pt x="78" y="71"/>
                  </a:cubicBezTo>
                  <a:cubicBezTo>
                    <a:pt x="0" y="162"/>
                    <a:pt x="5" y="298"/>
                    <a:pt x="96" y="376"/>
                  </a:cubicBezTo>
                  <a:cubicBezTo>
                    <a:pt x="110" y="390"/>
                    <a:pt x="123" y="403"/>
                    <a:pt x="141" y="418"/>
                  </a:cubicBezTo>
                  <a:cubicBezTo>
                    <a:pt x="183" y="454"/>
                    <a:pt x="232" y="472"/>
                    <a:pt x="283" y="472"/>
                  </a:cubicBezTo>
                  <a:cubicBezTo>
                    <a:pt x="342" y="472"/>
                    <a:pt x="402" y="445"/>
                    <a:pt x="447" y="399"/>
                  </a:cubicBezTo>
                  <a:cubicBezTo>
                    <a:pt x="524" y="308"/>
                    <a:pt x="515" y="172"/>
                    <a:pt x="424" y="94"/>
                  </a:cubicBezTo>
                  <a:cubicBezTo>
                    <a:pt x="410" y="80"/>
                    <a:pt x="396" y="67"/>
                    <a:pt x="383" y="57"/>
                  </a:cubicBezTo>
                  <a:cubicBezTo>
                    <a:pt x="343" y="19"/>
                    <a:pt x="292" y="0"/>
                    <a:pt x="2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7183850" y="1712225"/>
              <a:ext cx="11175" cy="12225"/>
            </a:xfrm>
            <a:custGeom>
              <a:rect b="b" l="l" r="r" t="t"/>
              <a:pathLst>
                <a:path extrusionOk="0" h="489" w="447">
                  <a:moveTo>
                    <a:pt x="223" y="0"/>
                  </a:moveTo>
                  <a:cubicBezTo>
                    <a:pt x="220" y="0"/>
                    <a:pt x="217" y="0"/>
                    <a:pt x="215" y="1"/>
                  </a:cubicBezTo>
                  <a:cubicBezTo>
                    <a:pt x="91" y="5"/>
                    <a:pt x="0" y="106"/>
                    <a:pt x="5" y="224"/>
                  </a:cubicBezTo>
                  <a:cubicBezTo>
                    <a:pt x="5" y="247"/>
                    <a:pt x="5" y="265"/>
                    <a:pt x="9" y="283"/>
                  </a:cubicBezTo>
                  <a:cubicBezTo>
                    <a:pt x="13" y="402"/>
                    <a:pt x="110" y="488"/>
                    <a:pt x="223" y="488"/>
                  </a:cubicBezTo>
                  <a:lnTo>
                    <a:pt x="232" y="488"/>
                  </a:lnTo>
                  <a:cubicBezTo>
                    <a:pt x="351" y="484"/>
                    <a:pt x="447" y="383"/>
                    <a:pt x="438" y="265"/>
                  </a:cubicBezTo>
                  <a:lnTo>
                    <a:pt x="438" y="211"/>
                  </a:lnTo>
                  <a:cubicBezTo>
                    <a:pt x="434" y="90"/>
                    <a:pt x="337" y="0"/>
                    <a:pt x="2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7218125" y="1801025"/>
              <a:ext cx="13025" cy="11900"/>
            </a:xfrm>
            <a:custGeom>
              <a:rect b="b" l="l" r="r" t="t"/>
              <a:pathLst>
                <a:path extrusionOk="0" h="476" w="521">
                  <a:moveTo>
                    <a:pt x="243" y="0"/>
                  </a:moveTo>
                  <a:cubicBezTo>
                    <a:pt x="193" y="0"/>
                    <a:pt x="142" y="18"/>
                    <a:pt x="101" y="53"/>
                  </a:cubicBezTo>
                  <a:cubicBezTo>
                    <a:pt x="14" y="130"/>
                    <a:pt x="1" y="267"/>
                    <a:pt x="78" y="358"/>
                  </a:cubicBezTo>
                  <a:cubicBezTo>
                    <a:pt x="91" y="372"/>
                    <a:pt x="106" y="390"/>
                    <a:pt x="119" y="404"/>
                  </a:cubicBezTo>
                  <a:cubicBezTo>
                    <a:pt x="160" y="454"/>
                    <a:pt x="219" y="476"/>
                    <a:pt x="283" y="476"/>
                  </a:cubicBezTo>
                  <a:cubicBezTo>
                    <a:pt x="333" y="476"/>
                    <a:pt x="383" y="458"/>
                    <a:pt x="424" y="421"/>
                  </a:cubicBezTo>
                  <a:cubicBezTo>
                    <a:pt x="511" y="345"/>
                    <a:pt x="520" y="208"/>
                    <a:pt x="442" y="116"/>
                  </a:cubicBezTo>
                  <a:cubicBezTo>
                    <a:pt x="434" y="103"/>
                    <a:pt x="419" y="89"/>
                    <a:pt x="406" y="76"/>
                  </a:cubicBezTo>
                  <a:cubicBezTo>
                    <a:pt x="364" y="26"/>
                    <a:pt x="304" y="0"/>
                    <a:pt x="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a:off x="7190000" y="1750450"/>
              <a:ext cx="12550" cy="12150"/>
            </a:xfrm>
            <a:custGeom>
              <a:rect b="b" l="l" r="r" t="t"/>
              <a:pathLst>
                <a:path extrusionOk="0" h="486" w="502">
                  <a:moveTo>
                    <a:pt x="241" y="1"/>
                  </a:moveTo>
                  <a:cubicBezTo>
                    <a:pt x="219" y="1"/>
                    <a:pt x="196" y="4"/>
                    <a:pt x="173" y="11"/>
                  </a:cubicBezTo>
                  <a:cubicBezTo>
                    <a:pt x="64" y="44"/>
                    <a:pt x="0" y="167"/>
                    <a:pt x="36" y="280"/>
                  </a:cubicBezTo>
                  <a:cubicBezTo>
                    <a:pt x="41" y="299"/>
                    <a:pt x="45" y="317"/>
                    <a:pt x="55" y="339"/>
                  </a:cubicBezTo>
                  <a:cubicBezTo>
                    <a:pt x="82" y="431"/>
                    <a:pt x="169" y="486"/>
                    <a:pt x="260" y="486"/>
                  </a:cubicBezTo>
                  <a:cubicBezTo>
                    <a:pt x="283" y="486"/>
                    <a:pt x="306" y="481"/>
                    <a:pt x="324" y="476"/>
                  </a:cubicBezTo>
                  <a:cubicBezTo>
                    <a:pt x="438" y="440"/>
                    <a:pt x="501" y="317"/>
                    <a:pt x="465" y="203"/>
                  </a:cubicBezTo>
                  <a:cubicBezTo>
                    <a:pt x="455" y="185"/>
                    <a:pt x="451" y="167"/>
                    <a:pt x="447" y="148"/>
                  </a:cubicBezTo>
                  <a:cubicBezTo>
                    <a:pt x="418" y="57"/>
                    <a:pt x="332" y="1"/>
                    <a:pt x="2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a:off x="7185550" y="1731525"/>
              <a:ext cx="12000" cy="12275"/>
            </a:xfrm>
            <a:custGeom>
              <a:rect b="b" l="l" r="r" t="t"/>
              <a:pathLst>
                <a:path extrusionOk="0" h="491" w="480">
                  <a:moveTo>
                    <a:pt x="229" y="0"/>
                  </a:moveTo>
                  <a:cubicBezTo>
                    <a:pt x="218" y="0"/>
                    <a:pt x="207" y="1"/>
                    <a:pt x="196" y="3"/>
                  </a:cubicBezTo>
                  <a:cubicBezTo>
                    <a:pt x="78" y="26"/>
                    <a:pt x="0" y="135"/>
                    <a:pt x="23" y="254"/>
                  </a:cubicBezTo>
                  <a:cubicBezTo>
                    <a:pt x="23" y="272"/>
                    <a:pt x="28" y="295"/>
                    <a:pt x="32" y="313"/>
                  </a:cubicBezTo>
                  <a:cubicBezTo>
                    <a:pt x="50" y="418"/>
                    <a:pt x="141" y="491"/>
                    <a:pt x="246" y="491"/>
                  </a:cubicBezTo>
                  <a:cubicBezTo>
                    <a:pt x="256" y="491"/>
                    <a:pt x="269" y="491"/>
                    <a:pt x="283" y="486"/>
                  </a:cubicBezTo>
                  <a:cubicBezTo>
                    <a:pt x="401" y="463"/>
                    <a:pt x="479" y="354"/>
                    <a:pt x="456" y="236"/>
                  </a:cubicBezTo>
                  <a:cubicBezTo>
                    <a:pt x="452" y="217"/>
                    <a:pt x="452" y="200"/>
                    <a:pt x="447" y="181"/>
                  </a:cubicBezTo>
                  <a:cubicBezTo>
                    <a:pt x="431" y="74"/>
                    <a:pt x="336" y="0"/>
                    <a:pt x="2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7206400" y="1785525"/>
              <a:ext cx="13125" cy="12050"/>
            </a:xfrm>
            <a:custGeom>
              <a:rect b="b" l="l" r="r" t="t"/>
              <a:pathLst>
                <a:path extrusionOk="0" h="482" w="525">
                  <a:moveTo>
                    <a:pt x="247" y="0"/>
                  </a:moveTo>
                  <a:cubicBezTo>
                    <a:pt x="206" y="0"/>
                    <a:pt x="164" y="12"/>
                    <a:pt x="127" y="35"/>
                  </a:cubicBezTo>
                  <a:cubicBezTo>
                    <a:pt x="28" y="99"/>
                    <a:pt x="1" y="231"/>
                    <a:pt x="64" y="331"/>
                  </a:cubicBezTo>
                  <a:cubicBezTo>
                    <a:pt x="78" y="349"/>
                    <a:pt x="87" y="368"/>
                    <a:pt x="100" y="381"/>
                  </a:cubicBezTo>
                  <a:cubicBezTo>
                    <a:pt x="142" y="445"/>
                    <a:pt x="209" y="481"/>
                    <a:pt x="278" y="481"/>
                  </a:cubicBezTo>
                  <a:cubicBezTo>
                    <a:pt x="319" y="481"/>
                    <a:pt x="360" y="467"/>
                    <a:pt x="396" y="445"/>
                  </a:cubicBezTo>
                  <a:cubicBezTo>
                    <a:pt x="497" y="376"/>
                    <a:pt x="524" y="244"/>
                    <a:pt x="461" y="145"/>
                  </a:cubicBezTo>
                  <a:cubicBezTo>
                    <a:pt x="447" y="130"/>
                    <a:pt x="438" y="112"/>
                    <a:pt x="428" y="99"/>
                  </a:cubicBezTo>
                  <a:cubicBezTo>
                    <a:pt x="388" y="35"/>
                    <a:pt x="318"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7196950" y="1768500"/>
              <a:ext cx="13000" cy="12100"/>
            </a:xfrm>
            <a:custGeom>
              <a:rect b="b" l="l" r="r" t="t"/>
              <a:pathLst>
                <a:path extrusionOk="0" h="484" w="520">
                  <a:moveTo>
                    <a:pt x="249" y="1"/>
                  </a:moveTo>
                  <a:cubicBezTo>
                    <a:pt x="218" y="1"/>
                    <a:pt x="186" y="8"/>
                    <a:pt x="155" y="23"/>
                  </a:cubicBezTo>
                  <a:cubicBezTo>
                    <a:pt x="46" y="73"/>
                    <a:pt x="0" y="201"/>
                    <a:pt x="50" y="311"/>
                  </a:cubicBezTo>
                  <a:cubicBezTo>
                    <a:pt x="59" y="328"/>
                    <a:pt x="68" y="347"/>
                    <a:pt x="78" y="365"/>
                  </a:cubicBezTo>
                  <a:cubicBezTo>
                    <a:pt x="114" y="443"/>
                    <a:pt x="192" y="483"/>
                    <a:pt x="274" y="483"/>
                  </a:cubicBezTo>
                  <a:cubicBezTo>
                    <a:pt x="305" y="483"/>
                    <a:pt x="337" y="479"/>
                    <a:pt x="364" y="465"/>
                  </a:cubicBezTo>
                  <a:cubicBezTo>
                    <a:pt x="474" y="410"/>
                    <a:pt x="520" y="283"/>
                    <a:pt x="465" y="174"/>
                  </a:cubicBezTo>
                  <a:cubicBezTo>
                    <a:pt x="456" y="160"/>
                    <a:pt x="451" y="142"/>
                    <a:pt x="442" y="124"/>
                  </a:cubicBezTo>
                  <a:cubicBezTo>
                    <a:pt x="406" y="48"/>
                    <a:pt x="330" y="1"/>
                    <a:pt x="2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7263602" y="1518925"/>
              <a:ext cx="168850" cy="368650"/>
            </a:xfrm>
            <a:custGeom>
              <a:rect b="b" l="l" r="r" t="t"/>
              <a:pathLst>
                <a:path extrusionOk="0" h="14746" w="6754">
                  <a:moveTo>
                    <a:pt x="2424" y="433"/>
                  </a:moveTo>
                  <a:cubicBezTo>
                    <a:pt x="2684" y="433"/>
                    <a:pt x="2930" y="538"/>
                    <a:pt x="3113" y="730"/>
                  </a:cubicBezTo>
                  <a:cubicBezTo>
                    <a:pt x="3145" y="766"/>
                    <a:pt x="3158" y="807"/>
                    <a:pt x="3158" y="852"/>
                  </a:cubicBezTo>
                  <a:lnTo>
                    <a:pt x="3158" y="1340"/>
                  </a:lnTo>
                  <a:cubicBezTo>
                    <a:pt x="2825" y="1344"/>
                    <a:pt x="2502" y="1468"/>
                    <a:pt x="2251" y="1700"/>
                  </a:cubicBezTo>
                  <a:cubicBezTo>
                    <a:pt x="2165" y="1777"/>
                    <a:pt x="2156" y="1914"/>
                    <a:pt x="2238" y="2006"/>
                  </a:cubicBezTo>
                  <a:cubicBezTo>
                    <a:pt x="2279" y="2051"/>
                    <a:pt x="2338" y="2074"/>
                    <a:pt x="2397" y="2074"/>
                  </a:cubicBezTo>
                  <a:cubicBezTo>
                    <a:pt x="2447" y="2074"/>
                    <a:pt x="2502" y="2055"/>
                    <a:pt x="2543" y="2015"/>
                  </a:cubicBezTo>
                  <a:cubicBezTo>
                    <a:pt x="2712" y="1859"/>
                    <a:pt x="2935" y="1773"/>
                    <a:pt x="3158" y="1773"/>
                  </a:cubicBezTo>
                  <a:lnTo>
                    <a:pt x="3158" y="5787"/>
                  </a:lnTo>
                  <a:cubicBezTo>
                    <a:pt x="3158" y="5951"/>
                    <a:pt x="3026" y="6088"/>
                    <a:pt x="2867" y="6088"/>
                  </a:cubicBezTo>
                  <a:lnTo>
                    <a:pt x="2857" y="6088"/>
                  </a:lnTo>
                  <a:cubicBezTo>
                    <a:pt x="2666" y="6088"/>
                    <a:pt x="2493" y="5987"/>
                    <a:pt x="2397" y="5828"/>
                  </a:cubicBezTo>
                  <a:cubicBezTo>
                    <a:pt x="2588" y="5764"/>
                    <a:pt x="2762" y="5655"/>
                    <a:pt x="2912" y="5514"/>
                  </a:cubicBezTo>
                  <a:cubicBezTo>
                    <a:pt x="2998" y="5432"/>
                    <a:pt x="3004" y="5295"/>
                    <a:pt x="2922" y="5209"/>
                  </a:cubicBezTo>
                  <a:cubicBezTo>
                    <a:pt x="2879" y="5164"/>
                    <a:pt x="2821" y="5141"/>
                    <a:pt x="2763" y="5141"/>
                  </a:cubicBezTo>
                  <a:cubicBezTo>
                    <a:pt x="2710" y="5141"/>
                    <a:pt x="2657" y="5160"/>
                    <a:pt x="2615" y="5199"/>
                  </a:cubicBezTo>
                  <a:cubicBezTo>
                    <a:pt x="2466" y="5341"/>
                    <a:pt x="2283" y="5432"/>
                    <a:pt x="2087" y="5464"/>
                  </a:cubicBezTo>
                  <a:cubicBezTo>
                    <a:pt x="2051" y="5468"/>
                    <a:pt x="2010" y="5472"/>
                    <a:pt x="1974" y="5472"/>
                  </a:cubicBezTo>
                  <a:cubicBezTo>
                    <a:pt x="1408" y="5472"/>
                    <a:pt x="943" y="5008"/>
                    <a:pt x="943" y="4443"/>
                  </a:cubicBezTo>
                  <a:cubicBezTo>
                    <a:pt x="943" y="4330"/>
                    <a:pt x="962" y="4215"/>
                    <a:pt x="998" y="4111"/>
                  </a:cubicBezTo>
                  <a:cubicBezTo>
                    <a:pt x="1122" y="3792"/>
                    <a:pt x="1404" y="3546"/>
                    <a:pt x="1728" y="3468"/>
                  </a:cubicBezTo>
                  <a:cubicBezTo>
                    <a:pt x="1773" y="3641"/>
                    <a:pt x="1855" y="3800"/>
                    <a:pt x="1965" y="3937"/>
                  </a:cubicBezTo>
                  <a:cubicBezTo>
                    <a:pt x="2005" y="3987"/>
                    <a:pt x="2069" y="4015"/>
                    <a:pt x="2133" y="4015"/>
                  </a:cubicBezTo>
                  <a:cubicBezTo>
                    <a:pt x="2178" y="4015"/>
                    <a:pt x="2228" y="4002"/>
                    <a:pt x="2266" y="3969"/>
                  </a:cubicBezTo>
                  <a:cubicBezTo>
                    <a:pt x="2361" y="3892"/>
                    <a:pt x="2375" y="3760"/>
                    <a:pt x="2297" y="3664"/>
                  </a:cubicBezTo>
                  <a:cubicBezTo>
                    <a:pt x="2178" y="3514"/>
                    <a:pt x="2110" y="3313"/>
                    <a:pt x="2110" y="3104"/>
                  </a:cubicBezTo>
                  <a:cubicBezTo>
                    <a:pt x="2110" y="2921"/>
                    <a:pt x="2161" y="2748"/>
                    <a:pt x="2251" y="2607"/>
                  </a:cubicBezTo>
                  <a:cubicBezTo>
                    <a:pt x="2315" y="2507"/>
                    <a:pt x="2287" y="2374"/>
                    <a:pt x="2188" y="2311"/>
                  </a:cubicBezTo>
                  <a:cubicBezTo>
                    <a:pt x="2151" y="2286"/>
                    <a:pt x="2110" y="2274"/>
                    <a:pt x="2069" y="2274"/>
                  </a:cubicBezTo>
                  <a:cubicBezTo>
                    <a:pt x="1998" y="2274"/>
                    <a:pt x="1928" y="2310"/>
                    <a:pt x="1887" y="2374"/>
                  </a:cubicBezTo>
                  <a:cubicBezTo>
                    <a:pt x="1759" y="2570"/>
                    <a:pt x="1691" y="2799"/>
                    <a:pt x="1677" y="3039"/>
                  </a:cubicBezTo>
                  <a:cubicBezTo>
                    <a:pt x="1294" y="3113"/>
                    <a:pt x="958" y="3345"/>
                    <a:pt x="743" y="3668"/>
                  </a:cubicBezTo>
                  <a:cubicBezTo>
                    <a:pt x="543" y="3418"/>
                    <a:pt x="428" y="3099"/>
                    <a:pt x="428" y="2771"/>
                  </a:cubicBezTo>
                  <a:cubicBezTo>
                    <a:pt x="428" y="2170"/>
                    <a:pt x="794" y="1641"/>
                    <a:pt x="1354" y="1418"/>
                  </a:cubicBezTo>
                  <a:cubicBezTo>
                    <a:pt x="1427" y="1390"/>
                    <a:pt x="1477" y="1327"/>
                    <a:pt x="1486" y="1249"/>
                  </a:cubicBezTo>
                  <a:cubicBezTo>
                    <a:pt x="1549" y="784"/>
                    <a:pt x="1955" y="433"/>
                    <a:pt x="2424" y="433"/>
                  </a:cubicBezTo>
                  <a:close/>
                  <a:moveTo>
                    <a:pt x="4447" y="11861"/>
                  </a:moveTo>
                  <a:lnTo>
                    <a:pt x="3513" y="14220"/>
                  </a:lnTo>
                  <a:cubicBezTo>
                    <a:pt x="3482" y="14302"/>
                    <a:pt x="3404" y="14312"/>
                    <a:pt x="3377" y="14312"/>
                  </a:cubicBezTo>
                  <a:cubicBezTo>
                    <a:pt x="3345" y="14312"/>
                    <a:pt x="3272" y="14302"/>
                    <a:pt x="3235" y="14220"/>
                  </a:cubicBezTo>
                  <a:lnTo>
                    <a:pt x="2302" y="11861"/>
                  </a:lnTo>
                  <a:close/>
                  <a:moveTo>
                    <a:pt x="2424" y="0"/>
                  </a:moveTo>
                  <a:cubicBezTo>
                    <a:pt x="1782" y="0"/>
                    <a:pt x="1227" y="452"/>
                    <a:pt x="1080" y="1067"/>
                  </a:cubicBezTo>
                  <a:cubicBezTo>
                    <a:pt x="420" y="1377"/>
                    <a:pt x="1" y="2033"/>
                    <a:pt x="1" y="2771"/>
                  </a:cubicBezTo>
                  <a:cubicBezTo>
                    <a:pt x="1" y="3272"/>
                    <a:pt x="197" y="3750"/>
                    <a:pt x="552" y="4105"/>
                  </a:cubicBezTo>
                  <a:cubicBezTo>
                    <a:pt x="525" y="4215"/>
                    <a:pt x="510" y="4330"/>
                    <a:pt x="510" y="4443"/>
                  </a:cubicBezTo>
                  <a:cubicBezTo>
                    <a:pt x="510" y="5049"/>
                    <a:pt x="884" y="5569"/>
                    <a:pt x="1408" y="5787"/>
                  </a:cubicBezTo>
                  <a:lnTo>
                    <a:pt x="1408" y="9004"/>
                  </a:lnTo>
                  <a:cubicBezTo>
                    <a:pt x="1408" y="9127"/>
                    <a:pt x="1504" y="9223"/>
                    <a:pt x="1627" y="9223"/>
                  </a:cubicBezTo>
                  <a:cubicBezTo>
                    <a:pt x="1746" y="9223"/>
                    <a:pt x="1841" y="9127"/>
                    <a:pt x="1841" y="9004"/>
                  </a:cubicBezTo>
                  <a:lnTo>
                    <a:pt x="1841" y="5897"/>
                  </a:lnTo>
                  <a:cubicBezTo>
                    <a:pt x="1877" y="5901"/>
                    <a:pt x="1919" y="5901"/>
                    <a:pt x="1955" y="5901"/>
                  </a:cubicBezTo>
                  <a:cubicBezTo>
                    <a:pt x="2096" y="6271"/>
                    <a:pt x="2451" y="6521"/>
                    <a:pt x="2857" y="6521"/>
                  </a:cubicBezTo>
                  <a:lnTo>
                    <a:pt x="2867" y="6521"/>
                  </a:lnTo>
                  <a:cubicBezTo>
                    <a:pt x="2971" y="6521"/>
                    <a:pt x="3071" y="6498"/>
                    <a:pt x="3158" y="6456"/>
                  </a:cubicBezTo>
                  <a:lnTo>
                    <a:pt x="3158" y="11432"/>
                  </a:lnTo>
                  <a:lnTo>
                    <a:pt x="1937" y="11432"/>
                  </a:lnTo>
                  <a:cubicBezTo>
                    <a:pt x="1883" y="11432"/>
                    <a:pt x="1841" y="11387"/>
                    <a:pt x="1841" y="11332"/>
                  </a:cubicBezTo>
                  <a:lnTo>
                    <a:pt x="1841" y="9947"/>
                  </a:lnTo>
                  <a:cubicBezTo>
                    <a:pt x="1841" y="9829"/>
                    <a:pt x="1746" y="9728"/>
                    <a:pt x="1627" y="9728"/>
                  </a:cubicBezTo>
                  <a:cubicBezTo>
                    <a:pt x="1504" y="9728"/>
                    <a:pt x="1408" y="9829"/>
                    <a:pt x="1408" y="9947"/>
                  </a:cubicBezTo>
                  <a:lnTo>
                    <a:pt x="1408" y="11332"/>
                  </a:lnTo>
                  <a:cubicBezTo>
                    <a:pt x="1408" y="11587"/>
                    <a:pt x="1591" y="11802"/>
                    <a:pt x="1833" y="11852"/>
                  </a:cubicBezTo>
                  <a:lnTo>
                    <a:pt x="2834" y="14376"/>
                  </a:lnTo>
                  <a:cubicBezTo>
                    <a:pt x="2922" y="14599"/>
                    <a:pt x="3135" y="14745"/>
                    <a:pt x="3377" y="14745"/>
                  </a:cubicBezTo>
                  <a:cubicBezTo>
                    <a:pt x="3614" y="14745"/>
                    <a:pt x="3828" y="14599"/>
                    <a:pt x="3915" y="14376"/>
                  </a:cubicBezTo>
                  <a:lnTo>
                    <a:pt x="4917" y="11852"/>
                  </a:lnTo>
                  <a:cubicBezTo>
                    <a:pt x="5158" y="11802"/>
                    <a:pt x="5341" y="11587"/>
                    <a:pt x="5341" y="11332"/>
                  </a:cubicBezTo>
                  <a:lnTo>
                    <a:pt x="5341" y="8940"/>
                  </a:lnTo>
                  <a:cubicBezTo>
                    <a:pt x="5341" y="8817"/>
                    <a:pt x="5245" y="8721"/>
                    <a:pt x="5126" y="8721"/>
                  </a:cubicBezTo>
                  <a:cubicBezTo>
                    <a:pt x="5008" y="8721"/>
                    <a:pt x="4907" y="8817"/>
                    <a:pt x="4907" y="8940"/>
                  </a:cubicBezTo>
                  <a:lnTo>
                    <a:pt x="4907" y="11332"/>
                  </a:lnTo>
                  <a:cubicBezTo>
                    <a:pt x="4907" y="11387"/>
                    <a:pt x="4867" y="11432"/>
                    <a:pt x="4812" y="11432"/>
                  </a:cubicBezTo>
                  <a:lnTo>
                    <a:pt x="3591" y="11432"/>
                  </a:lnTo>
                  <a:lnTo>
                    <a:pt x="3591" y="6456"/>
                  </a:lnTo>
                  <a:cubicBezTo>
                    <a:pt x="3682" y="6498"/>
                    <a:pt x="3778" y="6521"/>
                    <a:pt x="3883" y="6521"/>
                  </a:cubicBezTo>
                  <a:lnTo>
                    <a:pt x="3892" y="6521"/>
                  </a:lnTo>
                  <a:cubicBezTo>
                    <a:pt x="4297" y="6521"/>
                    <a:pt x="4653" y="6271"/>
                    <a:pt x="4794" y="5901"/>
                  </a:cubicBezTo>
                  <a:cubicBezTo>
                    <a:pt x="4835" y="5901"/>
                    <a:pt x="4871" y="5901"/>
                    <a:pt x="4907" y="5897"/>
                  </a:cubicBezTo>
                  <a:lnTo>
                    <a:pt x="4907" y="7997"/>
                  </a:lnTo>
                  <a:cubicBezTo>
                    <a:pt x="4907" y="8115"/>
                    <a:pt x="5008" y="8216"/>
                    <a:pt x="5126" y="8216"/>
                  </a:cubicBezTo>
                  <a:cubicBezTo>
                    <a:pt x="5245" y="8216"/>
                    <a:pt x="5341" y="8115"/>
                    <a:pt x="5341" y="7997"/>
                  </a:cubicBezTo>
                  <a:lnTo>
                    <a:pt x="5341" y="5787"/>
                  </a:lnTo>
                  <a:cubicBezTo>
                    <a:pt x="5869" y="5569"/>
                    <a:pt x="6238" y="5049"/>
                    <a:pt x="6238" y="4443"/>
                  </a:cubicBezTo>
                  <a:cubicBezTo>
                    <a:pt x="6238" y="4330"/>
                    <a:pt x="6224" y="4215"/>
                    <a:pt x="6197" y="4105"/>
                  </a:cubicBezTo>
                  <a:cubicBezTo>
                    <a:pt x="6552" y="3750"/>
                    <a:pt x="6753" y="3272"/>
                    <a:pt x="6753" y="2771"/>
                  </a:cubicBezTo>
                  <a:cubicBezTo>
                    <a:pt x="6753" y="2547"/>
                    <a:pt x="6712" y="2328"/>
                    <a:pt x="6634" y="2120"/>
                  </a:cubicBezTo>
                  <a:cubicBezTo>
                    <a:pt x="6603" y="2031"/>
                    <a:pt x="6521" y="1978"/>
                    <a:pt x="6433" y="1978"/>
                  </a:cubicBezTo>
                  <a:cubicBezTo>
                    <a:pt x="6407" y="1978"/>
                    <a:pt x="6382" y="1983"/>
                    <a:pt x="6356" y="1992"/>
                  </a:cubicBezTo>
                  <a:cubicBezTo>
                    <a:pt x="6247" y="2033"/>
                    <a:pt x="6188" y="2156"/>
                    <a:pt x="6230" y="2269"/>
                  </a:cubicBezTo>
                  <a:cubicBezTo>
                    <a:pt x="6289" y="2429"/>
                    <a:pt x="6320" y="2597"/>
                    <a:pt x="6320" y="2771"/>
                  </a:cubicBezTo>
                  <a:cubicBezTo>
                    <a:pt x="6320" y="3099"/>
                    <a:pt x="6211" y="3418"/>
                    <a:pt x="6005" y="3668"/>
                  </a:cubicBezTo>
                  <a:cubicBezTo>
                    <a:pt x="5792" y="3345"/>
                    <a:pt x="5454" y="3113"/>
                    <a:pt x="5072" y="3039"/>
                  </a:cubicBezTo>
                  <a:cubicBezTo>
                    <a:pt x="5063" y="2799"/>
                    <a:pt x="4989" y="2570"/>
                    <a:pt x="4863" y="2374"/>
                  </a:cubicBezTo>
                  <a:cubicBezTo>
                    <a:pt x="4822" y="2310"/>
                    <a:pt x="4753" y="2274"/>
                    <a:pt x="4683" y="2274"/>
                  </a:cubicBezTo>
                  <a:cubicBezTo>
                    <a:pt x="4643" y="2274"/>
                    <a:pt x="4602" y="2286"/>
                    <a:pt x="4566" y="2311"/>
                  </a:cubicBezTo>
                  <a:cubicBezTo>
                    <a:pt x="4466" y="2374"/>
                    <a:pt x="4434" y="2507"/>
                    <a:pt x="4502" y="2607"/>
                  </a:cubicBezTo>
                  <a:cubicBezTo>
                    <a:pt x="4594" y="2748"/>
                    <a:pt x="4638" y="2921"/>
                    <a:pt x="4638" y="3104"/>
                  </a:cubicBezTo>
                  <a:cubicBezTo>
                    <a:pt x="4638" y="3313"/>
                    <a:pt x="4575" y="3514"/>
                    <a:pt x="4453" y="3664"/>
                  </a:cubicBezTo>
                  <a:cubicBezTo>
                    <a:pt x="4375" y="3760"/>
                    <a:pt x="4392" y="3892"/>
                    <a:pt x="4484" y="3969"/>
                  </a:cubicBezTo>
                  <a:cubicBezTo>
                    <a:pt x="4525" y="4002"/>
                    <a:pt x="4571" y="4015"/>
                    <a:pt x="4621" y="4015"/>
                  </a:cubicBezTo>
                  <a:cubicBezTo>
                    <a:pt x="4684" y="4015"/>
                    <a:pt x="4743" y="3987"/>
                    <a:pt x="4789" y="3937"/>
                  </a:cubicBezTo>
                  <a:cubicBezTo>
                    <a:pt x="4899" y="3800"/>
                    <a:pt x="4976" y="3641"/>
                    <a:pt x="5021" y="3468"/>
                  </a:cubicBezTo>
                  <a:cubicBezTo>
                    <a:pt x="5349" y="3546"/>
                    <a:pt x="5628" y="3792"/>
                    <a:pt x="5751" y="4111"/>
                  </a:cubicBezTo>
                  <a:cubicBezTo>
                    <a:pt x="5787" y="4215"/>
                    <a:pt x="5805" y="4330"/>
                    <a:pt x="5805" y="4443"/>
                  </a:cubicBezTo>
                  <a:cubicBezTo>
                    <a:pt x="5805" y="5007"/>
                    <a:pt x="5346" y="5470"/>
                    <a:pt x="4778" y="5470"/>
                  </a:cubicBezTo>
                  <a:cubicBezTo>
                    <a:pt x="4740" y="5470"/>
                    <a:pt x="4701" y="5468"/>
                    <a:pt x="4661" y="5464"/>
                  </a:cubicBezTo>
                  <a:cubicBezTo>
                    <a:pt x="4466" y="5432"/>
                    <a:pt x="4283" y="5341"/>
                    <a:pt x="4133" y="5199"/>
                  </a:cubicBezTo>
                  <a:cubicBezTo>
                    <a:pt x="4092" y="5160"/>
                    <a:pt x="4039" y="5141"/>
                    <a:pt x="3987" y="5141"/>
                  </a:cubicBezTo>
                  <a:cubicBezTo>
                    <a:pt x="3929" y="5141"/>
                    <a:pt x="3871" y="5164"/>
                    <a:pt x="3828" y="5209"/>
                  </a:cubicBezTo>
                  <a:cubicBezTo>
                    <a:pt x="3746" y="5295"/>
                    <a:pt x="3751" y="5432"/>
                    <a:pt x="3837" y="5514"/>
                  </a:cubicBezTo>
                  <a:cubicBezTo>
                    <a:pt x="3988" y="5655"/>
                    <a:pt x="4165" y="5764"/>
                    <a:pt x="4352" y="5828"/>
                  </a:cubicBezTo>
                  <a:cubicBezTo>
                    <a:pt x="4256" y="5987"/>
                    <a:pt x="4083" y="6088"/>
                    <a:pt x="3892" y="6088"/>
                  </a:cubicBezTo>
                  <a:lnTo>
                    <a:pt x="3887" y="6088"/>
                  </a:lnTo>
                  <a:cubicBezTo>
                    <a:pt x="3723" y="6088"/>
                    <a:pt x="3591" y="5951"/>
                    <a:pt x="3591" y="5787"/>
                  </a:cubicBezTo>
                  <a:lnTo>
                    <a:pt x="3591" y="1773"/>
                  </a:lnTo>
                  <a:cubicBezTo>
                    <a:pt x="3818" y="1773"/>
                    <a:pt x="4037" y="1859"/>
                    <a:pt x="4207" y="2015"/>
                  </a:cubicBezTo>
                  <a:cubicBezTo>
                    <a:pt x="4251" y="2055"/>
                    <a:pt x="4302" y="2074"/>
                    <a:pt x="4352" y="2074"/>
                  </a:cubicBezTo>
                  <a:cubicBezTo>
                    <a:pt x="4411" y="2074"/>
                    <a:pt x="4470" y="2051"/>
                    <a:pt x="4512" y="2006"/>
                  </a:cubicBezTo>
                  <a:cubicBezTo>
                    <a:pt x="4594" y="1914"/>
                    <a:pt x="4589" y="1777"/>
                    <a:pt x="4502" y="1700"/>
                  </a:cubicBezTo>
                  <a:cubicBezTo>
                    <a:pt x="4247" y="1468"/>
                    <a:pt x="3923" y="1344"/>
                    <a:pt x="3591" y="1340"/>
                  </a:cubicBezTo>
                  <a:lnTo>
                    <a:pt x="3591" y="852"/>
                  </a:lnTo>
                  <a:cubicBezTo>
                    <a:pt x="3591" y="807"/>
                    <a:pt x="3609" y="766"/>
                    <a:pt x="3641" y="730"/>
                  </a:cubicBezTo>
                  <a:cubicBezTo>
                    <a:pt x="3818" y="538"/>
                    <a:pt x="4064" y="433"/>
                    <a:pt x="4329" y="433"/>
                  </a:cubicBezTo>
                  <a:cubicBezTo>
                    <a:pt x="4798" y="433"/>
                    <a:pt x="5199" y="784"/>
                    <a:pt x="5263" y="1249"/>
                  </a:cubicBezTo>
                  <a:cubicBezTo>
                    <a:pt x="5273" y="1327"/>
                    <a:pt x="5327" y="1390"/>
                    <a:pt x="5400" y="1418"/>
                  </a:cubicBezTo>
                  <a:cubicBezTo>
                    <a:pt x="5519" y="1468"/>
                    <a:pt x="5637" y="1531"/>
                    <a:pt x="5742" y="1609"/>
                  </a:cubicBezTo>
                  <a:cubicBezTo>
                    <a:pt x="5781" y="1639"/>
                    <a:pt x="5828" y="1654"/>
                    <a:pt x="5873" y="1654"/>
                  </a:cubicBezTo>
                  <a:cubicBezTo>
                    <a:pt x="5938" y="1654"/>
                    <a:pt x="6002" y="1624"/>
                    <a:pt x="6043" y="1568"/>
                  </a:cubicBezTo>
                  <a:cubicBezTo>
                    <a:pt x="6115" y="1472"/>
                    <a:pt x="6097" y="1340"/>
                    <a:pt x="6001" y="1268"/>
                  </a:cubicBezTo>
                  <a:cubicBezTo>
                    <a:pt x="5896" y="1190"/>
                    <a:pt x="5787" y="1121"/>
                    <a:pt x="5669" y="1067"/>
                  </a:cubicBezTo>
                  <a:cubicBezTo>
                    <a:pt x="5528" y="452"/>
                    <a:pt x="4972" y="0"/>
                    <a:pt x="4329" y="0"/>
                  </a:cubicBezTo>
                  <a:cubicBezTo>
                    <a:pt x="3974" y="0"/>
                    <a:pt x="3632" y="141"/>
                    <a:pt x="3377" y="383"/>
                  </a:cubicBezTo>
                  <a:cubicBezTo>
                    <a:pt x="3122" y="141"/>
                    <a:pt x="2775" y="0"/>
                    <a:pt x="24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 name="Google Shape;273;p29"/>
          <p:cNvGrpSpPr/>
          <p:nvPr/>
        </p:nvGrpSpPr>
        <p:grpSpPr>
          <a:xfrm>
            <a:off x="6489304" y="3697445"/>
            <a:ext cx="271451" cy="333039"/>
            <a:chOff x="5337883" y="3336873"/>
            <a:chExt cx="307141" cy="376826"/>
          </a:xfrm>
        </p:grpSpPr>
        <p:sp>
          <p:nvSpPr>
            <p:cNvPr id="274" name="Google Shape;274;p2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279" name="Shape 279"/>
        <p:cNvGrpSpPr/>
        <p:nvPr/>
      </p:nvGrpSpPr>
      <p:grpSpPr>
        <a:xfrm>
          <a:off x="0" y="0"/>
          <a:ext cx="0" cy="0"/>
          <a:chOff x="0" y="0"/>
          <a:chExt cx="0" cy="0"/>
        </a:xfrm>
      </p:grpSpPr>
      <p:sp>
        <p:nvSpPr>
          <p:cNvPr id="280" name="Google Shape;280;p30"/>
          <p:cNvSpPr txBox="1"/>
          <p:nvPr>
            <p:ph type="ctrTitle"/>
          </p:nvPr>
        </p:nvSpPr>
        <p:spPr>
          <a:xfrm flipH="1">
            <a:off x="5588700" y="3246950"/>
            <a:ext cx="2841900" cy="1409400"/>
          </a:xfrm>
          <a:prstGeom prst="rect">
            <a:avLst/>
          </a:prstGeom>
        </p:spPr>
        <p:txBody>
          <a:bodyPr anchorCtr="0" anchor="t" bIns="91425" lIns="91425" spcFirstLastPara="1" rIns="91425" wrap="square" tIns="342000">
            <a:noAutofit/>
          </a:bodyPr>
          <a:lstStyle/>
          <a:p>
            <a:pPr indent="0" lvl="0" marL="0" rtl="0" algn="r">
              <a:spcBef>
                <a:spcPts val="0"/>
              </a:spcBef>
              <a:spcAft>
                <a:spcPts val="0"/>
              </a:spcAft>
              <a:buNone/>
            </a:pPr>
            <a:r>
              <a:rPr lang="en"/>
              <a:t>My Experience</a:t>
            </a:r>
            <a:endParaRPr/>
          </a:p>
        </p:txBody>
      </p:sp>
      <p:sp>
        <p:nvSpPr>
          <p:cNvPr id="281" name="Google Shape;281;p30"/>
          <p:cNvSpPr/>
          <p:nvPr/>
        </p:nvSpPr>
        <p:spPr>
          <a:xfrm>
            <a:off x="0" y="914369"/>
            <a:ext cx="27546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0"/>
          <p:cNvSpPr txBox="1"/>
          <p:nvPr/>
        </p:nvSpPr>
        <p:spPr>
          <a:xfrm flipH="1">
            <a:off x="2934025" y="703770"/>
            <a:ext cx="2106600" cy="471000"/>
          </a:xfrm>
          <a:prstGeom prst="rect">
            <a:avLst/>
          </a:prstGeom>
          <a:noFill/>
          <a:ln>
            <a:noFill/>
          </a:ln>
        </p:spPr>
        <p:txBody>
          <a:bodyPr anchorCtr="0" anchor="ctr" bIns="0" lIns="91425" spcFirstLastPara="1" rIns="91425" wrap="square" tIns="176400">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job here</a:t>
            </a:r>
            <a:endParaRPr b="1" sz="1200">
              <a:solidFill>
                <a:srgbClr val="434343"/>
              </a:solidFill>
              <a:latin typeface="Barlow"/>
              <a:ea typeface="Barlow"/>
              <a:cs typeface="Barlow"/>
              <a:sym typeface="Barlow"/>
            </a:endParaRPr>
          </a:p>
        </p:txBody>
      </p:sp>
      <p:sp>
        <p:nvSpPr>
          <p:cNvPr id="283" name="Google Shape;283;p30"/>
          <p:cNvSpPr txBox="1"/>
          <p:nvPr/>
        </p:nvSpPr>
        <p:spPr>
          <a:xfrm flipH="1">
            <a:off x="819162" y="975181"/>
            <a:ext cx="2028900" cy="301800"/>
          </a:xfrm>
          <a:prstGeom prst="rect">
            <a:avLst/>
          </a:prstGeom>
          <a:noFill/>
          <a:ln>
            <a:noFill/>
          </a:ln>
        </p:spPr>
        <p:txBody>
          <a:bodyPr anchorCtr="0" anchor="ctr" bIns="91425" lIns="91425" spcFirstLastPara="1" rIns="91425" wrap="square" tIns="306000">
            <a:noAutofit/>
          </a:bodyPr>
          <a:lstStyle/>
          <a:p>
            <a:pPr indent="0" lvl="0" marL="0" rtl="0" algn="r">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Company</a:t>
            </a:r>
            <a:endParaRPr b="1" sz="1200">
              <a:solidFill>
                <a:srgbClr val="434343"/>
              </a:solidFill>
              <a:latin typeface="Playfair Display"/>
              <a:ea typeface="Playfair Display"/>
              <a:cs typeface="Playfair Display"/>
              <a:sym typeface="Playfair Display"/>
            </a:endParaRPr>
          </a:p>
        </p:txBody>
      </p:sp>
      <p:sp>
        <p:nvSpPr>
          <p:cNvPr id="284" name="Google Shape;284;p30"/>
          <p:cNvSpPr txBox="1"/>
          <p:nvPr/>
        </p:nvSpPr>
        <p:spPr>
          <a:xfrm>
            <a:off x="1169862" y="601569"/>
            <a:ext cx="16782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2017 - 2019</a:t>
            </a:r>
            <a:endParaRPr sz="1200">
              <a:solidFill>
                <a:srgbClr val="434343"/>
              </a:solidFill>
              <a:latin typeface="Barlow"/>
              <a:ea typeface="Barlow"/>
              <a:cs typeface="Barlow"/>
              <a:sym typeface="Barlow"/>
            </a:endParaRPr>
          </a:p>
        </p:txBody>
      </p:sp>
      <p:sp>
        <p:nvSpPr>
          <p:cNvPr id="285" name="Google Shape;285;p30"/>
          <p:cNvSpPr/>
          <p:nvPr/>
        </p:nvSpPr>
        <p:spPr>
          <a:xfrm>
            <a:off x="0" y="2047220"/>
            <a:ext cx="27546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txBox="1"/>
          <p:nvPr/>
        </p:nvSpPr>
        <p:spPr>
          <a:xfrm flipH="1">
            <a:off x="2934025" y="1836620"/>
            <a:ext cx="2106600" cy="471000"/>
          </a:xfrm>
          <a:prstGeom prst="rect">
            <a:avLst/>
          </a:prstGeom>
          <a:noFill/>
          <a:ln>
            <a:noFill/>
          </a:ln>
        </p:spPr>
        <p:txBody>
          <a:bodyPr anchorCtr="0" anchor="ctr" bIns="0" lIns="91425" spcFirstLastPara="1" rIns="91425" wrap="square" tIns="176400">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job here</a:t>
            </a:r>
            <a:endParaRPr b="1" sz="1200">
              <a:solidFill>
                <a:srgbClr val="434343"/>
              </a:solidFill>
              <a:latin typeface="Barlow"/>
              <a:ea typeface="Barlow"/>
              <a:cs typeface="Barlow"/>
              <a:sym typeface="Barlow"/>
            </a:endParaRPr>
          </a:p>
        </p:txBody>
      </p:sp>
      <p:sp>
        <p:nvSpPr>
          <p:cNvPr id="287" name="Google Shape;287;p30"/>
          <p:cNvSpPr txBox="1"/>
          <p:nvPr/>
        </p:nvSpPr>
        <p:spPr>
          <a:xfrm flipH="1">
            <a:off x="819162" y="2108031"/>
            <a:ext cx="2028900" cy="301800"/>
          </a:xfrm>
          <a:prstGeom prst="rect">
            <a:avLst/>
          </a:prstGeom>
          <a:noFill/>
          <a:ln>
            <a:noFill/>
          </a:ln>
        </p:spPr>
        <p:txBody>
          <a:bodyPr anchorCtr="0" anchor="ctr" bIns="91425" lIns="91425" spcFirstLastPara="1" rIns="91425" wrap="square" tIns="306000">
            <a:noAutofit/>
          </a:bodyPr>
          <a:lstStyle/>
          <a:p>
            <a:pPr indent="0" lvl="0" marL="0" rtl="0" algn="r">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Company</a:t>
            </a:r>
            <a:endParaRPr b="1" sz="1200">
              <a:solidFill>
                <a:srgbClr val="434343"/>
              </a:solidFill>
              <a:latin typeface="Playfair Display"/>
              <a:ea typeface="Playfair Display"/>
              <a:cs typeface="Playfair Display"/>
              <a:sym typeface="Playfair Display"/>
            </a:endParaRPr>
          </a:p>
        </p:txBody>
      </p:sp>
      <p:sp>
        <p:nvSpPr>
          <p:cNvPr id="288" name="Google Shape;288;p30"/>
          <p:cNvSpPr txBox="1"/>
          <p:nvPr/>
        </p:nvSpPr>
        <p:spPr>
          <a:xfrm>
            <a:off x="1169862" y="1734419"/>
            <a:ext cx="16782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2015 - 2017</a:t>
            </a:r>
            <a:endParaRPr sz="1200">
              <a:solidFill>
                <a:srgbClr val="434343"/>
              </a:solidFill>
              <a:latin typeface="Barlow"/>
              <a:ea typeface="Barlow"/>
              <a:cs typeface="Barlow"/>
              <a:sym typeface="Barlow"/>
            </a:endParaRPr>
          </a:p>
        </p:txBody>
      </p:sp>
      <p:sp>
        <p:nvSpPr>
          <p:cNvPr id="289" name="Google Shape;289;p30"/>
          <p:cNvSpPr/>
          <p:nvPr/>
        </p:nvSpPr>
        <p:spPr>
          <a:xfrm>
            <a:off x="0" y="3174495"/>
            <a:ext cx="27546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txBox="1"/>
          <p:nvPr/>
        </p:nvSpPr>
        <p:spPr>
          <a:xfrm flipH="1">
            <a:off x="2934025" y="2963895"/>
            <a:ext cx="2106600" cy="471000"/>
          </a:xfrm>
          <a:prstGeom prst="rect">
            <a:avLst/>
          </a:prstGeom>
          <a:noFill/>
          <a:ln>
            <a:noFill/>
          </a:ln>
        </p:spPr>
        <p:txBody>
          <a:bodyPr anchorCtr="0" anchor="ctr" bIns="0" lIns="91425" spcFirstLastPara="1" rIns="91425" wrap="square" tIns="176400">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job here</a:t>
            </a:r>
            <a:endParaRPr b="1" sz="1200">
              <a:solidFill>
                <a:srgbClr val="434343"/>
              </a:solidFill>
              <a:latin typeface="Barlow"/>
              <a:ea typeface="Barlow"/>
              <a:cs typeface="Barlow"/>
              <a:sym typeface="Barlow"/>
            </a:endParaRPr>
          </a:p>
        </p:txBody>
      </p:sp>
      <p:sp>
        <p:nvSpPr>
          <p:cNvPr id="291" name="Google Shape;291;p30"/>
          <p:cNvSpPr txBox="1"/>
          <p:nvPr/>
        </p:nvSpPr>
        <p:spPr>
          <a:xfrm flipH="1">
            <a:off x="819162" y="3235306"/>
            <a:ext cx="2028900" cy="301800"/>
          </a:xfrm>
          <a:prstGeom prst="rect">
            <a:avLst/>
          </a:prstGeom>
          <a:noFill/>
          <a:ln>
            <a:noFill/>
          </a:ln>
        </p:spPr>
        <p:txBody>
          <a:bodyPr anchorCtr="0" anchor="ctr" bIns="91425" lIns="91425" spcFirstLastPara="1" rIns="91425" wrap="square" tIns="306000">
            <a:noAutofit/>
          </a:bodyPr>
          <a:lstStyle/>
          <a:p>
            <a:pPr indent="0" lvl="0" marL="0" rtl="0" algn="r">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Company</a:t>
            </a:r>
            <a:endParaRPr b="1" sz="1200">
              <a:solidFill>
                <a:srgbClr val="434343"/>
              </a:solidFill>
              <a:latin typeface="Playfair Display"/>
              <a:ea typeface="Playfair Display"/>
              <a:cs typeface="Playfair Display"/>
              <a:sym typeface="Playfair Display"/>
            </a:endParaRPr>
          </a:p>
        </p:txBody>
      </p:sp>
      <p:sp>
        <p:nvSpPr>
          <p:cNvPr id="292" name="Google Shape;292;p30"/>
          <p:cNvSpPr txBox="1"/>
          <p:nvPr/>
        </p:nvSpPr>
        <p:spPr>
          <a:xfrm>
            <a:off x="1169862" y="2861694"/>
            <a:ext cx="16782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2013 - 2015</a:t>
            </a:r>
            <a:endParaRPr sz="1200">
              <a:solidFill>
                <a:srgbClr val="434343"/>
              </a:solidFill>
              <a:latin typeface="Barlow"/>
              <a:ea typeface="Barlow"/>
              <a:cs typeface="Barlow"/>
              <a:sym typeface="Barlow"/>
            </a:endParaRPr>
          </a:p>
        </p:txBody>
      </p:sp>
      <p:sp>
        <p:nvSpPr>
          <p:cNvPr id="293" name="Google Shape;293;p30"/>
          <p:cNvSpPr/>
          <p:nvPr/>
        </p:nvSpPr>
        <p:spPr>
          <a:xfrm>
            <a:off x="0" y="4301770"/>
            <a:ext cx="2754600" cy="498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0"/>
          <p:cNvSpPr txBox="1"/>
          <p:nvPr/>
        </p:nvSpPr>
        <p:spPr>
          <a:xfrm flipH="1">
            <a:off x="2934025" y="4091170"/>
            <a:ext cx="2106600" cy="471000"/>
          </a:xfrm>
          <a:prstGeom prst="rect">
            <a:avLst/>
          </a:prstGeom>
          <a:noFill/>
          <a:ln>
            <a:noFill/>
          </a:ln>
        </p:spPr>
        <p:txBody>
          <a:bodyPr anchorCtr="0" anchor="ctr" bIns="0" lIns="91425" spcFirstLastPara="1" rIns="91425" wrap="square" tIns="176400">
            <a:noAutofit/>
          </a:bodyPr>
          <a:lstStyle/>
          <a:p>
            <a:pPr indent="0" lvl="0" marL="0" rtl="0" algn="l">
              <a:spcBef>
                <a:spcPts val="0"/>
              </a:spcBef>
              <a:spcAft>
                <a:spcPts val="1600"/>
              </a:spcAft>
              <a:buNone/>
            </a:pPr>
            <a:r>
              <a:rPr lang="en" sz="1200">
                <a:solidFill>
                  <a:srgbClr val="434343"/>
                </a:solidFill>
                <a:latin typeface="Barlow"/>
                <a:ea typeface="Barlow"/>
                <a:cs typeface="Barlow"/>
                <a:sym typeface="Barlow"/>
              </a:rPr>
              <a:t>Describe your job here</a:t>
            </a:r>
            <a:endParaRPr b="1" sz="1200">
              <a:solidFill>
                <a:srgbClr val="434343"/>
              </a:solidFill>
              <a:latin typeface="Barlow"/>
              <a:ea typeface="Barlow"/>
              <a:cs typeface="Barlow"/>
              <a:sym typeface="Barlow"/>
            </a:endParaRPr>
          </a:p>
        </p:txBody>
      </p:sp>
      <p:sp>
        <p:nvSpPr>
          <p:cNvPr id="295" name="Google Shape;295;p30"/>
          <p:cNvSpPr txBox="1"/>
          <p:nvPr/>
        </p:nvSpPr>
        <p:spPr>
          <a:xfrm flipH="1">
            <a:off x="819162" y="4362581"/>
            <a:ext cx="2028900" cy="301800"/>
          </a:xfrm>
          <a:prstGeom prst="rect">
            <a:avLst/>
          </a:prstGeom>
          <a:noFill/>
          <a:ln>
            <a:noFill/>
          </a:ln>
        </p:spPr>
        <p:txBody>
          <a:bodyPr anchorCtr="0" anchor="ctr" bIns="91425" lIns="91425" spcFirstLastPara="1" rIns="91425" wrap="square" tIns="306000">
            <a:noAutofit/>
          </a:bodyPr>
          <a:lstStyle/>
          <a:p>
            <a:pPr indent="0" lvl="0" marL="0" rtl="0" algn="r">
              <a:spcBef>
                <a:spcPts val="0"/>
              </a:spcBef>
              <a:spcAft>
                <a:spcPts val="1600"/>
              </a:spcAft>
              <a:buNone/>
            </a:pPr>
            <a:r>
              <a:rPr b="1" lang="en" sz="1200">
                <a:solidFill>
                  <a:srgbClr val="434343"/>
                </a:solidFill>
                <a:latin typeface="Playfair Display"/>
                <a:ea typeface="Playfair Display"/>
                <a:cs typeface="Playfair Display"/>
                <a:sym typeface="Playfair Display"/>
              </a:rPr>
              <a:t>Name of the Company</a:t>
            </a:r>
            <a:endParaRPr b="1" sz="1200">
              <a:solidFill>
                <a:srgbClr val="434343"/>
              </a:solidFill>
              <a:latin typeface="Playfair Display"/>
              <a:ea typeface="Playfair Display"/>
              <a:cs typeface="Playfair Display"/>
              <a:sym typeface="Playfair Display"/>
            </a:endParaRPr>
          </a:p>
        </p:txBody>
      </p:sp>
      <p:sp>
        <p:nvSpPr>
          <p:cNvPr id="296" name="Google Shape;296;p30"/>
          <p:cNvSpPr txBox="1"/>
          <p:nvPr/>
        </p:nvSpPr>
        <p:spPr>
          <a:xfrm>
            <a:off x="1169862" y="3988969"/>
            <a:ext cx="16782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2011 - 2013</a:t>
            </a:r>
            <a:endParaRPr sz="1200">
              <a:solidFill>
                <a:srgbClr val="434343"/>
              </a:solidFill>
              <a:latin typeface="Barlow"/>
              <a:ea typeface="Barlow"/>
              <a:cs typeface="Barlow"/>
              <a:sym typeface="Barlow"/>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0" name="Shape 300"/>
        <p:cNvGrpSpPr/>
        <p:nvPr/>
      </p:nvGrpSpPr>
      <p:grpSpPr>
        <a:xfrm>
          <a:off x="0" y="0"/>
          <a:ext cx="0" cy="0"/>
          <a:chOff x="0" y="0"/>
          <a:chExt cx="0" cy="0"/>
        </a:xfrm>
      </p:grpSpPr>
      <p:sp>
        <p:nvSpPr>
          <p:cNvPr id="301" name="Google Shape;301;p31"/>
          <p:cNvSpPr txBox="1"/>
          <p:nvPr>
            <p:ph type="ctrTitle"/>
          </p:nvPr>
        </p:nvSpPr>
        <p:spPr>
          <a:xfrm>
            <a:off x="1943702" y="3146725"/>
            <a:ext cx="5289300" cy="65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—Someone Famous</a:t>
            </a:r>
            <a:endParaRPr sz="1800"/>
          </a:p>
        </p:txBody>
      </p:sp>
      <p:sp>
        <p:nvSpPr>
          <p:cNvPr id="302" name="Google Shape;302;p31"/>
          <p:cNvSpPr txBox="1"/>
          <p:nvPr>
            <p:ph idx="1" type="subTitle"/>
          </p:nvPr>
        </p:nvSpPr>
        <p:spPr>
          <a:xfrm>
            <a:off x="1943702" y="2044125"/>
            <a:ext cx="5289300" cy="1213800"/>
          </a:xfrm>
          <a:prstGeom prst="rect">
            <a:avLst/>
          </a:prstGeom>
        </p:spPr>
        <p:txBody>
          <a:bodyPr anchorCtr="0" anchor="ctr" bIns="91425" lIns="91425" spcFirstLastPara="1" rIns="91425" wrap="square" tIns="274300">
            <a:noAutofit/>
          </a:bodyPr>
          <a:lstStyle/>
          <a:p>
            <a:pPr indent="0" lvl="0" marL="0" rtl="0" algn="ctr">
              <a:spcBef>
                <a:spcPts val="0"/>
              </a:spcBef>
              <a:spcAft>
                <a:spcPts val="1600"/>
              </a:spcAft>
              <a:buNone/>
            </a:pPr>
            <a:r>
              <a:rPr lang="en">
                <a:latin typeface="Barlow"/>
                <a:ea typeface="Barlow"/>
                <a:cs typeface="Barlow"/>
                <a:sym typeface="Barlow"/>
              </a:rPr>
              <a:t>“This is a quote. Words full of wisdom that someone important said and can make the reader get inspired.”</a:t>
            </a:r>
            <a:endParaRPr>
              <a:latin typeface="Barlow"/>
              <a:ea typeface="Barlow"/>
              <a:cs typeface="Barlow"/>
              <a:sym typeface="Barlow"/>
            </a:endParaRPr>
          </a:p>
        </p:txBody>
      </p:sp>
      <p:sp>
        <p:nvSpPr>
          <p:cNvPr id="303" name="Google Shape;303;p31"/>
          <p:cNvSpPr txBox="1"/>
          <p:nvPr>
            <p:ph type="ctrTitle"/>
          </p:nvPr>
        </p:nvSpPr>
        <p:spPr>
          <a:xfrm>
            <a:off x="1943702" y="1536925"/>
            <a:ext cx="5289300" cy="65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a:t>
            </a:r>
            <a:endParaRPr sz="72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07" name="Shape 307"/>
        <p:cNvGrpSpPr/>
        <p:nvPr/>
      </p:nvGrpSpPr>
      <p:grpSpPr>
        <a:xfrm>
          <a:off x="0" y="0"/>
          <a:ext cx="0" cy="0"/>
          <a:chOff x="0" y="0"/>
          <a:chExt cx="0" cy="0"/>
        </a:xfrm>
      </p:grpSpPr>
      <p:sp>
        <p:nvSpPr>
          <p:cNvPr id="308" name="Google Shape;308;p32"/>
          <p:cNvSpPr txBox="1"/>
          <p:nvPr>
            <p:ph idx="1" type="subTitle"/>
          </p:nvPr>
        </p:nvSpPr>
        <p:spPr>
          <a:xfrm>
            <a:off x="2114350" y="799450"/>
            <a:ext cx="24759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our Solar System—it’s only a bit larger than our Moon</a:t>
            </a:r>
            <a:endParaRPr/>
          </a:p>
        </p:txBody>
      </p:sp>
      <p:sp>
        <p:nvSpPr>
          <p:cNvPr id="309" name="Google Shape;309;p32"/>
          <p:cNvSpPr txBox="1"/>
          <p:nvPr>
            <p:ph type="ctrTitle"/>
          </p:nvPr>
        </p:nvSpPr>
        <p:spPr>
          <a:xfrm>
            <a:off x="5758300" y="1449300"/>
            <a:ext cx="2660700" cy="224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My Work</a:t>
            </a:r>
            <a:endParaRPr/>
          </a:p>
        </p:txBody>
      </p:sp>
      <p:sp>
        <p:nvSpPr>
          <p:cNvPr id="310" name="Google Shape;310;p32"/>
          <p:cNvSpPr txBox="1"/>
          <p:nvPr>
            <p:ph idx="2" type="subTitle"/>
          </p:nvPr>
        </p:nvSpPr>
        <p:spPr>
          <a:xfrm>
            <a:off x="2114350" y="2201850"/>
            <a:ext cx="24759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 and its atmosphere is extremely poisonous</a:t>
            </a:r>
            <a:endParaRPr/>
          </a:p>
        </p:txBody>
      </p:sp>
      <p:sp>
        <p:nvSpPr>
          <p:cNvPr id="311" name="Google Shape;311;p32"/>
          <p:cNvSpPr txBox="1"/>
          <p:nvPr>
            <p:ph idx="3" type="subTitle"/>
          </p:nvPr>
        </p:nvSpPr>
        <p:spPr>
          <a:xfrm>
            <a:off x="2114350" y="3604550"/>
            <a:ext cx="2475900" cy="852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pic>
        <p:nvPicPr>
          <p:cNvPr id="312" name="Google Shape;312;p32"/>
          <p:cNvPicPr preferRelativeResize="0"/>
          <p:nvPr/>
        </p:nvPicPr>
        <p:blipFill rotWithShape="1">
          <a:blip r:embed="rId3">
            <a:alphaModFix/>
          </a:blip>
          <a:srcRect b="0" l="15596" r="15603" t="0"/>
          <a:stretch/>
        </p:blipFill>
        <p:spPr>
          <a:xfrm>
            <a:off x="822800" y="895675"/>
            <a:ext cx="564555" cy="547050"/>
          </a:xfrm>
          <a:prstGeom prst="rect">
            <a:avLst/>
          </a:prstGeom>
          <a:noFill/>
          <a:ln>
            <a:noFill/>
          </a:ln>
        </p:spPr>
      </p:pic>
      <p:pic>
        <p:nvPicPr>
          <p:cNvPr id="313" name="Google Shape;313;p32"/>
          <p:cNvPicPr preferRelativeResize="0"/>
          <p:nvPr/>
        </p:nvPicPr>
        <p:blipFill rotWithShape="1">
          <a:blip r:embed="rId4">
            <a:alphaModFix/>
          </a:blip>
          <a:srcRect b="0" l="15596" r="15603" t="0"/>
          <a:stretch/>
        </p:blipFill>
        <p:spPr>
          <a:xfrm>
            <a:off x="822800" y="2298075"/>
            <a:ext cx="564555" cy="547050"/>
          </a:xfrm>
          <a:prstGeom prst="rect">
            <a:avLst/>
          </a:prstGeom>
          <a:noFill/>
          <a:ln>
            <a:noFill/>
          </a:ln>
        </p:spPr>
      </p:pic>
      <p:pic>
        <p:nvPicPr>
          <p:cNvPr id="314" name="Google Shape;314;p32"/>
          <p:cNvPicPr preferRelativeResize="0"/>
          <p:nvPr/>
        </p:nvPicPr>
        <p:blipFill rotWithShape="1">
          <a:blip r:embed="rId5">
            <a:alphaModFix/>
          </a:blip>
          <a:srcRect b="0" l="20972" r="20978" t="0"/>
          <a:stretch/>
        </p:blipFill>
        <p:spPr>
          <a:xfrm>
            <a:off x="822800" y="3700475"/>
            <a:ext cx="564557" cy="547050"/>
          </a:xfrm>
          <a:prstGeom prst="rect">
            <a:avLst/>
          </a:prstGeom>
          <a:noFill/>
          <a:ln>
            <a:noFill/>
          </a:ln>
        </p:spPr>
      </p:pic>
      <p:sp>
        <p:nvSpPr>
          <p:cNvPr id="315" name="Google Shape;315;p32"/>
          <p:cNvSpPr txBox="1"/>
          <p:nvPr>
            <p:ph idx="4" type="subTitle"/>
          </p:nvPr>
        </p:nvSpPr>
        <p:spPr>
          <a:xfrm>
            <a:off x="2114350" y="422100"/>
            <a:ext cx="24759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Stage 1</a:t>
            </a:r>
            <a:endParaRPr/>
          </a:p>
        </p:txBody>
      </p:sp>
      <p:sp>
        <p:nvSpPr>
          <p:cNvPr id="316" name="Google Shape;316;p32"/>
          <p:cNvSpPr txBox="1"/>
          <p:nvPr>
            <p:ph idx="5" type="subTitle"/>
          </p:nvPr>
        </p:nvSpPr>
        <p:spPr>
          <a:xfrm>
            <a:off x="2114350" y="1821129"/>
            <a:ext cx="24759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Stage 2</a:t>
            </a:r>
            <a:endParaRPr/>
          </a:p>
        </p:txBody>
      </p:sp>
      <p:sp>
        <p:nvSpPr>
          <p:cNvPr id="317" name="Google Shape;317;p32"/>
          <p:cNvSpPr txBox="1"/>
          <p:nvPr>
            <p:ph idx="6" type="subTitle"/>
          </p:nvPr>
        </p:nvSpPr>
        <p:spPr>
          <a:xfrm>
            <a:off x="2114350" y="3225648"/>
            <a:ext cx="2475900" cy="657300"/>
          </a:xfrm>
          <a:prstGeom prst="rect">
            <a:avLst/>
          </a:prstGeom>
        </p:spPr>
        <p:txBody>
          <a:bodyPr anchorCtr="0" anchor="b" bIns="91425" lIns="91425" spcFirstLastPara="1" rIns="91425" wrap="square" tIns="0">
            <a:noAutofit/>
          </a:bodyPr>
          <a:lstStyle/>
          <a:p>
            <a:pPr indent="0" lvl="0" marL="0" rtl="0" algn="l">
              <a:spcBef>
                <a:spcPts val="0"/>
              </a:spcBef>
              <a:spcAft>
                <a:spcPts val="1600"/>
              </a:spcAft>
              <a:buNone/>
            </a:pPr>
            <a:r>
              <a:rPr lang="en"/>
              <a:t>Stage 3</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321" name="Shape 321"/>
        <p:cNvGrpSpPr/>
        <p:nvPr/>
      </p:nvGrpSpPr>
      <p:grpSpPr>
        <a:xfrm>
          <a:off x="0" y="0"/>
          <a:ext cx="0" cy="0"/>
          <a:chOff x="0" y="0"/>
          <a:chExt cx="0" cy="0"/>
        </a:xfrm>
      </p:grpSpPr>
      <p:sp>
        <p:nvSpPr>
          <p:cNvPr id="322" name="Google Shape;322;p33"/>
          <p:cNvSpPr txBox="1"/>
          <p:nvPr>
            <p:ph type="ctrTitle"/>
          </p:nvPr>
        </p:nvSpPr>
        <p:spPr>
          <a:xfrm>
            <a:off x="692111" y="2735550"/>
            <a:ext cx="6938400" cy="103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Stage</a:t>
            </a:r>
            <a:endParaRPr/>
          </a:p>
        </p:txBody>
      </p:sp>
      <p:sp>
        <p:nvSpPr>
          <p:cNvPr id="323" name="Google Shape;323;p33"/>
          <p:cNvSpPr txBox="1"/>
          <p:nvPr>
            <p:ph idx="1" type="subTitle"/>
          </p:nvPr>
        </p:nvSpPr>
        <p:spPr>
          <a:xfrm>
            <a:off x="692111" y="3980794"/>
            <a:ext cx="3883500" cy="783900"/>
          </a:xfrm>
          <a:prstGeom prst="rect">
            <a:avLst/>
          </a:prstGeom>
        </p:spPr>
        <p:txBody>
          <a:bodyPr anchorCtr="0" anchor="ctr" bIns="91425" lIns="91425" spcFirstLastPara="1" rIns="378000" wrap="square" tIns="91425">
            <a:noAutofit/>
          </a:bodyPr>
          <a:lstStyle/>
          <a:p>
            <a:pPr indent="0" lvl="0" marL="0" rtl="0" algn="l">
              <a:spcBef>
                <a:spcPts val="0"/>
              </a:spcBef>
              <a:spcAft>
                <a:spcPts val="1600"/>
              </a:spcAft>
              <a:buNone/>
            </a:pPr>
            <a:r>
              <a:rPr lang="en"/>
              <a:t>Mercury is the closest planet to the Sun and the smallest one in our Solar System</a:t>
            </a:r>
            <a:endParaRPr/>
          </a:p>
        </p:txBody>
      </p:sp>
      <p:sp>
        <p:nvSpPr>
          <p:cNvPr id="324" name="Google Shape;324;p33"/>
          <p:cNvSpPr txBox="1"/>
          <p:nvPr>
            <p:ph idx="2" type="title"/>
          </p:nvPr>
        </p:nvSpPr>
        <p:spPr>
          <a:xfrm>
            <a:off x="6209060" y="3464773"/>
            <a:ext cx="2207700" cy="97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01</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28" name="Shape 328"/>
        <p:cNvGrpSpPr/>
        <p:nvPr/>
      </p:nvGrpSpPr>
      <p:grpSpPr>
        <a:xfrm>
          <a:off x="0" y="0"/>
          <a:ext cx="0" cy="0"/>
          <a:chOff x="0" y="0"/>
          <a:chExt cx="0" cy="0"/>
        </a:xfrm>
      </p:grpSpPr>
      <p:pic>
        <p:nvPicPr>
          <p:cNvPr id="329" name="Google Shape;329;p34"/>
          <p:cNvPicPr preferRelativeResize="0"/>
          <p:nvPr/>
        </p:nvPicPr>
        <p:blipFill rotWithShape="1">
          <a:blip r:embed="rId3">
            <a:alphaModFix/>
          </a:blip>
          <a:srcRect b="0" l="40796" r="0" t="0"/>
          <a:stretch/>
        </p:blipFill>
        <p:spPr>
          <a:xfrm flipH="1">
            <a:off x="827700" y="557500"/>
            <a:ext cx="3579045" cy="4030200"/>
          </a:xfrm>
          <a:prstGeom prst="rect">
            <a:avLst/>
          </a:prstGeom>
          <a:noFill/>
          <a:ln>
            <a:noFill/>
          </a:ln>
        </p:spPr>
      </p:pic>
      <p:sp>
        <p:nvSpPr>
          <p:cNvPr id="330" name="Google Shape;330;p34"/>
          <p:cNvSpPr/>
          <p:nvPr/>
        </p:nvSpPr>
        <p:spPr>
          <a:xfrm>
            <a:off x="5234450" y="4440400"/>
            <a:ext cx="1713300" cy="147300"/>
          </a:xfrm>
          <a:prstGeom prst="rect">
            <a:avLst/>
          </a:prstGeom>
          <a:solidFill>
            <a:srgbClr val="C867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4"/>
          <p:cNvSpPr/>
          <p:nvPr/>
        </p:nvSpPr>
        <p:spPr>
          <a:xfrm>
            <a:off x="7092975" y="4440400"/>
            <a:ext cx="704700" cy="147300"/>
          </a:xfrm>
          <a:prstGeom prst="rect">
            <a:avLst/>
          </a:prstGeom>
          <a:solidFill>
            <a:srgbClr val="E4DD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4"/>
          <p:cNvSpPr/>
          <p:nvPr/>
        </p:nvSpPr>
        <p:spPr>
          <a:xfrm>
            <a:off x="7932124" y="4440400"/>
            <a:ext cx="384300" cy="147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4"/>
          <p:cNvSpPr txBox="1"/>
          <p:nvPr>
            <p:ph idx="1" type="subTitle"/>
          </p:nvPr>
        </p:nvSpPr>
        <p:spPr>
          <a:xfrm>
            <a:off x="5140101" y="557500"/>
            <a:ext cx="1807500" cy="193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 since Mercury was named after the Roman messenger god</a:t>
            </a:r>
            <a:endParaRPr/>
          </a:p>
        </p:txBody>
      </p:sp>
      <p:sp>
        <p:nvSpPr>
          <p:cNvPr id="334" name="Google Shape;334;p34"/>
          <p:cNvSpPr txBox="1"/>
          <p:nvPr>
            <p:ph type="ctrTitle"/>
          </p:nvPr>
        </p:nvSpPr>
        <p:spPr>
          <a:xfrm>
            <a:off x="5140101" y="3010350"/>
            <a:ext cx="2821500" cy="10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the Path to Understanding</a:t>
            </a:r>
            <a:endParaRPr/>
          </a:p>
        </p:txBody>
      </p:sp>
      <p:sp>
        <p:nvSpPr>
          <p:cNvPr id="335" name="Google Shape;335;p34"/>
          <p:cNvSpPr txBox="1"/>
          <p:nvPr>
            <p:ph idx="2" type="subTitle"/>
          </p:nvPr>
        </p:nvSpPr>
        <p:spPr>
          <a:xfrm>
            <a:off x="5140100" y="2892188"/>
            <a:ext cx="2821500" cy="252300"/>
          </a:xfrm>
          <a:prstGeom prst="rect">
            <a:avLst/>
          </a:prstGeom>
        </p:spPr>
        <p:txBody>
          <a:bodyPr anchorCtr="0" anchor="ctr" bIns="0" lIns="91425" spcFirstLastPara="1" rIns="91425" wrap="square" tIns="137150">
            <a:noAutofit/>
          </a:bodyPr>
          <a:lstStyle/>
          <a:p>
            <a:pPr indent="0" lvl="0" marL="0" rtl="0" algn="l">
              <a:spcBef>
                <a:spcPts val="0"/>
              </a:spcBef>
              <a:spcAft>
                <a:spcPts val="1600"/>
              </a:spcAft>
              <a:buNone/>
            </a:pPr>
            <a:r>
              <a:rPr lang="en"/>
              <a:t>2012 — Oil painting</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39" name="Shape 339"/>
        <p:cNvGrpSpPr/>
        <p:nvPr/>
      </p:nvGrpSpPr>
      <p:grpSpPr>
        <a:xfrm>
          <a:off x="0" y="0"/>
          <a:ext cx="0" cy="0"/>
          <a:chOff x="0" y="0"/>
          <a:chExt cx="0" cy="0"/>
        </a:xfrm>
      </p:grpSpPr>
      <p:pic>
        <p:nvPicPr>
          <p:cNvPr id="340" name="Google Shape;340;p35"/>
          <p:cNvPicPr preferRelativeResize="0"/>
          <p:nvPr/>
        </p:nvPicPr>
        <p:blipFill rotWithShape="1">
          <a:blip r:embed="rId3">
            <a:alphaModFix/>
          </a:blip>
          <a:srcRect b="0" l="16308" r="16301" t="0"/>
          <a:stretch/>
        </p:blipFill>
        <p:spPr>
          <a:xfrm rot="10800000">
            <a:off x="2535070" y="556653"/>
            <a:ext cx="4073850" cy="4030190"/>
          </a:xfrm>
          <a:prstGeom prst="rect">
            <a:avLst/>
          </a:prstGeom>
          <a:noFill/>
          <a:ln>
            <a:noFill/>
          </a:ln>
        </p:spPr>
      </p:pic>
      <p:pic>
        <p:nvPicPr>
          <p:cNvPr id="341" name="Google Shape;341;p35"/>
          <p:cNvPicPr preferRelativeResize="0"/>
          <p:nvPr/>
        </p:nvPicPr>
        <p:blipFill rotWithShape="1">
          <a:blip r:embed="rId4">
            <a:alphaModFix/>
          </a:blip>
          <a:srcRect b="0" l="35909" r="0" t="0"/>
          <a:stretch/>
        </p:blipFill>
        <p:spPr>
          <a:xfrm>
            <a:off x="827700" y="557503"/>
            <a:ext cx="1499745" cy="1602850"/>
          </a:xfrm>
          <a:prstGeom prst="rect">
            <a:avLst/>
          </a:prstGeom>
          <a:noFill/>
          <a:ln>
            <a:noFill/>
          </a:ln>
        </p:spPr>
      </p:pic>
      <p:pic>
        <p:nvPicPr>
          <p:cNvPr id="342" name="Google Shape;342;p35"/>
          <p:cNvPicPr preferRelativeResize="0"/>
          <p:nvPr/>
        </p:nvPicPr>
        <p:blipFill rotWithShape="1">
          <a:blip r:embed="rId5">
            <a:alphaModFix/>
          </a:blip>
          <a:srcRect b="0" l="54441" r="0" t="0"/>
          <a:stretch/>
        </p:blipFill>
        <p:spPr>
          <a:xfrm>
            <a:off x="827700" y="2393123"/>
            <a:ext cx="1499745" cy="2194580"/>
          </a:xfrm>
          <a:prstGeom prst="rect">
            <a:avLst/>
          </a:prstGeom>
          <a:noFill/>
          <a:ln>
            <a:noFill/>
          </a:ln>
        </p:spPr>
      </p:pic>
      <p:pic>
        <p:nvPicPr>
          <p:cNvPr id="343" name="Google Shape;343;p35"/>
          <p:cNvPicPr preferRelativeResize="0"/>
          <p:nvPr/>
        </p:nvPicPr>
        <p:blipFill rotWithShape="1">
          <a:blip r:embed="rId6">
            <a:alphaModFix/>
          </a:blip>
          <a:srcRect b="0" l="54441" r="0" t="0"/>
          <a:stretch/>
        </p:blipFill>
        <p:spPr>
          <a:xfrm rot="10800000">
            <a:off x="6816555" y="557497"/>
            <a:ext cx="1499745" cy="2194580"/>
          </a:xfrm>
          <a:prstGeom prst="rect">
            <a:avLst/>
          </a:prstGeom>
          <a:noFill/>
          <a:ln>
            <a:noFill/>
          </a:ln>
        </p:spPr>
      </p:pic>
      <p:pic>
        <p:nvPicPr>
          <p:cNvPr id="344" name="Google Shape;344;p35"/>
          <p:cNvPicPr preferRelativeResize="0"/>
          <p:nvPr/>
        </p:nvPicPr>
        <p:blipFill rotWithShape="1">
          <a:blip r:embed="rId4">
            <a:alphaModFix/>
          </a:blip>
          <a:srcRect b="0" l="0" r="35909" t="0"/>
          <a:stretch/>
        </p:blipFill>
        <p:spPr>
          <a:xfrm>
            <a:off x="6816550" y="2984853"/>
            <a:ext cx="1499745" cy="160285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48" name="Shape 348"/>
        <p:cNvGrpSpPr/>
        <p:nvPr/>
      </p:nvGrpSpPr>
      <p:grpSpPr>
        <a:xfrm>
          <a:off x="0" y="0"/>
          <a:ext cx="0" cy="0"/>
          <a:chOff x="0" y="0"/>
          <a:chExt cx="0" cy="0"/>
        </a:xfrm>
      </p:grpSpPr>
      <p:sp>
        <p:nvSpPr>
          <p:cNvPr id="349" name="Google Shape;349;p36"/>
          <p:cNvSpPr txBox="1"/>
          <p:nvPr>
            <p:ph type="ctrTitle"/>
          </p:nvPr>
        </p:nvSpPr>
        <p:spPr>
          <a:xfrm>
            <a:off x="713399" y="3246950"/>
            <a:ext cx="3846900" cy="1409400"/>
          </a:xfrm>
          <a:prstGeom prst="rect">
            <a:avLst/>
          </a:prstGeom>
        </p:spPr>
        <p:txBody>
          <a:bodyPr anchorCtr="0" anchor="t" bIns="91425" lIns="91425" spcFirstLastPara="1" rIns="91425" wrap="square" tIns="342000">
            <a:noAutofit/>
          </a:bodyPr>
          <a:lstStyle/>
          <a:p>
            <a:pPr indent="0" lvl="0" marL="0" rtl="0" algn="l">
              <a:spcBef>
                <a:spcPts val="0"/>
              </a:spcBef>
              <a:spcAft>
                <a:spcPts val="0"/>
              </a:spcAft>
              <a:buNone/>
            </a:pPr>
            <a:r>
              <a:rPr lang="en"/>
              <a:t>Name of the Exhibition</a:t>
            </a:r>
            <a:endParaRPr/>
          </a:p>
        </p:txBody>
      </p:sp>
      <p:pic>
        <p:nvPicPr>
          <p:cNvPr id="350" name="Google Shape;350;p36"/>
          <p:cNvPicPr preferRelativeResize="0"/>
          <p:nvPr/>
        </p:nvPicPr>
        <p:blipFill rotWithShape="1">
          <a:blip r:embed="rId3">
            <a:alphaModFix/>
          </a:blip>
          <a:srcRect b="-281" l="28946" r="0" t="-281"/>
          <a:stretch/>
        </p:blipFill>
        <p:spPr>
          <a:xfrm flipH="1" rot="10800000">
            <a:off x="7229806" y="850189"/>
            <a:ext cx="1068855" cy="1014310"/>
          </a:xfrm>
          <a:prstGeom prst="rect">
            <a:avLst/>
          </a:prstGeom>
          <a:noFill/>
          <a:ln>
            <a:noFill/>
          </a:ln>
        </p:spPr>
      </p:pic>
      <p:sp>
        <p:nvSpPr>
          <p:cNvPr id="351" name="Google Shape;351;p36"/>
          <p:cNvSpPr/>
          <p:nvPr/>
        </p:nvSpPr>
        <p:spPr>
          <a:xfrm flipH="1">
            <a:off x="6830399" y="557500"/>
            <a:ext cx="265200" cy="599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6"/>
          <p:cNvSpPr/>
          <p:nvPr/>
        </p:nvSpPr>
        <p:spPr>
          <a:xfrm flipH="1">
            <a:off x="7769481" y="557500"/>
            <a:ext cx="265200" cy="599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6"/>
          <p:cNvSpPr/>
          <p:nvPr/>
        </p:nvSpPr>
        <p:spPr>
          <a:xfrm flipH="1">
            <a:off x="7299940" y="557500"/>
            <a:ext cx="265200" cy="599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54" name="Google Shape;354;p36"/>
          <p:cNvPicPr preferRelativeResize="0"/>
          <p:nvPr/>
        </p:nvPicPr>
        <p:blipFill rotWithShape="1">
          <a:blip r:embed="rId4">
            <a:alphaModFix/>
          </a:blip>
          <a:srcRect b="0" l="14871" r="14878" t="0"/>
          <a:stretch/>
        </p:blipFill>
        <p:spPr>
          <a:xfrm rot="10800000">
            <a:off x="7229805" y="2247581"/>
            <a:ext cx="1068855" cy="1014310"/>
          </a:xfrm>
          <a:prstGeom prst="rect">
            <a:avLst/>
          </a:prstGeom>
          <a:noFill/>
          <a:ln>
            <a:noFill/>
          </a:ln>
        </p:spPr>
      </p:pic>
      <p:sp>
        <p:nvSpPr>
          <p:cNvPr id="355" name="Google Shape;355;p36"/>
          <p:cNvSpPr/>
          <p:nvPr/>
        </p:nvSpPr>
        <p:spPr>
          <a:xfrm rot="10800000">
            <a:off x="6830400" y="2954900"/>
            <a:ext cx="265200" cy="1631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6"/>
          <p:cNvSpPr/>
          <p:nvPr/>
        </p:nvSpPr>
        <p:spPr>
          <a:xfrm rot="10800000">
            <a:off x="7769475" y="2954900"/>
            <a:ext cx="265200" cy="16311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6"/>
          <p:cNvSpPr/>
          <p:nvPr/>
        </p:nvSpPr>
        <p:spPr>
          <a:xfrm rot="10800000">
            <a:off x="7299937" y="2954900"/>
            <a:ext cx="265200" cy="16311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8" name="Google Shape;358;p36"/>
          <p:cNvCxnSpPr/>
          <p:nvPr/>
        </p:nvCxnSpPr>
        <p:spPr>
          <a:xfrm rot="10800000">
            <a:off x="5042200" y="1357350"/>
            <a:ext cx="2187600" cy="0"/>
          </a:xfrm>
          <a:prstGeom prst="straightConnector1">
            <a:avLst/>
          </a:prstGeom>
          <a:noFill/>
          <a:ln cap="flat" cmpd="sng" w="19050">
            <a:solidFill>
              <a:srgbClr val="434343"/>
            </a:solidFill>
            <a:prstDash val="solid"/>
            <a:round/>
            <a:headEnd len="med" w="med" type="none"/>
            <a:tailEnd len="med" w="med" type="none"/>
          </a:ln>
        </p:spPr>
      </p:cxnSp>
      <p:cxnSp>
        <p:nvCxnSpPr>
          <p:cNvPr id="359" name="Google Shape;359;p36"/>
          <p:cNvCxnSpPr/>
          <p:nvPr/>
        </p:nvCxnSpPr>
        <p:spPr>
          <a:xfrm rot="10800000">
            <a:off x="5047900" y="2754731"/>
            <a:ext cx="2181900" cy="0"/>
          </a:xfrm>
          <a:prstGeom prst="straightConnector1">
            <a:avLst/>
          </a:prstGeom>
          <a:noFill/>
          <a:ln cap="flat" cmpd="sng" w="19050">
            <a:solidFill>
              <a:srgbClr val="434343"/>
            </a:solidFill>
            <a:prstDash val="solid"/>
            <a:round/>
            <a:headEnd len="med" w="med" type="none"/>
            <a:tailEnd len="med" w="med" type="none"/>
          </a:ln>
        </p:spPr>
      </p:cxnSp>
      <p:cxnSp>
        <p:nvCxnSpPr>
          <p:cNvPr id="360" name="Google Shape;360;p36"/>
          <p:cNvCxnSpPr/>
          <p:nvPr/>
        </p:nvCxnSpPr>
        <p:spPr>
          <a:xfrm>
            <a:off x="5040625" y="850200"/>
            <a:ext cx="0" cy="1008600"/>
          </a:xfrm>
          <a:prstGeom prst="straightConnector1">
            <a:avLst/>
          </a:prstGeom>
          <a:noFill/>
          <a:ln cap="flat" cmpd="sng" w="19050">
            <a:solidFill>
              <a:srgbClr val="434343"/>
            </a:solidFill>
            <a:prstDash val="solid"/>
            <a:round/>
            <a:headEnd len="med" w="med" type="none"/>
            <a:tailEnd len="med" w="med" type="none"/>
          </a:ln>
        </p:spPr>
      </p:cxnSp>
      <p:cxnSp>
        <p:nvCxnSpPr>
          <p:cNvPr id="361" name="Google Shape;361;p36"/>
          <p:cNvCxnSpPr/>
          <p:nvPr/>
        </p:nvCxnSpPr>
        <p:spPr>
          <a:xfrm>
            <a:off x="5040625" y="2250431"/>
            <a:ext cx="0" cy="1008600"/>
          </a:xfrm>
          <a:prstGeom prst="straightConnector1">
            <a:avLst/>
          </a:prstGeom>
          <a:noFill/>
          <a:ln cap="flat" cmpd="sng" w="19050">
            <a:solidFill>
              <a:srgbClr val="434343"/>
            </a:solidFill>
            <a:prstDash val="solid"/>
            <a:round/>
            <a:headEnd len="med" w="med" type="none"/>
            <a:tailEnd len="med" w="med" type="none"/>
          </a:ln>
        </p:spPr>
      </p:cxnSp>
      <p:sp>
        <p:nvSpPr>
          <p:cNvPr id="362" name="Google Shape;362;p36"/>
          <p:cNvSpPr txBox="1"/>
          <p:nvPr/>
        </p:nvSpPr>
        <p:spPr>
          <a:xfrm>
            <a:off x="713382" y="853050"/>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48 times on display</a:t>
            </a:r>
            <a:endParaRPr sz="1200">
              <a:solidFill>
                <a:srgbClr val="434343"/>
              </a:solidFill>
              <a:latin typeface="Barlow"/>
              <a:ea typeface="Barlow"/>
              <a:cs typeface="Barlow"/>
              <a:sym typeface="Barlow"/>
            </a:endParaRPr>
          </a:p>
        </p:txBody>
      </p:sp>
      <p:sp>
        <p:nvSpPr>
          <p:cNvPr id="363" name="Google Shape;363;p36"/>
          <p:cNvSpPr txBox="1"/>
          <p:nvPr/>
        </p:nvSpPr>
        <p:spPr>
          <a:xfrm>
            <a:off x="713382" y="1206450"/>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300,000 visitors</a:t>
            </a:r>
            <a:endParaRPr sz="1200">
              <a:solidFill>
                <a:srgbClr val="434343"/>
              </a:solidFill>
              <a:latin typeface="Barlow"/>
              <a:ea typeface="Barlow"/>
              <a:cs typeface="Barlow"/>
              <a:sym typeface="Barlow"/>
            </a:endParaRPr>
          </a:p>
        </p:txBody>
      </p:sp>
      <p:sp>
        <p:nvSpPr>
          <p:cNvPr id="364" name="Google Shape;364;p36"/>
          <p:cNvSpPr txBox="1"/>
          <p:nvPr/>
        </p:nvSpPr>
        <p:spPr>
          <a:xfrm>
            <a:off x="713382" y="1559850"/>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Despite being red, Mars is actually a cold place</a:t>
            </a:r>
            <a:endParaRPr sz="1200">
              <a:solidFill>
                <a:srgbClr val="434343"/>
              </a:solidFill>
              <a:latin typeface="Barlow"/>
              <a:ea typeface="Barlow"/>
              <a:cs typeface="Barlow"/>
              <a:sym typeface="Barlow"/>
            </a:endParaRPr>
          </a:p>
        </p:txBody>
      </p:sp>
      <p:sp>
        <p:nvSpPr>
          <p:cNvPr id="365" name="Google Shape;365;p36"/>
          <p:cNvSpPr txBox="1"/>
          <p:nvPr/>
        </p:nvSpPr>
        <p:spPr>
          <a:xfrm>
            <a:off x="713382" y="2250431"/>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18 times on display</a:t>
            </a:r>
            <a:endParaRPr sz="1200">
              <a:solidFill>
                <a:srgbClr val="434343"/>
              </a:solidFill>
              <a:latin typeface="Barlow"/>
              <a:ea typeface="Barlow"/>
              <a:cs typeface="Barlow"/>
              <a:sym typeface="Barlow"/>
            </a:endParaRPr>
          </a:p>
        </p:txBody>
      </p:sp>
      <p:sp>
        <p:nvSpPr>
          <p:cNvPr id="366" name="Google Shape;366;p36"/>
          <p:cNvSpPr txBox="1"/>
          <p:nvPr/>
        </p:nvSpPr>
        <p:spPr>
          <a:xfrm>
            <a:off x="713382" y="2603831"/>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50,000 visitors</a:t>
            </a:r>
            <a:endParaRPr sz="1200">
              <a:solidFill>
                <a:srgbClr val="434343"/>
              </a:solidFill>
              <a:latin typeface="Barlow"/>
              <a:ea typeface="Barlow"/>
              <a:cs typeface="Barlow"/>
              <a:sym typeface="Barlow"/>
            </a:endParaRPr>
          </a:p>
        </p:txBody>
      </p:sp>
      <p:sp>
        <p:nvSpPr>
          <p:cNvPr id="367" name="Google Shape;367;p36"/>
          <p:cNvSpPr txBox="1"/>
          <p:nvPr/>
        </p:nvSpPr>
        <p:spPr>
          <a:xfrm>
            <a:off x="713382" y="2957231"/>
            <a:ext cx="4174800" cy="301800"/>
          </a:xfrm>
          <a:prstGeom prst="rect">
            <a:avLst/>
          </a:prstGeom>
          <a:noFill/>
          <a:ln>
            <a:noFill/>
          </a:ln>
        </p:spPr>
        <p:txBody>
          <a:bodyPr anchorCtr="0" anchor="ctr" bIns="0" lIns="91425" spcFirstLastPara="1" rIns="91425" wrap="square" tIns="187200">
            <a:noAutofit/>
          </a:bodyPr>
          <a:lstStyle/>
          <a:p>
            <a:pPr indent="0" lvl="0" marL="0" rtl="0" algn="r">
              <a:lnSpc>
                <a:spcPct val="115000"/>
              </a:lnSpc>
              <a:spcBef>
                <a:spcPts val="0"/>
              </a:spcBef>
              <a:spcAft>
                <a:spcPts val="1600"/>
              </a:spcAft>
              <a:buNone/>
            </a:pPr>
            <a:r>
              <a:rPr lang="en" sz="1200">
                <a:solidFill>
                  <a:srgbClr val="434343"/>
                </a:solidFill>
                <a:latin typeface="Barlow"/>
                <a:ea typeface="Barlow"/>
                <a:cs typeface="Barlow"/>
                <a:sym typeface="Barlow"/>
              </a:rPr>
              <a:t>Saturn is composed mostly of hydrogen and helium</a:t>
            </a:r>
            <a:endParaRPr sz="1200">
              <a:solidFill>
                <a:srgbClr val="434343"/>
              </a:solidFill>
              <a:latin typeface="Barlow"/>
              <a:ea typeface="Barlow"/>
              <a:cs typeface="Barlow"/>
              <a:sym typeface="Barlow"/>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371" name="Shape 371"/>
        <p:cNvGrpSpPr/>
        <p:nvPr/>
      </p:nvGrpSpPr>
      <p:grpSpPr>
        <a:xfrm>
          <a:off x="0" y="0"/>
          <a:ext cx="0" cy="0"/>
          <a:chOff x="0" y="0"/>
          <a:chExt cx="0" cy="0"/>
        </a:xfrm>
      </p:grpSpPr>
      <p:sp>
        <p:nvSpPr>
          <p:cNvPr id="372" name="Google Shape;372;p37"/>
          <p:cNvSpPr/>
          <p:nvPr/>
        </p:nvSpPr>
        <p:spPr>
          <a:xfrm>
            <a:off x="0" y="1733825"/>
            <a:ext cx="674100" cy="498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7"/>
          <p:cNvSpPr/>
          <p:nvPr/>
        </p:nvSpPr>
        <p:spPr>
          <a:xfrm>
            <a:off x="0" y="3359875"/>
            <a:ext cx="674100" cy="49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txBox="1"/>
          <p:nvPr>
            <p:ph type="title"/>
          </p:nvPr>
        </p:nvSpPr>
        <p:spPr>
          <a:xfrm>
            <a:off x="726909" y="1240038"/>
            <a:ext cx="3660000" cy="807000"/>
          </a:xfrm>
          <a:prstGeom prst="rect">
            <a:avLst/>
          </a:prstGeom>
        </p:spPr>
        <p:txBody>
          <a:bodyPr anchorCtr="0" anchor="ctr" bIns="198000" lIns="91425" spcFirstLastPara="1" rIns="91425" wrap="square" tIns="91425">
            <a:noAutofit/>
          </a:bodyPr>
          <a:lstStyle/>
          <a:p>
            <a:pPr indent="0" lvl="0" marL="0" rtl="0" algn="l">
              <a:spcBef>
                <a:spcPts val="0"/>
              </a:spcBef>
              <a:spcAft>
                <a:spcPts val="0"/>
              </a:spcAft>
              <a:buNone/>
            </a:pPr>
            <a:r>
              <a:rPr lang="en"/>
              <a:t>400,000</a:t>
            </a:r>
            <a:endParaRPr/>
          </a:p>
        </p:txBody>
      </p:sp>
      <p:sp>
        <p:nvSpPr>
          <p:cNvPr id="375" name="Google Shape;375;p37"/>
          <p:cNvSpPr txBox="1"/>
          <p:nvPr>
            <p:ph idx="2" type="title"/>
          </p:nvPr>
        </p:nvSpPr>
        <p:spPr>
          <a:xfrm>
            <a:off x="726909" y="2910338"/>
            <a:ext cx="3660000" cy="807000"/>
          </a:xfrm>
          <a:prstGeom prst="rect">
            <a:avLst/>
          </a:prstGeom>
        </p:spPr>
        <p:txBody>
          <a:bodyPr anchorCtr="0" anchor="ctr" bIns="198000" lIns="91425" spcFirstLastPara="1" rIns="91425" wrap="square" tIns="91425">
            <a:noAutofit/>
          </a:bodyPr>
          <a:lstStyle/>
          <a:p>
            <a:pPr indent="0" lvl="0" marL="0" rtl="0" algn="l">
              <a:spcBef>
                <a:spcPts val="0"/>
              </a:spcBef>
              <a:spcAft>
                <a:spcPts val="0"/>
              </a:spcAft>
              <a:buNone/>
            </a:pPr>
            <a:r>
              <a:rPr lang="en"/>
              <a:t>600,000</a:t>
            </a:r>
            <a:endParaRPr/>
          </a:p>
        </p:txBody>
      </p:sp>
      <p:sp>
        <p:nvSpPr>
          <p:cNvPr id="376" name="Google Shape;376;p37"/>
          <p:cNvSpPr txBox="1"/>
          <p:nvPr>
            <p:ph idx="1" type="subTitle"/>
          </p:nvPr>
        </p:nvSpPr>
        <p:spPr>
          <a:xfrm>
            <a:off x="726875" y="2107500"/>
            <a:ext cx="3733800" cy="425700"/>
          </a:xfrm>
          <a:prstGeom prst="rect">
            <a:avLst/>
          </a:prstGeom>
        </p:spPr>
        <p:txBody>
          <a:bodyPr anchorCtr="0" anchor="b" bIns="0" lIns="91425" spcFirstLastPara="1" rIns="91425" wrap="square" tIns="136800">
            <a:noAutofit/>
          </a:bodyPr>
          <a:lstStyle/>
          <a:p>
            <a:pPr indent="0" lvl="0" marL="0" rtl="0" algn="l">
              <a:spcBef>
                <a:spcPts val="0"/>
              </a:spcBef>
              <a:spcAft>
                <a:spcPts val="1600"/>
              </a:spcAft>
              <a:buNone/>
            </a:pPr>
            <a:r>
              <a:rPr lang="en"/>
              <a:t>Venus is the second planet from the Sun</a:t>
            </a:r>
            <a:endParaRPr/>
          </a:p>
        </p:txBody>
      </p:sp>
      <p:sp>
        <p:nvSpPr>
          <p:cNvPr id="377" name="Google Shape;377;p37"/>
          <p:cNvSpPr txBox="1"/>
          <p:nvPr>
            <p:ph idx="3" type="subTitle"/>
          </p:nvPr>
        </p:nvSpPr>
        <p:spPr>
          <a:xfrm>
            <a:off x="726875" y="3717350"/>
            <a:ext cx="3733800" cy="477900"/>
          </a:xfrm>
          <a:prstGeom prst="rect">
            <a:avLst/>
          </a:prstGeom>
        </p:spPr>
        <p:txBody>
          <a:bodyPr anchorCtr="0" anchor="b" bIns="0" lIns="91425" spcFirstLastPara="1" rIns="91425" wrap="square" tIns="136800">
            <a:noAutofit/>
          </a:bodyPr>
          <a:lstStyle/>
          <a:p>
            <a:pPr indent="0" lvl="0" marL="0" rtl="0" algn="l">
              <a:spcBef>
                <a:spcPts val="0"/>
              </a:spcBef>
              <a:spcAft>
                <a:spcPts val="1600"/>
              </a:spcAft>
              <a:buNone/>
            </a:pPr>
            <a:r>
              <a:rPr lang="en"/>
              <a:t>Neptune is the farthest planet from the Sun</a:t>
            </a:r>
            <a:endParaRPr/>
          </a:p>
        </p:txBody>
      </p:sp>
      <p:sp>
        <p:nvSpPr>
          <p:cNvPr id="378" name="Google Shape;378;p37"/>
          <p:cNvSpPr txBox="1"/>
          <p:nvPr>
            <p:ph idx="3" type="subTitle"/>
          </p:nvPr>
        </p:nvSpPr>
        <p:spPr>
          <a:xfrm>
            <a:off x="4675438" y="3717350"/>
            <a:ext cx="3733800" cy="477900"/>
          </a:xfrm>
          <a:prstGeom prst="rect">
            <a:avLst/>
          </a:prstGeom>
        </p:spPr>
        <p:txBody>
          <a:bodyPr anchorCtr="0" anchor="b" bIns="0" lIns="91425" spcFirstLastPara="1" rIns="91425" wrap="square" tIns="136800">
            <a:noAutofit/>
          </a:bodyPr>
          <a:lstStyle/>
          <a:p>
            <a:pPr indent="0" lvl="0" marL="0" rtl="0" algn="r">
              <a:spcBef>
                <a:spcPts val="0"/>
              </a:spcBef>
              <a:spcAft>
                <a:spcPts val="1600"/>
              </a:spcAft>
              <a:buNone/>
            </a:pPr>
            <a:r>
              <a:rPr lang="en"/>
              <a:t>I</a:t>
            </a:r>
            <a:r>
              <a:rPr lang="en"/>
              <a:t>f you want to modify this graph, click on it, follow the link, change the data and replace it here</a:t>
            </a:r>
            <a:endParaRPr/>
          </a:p>
        </p:txBody>
      </p:sp>
      <p:pic>
        <p:nvPicPr>
          <p:cNvPr id="379" name="Google Shape;379;p37" title="Gráfico">
            <a:hlinkClick r:id="rId3"/>
          </p:cNvPr>
          <p:cNvPicPr preferRelativeResize="0"/>
          <p:nvPr/>
        </p:nvPicPr>
        <p:blipFill rotWithShape="1">
          <a:blip r:embed="rId4">
            <a:alphaModFix/>
          </a:blip>
          <a:srcRect b="0" l="20229" r="20235" t="0"/>
          <a:stretch/>
        </p:blipFill>
        <p:spPr>
          <a:xfrm>
            <a:off x="5775153" y="896175"/>
            <a:ext cx="2606776" cy="27045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83" name="Shape 383"/>
        <p:cNvGrpSpPr/>
        <p:nvPr/>
      </p:nvGrpSpPr>
      <p:grpSpPr>
        <a:xfrm>
          <a:off x="0" y="0"/>
          <a:ext cx="0" cy="0"/>
          <a:chOff x="0" y="0"/>
          <a:chExt cx="0" cy="0"/>
        </a:xfrm>
      </p:grpSpPr>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387" name="Shape 387"/>
        <p:cNvGrpSpPr/>
        <p:nvPr/>
      </p:nvGrpSpPr>
      <p:grpSpPr>
        <a:xfrm>
          <a:off x="0" y="0"/>
          <a:ext cx="0" cy="0"/>
          <a:chOff x="0" y="0"/>
          <a:chExt cx="0" cy="0"/>
        </a:xfrm>
      </p:grpSpPr>
      <p:sp>
        <p:nvSpPr>
          <p:cNvPr id="388" name="Google Shape;388;p39"/>
          <p:cNvSpPr txBox="1"/>
          <p:nvPr>
            <p:ph type="ctrTitle"/>
          </p:nvPr>
        </p:nvSpPr>
        <p:spPr>
          <a:xfrm>
            <a:off x="713399" y="3246950"/>
            <a:ext cx="3846900" cy="1409400"/>
          </a:xfrm>
          <a:prstGeom prst="rect">
            <a:avLst/>
          </a:prstGeom>
        </p:spPr>
        <p:txBody>
          <a:bodyPr anchorCtr="0" anchor="t" bIns="91425" lIns="91425" spcFirstLastPara="1" rIns="91425" wrap="square" tIns="342000">
            <a:noAutofit/>
          </a:bodyPr>
          <a:lstStyle/>
          <a:p>
            <a:pPr indent="0" lvl="0" marL="0" rtl="0" algn="l">
              <a:spcBef>
                <a:spcPts val="0"/>
              </a:spcBef>
              <a:spcAft>
                <a:spcPts val="0"/>
              </a:spcAft>
              <a:buNone/>
            </a:pPr>
            <a:r>
              <a:rPr lang="en"/>
              <a:t>Gallery Information</a:t>
            </a:r>
            <a:endParaRPr/>
          </a:p>
        </p:txBody>
      </p:sp>
      <p:graphicFrame>
        <p:nvGraphicFramePr>
          <p:cNvPr id="389" name="Google Shape;389;p39"/>
          <p:cNvGraphicFramePr/>
          <p:nvPr/>
        </p:nvGraphicFramePr>
        <p:xfrm>
          <a:off x="822800" y="863450"/>
          <a:ext cx="3000000" cy="3000000"/>
        </p:xfrm>
        <a:graphic>
          <a:graphicData uri="http://schemas.openxmlformats.org/drawingml/2006/table">
            <a:tbl>
              <a:tblPr>
                <a:noFill/>
                <a:tableStyleId>{B9275E6F-95F0-4AB0-A0DF-B6AD87F0F209}</a:tableStyleId>
              </a:tblPr>
              <a:tblGrid>
                <a:gridCol w="3867400"/>
                <a:gridCol w="785675"/>
              </a:tblGrid>
              <a:tr h="779925">
                <a:tc>
                  <a:txBody>
                    <a:bodyPr/>
                    <a:lstStyle/>
                    <a:p>
                      <a:pPr indent="0" lvl="0" marL="0" rtl="0" algn="r">
                        <a:spcBef>
                          <a:spcPts val="0"/>
                        </a:spcBef>
                        <a:spcAft>
                          <a:spcPts val="0"/>
                        </a:spcAft>
                        <a:buNone/>
                      </a:pPr>
                      <a:r>
                        <a:rPr lang="en">
                          <a:solidFill>
                            <a:srgbClr val="434343"/>
                          </a:solidFill>
                          <a:latin typeface="Barlow"/>
                          <a:ea typeface="Barlow"/>
                          <a:cs typeface="Barlow"/>
                          <a:sym typeface="Barlow"/>
                        </a:rPr>
                        <a:t>+34 958 41 20 10</a:t>
                      </a:r>
                      <a:endParaRPr>
                        <a:solidFill>
                          <a:srgbClr val="434343"/>
                        </a:solidFill>
                        <a:latin typeface="Barlow"/>
                        <a:ea typeface="Barlow"/>
                        <a:cs typeface="Barlow"/>
                        <a:sym typeface="Barlow"/>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r>
              <a:tr h="779925">
                <a:tc>
                  <a:txBody>
                    <a:bodyPr/>
                    <a:lstStyle/>
                    <a:p>
                      <a:pPr indent="0" lvl="0" marL="0" rtl="0" algn="r">
                        <a:spcBef>
                          <a:spcPts val="0"/>
                        </a:spcBef>
                        <a:spcAft>
                          <a:spcPts val="0"/>
                        </a:spcAft>
                        <a:buNone/>
                      </a:pPr>
                      <a:r>
                        <a:rPr lang="en">
                          <a:solidFill>
                            <a:schemeClr val="dk1"/>
                          </a:solidFill>
                          <a:latin typeface="Barlow"/>
                          <a:ea typeface="Barlow"/>
                          <a:cs typeface="Barlow"/>
                          <a:sym typeface="Barlow"/>
                        </a:rPr>
                        <a:t>125 Saturn Street (Málaga, Spain)</a:t>
                      </a:r>
                      <a:endParaRPr>
                        <a:solidFill>
                          <a:srgbClr val="434343"/>
                        </a:solidFill>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r>
              <a:tr h="823675">
                <a:tc>
                  <a:txBody>
                    <a:bodyPr/>
                    <a:lstStyle/>
                    <a:p>
                      <a:pPr indent="0" lvl="0" marL="0" rtl="0" algn="r">
                        <a:spcBef>
                          <a:spcPts val="0"/>
                        </a:spcBef>
                        <a:spcAft>
                          <a:spcPts val="0"/>
                        </a:spcAft>
                        <a:buNone/>
                      </a:pPr>
                      <a:r>
                        <a:rPr lang="en">
                          <a:solidFill>
                            <a:srgbClr val="434343"/>
                          </a:solidFill>
                          <a:latin typeface="Barlow"/>
                          <a:ea typeface="Barlow"/>
                          <a:cs typeface="Barlow"/>
                          <a:sym typeface="Barlow"/>
                        </a:rPr>
                        <a:t>10 minutes away on foot from the train station</a:t>
                      </a:r>
                      <a:endParaRPr>
                        <a:solidFill>
                          <a:srgbClr val="434343"/>
                        </a:solidFill>
                        <a:latin typeface="Barlow"/>
                        <a:ea typeface="Barlow"/>
                        <a:cs typeface="Barlow"/>
                        <a:sym typeface="Barlow"/>
                      </a:endParaRPr>
                    </a:p>
                  </a:txBody>
                  <a:tcPr marT="91425" marB="91425" marR="91425" marL="91425" anchor="ctr">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c>
                  <a:txBody>
                    <a:bodyPr/>
                    <a:lstStyle/>
                    <a:p>
                      <a:pPr indent="0" lvl="0" marL="0" rtl="0" algn="l">
                        <a:spcBef>
                          <a:spcPts val="0"/>
                        </a:spcBef>
                        <a:spcAft>
                          <a:spcPts val="0"/>
                        </a:spcAft>
                        <a:buNone/>
                      </a:pPr>
                      <a:r>
                        <a:t/>
                      </a:r>
                      <a:endParaRPr/>
                    </a:p>
                  </a:txBody>
                  <a:tcPr marT="91425" marB="91425" marR="91425" marL="91425">
                    <a:lnL cap="flat" cmpd="sng" w="28575">
                      <a:solidFill>
                        <a:schemeClr val="lt2"/>
                      </a:solidFill>
                      <a:prstDash val="solid"/>
                      <a:round/>
                      <a:headEnd len="sm" w="sm" type="none"/>
                      <a:tailEnd len="sm" w="sm" type="none"/>
                    </a:lnL>
                    <a:lnR cap="flat" cmpd="sng" w="28575">
                      <a:solidFill>
                        <a:schemeClr val="lt2"/>
                      </a:solidFill>
                      <a:prstDash val="solid"/>
                      <a:round/>
                      <a:headEnd len="sm" w="sm" type="none"/>
                      <a:tailEnd len="sm" w="sm" type="none"/>
                    </a:lnR>
                    <a:lnT cap="flat" cmpd="sng" w="28575">
                      <a:solidFill>
                        <a:schemeClr val="lt2"/>
                      </a:solidFill>
                      <a:prstDash val="solid"/>
                      <a:round/>
                      <a:headEnd len="sm" w="sm" type="none"/>
                      <a:tailEnd len="sm" w="sm" type="none"/>
                    </a:lnT>
                    <a:lnB cap="flat" cmpd="sng" w="28575">
                      <a:solidFill>
                        <a:schemeClr val="lt2"/>
                      </a:solidFill>
                      <a:prstDash val="solid"/>
                      <a:round/>
                      <a:headEnd len="sm" w="sm" type="none"/>
                      <a:tailEnd len="sm" w="sm" type="none"/>
                    </a:lnB>
                    <a:solidFill>
                      <a:srgbClr val="F3F3F3"/>
                    </a:solidFill>
                  </a:tcPr>
                </a:tc>
              </a:tr>
            </a:tbl>
          </a:graphicData>
        </a:graphic>
      </p:graphicFrame>
      <p:pic>
        <p:nvPicPr>
          <p:cNvPr id="390" name="Google Shape;390;p39"/>
          <p:cNvPicPr preferRelativeResize="0"/>
          <p:nvPr/>
        </p:nvPicPr>
        <p:blipFill>
          <a:blip r:embed="rId3">
            <a:alphaModFix/>
          </a:blip>
          <a:stretch>
            <a:fillRect/>
          </a:stretch>
        </p:blipFill>
        <p:spPr>
          <a:xfrm>
            <a:off x="5932800" y="863450"/>
            <a:ext cx="2383500" cy="2383500"/>
          </a:xfrm>
          <a:prstGeom prst="rect">
            <a:avLst/>
          </a:prstGeom>
          <a:noFill/>
          <a:ln>
            <a:noFill/>
          </a:ln>
        </p:spPr>
      </p:pic>
      <p:sp>
        <p:nvSpPr>
          <p:cNvPr id="391" name="Google Shape;391;p39"/>
          <p:cNvSpPr/>
          <p:nvPr/>
        </p:nvSpPr>
        <p:spPr>
          <a:xfrm>
            <a:off x="6969042" y="2084369"/>
            <a:ext cx="310800" cy="310800"/>
          </a:xfrm>
          <a:prstGeom prst="ellipse">
            <a:avLst/>
          </a:prstGeom>
          <a:solidFill>
            <a:srgbClr val="BC8888">
              <a:alpha val="44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9"/>
          <p:cNvSpPr/>
          <p:nvPr/>
        </p:nvSpPr>
        <p:spPr>
          <a:xfrm>
            <a:off x="7012307" y="1922555"/>
            <a:ext cx="224382" cy="31090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 name="Google Shape;393;p39"/>
          <p:cNvGrpSpPr/>
          <p:nvPr/>
        </p:nvGrpSpPr>
        <p:grpSpPr>
          <a:xfrm>
            <a:off x="4970382" y="1083127"/>
            <a:ext cx="207582" cy="359594"/>
            <a:chOff x="2656082" y="2287427"/>
            <a:chExt cx="207582" cy="359594"/>
          </a:xfrm>
        </p:grpSpPr>
        <p:sp>
          <p:nvSpPr>
            <p:cNvPr id="394" name="Google Shape;394;p3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39"/>
          <p:cNvSpPr/>
          <p:nvPr/>
        </p:nvSpPr>
        <p:spPr>
          <a:xfrm>
            <a:off x="4896073" y="185260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39"/>
          <p:cNvGrpSpPr/>
          <p:nvPr/>
        </p:nvGrpSpPr>
        <p:grpSpPr>
          <a:xfrm>
            <a:off x="4920608" y="2651073"/>
            <a:ext cx="307141" cy="376826"/>
            <a:chOff x="5337883" y="3336873"/>
            <a:chExt cx="307141" cy="376826"/>
          </a:xfrm>
        </p:grpSpPr>
        <p:sp>
          <p:nvSpPr>
            <p:cNvPr id="400" name="Google Shape;400;p3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5" name="Shape 405"/>
        <p:cNvGrpSpPr/>
        <p:nvPr/>
      </p:nvGrpSpPr>
      <p:grpSpPr>
        <a:xfrm>
          <a:off x="0" y="0"/>
          <a:ext cx="0" cy="0"/>
          <a:chOff x="0" y="0"/>
          <a:chExt cx="0" cy="0"/>
        </a:xfrm>
      </p:grpSpPr>
      <p:sp>
        <p:nvSpPr>
          <p:cNvPr id="406" name="Google Shape;406;p40"/>
          <p:cNvSpPr txBox="1"/>
          <p:nvPr>
            <p:ph type="ctrTitle"/>
          </p:nvPr>
        </p:nvSpPr>
        <p:spPr>
          <a:xfrm>
            <a:off x="1600875" y="1053200"/>
            <a:ext cx="6809700" cy="94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Contact</a:t>
            </a:r>
            <a:endParaRPr/>
          </a:p>
        </p:txBody>
      </p:sp>
      <p:sp>
        <p:nvSpPr>
          <p:cNvPr id="407" name="Google Shape;407;p40"/>
          <p:cNvSpPr txBox="1"/>
          <p:nvPr>
            <p:ph idx="1" type="subTitle"/>
          </p:nvPr>
        </p:nvSpPr>
        <p:spPr>
          <a:xfrm>
            <a:off x="3024094" y="2360425"/>
            <a:ext cx="5386500" cy="786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Clr>
                <a:schemeClr val="dk1"/>
              </a:buClr>
              <a:buSzPts val="1100"/>
              <a:buFont typeface="Arial"/>
              <a:buNone/>
            </a:pPr>
            <a:r>
              <a:rPr lang="en"/>
              <a:t>yourcompany.com</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408" name="Google Shape;408;p40"/>
          <p:cNvSpPr/>
          <p:nvPr/>
        </p:nvSpPr>
        <p:spPr>
          <a:xfrm rot="-5400000">
            <a:off x="7400097" y="2868450"/>
            <a:ext cx="457800" cy="13749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0"/>
          <p:cNvSpPr txBox="1"/>
          <p:nvPr>
            <p:ph idx="2" type="subTitle"/>
          </p:nvPr>
        </p:nvSpPr>
        <p:spPr>
          <a:xfrm>
            <a:off x="5425899" y="439700"/>
            <a:ext cx="2993100" cy="4776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PORTFOLIO // JENNA DOE</a:t>
            </a:r>
            <a:endParaRPr/>
          </a:p>
        </p:txBody>
      </p:sp>
      <p:grpSp>
        <p:nvGrpSpPr>
          <p:cNvPr id="410" name="Google Shape;410;p40"/>
          <p:cNvGrpSpPr/>
          <p:nvPr/>
        </p:nvGrpSpPr>
        <p:grpSpPr>
          <a:xfrm>
            <a:off x="7075304" y="3456600"/>
            <a:ext cx="198796" cy="198796"/>
            <a:chOff x="1761425" y="809350"/>
            <a:chExt cx="4090450" cy="4090450"/>
          </a:xfrm>
        </p:grpSpPr>
        <p:sp>
          <p:nvSpPr>
            <p:cNvPr id="411" name="Google Shape;411;p40"/>
            <p:cNvSpPr/>
            <p:nvPr/>
          </p:nvSpPr>
          <p:spPr>
            <a:xfrm>
              <a:off x="1761425" y="809350"/>
              <a:ext cx="4090450" cy="4090450"/>
            </a:xfrm>
            <a:custGeom>
              <a:rect b="b" l="l" r="r" t="t"/>
              <a:pathLst>
                <a:path extrusionOk="0" h="163618" w="163618">
                  <a:moveTo>
                    <a:pt x="81826" y="4170"/>
                  </a:moveTo>
                  <a:cubicBezTo>
                    <a:pt x="124690" y="4170"/>
                    <a:pt x="159448" y="38929"/>
                    <a:pt x="159448" y="81826"/>
                  </a:cubicBezTo>
                  <a:cubicBezTo>
                    <a:pt x="159448" y="124690"/>
                    <a:pt x="124690" y="159448"/>
                    <a:pt x="81826" y="159448"/>
                  </a:cubicBezTo>
                  <a:cubicBezTo>
                    <a:pt x="38928" y="159448"/>
                    <a:pt x="4170" y="124690"/>
                    <a:pt x="4170" y="81826"/>
                  </a:cubicBezTo>
                  <a:cubicBezTo>
                    <a:pt x="4170" y="38929"/>
                    <a:pt x="38928" y="4170"/>
                    <a:pt x="81826" y="4170"/>
                  </a:cubicBezTo>
                  <a:close/>
                  <a:moveTo>
                    <a:pt x="81826" y="1"/>
                  </a:moveTo>
                  <a:cubicBezTo>
                    <a:pt x="70751" y="1"/>
                    <a:pt x="60044" y="2169"/>
                    <a:pt x="49970" y="6439"/>
                  </a:cubicBezTo>
                  <a:cubicBezTo>
                    <a:pt x="40229" y="10542"/>
                    <a:pt x="31456" y="16446"/>
                    <a:pt x="23951" y="23951"/>
                  </a:cubicBezTo>
                  <a:cubicBezTo>
                    <a:pt x="16446" y="31457"/>
                    <a:pt x="10542" y="40229"/>
                    <a:pt x="6439" y="49970"/>
                  </a:cubicBezTo>
                  <a:cubicBezTo>
                    <a:pt x="2169" y="60044"/>
                    <a:pt x="1" y="70751"/>
                    <a:pt x="1" y="81826"/>
                  </a:cubicBezTo>
                  <a:cubicBezTo>
                    <a:pt x="1" y="92867"/>
                    <a:pt x="2169" y="103575"/>
                    <a:pt x="6439" y="113649"/>
                  </a:cubicBezTo>
                  <a:cubicBezTo>
                    <a:pt x="10542" y="123389"/>
                    <a:pt x="16446" y="132162"/>
                    <a:pt x="23951" y="139667"/>
                  </a:cubicBezTo>
                  <a:cubicBezTo>
                    <a:pt x="31456" y="147173"/>
                    <a:pt x="40229" y="153077"/>
                    <a:pt x="49970" y="157180"/>
                  </a:cubicBezTo>
                  <a:cubicBezTo>
                    <a:pt x="60044" y="161450"/>
                    <a:pt x="70751" y="163618"/>
                    <a:pt x="81826" y="163618"/>
                  </a:cubicBezTo>
                  <a:cubicBezTo>
                    <a:pt x="92867" y="163618"/>
                    <a:pt x="103575" y="161450"/>
                    <a:pt x="113648" y="157180"/>
                  </a:cubicBezTo>
                  <a:cubicBezTo>
                    <a:pt x="123389" y="153077"/>
                    <a:pt x="132162" y="147173"/>
                    <a:pt x="139667" y="139667"/>
                  </a:cubicBezTo>
                  <a:cubicBezTo>
                    <a:pt x="147172" y="132162"/>
                    <a:pt x="153077" y="123389"/>
                    <a:pt x="157180" y="113649"/>
                  </a:cubicBezTo>
                  <a:cubicBezTo>
                    <a:pt x="161449" y="103575"/>
                    <a:pt x="163617" y="92867"/>
                    <a:pt x="163617" y="81793"/>
                  </a:cubicBezTo>
                  <a:cubicBezTo>
                    <a:pt x="163617" y="70751"/>
                    <a:pt x="161449" y="60044"/>
                    <a:pt x="157180" y="49970"/>
                  </a:cubicBezTo>
                  <a:cubicBezTo>
                    <a:pt x="153077" y="40229"/>
                    <a:pt x="147172" y="31457"/>
                    <a:pt x="139667" y="23951"/>
                  </a:cubicBezTo>
                  <a:cubicBezTo>
                    <a:pt x="132162" y="16446"/>
                    <a:pt x="123389" y="10542"/>
                    <a:pt x="113648" y="6439"/>
                  </a:cubicBezTo>
                  <a:cubicBezTo>
                    <a:pt x="103575" y="2169"/>
                    <a:pt x="92867" y="1"/>
                    <a:pt x="8182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0"/>
            <p:cNvSpPr/>
            <p:nvPr/>
          </p:nvSpPr>
          <p:spPr>
            <a:xfrm>
              <a:off x="4122275" y="1772900"/>
              <a:ext cx="1374350" cy="1112125"/>
            </a:xfrm>
            <a:custGeom>
              <a:rect b="b" l="l" r="r" t="t"/>
              <a:pathLst>
                <a:path extrusionOk="0" h="44485" w="54974">
                  <a:moveTo>
                    <a:pt x="38295" y="5457"/>
                  </a:moveTo>
                  <a:cubicBezTo>
                    <a:pt x="45767" y="15464"/>
                    <a:pt x="50003" y="27172"/>
                    <a:pt x="50704" y="39648"/>
                  </a:cubicBezTo>
                  <a:cubicBezTo>
                    <a:pt x="42331" y="37480"/>
                    <a:pt x="33658" y="36379"/>
                    <a:pt x="24919" y="36379"/>
                  </a:cubicBezTo>
                  <a:cubicBezTo>
                    <a:pt x="19581" y="36379"/>
                    <a:pt x="14244" y="36779"/>
                    <a:pt x="9007" y="37613"/>
                  </a:cubicBezTo>
                  <a:cubicBezTo>
                    <a:pt x="7740" y="34611"/>
                    <a:pt x="6372" y="31609"/>
                    <a:pt x="4938" y="28573"/>
                  </a:cubicBezTo>
                  <a:cubicBezTo>
                    <a:pt x="24518" y="19834"/>
                    <a:pt x="34559" y="9827"/>
                    <a:pt x="38295" y="5457"/>
                  </a:cubicBezTo>
                  <a:close/>
                  <a:moveTo>
                    <a:pt x="38331" y="1"/>
                  </a:moveTo>
                  <a:cubicBezTo>
                    <a:pt x="38241" y="1"/>
                    <a:pt x="38151" y="7"/>
                    <a:pt x="38061" y="20"/>
                  </a:cubicBezTo>
                  <a:cubicBezTo>
                    <a:pt x="37461" y="86"/>
                    <a:pt x="36927" y="420"/>
                    <a:pt x="36594" y="920"/>
                  </a:cubicBezTo>
                  <a:cubicBezTo>
                    <a:pt x="36327" y="1254"/>
                    <a:pt x="26653" y="14797"/>
                    <a:pt x="1335" y="25605"/>
                  </a:cubicBezTo>
                  <a:cubicBezTo>
                    <a:pt x="801" y="25838"/>
                    <a:pt x="401" y="26272"/>
                    <a:pt x="201" y="26805"/>
                  </a:cubicBezTo>
                  <a:cubicBezTo>
                    <a:pt x="1" y="27339"/>
                    <a:pt x="1" y="27940"/>
                    <a:pt x="268" y="28440"/>
                  </a:cubicBezTo>
                  <a:cubicBezTo>
                    <a:pt x="2236" y="32543"/>
                    <a:pt x="4104" y="36679"/>
                    <a:pt x="5805" y="40749"/>
                  </a:cubicBezTo>
                  <a:cubicBezTo>
                    <a:pt x="6125" y="41534"/>
                    <a:pt x="6901" y="42015"/>
                    <a:pt x="7713" y="42015"/>
                  </a:cubicBezTo>
                  <a:cubicBezTo>
                    <a:pt x="7833" y="42015"/>
                    <a:pt x="7953" y="42004"/>
                    <a:pt x="8073" y="41983"/>
                  </a:cubicBezTo>
                  <a:cubicBezTo>
                    <a:pt x="13610" y="41049"/>
                    <a:pt x="19248" y="40549"/>
                    <a:pt x="24919" y="40549"/>
                  </a:cubicBezTo>
                  <a:cubicBezTo>
                    <a:pt x="34225" y="40549"/>
                    <a:pt x="43432" y="41850"/>
                    <a:pt x="52305" y="44418"/>
                  </a:cubicBezTo>
                  <a:cubicBezTo>
                    <a:pt x="52472" y="44451"/>
                    <a:pt x="52672" y="44485"/>
                    <a:pt x="52872" y="44485"/>
                  </a:cubicBezTo>
                  <a:cubicBezTo>
                    <a:pt x="53339" y="44485"/>
                    <a:pt x="53772" y="44351"/>
                    <a:pt x="54139" y="44051"/>
                  </a:cubicBezTo>
                  <a:cubicBezTo>
                    <a:pt x="54673" y="43651"/>
                    <a:pt x="54973" y="43050"/>
                    <a:pt x="54973" y="42383"/>
                  </a:cubicBezTo>
                  <a:cubicBezTo>
                    <a:pt x="54773" y="27039"/>
                    <a:pt x="49569" y="12662"/>
                    <a:pt x="39929" y="787"/>
                  </a:cubicBezTo>
                  <a:cubicBezTo>
                    <a:pt x="39551" y="292"/>
                    <a:pt x="38944" y="1"/>
                    <a:pt x="3833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0"/>
            <p:cNvSpPr/>
            <p:nvPr/>
          </p:nvSpPr>
          <p:spPr>
            <a:xfrm>
              <a:off x="3370075" y="1164600"/>
              <a:ext cx="1581150" cy="1082475"/>
            </a:xfrm>
            <a:custGeom>
              <a:rect b="b" l="l" r="r" t="t"/>
              <a:pathLst>
                <a:path extrusionOk="0" h="43299" w="63246">
                  <a:moveTo>
                    <a:pt x="17480" y="4171"/>
                  </a:moveTo>
                  <a:cubicBezTo>
                    <a:pt x="32290" y="4171"/>
                    <a:pt x="46567" y="9341"/>
                    <a:pt x="57942" y="18781"/>
                  </a:cubicBezTo>
                  <a:cubicBezTo>
                    <a:pt x="50570" y="26687"/>
                    <a:pt x="40429" y="33325"/>
                    <a:pt x="27720" y="38562"/>
                  </a:cubicBezTo>
                  <a:cubicBezTo>
                    <a:pt x="18547" y="21783"/>
                    <a:pt x="9908" y="10175"/>
                    <a:pt x="6005" y="5205"/>
                  </a:cubicBezTo>
                  <a:cubicBezTo>
                    <a:pt x="9774" y="4537"/>
                    <a:pt x="13610" y="4171"/>
                    <a:pt x="17480" y="4171"/>
                  </a:cubicBezTo>
                  <a:close/>
                  <a:moveTo>
                    <a:pt x="17480" y="1"/>
                  </a:moveTo>
                  <a:cubicBezTo>
                    <a:pt x="12143" y="1"/>
                    <a:pt x="6872" y="635"/>
                    <a:pt x="1735" y="1869"/>
                  </a:cubicBezTo>
                  <a:cubicBezTo>
                    <a:pt x="1035" y="2036"/>
                    <a:pt x="468" y="2536"/>
                    <a:pt x="234" y="3237"/>
                  </a:cubicBezTo>
                  <a:cubicBezTo>
                    <a:pt x="1" y="3937"/>
                    <a:pt x="167" y="4704"/>
                    <a:pt x="634" y="5238"/>
                  </a:cubicBezTo>
                  <a:cubicBezTo>
                    <a:pt x="734" y="5371"/>
                    <a:pt x="12610" y="19281"/>
                    <a:pt x="24952" y="42198"/>
                  </a:cubicBezTo>
                  <a:cubicBezTo>
                    <a:pt x="25319" y="42865"/>
                    <a:pt x="26053" y="43299"/>
                    <a:pt x="26786" y="43299"/>
                  </a:cubicBezTo>
                  <a:cubicBezTo>
                    <a:pt x="27053" y="43299"/>
                    <a:pt x="27287" y="43232"/>
                    <a:pt x="27554" y="43132"/>
                  </a:cubicBezTo>
                  <a:cubicBezTo>
                    <a:pt x="42531" y="37194"/>
                    <a:pt x="54273" y="29422"/>
                    <a:pt x="62479" y="19948"/>
                  </a:cubicBezTo>
                  <a:cubicBezTo>
                    <a:pt x="62512" y="19948"/>
                    <a:pt x="62512" y="19915"/>
                    <a:pt x="62545" y="19915"/>
                  </a:cubicBezTo>
                  <a:cubicBezTo>
                    <a:pt x="63246" y="19048"/>
                    <a:pt x="63146" y="17780"/>
                    <a:pt x="62312" y="17013"/>
                  </a:cubicBezTo>
                  <a:cubicBezTo>
                    <a:pt x="49936" y="6039"/>
                    <a:pt x="34025" y="1"/>
                    <a:pt x="1748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0"/>
            <p:cNvSpPr/>
            <p:nvPr/>
          </p:nvSpPr>
          <p:spPr>
            <a:xfrm>
              <a:off x="2150050" y="1326025"/>
              <a:ext cx="1599500" cy="1241275"/>
            </a:xfrm>
            <a:custGeom>
              <a:rect b="b" l="l" r="r" t="t"/>
              <a:pathLst>
                <a:path extrusionOk="0" h="49651" w="63980">
                  <a:moveTo>
                    <a:pt x="37293" y="4719"/>
                  </a:moveTo>
                  <a:cubicBezTo>
                    <a:pt x="40229" y="8655"/>
                    <a:pt x="49068" y="20963"/>
                    <a:pt x="58709" y="38109"/>
                  </a:cubicBezTo>
                  <a:cubicBezTo>
                    <a:pt x="35292" y="44447"/>
                    <a:pt x="12376" y="45348"/>
                    <a:pt x="4804" y="45481"/>
                  </a:cubicBezTo>
                  <a:cubicBezTo>
                    <a:pt x="9240" y="28002"/>
                    <a:pt x="21182" y="13024"/>
                    <a:pt x="37293" y="4719"/>
                  </a:cubicBezTo>
                  <a:close/>
                  <a:moveTo>
                    <a:pt x="37917" y="0"/>
                  </a:moveTo>
                  <a:cubicBezTo>
                    <a:pt x="37608" y="0"/>
                    <a:pt x="37293" y="71"/>
                    <a:pt x="36993" y="215"/>
                  </a:cubicBezTo>
                  <a:cubicBezTo>
                    <a:pt x="18180" y="9255"/>
                    <a:pt x="4403" y="26801"/>
                    <a:pt x="134" y="47149"/>
                  </a:cubicBezTo>
                  <a:cubicBezTo>
                    <a:pt x="0" y="47749"/>
                    <a:pt x="134" y="48383"/>
                    <a:pt x="534" y="48883"/>
                  </a:cubicBezTo>
                  <a:cubicBezTo>
                    <a:pt x="934" y="49350"/>
                    <a:pt x="1501" y="49651"/>
                    <a:pt x="2135" y="49651"/>
                  </a:cubicBezTo>
                  <a:lnTo>
                    <a:pt x="2802" y="49651"/>
                  </a:lnTo>
                  <a:cubicBezTo>
                    <a:pt x="7339" y="49651"/>
                    <a:pt x="34892" y="49317"/>
                    <a:pt x="62378" y="41411"/>
                  </a:cubicBezTo>
                  <a:cubicBezTo>
                    <a:pt x="62978" y="41245"/>
                    <a:pt x="63479" y="40811"/>
                    <a:pt x="63712" y="40211"/>
                  </a:cubicBezTo>
                  <a:cubicBezTo>
                    <a:pt x="63979" y="39644"/>
                    <a:pt x="63946" y="38976"/>
                    <a:pt x="63612" y="38409"/>
                  </a:cubicBezTo>
                  <a:cubicBezTo>
                    <a:pt x="51237" y="15893"/>
                    <a:pt x="39662" y="949"/>
                    <a:pt x="39528" y="816"/>
                  </a:cubicBezTo>
                  <a:cubicBezTo>
                    <a:pt x="39128" y="282"/>
                    <a:pt x="38535" y="0"/>
                    <a:pt x="3791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0"/>
            <p:cNvSpPr/>
            <p:nvPr/>
          </p:nvSpPr>
          <p:spPr>
            <a:xfrm>
              <a:off x="2116675" y="2533325"/>
              <a:ext cx="1905550" cy="1470000"/>
            </a:xfrm>
            <a:custGeom>
              <a:rect b="b" l="l" r="r" t="t"/>
              <a:pathLst>
                <a:path extrusionOk="0" h="58800" w="76222">
                  <a:moveTo>
                    <a:pt x="67849" y="4594"/>
                  </a:moveTo>
                  <a:cubicBezTo>
                    <a:pt x="69017" y="6996"/>
                    <a:pt x="70151" y="9364"/>
                    <a:pt x="71218" y="11699"/>
                  </a:cubicBezTo>
                  <a:cubicBezTo>
                    <a:pt x="49603" y="19272"/>
                    <a:pt x="31090" y="33882"/>
                    <a:pt x="18681" y="53229"/>
                  </a:cubicBezTo>
                  <a:cubicBezTo>
                    <a:pt x="9374" y="41954"/>
                    <a:pt x="4271" y="27878"/>
                    <a:pt x="4170" y="13234"/>
                  </a:cubicBezTo>
                  <a:cubicBezTo>
                    <a:pt x="27821" y="13201"/>
                    <a:pt x="49203" y="10298"/>
                    <a:pt x="67849" y="4594"/>
                  </a:cubicBezTo>
                  <a:close/>
                  <a:moveTo>
                    <a:pt x="68884" y="0"/>
                  </a:moveTo>
                  <a:cubicBezTo>
                    <a:pt x="68683" y="0"/>
                    <a:pt x="68481" y="30"/>
                    <a:pt x="68283" y="91"/>
                  </a:cubicBezTo>
                  <a:cubicBezTo>
                    <a:pt x="49539" y="6034"/>
                    <a:pt x="27791" y="9068"/>
                    <a:pt x="3663" y="9068"/>
                  </a:cubicBezTo>
                  <a:cubicBezTo>
                    <a:pt x="3144" y="9068"/>
                    <a:pt x="2624" y="9067"/>
                    <a:pt x="2102" y="9064"/>
                  </a:cubicBezTo>
                  <a:cubicBezTo>
                    <a:pt x="968" y="9064"/>
                    <a:pt x="68" y="9965"/>
                    <a:pt x="34" y="11099"/>
                  </a:cubicBezTo>
                  <a:cubicBezTo>
                    <a:pt x="1" y="11666"/>
                    <a:pt x="1" y="12267"/>
                    <a:pt x="1" y="12867"/>
                  </a:cubicBezTo>
                  <a:cubicBezTo>
                    <a:pt x="1" y="29612"/>
                    <a:pt x="6172" y="45690"/>
                    <a:pt x="17413" y="58133"/>
                  </a:cubicBezTo>
                  <a:cubicBezTo>
                    <a:pt x="17814" y="58566"/>
                    <a:pt x="18381" y="58800"/>
                    <a:pt x="18948" y="58800"/>
                  </a:cubicBezTo>
                  <a:lnTo>
                    <a:pt x="19148" y="58800"/>
                  </a:lnTo>
                  <a:cubicBezTo>
                    <a:pt x="19815" y="58733"/>
                    <a:pt x="20382" y="58366"/>
                    <a:pt x="20749" y="57799"/>
                  </a:cubicBezTo>
                  <a:cubicBezTo>
                    <a:pt x="33024" y="37451"/>
                    <a:pt x="52205" y="22207"/>
                    <a:pt x="74721" y="14902"/>
                  </a:cubicBezTo>
                  <a:cubicBezTo>
                    <a:pt x="75288" y="14735"/>
                    <a:pt x="75755" y="14301"/>
                    <a:pt x="75988" y="13768"/>
                  </a:cubicBezTo>
                  <a:cubicBezTo>
                    <a:pt x="76222" y="13234"/>
                    <a:pt x="76222" y="12600"/>
                    <a:pt x="75988" y="12066"/>
                  </a:cubicBezTo>
                  <a:cubicBezTo>
                    <a:pt x="74354" y="8497"/>
                    <a:pt x="72619" y="4828"/>
                    <a:pt x="70785" y="1159"/>
                  </a:cubicBezTo>
                  <a:cubicBezTo>
                    <a:pt x="70413" y="442"/>
                    <a:pt x="69662" y="0"/>
                    <a:pt x="6888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0"/>
            <p:cNvSpPr/>
            <p:nvPr/>
          </p:nvSpPr>
          <p:spPr>
            <a:xfrm>
              <a:off x="2755475" y="3078500"/>
              <a:ext cx="1732925" cy="1466050"/>
            </a:xfrm>
            <a:custGeom>
              <a:rect b="b" l="l" r="r" t="t"/>
              <a:pathLst>
                <a:path extrusionOk="0" h="58642" w="69317">
                  <a:moveTo>
                    <a:pt x="52038" y="4670"/>
                  </a:moveTo>
                  <a:cubicBezTo>
                    <a:pt x="58309" y="20481"/>
                    <a:pt x="62578" y="35825"/>
                    <a:pt x="64813" y="50269"/>
                  </a:cubicBezTo>
                  <a:cubicBezTo>
                    <a:pt x="57541" y="53038"/>
                    <a:pt x="49903" y="54472"/>
                    <a:pt x="42064" y="54472"/>
                  </a:cubicBezTo>
                  <a:cubicBezTo>
                    <a:pt x="28621" y="54472"/>
                    <a:pt x="15878" y="50369"/>
                    <a:pt x="5071" y="42597"/>
                  </a:cubicBezTo>
                  <a:cubicBezTo>
                    <a:pt x="15745" y="24651"/>
                    <a:pt x="32323" y="11274"/>
                    <a:pt x="52038" y="4670"/>
                  </a:cubicBezTo>
                  <a:close/>
                  <a:moveTo>
                    <a:pt x="53266" y="0"/>
                  </a:moveTo>
                  <a:cubicBezTo>
                    <a:pt x="53058" y="0"/>
                    <a:pt x="52847" y="32"/>
                    <a:pt x="52638" y="100"/>
                  </a:cubicBezTo>
                  <a:cubicBezTo>
                    <a:pt x="30489" y="6971"/>
                    <a:pt x="12009" y="21882"/>
                    <a:pt x="534" y="42130"/>
                  </a:cubicBezTo>
                  <a:cubicBezTo>
                    <a:pt x="0" y="43030"/>
                    <a:pt x="234" y="44165"/>
                    <a:pt x="1068" y="44798"/>
                  </a:cubicBezTo>
                  <a:cubicBezTo>
                    <a:pt x="12943" y="53838"/>
                    <a:pt x="27086" y="58642"/>
                    <a:pt x="42064" y="58642"/>
                  </a:cubicBezTo>
                  <a:cubicBezTo>
                    <a:pt x="51003" y="58642"/>
                    <a:pt x="59710" y="56907"/>
                    <a:pt x="67916" y="53505"/>
                  </a:cubicBezTo>
                  <a:cubicBezTo>
                    <a:pt x="68783" y="53138"/>
                    <a:pt x="69317" y="52237"/>
                    <a:pt x="69150" y="51303"/>
                  </a:cubicBezTo>
                  <a:cubicBezTo>
                    <a:pt x="66915" y="35492"/>
                    <a:pt x="62211" y="18680"/>
                    <a:pt x="55173" y="1301"/>
                  </a:cubicBezTo>
                  <a:cubicBezTo>
                    <a:pt x="54854" y="502"/>
                    <a:pt x="54088" y="0"/>
                    <a:pt x="5326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0"/>
            <p:cNvSpPr/>
            <p:nvPr/>
          </p:nvSpPr>
          <p:spPr>
            <a:xfrm>
              <a:off x="4371625" y="2979250"/>
              <a:ext cx="1104150" cy="1289275"/>
            </a:xfrm>
            <a:custGeom>
              <a:rect b="b" l="l" r="r" t="t"/>
              <a:pathLst>
                <a:path extrusionOk="0" h="51571" w="44166">
                  <a:moveTo>
                    <a:pt x="14945" y="4170"/>
                  </a:moveTo>
                  <a:cubicBezTo>
                    <a:pt x="23317" y="4170"/>
                    <a:pt x="31590" y="5371"/>
                    <a:pt x="39562" y="7706"/>
                  </a:cubicBezTo>
                  <a:cubicBezTo>
                    <a:pt x="36460" y="22850"/>
                    <a:pt x="27787" y="36526"/>
                    <a:pt x="15378" y="45833"/>
                  </a:cubicBezTo>
                  <a:cubicBezTo>
                    <a:pt x="13310" y="32190"/>
                    <a:pt x="9808" y="18413"/>
                    <a:pt x="5004" y="4737"/>
                  </a:cubicBezTo>
                  <a:cubicBezTo>
                    <a:pt x="8306" y="4337"/>
                    <a:pt x="11642" y="4170"/>
                    <a:pt x="14945" y="4170"/>
                  </a:cubicBezTo>
                  <a:close/>
                  <a:moveTo>
                    <a:pt x="14945" y="0"/>
                  </a:moveTo>
                  <a:cubicBezTo>
                    <a:pt x="10575" y="0"/>
                    <a:pt x="6172" y="300"/>
                    <a:pt x="1869" y="934"/>
                  </a:cubicBezTo>
                  <a:cubicBezTo>
                    <a:pt x="1268" y="1034"/>
                    <a:pt x="701" y="1368"/>
                    <a:pt x="401" y="1935"/>
                  </a:cubicBezTo>
                  <a:cubicBezTo>
                    <a:pt x="67" y="2469"/>
                    <a:pt x="1" y="3102"/>
                    <a:pt x="234" y="3703"/>
                  </a:cubicBezTo>
                  <a:cubicBezTo>
                    <a:pt x="5805" y="19047"/>
                    <a:pt x="9674" y="34525"/>
                    <a:pt x="11709" y="49769"/>
                  </a:cubicBezTo>
                  <a:cubicBezTo>
                    <a:pt x="11809" y="50470"/>
                    <a:pt x="12276" y="51103"/>
                    <a:pt x="12943" y="51404"/>
                  </a:cubicBezTo>
                  <a:cubicBezTo>
                    <a:pt x="13210" y="51504"/>
                    <a:pt x="13510" y="51570"/>
                    <a:pt x="13777" y="51570"/>
                  </a:cubicBezTo>
                  <a:cubicBezTo>
                    <a:pt x="14177" y="51570"/>
                    <a:pt x="14611" y="51470"/>
                    <a:pt x="14945" y="51237"/>
                  </a:cubicBezTo>
                  <a:cubicBezTo>
                    <a:pt x="30289" y="40963"/>
                    <a:pt x="40863" y="24718"/>
                    <a:pt x="43999" y="6605"/>
                  </a:cubicBezTo>
                  <a:cubicBezTo>
                    <a:pt x="44165" y="5604"/>
                    <a:pt x="43565" y="4603"/>
                    <a:pt x="42564" y="4270"/>
                  </a:cubicBezTo>
                  <a:cubicBezTo>
                    <a:pt x="33691" y="1435"/>
                    <a:pt x="24385" y="0"/>
                    <a:pt x="1494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40"/>
          <p:cNvGrpSpPr/>
          <p:nvPr/>
        </p:nvGrpSpPr>
        <p:grpSpPr>
          <a:xfrm>
            <a:off x="8006738" y="3475491"/>
            <a:ext cx="161337" cy="160972"/>
            <a:chOff x="1964900" y="1017000"/>
            <a:chExt cx="3683500" cy="3675150"/>
          </a:xfrm>
        </p:grpSpPr>
        <p:sp>
          <p:nvSpPr>
            <p:cNvPr id="419" name="Google Shape;419;p40"/>
            <p:cNvSpPr/>
            <p:nvPr/>
          </p:nvSpPr>
          <p:spPr>
            <a:xfrm>
              <a:off x="1964900" y="1017000"/>
              <a:ext cx="964900" cy="963225"/>
            </a:xfrm>
            <a:custGeom>
              <a:rect b="b" l="l" r="r" t="t"/>
              <a:pathLst>
                <a:path extrusionOk="0" h="38529" w="38596">
                  <a:moveTo>
                    <a:pt x="19381" y="4170"/>
                  </a:moveTo>
                  <a:cubicBezTo>
                    <a:pt x="23351" y="4170"/>
                    <a:pt x="27120" y="5771"/>
                    <a:pt x="29989" y="8607"/>
                  </a:cubicBezTo>
                  <a:cubicBezTo>
                    <a:pt x="32858" y="11509"/>
                    <a:pt x="34425" y="15278"/>
                    <a:pt x="34425" y="19281"/>
                  </a:cubicBezTo>
                  <a:cubicBezTo>
                    <a:pt x="34392" y="23417"/>
                    <a:pt x="32791" y="27253"/>
                    <a:pt x="29855" y="30089"/>
                  </a:cubicBezTo>
                  <a:cubicBezTo>
                    <a:pt x="27075" y="32805"/>
                    <a:pt x="23417" y="34330"/>
                    <a:pt x="19671" y="34330"/>
                  </a:cubicBezTo>
                  <a:cubicBezTo>
                    <a:pt x="19552" y="34330"/>
                    <a:pt x="19433" y="34328"/>
                    <a:pt x="19315" y="34325"/>
                  </a:cubicBezTo>
                  <a:lnTo>
                    <a:pt x="19215" y="34325"/>
                  </a:lnTo>
                  <a:cubicBezTo>
                    <a:pt x="19100" y="34328"/>
                    <a:pt x="18985" y="34330"/>
                    <a:pt x="18871" y="34330"/>
                  </a:cubicBezTo>
                  <a:cubicBezTo>
                    <a:pt x="15182" y="34330"/>
                    <a:pt x="11490" y="32774"/>
                    <a:pt x="8740" y="30089"/>
                  </a:cubicBezTo>
                  <a:cubicBezTo>
                    <a:pt x="5805" y="27220"/>
                    <a:pt x="4170" y="23351"/>
                    <a:pt x="4170" y="19248"/>
                  </a:cubicBezTo>
                  <a:cubicBezTo>
                    <a:pt x="4170" y="15212"/>
                    <a:pt x="5772" y="11442"/>
                    <a:pt x="8640" y="8607"/>
                  </a:cubicBezTo>
                  <a:cubicBezTo>
                    <a:pt x="11509" y="5738"/>
                    <a:pt x="15312" y="4170"/>
                    <a:pt x="19381" y="4170"/>
                  </a:cubicBezTo>
                  <a:close/>
                  <a:moveTo>
                    <a:pt x="19381" y="1"/>
                  </a:moveTo>
                  <a:cubicBezTo>
                    <a:pt x="14211" y="1"/>
                    <a:pt x="9374" y="2002"/>
                    <a:pt x="5705" y="5638"/>
                  </a:cubicBezTo>
                  <a:cubicBezTo>
                    <a:pt x="2036" y="9274"/>
                    <a:pt x="1" y="14111"/>
                    <a:pt x="1" y="19248"/>
                  </a:cubicBezTo>
                  <a:cubicBezTo>
                    <a:pt x="1" y="24485"/>
                    <a:pt x="2069" y="29388"/>
                    <a:pt x="5805" y="33058"/>
                  </a:cubicBezTo>
                  <a:cubicBezTo>
                    <a:pt x="9353" y="36540"/>
                    <a:pt x="14107" y="38498"/>
                    <a:pt x="18891" y="38498"/>
                  </a:cubicBezTo>
                  <a:cubicBezTo>
                    <a:pt x="19010" y="38498"/>
                    <a:pt x="19129" y="38497"/>
                    <a:pt x="19248" y="38495"/>
                  </a:cubicBezTo>
                  <a:cubicBezTo>
                    <a:pt x="19381" y="38528"/>
                    <a:pt x="19515" y="38528"/>
                    <a:pt x="19615" y="38528"/>
                  </a:cubicBezTo>
                  <a:cubicBezTo>
                    <a:pt x="24452" y="38528"/>
                    <a:pt x="29222" y="36560"/>
                    <a:pt x="32758" y="33091"/>
                  </a:cubicBezTo>
                  <a:cubicBezTo>
                    <a:pt x="36494" y="29455"/>
                    <a:pt x="38562" y="24552"/>
                    <a:pt x="38595" y="19314"/>
                  </a:cubicBezTo>
                  <a:cubicBezTo>
                    <a:pt x="38595" y="14177"/>
                    <a:pt x="36594" y="9341"/>
                    <a:pt x="32958" y="5671"/>
                  </a:cubicBezTo>
                  <a:cubicBezTo>
                    <a:pt x="29288" y="2035"/>
                    <a:pt x="24485" y="1"/>
                    <a:pt x="193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0"/>
            <p:cNvSpPr/>
            <p:nvPr/>
          </p:nvSpPr>
          <p:spPr>
            <a:xfrm>
              <a:off x="2024950" y="2203675"/>
              <a:ext cx="843950" cy="2487650"/>
            </a:xfrm>
            <a:custGeom>
              <a:rect b="b" l="l" r="r" t="t"/>
              <a:pathLst>
                <a:path extrusionOk="0" h="99506" w="33758">
                  <a:moveTo>
                    <a:pt x="26953" y="4171"/>
                  </a:moveTo>
                  <a:cubicBezTo>
                    <a:pt x="28421" y="4171"/>
                    <a:pt x="29588" y="5371"/>
                    <a:pt x="29588" y="6806"/>
                  </a:cubicBezTo>
                  <a:lnTo>
                    <a:pt x="29588" y="92701"/>
                  </a:lnTo>
                  <a:cubicBezTo>
                    <a:pt x="29588" y="94168"/>
                    <a:pt x="28421" y="95336"/>
                    <a:pt x="26953" y="95336"/>
                  </a:cubicBezTo>
                  <a:lnTo>
                    <a:pt x="6839" y="95336"/>
                  </a:lnTo>
                  <a:cubicBezTo>
                    <a:pt x="5371" y="95336"/>
                    <a:pt x="4170" y="94168"/>
                    <a:pt x="4170" y="92701"/>
                  </a:cubicBezTo>
                  <a:lnTo>
                    <a:pt x="4170" y="6806"/>
                  </a:lnTo>
                  <a:cubicBezTo>
                    <a:pt x="4170" y="5371"/>
                    <a:pt x="5371" y="4171"/>
                    <a:pt x="6839" y="4171"/>
                  </a:cubicBezTo>
                  <a:close/>
                  <a:moveTo>
                    <a:pt x="6839" y="1"/>
                  </a:moveTo>
                  <a:cubicBezTo>
                    <a:pt x="3069" y="1"/>
                    <a:pt x="1" y="3070"/>
                    <a:pt x="1" y="6806"/>
                  </a:cubicBezTo>
                  <a:lnTo>
                    <a:pt x="1" y="92701"/>
                  </a:lnTo>
                  <a:cubicBezTo>
                    <a:pt x="1" y="96470"/>
                    <a:pt x="3069" y="99506"/>
                    <a:pt x="6839" y="99506"/>
                  </a:cubicBezTo>
                  <a:lnTo>
                    <a:pt x="26953" y="99506"/>
                  </a:lnTo>
                  <a:cubicBezTo>
                    <a:pt x="30722" y="99506"/>
                    <a:pt x="33758" y="96470"/>
                    <a:pt x="33758" y="92701"/>
                  </a:cubicBezTo>
                  <a:lnTo>
                    <a:pt x="33758" y="6806"/>
                  </a:lnTo>
                  <a:cubicBezTo>
                    <a:pt x="33758" y="3070"/>
                    <a:pt x="30722" y="1"/>
                    <a:pt x="2695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0"/>
            <p:cNvSpPr/>
            <p:nvPr/>
          </p:nvSpPr>
          <p:spPr>
            <a:xfrm>
              <a:off x="3232475" y="2142800"/>
              <a:ext cx="2415925" cy="2549350"/>
            </a:xfrm>
            <a:custGeom>
              <a:rect b="b" l="l" r="r" t="t"/>
              <a:pathLst>
                <a:path extrusionOk="0" h="101974" w="96637">
                  <a:moveTo>
                    <a:pt x="56775" y="1"/>
                  </a:moveTo>
                  <a:cubicBezTo>
                    <a:pt x="47701" y="1"/>
                    <a:pt x="39095" y="4004"/>
                    <a:pt x="33224" y="10809"/>
                  </a:cubicBezTo>
                  <a:lnTo>
                    <a:pt x="33224" y="6506"/>
                  </a:lnTo>
                  <a:cubicBezTo>
                    <a:pt x="33224" y="4271"/>
                    <a:pt x="31423" y="2436"/>
                    <a:pt x="29188" y="2436"/>
                  </a:cubicBezTo>
                  <a:lnTo>
                    <a:pt x="4070" y="2436"/>
                  </a:lnTo>
                  <a:cubicBezTo>
                    <a:pt x="1835" y="2436"/>
                    <a:pt x="1" y="4271"/>
                    <a:pt x="1" y="6506"/>
                  </a:cubicBezTo>
                  <a:lnTo>
                    <a:pt x="1" y="97904"/>
                  </a:lnTo>
                  <a:cubicBezTo>
                    <a:pt x="1" y="100139"/>
                    <a:pt x="1835" y="101941"/>
                    <a:pt x="4070" y="101941"/>
                  </a:cubicBezTo>
                  <a:lnTo>
                    <a:pt x="29722" y="101974"/>
                  </a:lnTo>
                  <a:cubicBezTo>
                    <a:pt x="31957" y="101974"/>
                    <a:pt x="33791" y="100139"/>
                    <a:pt x="33791" y="97904"/>
                  </a:cubicBezTo>
                  <a:lnTo>
                    <a:pt x="33791" y="45100"/>
                  </a:lnTo>
                  <a:cubicBezTo>
                    <a:pt x="33791" y="37061"/>
                    <a:pt x="40196" y="30456"/>
                    <a:pt x="48135" y="30356"/>
                  </a:cubicBezTo>
                  <a:cubicBezTo>
                    <a:pt x="48178" y="30356"/>
                    <a:pt x="48221" y="30355"/>
                    <a:pt x="48263" y="30355"/>
                  </a:cubicBezTo>
                  <a:cubicBezTo>
                    <a:pt x="52152" y="30355"/>
                    <a:pt x="55804" y="31854"/>
                    <a:pt x="58542" y="34626"/>
                  </a:cubicBezTo>
                  <a:cubicBezTo>
                    <a:pt x="61311" y="37361"/>
                    <a:pt x="62812" y="40997"/>
                    <a:pt x="62812" y="44900"/>
                  </a:cubicBezTo>
                  <a:lnTo>
                    <a:pt x="62812" y="97904"/>
                  </a:lnTo>
                  <a:cubicBezTo>
                    <a:pt x="62812" y="100139"/>
                    <a:pt x="64613" y="101974"/>
                    <a:pt x="66848" y="101974"/>
                  </a:cubicBezTo>
                  <a:lnTo>
                    <a:pt x="92600" y="101974"/>
                  </a:lnTo>
                  <a:cubicBezTo>
                    <a:pt x="93668" y="101974"/>
                    <a:pt x="94668" y="101540"/>
                    <a:pt x="95435" y="100806"/>
                  </a:cubicBezTo>
                  <a:cubicBezTo>
                    <a:pt x="96203" y="100039"/>
                    <a:pt x="96636" y="99005"/>
                    <a:pt x="96636" y="97938"/>
                  </a:cubicBezTo>
                  <a:lnTo>
                    <a:pt x="96636" y="86863"/>
                  </a:lnTo>
                  <a:cubicBezTo>
                    <a:pt x="96636" y="85696"/>
                    <a:pt x="95702" y="84762"/>
                    <a:pt x="94535" y="84762"/>
                  </a:cubicBezTo>
                  <a:cubicBezTo>
                    <a:pt x="93401" y="84762"/>
                    <a:pt x="92467" y="85696"/>
                    <a:pt x="92467" y="86863"/>
                  </a:cubicBezTo>
                  <a:lnTo>
                    <a:pt x="92467" y="97804"/>
                  </a:lnTo>
                  <a:lnTo>
                    <a:pt x="66982" y="97804"/>
                  </a:lnTo>
                  <a:lnTo>
                    <a:pt x="66982" y="44900"/>
                  </a:lnTo>
                  <a:cubicBezTo>
                    <a:pt x="66982" y="39896"/>
                    <a:pt x="65047" y="35193"/>
                    <a:pt x="61511" y="31657"/>
                  </a:cubicBezTo>
                  <a:cubicBezTo>
                    <a:pt x="57939" y="28118"/>
                    <a:pt x="53252" y="26186"/>
                    <a:pt x="48198" y="26186"/>
                  </a:cubicBezTo>
                  <a:cubicBezTo>
                    <a:pt x="48155" y="26186"/>
                    <a:pt x="48112" y="26186"/>
                    <a:pt x="48068" y="26186"/>
                  </a:cubicBezTo>
                  <a:cubicBezTo>
                    <a:pt x="37894" y="26320"/>
                    <a:pt x="29622" y="34792"/>
                    <a:pt x="29622" y="45100"/>
                  </a:cubicBezTo>
                  <a:lnTo>
                    <a:pt x="29622" y="97804"/>
                  </a:lnTo>
                  <a:lnTo>
                    <a:pt x="4204" y="97771"/>
                  </a:lnTo>
                  <a:lnTo>
                    <a:pt x="4204" y="6606"/>
                  </a:lnTo>
                  <a:lnTo>
                    <a:pt x="29055" y="6606"/>
                  </a:lnTo>
                  <a:lnTo>
                    <a:pt x="29055" y="17046"/>
                  </a:lnTo>
                  <a:cubicBezTo>
                    <a:pt x="29055" y="18321"/>
                    <a:pt x="30185" y="19161"/>
                    <a:pt x="31392" y="19161"/>
                  </a:cubicBezTo>
                  <a:cubicBezTo>
                    <a:pt x="31480" y="19161"/>
                    <a:pt x="31568" y="19157"/>
                    <a:pt x="31657" y="19148"/>
                  </a:cubicBezTo>
                  <a:cubicBezTo>
                    <a:pt x="32424" y="19048"/>
                    <a:pt x="32958" y="18581"/>
                    <a:pt x="33324" y="17947"/>
                  </a:cubicBezTo>
                  <a:cubicBezTo>
                    <a:pt x="33758" y="17180"/>
                    <a:pt x="34192" y="16413"/>
                    <a:pt x="34725" y="15712"/>
                  </a:cubicBezTo>
                  <a:cubicBezTo>
                    <a:pt x="39729" y="8474"/>
                    <a:pt x="48002" y="4171"/>
                    <a:pt x="56775" y="4171"/>
                  </a:cubicBezTo>
                  <a:lnTo>
                    <a:pt x="61945" y="4171"/>
                  </a:lnTo>
                  <a:cubicBezTo>
                    <a:pt x="78757" y="4171"/>
                    <a:pt x="92400" y="17814"/>
                    <a:pt x="92467" y="34592"/>
                  </a:cubicBezTo>
                  <a:cubicBezTo>
                    <a:pt x="92467" y="34626"/>
                    <a:pt x="92467" y="34659"/>
                    <a:pt x="92467" y="34692"/>
                  </a:cubicBezTo>
                  <a:lnTo>
                    <a:pt x="92467" y="44333"/>
                  </a:lnTo>
                  <a:cubicBezTo>
                    <a:pt x="92467" y="45467"/>
                    <a:pt x="93401" y="46401"/>
                    <a:pt x="94535" y="46401"/>
                  </a:cubicBezTo>
                  <a:cubicBezTo>
                    <a:pt x="95702" y="46401"/>
                    <a:pt x="96636" y="45467"/>
                    <a:pt x="96636" y="44333"/>
                  </a:cubicBezTo>
                  <a:lnTo>
                    <a:pt x="96636" y="34792"/>
                  </a:lnTo>
                  <a:cubicBezTo>
                    <a:pt x="96636" y="34759"/>
                    <a:pt x="96636" y="34726"/>
                    <a:pt x="96636" y="34692"/>
                  </a:cubicBezTo>
                  <a:cubicBezTo>
                    <a:pt x="96636" y="15579"/>
                    <a:pt x="81059" y="1"/>
                    <a:pt x="6194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0"/>
            <p:cNvSpPr/>
            <p:nvPr/>
          </p:nvSpPr>
          <p:spPr>
            <a:xfrm>
              <a:off x="5544125" y="3605525"/>
              <a:ext cx="104275" cy="385300"/>
            </a:xfrm>
            <a:custGeom>
              <a:rect b="b" l="l" r="r" t="t"/>
              <a:pathLst>
                <a:path extrusionOk="0" h="15412" w="4171">
                  <a:moveTo>
                    <a:pt x="2069" y="0"/>
                  </a:moveTo>
                  <a:cubicBezTo>
                    <a:pt x="935" y="0"/>
                    <a:pt x="1" y="901"/>
                    <a:pt x="1" y="2069"/>
                  </a:cubicBezTo>
                  <a:lnTo>
                    <a:pt x="1" y="13343"/>
                  </a:lnTo>
                  <a:cubicBezTo>
                    <a:pt x="1" y="14477"/>
                    <a:pt x="935" y="15411"/>
                    <a:pt x="2069" y="15411"/>
                  </a:cubicBezTo>
                  <a:cubicBezTo>
                    <a:pt x="3236" y="15411"/>
                    <a:pt x="4170" y="14477"/>
                    <a:pt x="4170" y="13343"/>
                  </a:cubicBezTo>
                  <a:lnTo>
                    <a:pt x="4170" y="2069"/>
                  </a:lnTo>
                  <a:cubicBezTo>
                    <a:pt x="4170" y="901"/>
                    <a:pt x="3236" y="0"/>
                    <a:pt x="206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40"/>
          <p:cNvGrpSpPr/>
          <p:nvPr/>
        </p:nvGrpSpPr>
        <p:grpSpPr>
          <a:xfrm>
            <a:off x="7517120" y="3482057"/>
            <a:ext cx="227677" cy="147984"/>
            <a:chOff x="2209350" y="1026800"/>
            <a:chExt cx="3911975" cy="2542675"/>
          </a:xfrm>
        </p:grpSpPr>
        <p:sp>
          <p:nvSpPr>
            <p:cNvPr id="424" name="Google Shape;424;p40"/>
            <p:cNvSpPr/>
            <p:nvPr/>
          </p:nvSpPr>
          <p:spPr>
            <a:xfrm>
              <a:off x="4689450" y="1050150"/>
              <a:ext cx="989050" cy="376950"/>
            </a:xfrm>
            <a:custGeom>
              <a:rect b="b" l="l" r="r" t="t"/>
              <a:pathLst>
                <a:path extrusionOk="0" h="15078" w="39562">
                  <a:moveTo>
                    <a:pt x="2102" y="0"/>
                  </a:moveTo>
                  <a:cubicBezTo>
                    <a:pt x="934" y="0"/>
                    <a:pt x="0" y="934"/>
                    <a:pt x="0" y="2102"/>
                  </a:cubicBezTo>
                  <a:lnTo>
                    <a:pt x="0" y="12976"/>
                  </a:lnTo>
                  <a:cubicBezTo>
                    <a:pt x="0" y="14144"/>
                    <a:pt x="934" y="15078"/>
                    <a:pt x="2102" y="15078"/>
                  </a:cubicBezTo>
                  <a:lnTo>
                    <a:pt x="37494" y="15078"/>
                  </a:lnTo>
                  <a:cubicBezTo>
                    <a:pt x="38628" y="15078"/>
                    <a:pt x="39562" y="14144"/>
                    <a:pt x="39562" y="12976"/>
                  </a:cubicBezTo>
                  <a:lnTo>
                    <a:pt x="39562" y="2102"/>
                  </a:lnTo>
                  <a:cubicBezTo>
                    <a:pt x="39562" y="934"/>
                    <a:pt x="38628" y="0"/>
                    <a:pt x="37494" y="0"/>
                  </a:cubicBezTo>
                  <a:cubicBezTo>
                    <a:pt x="36326" y="0"/>
                    <a:pt x="35392" y="934"/>
                    <a:pt x="35392" y="2102"/>
                  </a:cubicBezTo>
                  <a:lnTo>
                    <a:pt x="35392" y="10908"/>
                  </a:lnTo>
                  <a:lnTo>
                    <a:pt x="4170" y="10908"/>
                  </a:lnTo>
                  <a:lnTo>
                    <a:pt x="4170" y="4170"/>
                  </a:lnTo>
                  <a:lnTo>
                    <a:pt x="8306" y="4170"/>
                  </a:lnTo>
                  <a:cubicBezTo>
                    <a:pt x="9440" y="4170"/>
                    <a:pt x="10374" y="3236"/>
                    <a:pt x="10374" y="2102"/>
                  </a:cubicBezTo>
                  <a:cubicBezTo>
                    <a:pt x="10374" y="934"/>
                    <a:pt x="9440" y="0"/>
                    <a:pt x="830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0"/>
            <p:cNvSpPr/>
            <p:nvPr/>
          </p:nvSpPr>
          <p:spPr>
            <a:xfrm>
              <a:off x="5198975" y="1051825"/>
              <a:ext cx="291900" cy="104250"/>
            </a:xfrm>
            <a:custGeom>
              <a:rect b="b" l="l" r="r" t="t"/>
              <a:pathLst>
                <a:path extrusionOk="0" h="4170" w="11676">
                  <a:moveTo>
                    <a:pt x="2102" y="0"/>
                  </a:moveTo>
                  <a:cubicBezTo>
                    <a:pt x="934" y="0"/>
                    <a:pt x="0" y="901"/>
                    <a:pt x="0" y="2068"/>
                  </a:cubicBezTo>
                  <a:cubicBezTo>
                    <a:pt x="0" y="3236"/>
                    <a:pt x="934" y="4170"/>
                    <a:pt x="2102" y="4170"/>
                  </a:cubicBezTo>
                  <a:lnTo>
                    <a:pt x="9607" y="4170"/>
                  </a:lnTo>
                  <a:cubicBezTo>
                    <a:pt x="10741" y="4170"/>
                    <a:pt x="11675" y="3236"/>
                    <a:pt x="11675" y="2068"/>
                  </a:cubicBezTo>
                  <a:cubicBezTo>
                    <a:pt x="11675" y="901"/>
                    <a:pt x="10741" y="0"/>
                    <a:pt x="960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0"/>
            <p:cNvSpPr/>
            <p:nvPr/>
          </p:nvSpPr>
          <p:spPr>
            <a:xfrm>
              <a:off x="2785575" y="2353575"/>
              <a:ext cx="966550" cy="697200"/>
            </a:xfrm>
            <a:custGeom>
              <a:rect b="b" l="l" r="r" t="t"/>
              <a:pathLst>
                <a:path extrusionOk="0" h="27888" w="38662">
                  <a:moveTo>
                    <a:pt x="22895" y="4170"/>
                  </a:moveTo>
                  <a:cubicBezTo>
                    <a:pt x="23181" y="4170"/>
                    <a:pt x="28755" y="4202"/>
                    <a:pt x="32024" y="7373"/>
                  </a:cubicBezTo>
                  <a:cubicBezTo>
                    <a:pt x="33692" y="9007"/>
                    <a:pt x="34492" y="11142"/>
                    <a:pt x="34492" y="13944"/>
                  </a:cubicBezTo>
                  <a:cubicBezTo>
                    <a:pt x="34492" y="16746"/>
                    <a:pt x="33692" y="18881"/>
                    <a:pt x="32057" y="20482"/>
                  </a:cubicBezTo>
                  <a:cubicBezTo>
                    <a:pt x="28819" y="23656"/>
                    <a:pt x="23393" y="23718"/>
                    <a:pt x="22917" y="23718"/>
                  </a:cubicBezTo>
                  <a:cubicBezTo>
                    <a:pt x="22898" y="23718"/>
                    <a:pt x="22886" y="23718"/>
                    <a:pt x="22884" y="23718"/>
                  </a:cubicBezTo>
                  <a:lnTo>
                    <a:pt x="4170" y="23718"/>
                  </a:lnTo>
                  <a:lnTo>
                    <a:pt x="4170" y="4170"/>
                  </a:lnTo>
                  <a:lnTo>
                    <a:pt x="22884" y="4170"/>
                  </a:lnTo>
                  <a:cubicBezTo>
                    <a:pt x="22885" y="4170"/>
                    <a:pt x="22889" y="4170"/>
                    <a:pt x="22895" y="4170"/>
                  </a:cubicBezTo>
                  <a:close/>
                  <a:moveTo>
                    <a:pt x="22847" y="1"/>
                  </a:moveTo>
                  <a:cubicBezTo>
                    <a:pt x="22835" y="1"/>
                    <a:pt x="22826" y="1"/>
                    <a:pt x="22817" y="1"/>
                  </a:cubicBezTo>
                  <a:lnTo>
                    <a:pt x="2102" y="1"/>
                  </a:lnTo>
                  <a:cubicBezTo>
                    <a:pt x="935" y="1"/>
                    <a:pt x="1" y="935"/>
                    <a:pt x="1" y="2069"/>
                  </a:cubicBezTo>
                  <a:lnTo>
                    <a:pt x="1" y="25819"/>
                  </a:lnTo>
                  <a:cubicBezTo>
                    <a:pt x="1" y="26953"/>
                    <a:pt x="935" y="27887"/>
                    <a:pt x="2102" y="27887"/>
                  </a:cubicBezTo>
                  <a:lnTo>
                    <a:pt x="22951" y="27887"/>
                  </a:lnTo>
                  <a:cubicBezTo>
                    <a:pt x="24051" y="27887"/>
                    <a:pt x="30623" y="27721"/>
                    <a:pt x="34959" y="23484"/>
                  </a:cubicBezTo>
                  <a:cubicBezTo>
                    <a:pt x="37428" y="21082"/>
                    <a:pt x="38662" y="17880"/>
                    <a:pt x="38662" y="13944"/>
                  </a:cubicBezTo>
                  <a:cubicBezTo>
                    <a:pt x="38662" y="10008"/>
                    <a:pt x="37428" y="6806"/>
                    <a:pt x="34959" y="4404"/>
                  </a:cubicBezTo>
                  <a:cubicBezTo>
                    <a:pt x="30490" y="33"/>
                    <a:pt x="23592" y="1"/>
                    <a:pt x="2284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p:nvPr/>
          </p:nvSpPr>
          <p:spPr>
            <a:xfrm>
              <a:off x="2785575" y="1519650"/>
              <a:ext cx="881500" cy="601300"/>
            </a:xfrm>
            <a:custGeom>
              <a:rect b="b" l="l" r="r" t="t"/>
              <a:pathLst>
                <a:path extrusionOk="0" h="24052" w="35260">
                  <a:moveTo>
                    <a:pt x="21696" y="4170"/>
                  </a:moveTo>
                  <a:cubicBezTo>
                    <a:pt x="21979" y="4170"/>
                    <a:pt x="26486" y="4202"/>
                    <a:pt x="29122" y="6772"/>
                  </a:cubicBezTo>
                  <a:cubicBezTo>
                    <a:pt x="30456" y="8073"/>
                    <a:pt x="31090" y="9774"/>
                    <a:pt x="31090" y="12042"/>
                  </a:cubicBezTo>
                  <a:cubicBezTo>
                    <a:pt x="31090" y="14277"/>
                    <a:pt x="30456" y="15979"/>
                    <a:pt x="29122" y="17280"/>
                  </a:cubicBezTo>
                  <a:cubicBezTo>
                    <a:pt x="26548" y="19821"/>
                    <a:pt x="22160" y="19882"/>
                    <a:pt x="21719" y="19882"/>
                  </a:cubicBezTo>
                  <a:cubicBezTo>
                    <a:pt x="21697" y="19882"/>
                    <a:pt x="21685" y="19881"/>
                    <a:pt x="21683" y="19881"/>
                  </a:cubicBezTo>
                  <a:lnTo>
                    <a:pt x="4170" y="19881"/>
                  </a:lnTo>
                  <a:lnTo>
                    <a:pt x="4170" y="4170"/>
                  </a:lnTo>
                  <a:lnTo>
                    <a:pt x="21683" y="4170"/>
                  </a:lnTo>
                  <a:cubicBezTo>
                    <a:pt x="21685" y="4170"/>
                    <a:pt x="21689" y="4170"/>
                    <a:pt x="21696" y="4170"/>
                  </a:cubicBezTo>
                  <a:close/>
                  <a:moveTo>
                    <a:pt x="2102" y="1"/>
                  </a:moveTo>
                  <a:cubicBezTo>
                    <a:pt x="935" y="1"/>
                    <a:pt x="1" y="935"/>
                    <a:pt x="1" y="2102"/>
                  </a:cubicBezTo>
                  <a:lnTo>
                    <a:pt x="1" y="21983"/>
                  </a:lnTo>
                  <a:cubicBezTo>
                    <a:pt x="1" y="23117"/>
                    <a:pt x="935" y="24051"/>
                    <a:pt x="2102" y="24051"/>
                  </a:cubicBezTo>
                  <a:lnTo>
                    <a:pt x="21716" y="24051"/>
                  </a:lnTo>
                  <a:cubicBezTo>
                    <a:pt x="22684" y="24051"/>
                    <a:pt x="28321" y="23918"/>
                    <a:pt x="32024" y="20282"/>
                  </a:cubicBezTo>
                  <a:cubicBezTo>
                    <a:pt x="34159" y="18180"/>
                    <a:pt x="35259" y="15412"/>
                    <a:pt x="35259" y="12042"/>
                  </a:cubicBezTo>
                  <a:cubicBezTo>
                    <a:pt x="35259" y="8640"/>
                    <a:pt x="34159" y="5871"/>
                    <a:pt x="32024" y="3803"/>
                  </a:cubicBezTo>
                  <a:cubicBezTo>
                    <a:pt x="28154" y="1"/>
                    <a:pt x="22183" y="1"/>
                    <a:pt x="216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0"/>
            <p:cNvSpPr/>
            <p:nvPr/>
          </p:nvSpPr>
          <p:spPr>
            <a:xfrm>
              <a:off x="2209350" y="1026800"/>
              <a:ext cx="3911975" cy="2542675"/>
            </a:xfrm>
            <a:custGeom>
              <a:rect b="b" l="l" r="r" t="t"/>
              <a:pathLst>
                <a:path extrusionOk="0" h="101707" w="156479">
                  <a:moveTo>
                    <a:pt x="52471" y="4170"/>
                  </a:moveTo>
                  <a:cubicBezTo>
                    <a:pt x="55206" y="4170"/>
                    <a:pt x="61244" y="5004"/>
                    <a:pt x="66581" y="8073"/>
                  </a:cubicBezTo>
                  <a:cubicBezTo>
                    <a:pt x="72819" y="11675"/>
                    <a:pt x="76021" y="17146"/>
                    <a:pt x="76054" y="24351"/>
                  </a:cubicBezTo>
                  <a:cubicBezTo>
                    <a:pt x="76121" y="33624"/>
                    <a:pt x="72051" y="40229"/>
                    <a:pt x="64012" y="43965"/>
                  </a:cubicBezTo>
                  <a:cubicBezTo>
                    <a:pt x="63212" y="44332"/>
                    <a:pt x="62745" y="45133"/>
                    <a:pt x="62812" y="46000"/>
                  </a:cubicBezTo>
                  <a:cubicBezTo>
                    <a:pt x="62878" y="46867"/>
                    <a:pt x="63445" y="47601"/>
                    <a:pt x="64279" y="47835"/>
                  </a:cubicBezTo>
                  <a:cubicBezTo>
                    <a:pt x="64446" y="47901"/>
                    <a:pt x="78956" y="52371"/>
                    <a:pt x="80091" y="64980"/>
                  </a:cubicBezTo>
                  <a:cubicBezTo>
                    <a:pt x="81258" y="78190"/>
                    <a:pt x="79357" y="86162"/>
                    <a:pt x="65513" y="93000"/>
                  </a:cubicBezTo>
                  <a:cubicBezTo>
                    <a:pt x="61077" y="95169"/>
                    <a:pt x="55173" y="96269"/>
                    <a:pt x="47901" y="96269"/>
                  </a:cubicBezTo>
                  <a:lnTo>
                    <a:pt x="4170" y="96269"/>
                  </a:lnTo>
                  <a:lnTo>
                    <a:pt x="4170" y="4170"/>
                  </a:lnTo>
                  <a:close/>
                  <a:moveTo>
                    <a:pt x="118418" y="26353"/>
                  </a:moveTo>
                  <a:cubicBezTo>
                    <a:pt x="137098" y="26353"/>
                    <a:pt x="152309" y="42297"/>
                    <a:pt x="152309" y="61945"/>
                  </a:cubicBezTo>
                  <a:cubicBezTo>
                    <a:pt x="152309" y="62979"/>
                    <a:pt x="152275" y="64013"/>
                    <a:pt x="152242" y="65047"/>
                  </a:cubicBezTo>
                  <a:lnTo>
                    <a:pt x="102640" y="65047"/>
                  </a:lnTo>
                  <a:cubicBezTo>
                    <a:pt x="101539" y="65047"/>
                    <a:pt x="100605" y="65914"/>
                    <a:pt x="100572" y="67015"/>
                  </a:cubicBezTo>
                  <a:cubicBezTo>
                    <a:pt x="100338" y="72519"/>
                    <a:pt x="101973" y="77256"/>
                    <a:pt x="105309" y="80725"/>
                  </a:cubicBezTo>
                  <a:cubicBezTo>
                    <a:pt x="108844" y="84428"/>
                    <a:pt x="114048" y="86462"/>
                    <a:pt x="119886" y="86462"/>
                  </a:cubicBezTo>
                  <a:cubicBezTo>
                    <a:pt x="126190" y="86462"/>
                    <a:pt x="131427" y="84294"/>
                    <a:pt x="135130" y="80224"/>
                  </a:cubicBezTo>
                  <a:lnTo>
                    <a:pt x="148873" y="80224"/>
                  </a:lnTo>
                  <a:cubicBezTo>
                    <a:pt x="143803" y="91399"/>
                    <a:pt x="133128" y="97537"/>
                    <a:pt x="118418" y="97537"/>
                  </a:cubicBezTo>
                  <a:cubicBezTo>
                    <a:pt x="99104" y="97537"/>
                    <a:pt x="84527" y="82226"/>
                    <a:pt x="84527" y="61945"/>
                  </a:cubicBezTo>
                  <a:cubicBezTo>
                    <a:pt x="84527" y="42297"/>
                    <a:pt x="99738" y="26353"/>
                    <a:pt x="118418" y="26353"/>
                  </a:cubicBezTo>
                  <a:close/>
                  <a:moveTo>
                    <a:pt x="2068" y="0"/>
                  </a:moveTo>
                  <a:cubicBezTo>
                    <a:pt x="934" y="0"/>
                    <a:pt x="0" y="934"/>
                    <a:pt x="0" y="2069"/>
                  </a:cubicBezTo>
                  <a:lnTo>
                    <a:pt x="0" y="98371"/>
                  </a:lnTo>
                  <a:cubicBezTo>
                    <a:pt x="0" y="99505"/>
                    <a:pt x="934" y="100439"/>
                    <a:pt x="2068" y="100439"/>
                  </a:cubicBezTo>
                  <a:lnTo>
                    <a:pt x="47901" y="100439"/>
                  </a:lnTo>
                  <a:cubicBezTo>
                    <a:pt x="55807" y="100439"/>
                    <a:pt x="62345" y="99205"/>
                    <a:pt x="67348" y="96736"/>
                  </a:cubicBezTo>
                  <a:cubicBezTo>
                    <a:pt x="74853" y="93034"/>
                    <a:pt x="79523" y="88797"/>
                    <a:pt x="82092" y="83327"/>
                  </a:cubicBezTo>
                  <a:cubicBezTo>
                    <a:pt x="82759" y="81892"/>
                    <a:pt x="83293" y="80358"/>
                    <a:pt x="83693" y="78690"/>
                  </a:cubicBezTo>
                  <a:cubicBezTo>
                    <a:pt x="85494" y="82860"/>
                    <a:pt x="87929" y="86696"/>
                    <a:pt x="91032" y="89998"/>
                  </a:cubicBezTo>
                  <a:cubicBezTo>
                    <a:pt x="98070" y="97537"/>
                    <a:pt x="107777" y="101707"/>
                    <a:pt x="118418" y="101707"/>
                  </a:cubicBezTo>
                  <a:cubicBezTo>
                    <a:pt x="136197" y="101707"/>
                    <a:pt x="148806" y="93567"/>
                    <a:pt x="153910" y="78790"/>
                  </a:cubicBezTo>
                  <a:cubicBezTo>
                    <a:pt x="154143" y="78156"/>
                    <a:pt x="154043" y="77456"/>
                    <a:pt x="153643" y="76922"/>
                  </a:cubicBezTo>
                  <a:cubicBezTo>
                    <a:pt x="153243" y="76355"/>
                    <a:pt x="152609" y="76055"/>
                    <a:pt x="151942" y="76055"/>
                  </a:cubicBezTo>
                  <a:lnTo>
                    <a:pt x="134162" y="76055"/>
                  </a:lnTo>
                  <a:cubicBezTo>
                    <a:pt x="133529" y="76055"/>
                    <a:pt x="132962" y="76322"/>
                    <a:pt x="132561" y="76822"/>
                  </a:cubicBezTo>
                  <a:cubicBezTo>
                    <a:pt x="128892" y="81325"/>
                    <a:pt x="123655" y="82293"/>
                    <a:pt x="119886" y="82293"/>
                  </a:cubicBezTo>
                  <a:cubicBezTo>
                    <a:pt x="115182" y="82293"/>
                    <a:pt x="111079" y="80725"/>
                    <a:pt x="108344" y="77856"/>
                  </a:cubicBezTo>
                  <a:cubicBezTo>
                    <a:pt x="106209" y="75621"/>
                    <a:pt x="104975" y="72652"/>
                    <a:pt x="104741" y="69217"/>
                  </a:cubicBezTo>
                  <a:lnTo>
                    <a:pt x="154177" y="69217"/>
                  </a:lnTo>
                  <a:cubicBezTo>
                    <a:pt x="155278" y="69217"/>
                    <a:pt x="156178" y="68383"/>
                    <a:pt x="156245" y="67282"/>
                  </a:cubicBezTo>
                  <a:cubicBezTo>
                    <a:pt x="156412" y="65581"/>
                    <a:pt x="156478" y="63779"/>
                    <a:pt x="156478" y="61945"/>
                  </a:cubicBezTo>
                  <a:cubicBezTo>
                    <a:pt x="156478" y="39996"/>
                    <a:pt x="139400" y="22183"/>
                    <a:pt x="118418" y="22183"/>
                  </a:cubicBezTo>
                  <a:cubicBezTo>
                    <a:pt x="99671" y="22183"/>
                    <a:pt x="84060" y="36393"/>
                    <a:pt x="80924" y="55040"/>
                  </a:cubicBezTo>
                  <a:cubicBezTo>
                    <a:pt x="77756" y="50236"/>
                    <a:pt x="73052" y="47234"/>
                    <a:pt x="69683" y="45566"/>
                  </a:cubicBezTo>
                  <a:cubicBezTo>
                    <a:pt x="76655" y="40896"/>
                    <a:pt x="80291" y="33624"/>
                    <a:pt x="80224" y="24351"/>
                  </a:cubicBezTo>
                  <a:cubicBezTo>
                    <a:pt x="80157" y="15678"/>
                    <a:pt x="76154" y="8807"/>
                    <a:pt x="68649" y="4437"/>
                  </a:cubicBezTo>
                  <a:cubicBezTo>
                    <a:pt x="62945" y="1168"/>
                    <a:pt x="56374" y="0"/>
                    <a:pt x="5247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0"/>
            <p:cNvSpPr/>
            <p:nvPr/>
          </p:nvSpPr>
          <p:spPr>
            <a:xfrm>
              <a:off x="4768675" y="1984975"/>
              <a:ext cx="807250" cy="421175"/>
            </a:xfrm>
            <a:custGeom>
              <a:rect b="b" l="l" r="r" t="t"/>
              <a:pathLst>
                <a:path extrusionOk="0" h="16847" w="32290">
                  <a:moveTo>
                    <a:pt x="16145" y="4170"/>
                  </a:moveTo>
                  <a:cubicBezTo>
                    <a:pt x="21816" y="4170"/>
                    <a:pt x="26019" y="7373"/>
                    <a:pt x="27586" y="12710"/>
                  </a:cubicBezTo>
                  <a:lnTo>
                    <a:pt x="4703" y="12710"/>
                  </a:lnTo>
                  <a:cubicBezTo>
                    <a:pt x="6271" y="7373"/>
                    <a:pt x="10474" y="4170"/>
                    <a:pt x="16145" y="4170"/>
                  </a:cubicBezTo>
                  <a:close/>
                  <a:moveTo>
                    <a:pt x="16145" y="1"/>
                  </a:moveTo>
                  <a:cubicBezTo>
                    <a:pt x="7572" y="1"/>
                    <a:pt x="1268" y="5672"/>
                    <a:pt x="100" y="14511"/>
                  </a:cubicBezTo>
                  <a:cubicBezTo>
                    <a:pt x="0" y="15112"/>
                    <a:pt x="200" y="15712"/>
                    <a:pt x="567" y="16146"/>
                  </a:cubicBezTo>
                  <a:cubicBezTo>
                    <a:pt x="967" y="16613"/>
                    <a:pt x="1535" y="16846"/>
                    <a:pt x="2135" y="16846"/>
                  </a:cubicBezTo>
                  <a:lnTo>
                    <a:pt x="30155" y="16846"/>
                  </a:lnTo>
                  <a:cubicBezTo>
                    <a:pt x="30755" y="16846"/>
                    <a:pt x="31322" y="16613"/>
                    <a:pt x="31723" y="16146"/>
                  </a:cubicBezTo>
                  <a:cubicBezTo>
                    <a:pt x="32090" y="15712"/>
                    <a:pt x="32290" y="15112"/>
                    <a:pt x="32190" y="14511"/>
                  </a:cubicBezTo>
                  <a:cubicBezTo>
                    <a:pt x="31022" y="5672"/>
                    <a:pt x="24718" y="1"/>
                    <a:pt x="1614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 name="Google Shape;430;p40"/>
          <p:cNvSpPr txBox="1"/>
          <p:nvPr/>
        </p:nvSpPr>
        <p:spPr>
          <a:xfrm>
            <a:off x="5878875" y="4348875"/>
            <a:ext cx="2531700" cy="271500"/>
          </a:xfrm>
          <a:prstGeom prst="rect">
            <a:avLst/>
          </a:prstGeom>
          <a:noFill/>
          <a:ln>
            <a:noFill/>
          </a:ln>
        </p:spPr>
        <p:txBody>
          <a:bodyPr anchorCtr="0" anchor="b" bIns="91425" lIns="91425" spcFirstLastPara="1" rIns="91425" wrap="square" tIns="91425">
            <a:noAutofit/>
          </a:bodyPr>
          <a:lstStyle/>
          <a:p>
            <a:pPr indent="0" lvl="0" marL="0" rtl="0" algn="r">
              <a:spcBef>
                <a:spcPts val="300"/>
              </a:spcBef>
              <a:spcAft>
                <a:spcPts val="0"/>
              </a:spcAft>
              <a:buNone/>
            </a:pPr>
            <a:r>
              <a:rPr lang="en" sz="900">
                <a:solidFill>
                  <a:srgbClr val="F3F3F3"/>
                </a:solidFill>
                <a:latin typeface="Barlow"/>
                <a:ea typeface="Barlow"/>
                <a:cs typeface="Barlow"/>
                <a:sym typeface="Barlow"/>
              </a:rPr>
              <a:t>Please keep this slide for attribution.</a:t>
            </a:r>
            <a:endParaRPr sz="900">
              <a:solidFill>
                <a:srgbClr val="F3F3F3"/>
              </a:solidFill>
              <a:latin typeface="Barlow"/>
              <a:ea typeface="Barlow"/>
              <a:cs typeface="Barlow"/>
              <a:sym typeface="Barlow"/>
            </a:endParaRPr>
          </a:p>
        </p:txBody>
      </p:sp>
      <p:sp>
        <p:nvSpPr>
          <p:cNvPr id="431" name="Google Shape;431;p40"/>
          <p:cNvSpPr/>
          <p:nvPr/>
        </p:nvSpPr>
        <p:spPr>
          <a:xfrm>
            <a:off x="1889550" y="1452950"/>
            <a:ext cx="2846700" cy="1473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435" name="Shape 435"/>
        <p:cNvGrpSpPr/>
        <p:nvPr/>
      </p:nvGrpSpPr>
      <p:grpSpPr>
        <a:xfrm>
          <a:off x="0" y="0"/>
          <a:ext cx="0" cy="0"/>
          <a:chOff x="0" y="0"/>
          <a:chExt cx="0" cy="0"/>
        </a:xfrm>
      </p:grpSpPr>
      <p:sp>
        <p:nvSpPr>
          <p:cNvPr id="436" name="Google Shape;436;p41"/>
          <p:cNvSpPr/>
          <p:nvPr/>
        </p:nvSpPr>
        <p:spPr>
          <a:xfrm>
            <a:off x="988725" y="1803025"/>
            <a:ext cx="368650" cy="368650"/>
          </a:xfrm>
          <a:custGeom>
            <a:rect b="b" l="l" r="r" t="t"/>
            <a:pathLst>
              <a:path extrusionOk="0" h="14746" w="14746">
                <a:moveTo>
                  <a:pt x="7154" y="438"/>
                </a:moveTo>
                <a:lnTo>
                  <a:pt x="7154" y="2885"/>
                </a:lnTo>
                <a:cubicBezTo>
                  <a:pt x="6799" y="2903"/>
                  <a:pt x="6456" y="2957"/>
                  <a:pt x="6124" y="3053"/>
                </a:cubicBezTo>
                <a:lnTo>
                  <a:pt x="5291" y="753"/>
                </a:lnTo>
                <a:cubicBezTo>
                  <a:pt x="5888" y="566"/>
                  <a:pt x="6517" y="456"/>
                  <a:pt x="7154" y="438"/>
                </a:cubicBezTo>
                <a:close/>
                <a:moveTo>
                  <a:pt x="7587" y="438"/>
                </a:moveTo>
                <a:cubicBezTo>
                  <a:pt x="8229" y="456"/>
                  <a:pt x="8853" y="561"/>
                  <a:pt x="9455" y="753"/>
                </a:cubicBezTo>
                <a:lnTo>
                  <a:pt x="8616" y="3053"/>
                </a:lnTo>
                <a:cubicBezTo>
                  <a:pt x="8288" y="2957"/>
                  <a:pt x="7943" y="2903"/>
                  <a:pt x="7587" y="2885"/>
                </a:cubicBezTo>
                <a:lnTo>
                  <a:pt x="7587" y="438"/>
                </a:lnTo>
                <a:close/>
                <a:moveTo>
                  <a:pt x="4881" y="894"/>
                </a:moveTo>
                <a:lnTo>
                  <a:pt x="5718" y="3195"/>
                </a:lnTo>
                <a:cubicBezTo>
                  <a:pt x="5386" y="3327"/>
                  <a:pt x="5076" y="3495"/>
                  <a:pt x="4789" y="3695"/>
                </a:cubicBezTo>
                <a:lnTo>
                  <a:pt x="3213" y="1819"/>
                </a:lnTo>
                <a:cubicBezTo>
                  <a:pt x="3728" y="1432"/>
                  <a:pt x="4288" y="1121"/>
                  <a:pt x="4881" y="894"/>
                </a:cubicBezTo>
                <a:close/>
                <a:moveTo>
                  <a:pt x="2875" y="2088"/>
                </a:moveTo>
                <a:lnTo>
                  <a:pt x="4448" y="3960"/>
                </a:lnTo>
                <a:cubicBezTo>
                  <a:pt x="4179" y="4197"/>
                  <a:pt x="3933" y="4461"/>
                  <a:pt x="3723" y="4753"/>
                </a:cubicBezTo>
                <a:lnTo>
                  <a:pt x="1596" y="3523"/>
                </a:lnTo>
                <a:cubicBezTo>
                  <a:pt x="1846" y="3149"/>
                  <a:pt x="2137" y="2793"/>
                  <a:pt x="2465" y="2465"/>
                </a:cubicBezTo>
                <a:cubicBezTo>
                  <a:pt x="2597" y="2334"/>
                  <a:pt x="2734" y="2206"/>
                  <a:pt x="2875" y="2088"/>
                </a:cubicBezTo>
                <a:close/>
                <a:moveTo>
                  <a:pt x="11869" y="2088"/>
                </a:moveTo>
                <a:cubicBezTo>
                  <a:pt x="12367" y="2507"/>
                  <a:pt x="12795" y="2994"/>
                  <a:pt x="13150" y="3523"/>
                </a:cubicBezTo>
                <a:lnTo>
                  <a:pt x="11022" y="4753"/>
                </a:lnTo>
                <a:cubicBezTo>
                  <a:pt x="10813" y="4461"/>
                  <a:pt x="10567" y="4197"/>
                  <a:pt x="10294" y="3960"/>
                </a:cubicBezTo>
                <a:lnTo>
                  <a:pt x="11869" y="2088"/>
                </a:lnTo>
                <a:close/>
                <a:moveTo>
                  <a:pt x="1367" y="3892"/>
                </a:moveTo>
                <a:lnTo>
                  <a:pt x="3487" y="5113"/>
                </a:lnTo>
                <a:cubicBezTo>
                  <a:pt x="3304" y="5432"/>
                  <a:pt x="3158" y="5769"/>
                  <a:pt x="3053" y="6128"/>
                </a:cubicBezTo>
                <a:lnTo>
                  <a:pt x="634" y="5701"/>
                </a:lnTo>
                <a:cubicBezTo>
                  <a:pt x="793" y="5062"/>
                  <a:pt x="1039" y="4456"/>
                  <a:pt x="1367" y="3892"/>
                </a:cubicBezTo>
                <a:close/>
                <a:moveTo>
                  <a:pt x="13378" y="3892"/>
                </a:moveTo>
                <a:cubicBezTo>
                  <a:pt x="13707" y="4452"/>
                  <a:pt x="13953" y="5062"/>
                  <a:pt x="14107" y="5701"/>
                </a:cubicBezTo>
                <a:lnTo>
                  <a:pt x="11692" y="6128"/>
                </a:lnTo>
                <a:cubicBezTo>
                  <a:pt x="11587" y="5769"/>
                  <a:pt x="11442" y="5432"/>
                  <a:pt x="11259" y="5113"/>
                </a:cubicBezTo>
                <a:lnTo>
                  <a:pt x="13378" y="3892"/>
                </a:lnTo>
                <a:close/>
                <a:moveTo>
                  <a:pt x="543" y="6124"/>
                </a:moveTo>
                <a:lnTo>
                  <a:pt x="2953" y="6548"/>
                </a:lnTo>
                <a:cubicBezTo>
                  <a:pt x="2903" y="6817"/>
                  <a:pt x="2875" y="7091"/>
                  <a:pt x="2875" y="7373"/>
                </a:cubicBezTo>
                <a:cubicBezTo>
                  <a:pt x="2875" y="7478"/>
                  <a:pt x="2881" y="7577"/>
                  <a:pt x="2889" y="7678"/>
                </a:cubicBezTo>
                <a:lnTo>
                  <a:pt x="469" y="8107"/>
                </a:lnTo>
                <a:cubicBezTo>
                  <a:pt x="448" y="7865"/>
                  <a:pt x="433" y="7619"/>
                  <a:pt x="433" y="7373"/>
                </a:cubicBezTo>
                <a:cubicBezTo>
                  <a:pt x="433" y="6949"/>
                  <a:pt x="469" y="6530"/>
                  <a:pt x="543" y="6124"/>
                </a:cubicBezTo>
                <a:close/>
                <a:moveTo>
                  <a:pt x="2940" y="8111"/>
                </a:moveTo>
                <a:cubicBezTo>
                  <a:pt x="3003" y="8498"/>
                  <a:pt x="3117" y="8872"/>
                  <a:pt x="3277" y="9223"/>
                </a:cubicBezTo>
                <a:lnTo>
                  <a:pt x="1153" y="10448"/>
                </a:lnTo>
                <a:cubicBezTo>
                  <a:pt x="852" y="9846"/>
                  <a:pt x="643" y="9204"/>
                  <a:pt x="530" y="8534"/>
                </a:cubicBezTo>
                <a:lnTo>
                  <a:pt x="2940" y="8111"/>
                </a:lnTo>
                <a:close/>
                <a:moveTo>
                  <a:pt x="14199" y="6124"/>
                </a:moveTo>
                <a:cubicBezTo>
                  <a:pt x="14275" y="6530"/>
                  <a:pt x="14312" y="6949"/>
                  <a:pt x="14312" y="7373"/>
                </a:cubicBezTo>
                <a:cubicBezTo>
                  <a:pt x="14312" y="7619"/>
                  <a:pt x="14298" y="7865"/>
                  <a:pt x="14275" y="8107"/>
                </a:cubicBezTo>
                <a:lnTo>
                  <a:pt x="13488" y="7970"/>
                </a:lnTo>
                <a:cubicBezTo>
                  <a:pt x="13474" y="7967"/>
                  <a:pt x="13461" y="7966"/>
                  <a:pt x="13447" y="7966"/>
                </a:cubicBezTo>
                <a:cubicBezTo>
                  <a:pt x="13347" y="7966"/>
                  <a:pt x="13257" y="8039"/>
                  <a:pt x="13242" y="8143"/>
                </a:cubicBezTo>
                <a:cubicBezTo>
                  <a:pt x="13219" y="8261"/>
                  <a:pt x="13296" y="8370"/>
                  <a:pt x="13415" y="8393"/>
                </a:cubicBezTo>
                <a:lnTo>
                  <a:pt x="14216" y="8534"/>
                </a:lnTo>
                <a:cubicBezTo>
                  <a:pt x="14102" y="9204"/>
                  <a:pt x="13892" y="9846"/>
                  <a:pt x="13597" y="10453"/>
                </a:cubicBezTo>
                <a:lnTo>
                  <a:pt x="11469" y="9223"/>
                </a:lnTo>
                <a:cubicBezTo>
                  <a:pt x="11629" y="8872"/>
                  <a:pt x="11743" y="8498"/>
                  <a:pt x="11806" y="8111"/>
                </a:cubicBezTo>
                <a:lnTo>
                  <a:pt x="12498" y="8233"/>
                </a:lnTo>
                <a:lnTo>
                  <a:pt x="12535" y="8233"/>
                </a:lnTo>
                <a:cubicBezTo>
                  <a:pt x="12640" y="8233"/>
                  <a:pt x="12731" y="8161"/>
                  <a:pt x="12750" y="8056"/>
                </a:cubicBezTo>
                <a:cubicBezTo>
                  <a:pt x="12767" y="7938"/>
                  <a:pt x="12690" y="7829"/>
                  <a:pt x="12571" y="7806"/>
                </a:cubicBezTo>
                <a:lnTo>
                  <a:pt x="11856" y="7678"/>
                </a:lnTo>
                <a:cubicBezTo>
                  <a:pt x="11865" y="7577"/>
                  <a:pt x="11865" y="7478"/>
                  <a:pt x="11865" y="7373"/>
                </a:cubicBezTo>
                <a:cubicBezTo>
                  <a:pt x="11865" y="7091"/>
                  <a:pt x="11842" y="6817"/>
                  <a:pt x="11793" y="6548"/>
                </a:cubicBezTo>
                <a:lnTo>
                  <a:pt x="14199" y="6124"/>
                </a:lnTo>
                <a:close/>
                <a:moveTo>
                  <a:pt x="7373" y="3308"/>
                </a:moveTo>
                <a:cubicBezTo>
                  <a:pt x="9615" y="3308"/>
                  <a:pt x="11437" y="5131"/>
                  <a:pt x="11437" y="7373"/>
                </a:cubicBezTo>
                <a:cubicBezTo>
                  <a:pt x="11437" y="9615"/>
                  <a:pt x="9615" y="11437"/>
                  <a:pt x="7373" y="11437"/>
                </a:cubicBezTo>
                <a:cubicBezTo>
                  <a:pt x="5131" y="11437"/>
                  <a:pt x="3308" y="9615"/>
                  <a:pt x="3308" y="7373"/>
                </a:cubicBezTo>
                <a:cubicBezTo>
                  <a:pt x="3308" y="5131"/>
                  <a:pt x="5131" y="3308"/>
                  <a:pt x="7373" y="3308"/>
                </a:cubicBezTo>
                <a:close/>
                <a:moveTo>
                  <a:pt x="3472" y="9610"/>
                </a:moveTo>
                <a:cubicBezTo>
                  <a:pt x="3673" y="9956"/>
                  <a:pt x="3920" y="10275"/>
                  <a:pt x="4197" y="10553"/>
                </a:cubicBezTo>
                <a:lnTo>
                  <a:pt x="2620" y="12430"/>
                </a:lnTo>
                <a:cubicBezTo>
                  <a:pt x="2120" y="11961"/>
                  <a:pt x="1695" y="11419"/>
                  <a:pt x="1354" y="10831"/>
                </a:cubicBezTo>
                <a:lnTo>
                  <a:pt x="3472" y="9610"/>
                </a:lnTo>
                <a:close/>
                <a:moveTo>
                  <a:pt x="11273" y="9610"/>
                </a:moveTo>
                <a:lnTo>
                  <a:pt x="13392" y="10831"/>
                </a:lnTo>
                <a:cubicBezTo>
                  <a:pt x="13091" y="11355"/>
                  <a:pt x="12717" y="11842"/>
                  <a:pt x="12279" y="12279"/>
                </a:cubicBezTo>
                <a:cubicBezTo>
                  <a:pt x="12230" y="12330"/>
                  <a:pt x="12176" y="12384"/>
                  <a:pt x="12121" y="12435"/>
                </a:cubicBezTo>
                <a:lnTo>
                  <a:pt x="10544" y="10553"/>
                </a:lnTo>
                <a:cubicBezTo>
                  <a:pt x="10826" y="10275"/>
                  <a:pt x="11072" y="9956"/>
                  <a:pt x="11273" y="9610"/>
                </a:cubicBezTo>
                <a:close/>
                <a:moveTo>
                  <a:pt x="10225" y="10845"/>
                </a:moveTo>
                <a:lnTo>
                  <a:pt x="11797" y="12717"/>
                </a:lnTo>
                <a:cubicBezTo>
                  <a:pt x="11259" y="13164"/>
                  <a:pt x="10667" y="13524"/>
                  <a:pt x="10033" y="13788"/>
                </a:cubicBezTo>
                <a:lnTo>
                  <a:pt x="9196" y="11482"/>
                </a:lnTo>
                <a:cubicBezTo>
                  <a:pt x="9569" y="11314"/>
                  <a:pt x="9915" y="11100"/>
                  <a:pt x="10225" y="10845"/>
                </a:cubicBezTo>
                <a:close/>
                <a:moveTo>
                  <a:pt x="8790" y="11638"/>
                </a:moveTo>
                <a:lnTo>
                  <a:pt x="9628" y="13938"/>
                </a:lnTo>
                <a:cubicBezTo>
                  <a:pt x="8977" y="14161"/>
                  <a:pt x="8294" y="14289"/>
                  <a:pt x="7587" y="14308"/>
                </a:cubicBezTo>
                <a:lnTo>
                  <a:pt x="7587" y="11865"/>
                </a:lnTo>
                <a:cubicBezTo>
                  <a:pt x="8006" y="11842"/>
                  <a:pt x="8412" y="11765"/>
                  <a:pt x="8790" y="11638"/>
                </a:cubicBezTo>
                <a:close/>
                <a:moveTo>
                  <a:pt x="5951" y="11638"/>
                </a:moveTo>
                <a:cubicBezTo>
                  <a:pt x="6334" y="11765"/>
                  <a:pt x="6740" y="11842"/>
                  <a:pt x="7154" y="11865"/>
                </a:cubicBezTo>
                <a:lnTo>
                  <a:pt x="7154" y="14312"/>
                </a:lnTo>
                <a:cubicBezTo>
                  <a:pt x="6452" y="14289"/>
                  <a:pt x="5769" y="14166"/>
                  <a:pt x="5117" y="13938"/>
                </a:cubicBezTo>
                <a:lnTo>
                  <a:pt x="5951" y="11638"/>
                </a:lnTo>
                <a:close/>
                <a:moveTo>
                  <a:pt x="7373" y="0"/>
                </a:moveTo>
                <a:cubicBezTo>
                  <a:pt x="5405" y="0"/>
                  <a:pt x="3550" y="770"/>
                  <a:pt x="2160" y="2160"/>
                </a:cubicBezTo>
                <a:cubicBezTo>
                  <a:pt x="766" y="3554"/>
                  <a:pt x="0" y="5405"/>
                  <a:pt x="0" y="7373"/>
                </a:cubicBezTo>
                <a:cubicBezTo>
                  <a:pt x="0" y="9802"/>
                  <a:pt x="1199" y="12075"/>
                  <a:pt x="3199" y="13451"/>
                </a:cubicBezTo>
                <a:cubicBezTo>
                  <a:pt x="3240" y="13478"/>
                  <a:pt x="3281" y="13492"/>
                  <a:pt x="3322" y="13492"/>
                </a:cubicBezTo>
                <a:cubicBezTo>
                  <a:pt x="3390" y="13492"/>
                  <a:pt x="3459" y="13455"/>
                  <a:pt x="3500" y="13396"/>
                </a:cubicBezTo>
                <a:cubicBezTo>
                  <a:pt x="3569" y="13296"/>
                  <a:pt x="3546" y="13164"/>
                  <a:pt x="3445" y="13095"/>
                </a:cubicBezTo>
                <a:cubicBezTo>
                  <a:pt x="3272" y="12977"/>
                  <a:pt x="3108" y="12849"/>
                  <a:pt x="2948" y="12717"/>
                </a:cubicBezTo>
                <a:lnTo>
                  <a:pt x="4521" y="10845"/>
                </a:lnTo>
                <a:cubicBezTo>
                  <a:pt x="4830" y="11100"/>
                  <a:pt x="5177" y="11314"/>
                  <a:pt x="5550" y="11482"/>
                </a:cubicBezTo>
                <a:lnTo>
                  <a:pt x="4712" y="13783"/>
                </a:lnTo>
                <a:cubicBezTo>
                  <a:pt x="4548" y="13715"/>
                  <a:pt x="4389" y="13642"/>
                  <a:pt x="4229" y="13564"/>
                </a:cubicBezTo>
                <a:cubicBezTo>
                  <a:pt x="4198" y="13548"/>
                  <a:pt x="4164" y="13540"/>
                  <a:pt x="4130" y="13540"/>
                </a:cubicBezTo>
                <a:cubicBezTo>
                  <a:pt x="4052" y="13540"/>
                  <a:pt x="3977" y="13583"/>
                  <a:pt x="3941" y="13656"/>
                </a:cubicBezTo>
                <a:cubicBezTo>
                  <a:pt x="3887" y="13765"/>
                  <a:pt x="3928" y="13892"/>
                  <a:pt x="4033" y="13947"/>
                </a:cubicBezTo>
                <a:cubicBezTo>
                  <a:pt x="5076" y="14476"/>
                  <a:pt x="6197" y="14745"/>
                  <a:pt x="7373" y="14745"/>
                </a:cubicBezTo>
                <a:cubicBezTo>
                  <a:pt x="9341" y="14745"/>
                  <a:pt x="11191" y="13980"/>
                  <a:pt x="12586" y="12586"/>
                </a:cubicBezTo>
                <a:cubicBezTo>
                  <a:pt x="13974" y="11196"/>
                  <a:pt x="14745" y="9341"/>
                  <a:pt x="14745" y="7373"/>
                </a:cubicBezTo>
                <a:cubicBezTo>
                  <a:pt x="14745" y="4858"/>
                  <a:pt x="13478" y="2538"/>
                  <a:pt x="11360" y="1172"/>
                </a:cubicBezTo>
                <a:cubicBezTo>
                  <a:pt x="11323" y="1149"/>
                  <a:pt x="11283" y="1137"/>
                  <a:pt x="11242" y="1137"/>
                </a:cubicBezTo>
                <a:cubicBezTo>
                  <a:pt x="11172" y="1137"/>
                  <a:pt x="11102" y="1172"/>
                  <a:pt x="11059" y="1235"/>
                </a:cubicBezTo>
                <a:cubicBezTo>
                  <a:pt x="10995" y="1336"/>
                  <a:pt x="11027" y="1472"/>
                  <a:pt x="11127" y="1536"/>
                </a:cubicBezTo>
                <a:cubicBezTo>
                  <a:pt x="11264" y="1628"/>
                  <a:pt x="11400" y="1718"/>
                  <a:pt x="11528" y="1819"/>
                </a:cubicBezTo>
                <a:lnTo>
                  <a:pt x="9951" y="3695"/>
                </a:lnTo>
                <a:cubicBezTo>
                  <a:pt x="9669" y="3495"/>
                  <a:pt x="9354" y="3327"/>
                  <a:pt x="9026" y="3195"/>
                </a:cubicBezTo>
                <a:lnTo>
                  <a:pt x="9865" y="894"/>
                </a:lnTo>
                <a:cubicBezTo>
                  <a:pt x="10020" y="957"/>
                  <a:pt x="10174" y="1022"/>
                  <a:pt x="10325" y="1094"/>
                </a:cubicBezTo>
                <a:cubicBezTo>
                  <a:pt x="10355" y="1108"/>
                  <a:pt x="10387" y="1114"/>
                  <a:pt x="10418" y="1114"/>
                </a:cubicBezTo>
                <a:cubicBezTo>
                  <a:pt x="10499" y="1114"/>
                  <a:pt x="10578" y="1068"/>
                  <a:pt x="10617" y="989"/>
                </a:cubicBezTo>
                <a:cubicBezTo>
                  <a:pt x="10667" y="880"/>
                  <a:pt x="10622" y="753"/>
                  <a:pt x="10512" y="702"/>
                </a:cubicBezTo>
                <a:cubicBezTo>
                  <a:pt x="9524" y="238"/>
                  <a:pt x="8471" y="0"/>
                  <a:pt x="73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 name="Google Shape;437;p41"/>
          <p:cNvGrpSpPr/>
          <p:nvPr/>
        </p:nvGrpSpPr>
        <p:grpSpPr>
          <a:xfrm>
            <a:off x="1059800" y="2361413"/>
            <a:ext cx="263950" cy="368650"/>
            <a:chOff x="1059800" y="2086813"/>
            <a:chExt cx="263950" cy="368650"/>
          </a:xfrm>
        </p:grpSpPr>
        <p:sp>
          <p:nvSpPr>
            <p:cNvPr id="438" name="Google Shape;438;p41"/>
            <p:cNvSpPr/>
            <p:nvPr/>
          </p:nvSpPr>
          <p:spPr>
            <a:xfrm>
              <a:off x="1059800" y="2086813"/>
              <a:ext cx="263950" cy="222600"/>
            </a:xfrm>
            <a:custGeom>
              <a:rect b="b" l="l" r="r" t="t"/>
              <a:pathLst>
                <a:path extrusionOk="0" h="8904" w="10558">
                  <a:moveTo>
                    <a:pt x="3035" y="744"/>
                  </a:moveTo>
                  <a:lnTo>
                    <a:pt x="3030" y="2963"/>
                  </a:lnTo>
                  <a:cubicBezTo>
                    <a:pt x="3030" y="3003"/>
                    <a:pt x="2998" y="3035"/>
                    <a:pt x="2957" y="3035"/>
                  </a:cubicBezTo>
                  <a:lnTo>
                    <a:pt x="739" y="3040"/>
                  </a:lnTo>
                  <a:lnTo>
                    <a:pt x="739" y="3040"/>
                  </a:lnTo>
                  <a:lnTo>
                    <a:pt x="3035" y="744"/>
                  </a:lnTo>
                  <a:close/>
                  <a:moveTo>
                    <a:pt x="3372" y="0"/>
                  </a:moveTo>
                  <a:cubicBezTo>
                    <a:pt x="3239" y="0"/>
                    <a:pt x="3112" y="55"/>
                    <a:pt x="3016" y="151"/>
                  </a:cubicBezTo>
                  <a:lnTo>
                    <a:pt x="146" y="3022"/>
                  </a:lnTo>
                  <a:cubicBezTo>
                    <a:pt x="50" y="3113"/>
                    <a:pt x="0" y="3240"/>
                    <a:pt x="0" y="3377"/>
                  </a:cubicBezTo>
                  <a:lnTo>
                    <a:pt x="0" y="8689"/>
                  </a:lnTo>
                  <a:cubicBezTo>
                    <a:pt x="0" y="8809"/>
                    <a:pt x="96" y="8904"/>
                    <a:pt x="214" y="8904"/>
                  </a:cubicBezTo>
                  <a:cubicBezTo>
                    <a:pt x="333" y="8904"/>
                    <a:pt x="428" y="8809"/>
                    <a:pt x="428" y="8689"/>
                  </a:cubicBezTo>
                  <a:lnTo>
                    <a:pt x="428" y="3472"/>
                  </a:lnTo>
                  <a:lnTo>
                    <a:pt x="2962" y="3468"/>
                  </a:lnTo>
                  <a:cubicBezTo>
                    <a:pt x="3235" y="3464"/>
                    <a:pt x="3463" y="3240"/>
                    <a:pt x="3463" y="2963"/>
                  </a:cubicBezTo>
                  <a:lnTo>
                    <a:pt x="3467" y="433"/>
                  </a:lnTo>
                  <a:lnTo>
                    <a:pt x="10051" y="433"/>
                  </a:lnTo>
                  <a:cubicBezTo>
                    <a:pt x="10093" y="433"/>
                    <a:pt x="10124" y="465"/>
                    <a:pt x="10124" y="507"/>
                  </a:cubicBezTo>
                  <a:lnTo>
                    <a:pt x="10124" y="8143"/>
                  </a:lnTo>
                  <a:cubicBezTo>
                    <a:pt x="10124" y="8262"/>
                    <a:pt x="10219" y="8357"/>
                    <a:pt x="10339" y="8357"/>
                  </a:cubicBezTo>
                  <a:cubicBezTo>
                    <a:pt x="10461" y="8357"/>
                    <a:pt x="10557" y="8262"/>
                    <a:pt x="10557" y="8143"/>
                  </a:cubicBezTo>
                  <a:lnTo>
                    <a:pt x="10557" y="507"/>
                  </a:lnTo>
                  <a:cubicBezTo>
                    <a:pt x="10557" y="229"/>
                    <a:pt x="10329" y="0"/>
                    <a:pt x="100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1"/>
            <p:cNvSpPr/>
            <p:nvPr/>
          </p:nvSpPr>
          <p:spPr>
            <a:xfrm>
              <a:off x="1128250" y="2308488"/>
              <a:ext cx="195500" cy="146975"/>
            </a:xfrm>
            <a:custGeom>
              <a:rect b="b" l="l" r="r" t="t"/>
              <a:pathLst>
                <a:path extrusionOk="0" h="5879" w="7820">
                  <a:moveTo>
                    <a:pt x="7601" y="1"/>
                  </a:moveTo>
                  <a:cubicBezTo>
                    <a:pt x="7481" y="1"/>
                    <a:pt x="7386" y="96"/>
                    <a:pt x="7386" y="215"/>
                  </a:cubicBezTo>
                  <a:lnTo>
                    <a:pt x="7386" y="5372"/>
                  </a:lnTo>
                  <a:cubicBezTo>
                    <a:pt x="7386" y="5414"/>
                    <a:pt x="7355" y="5445"/>
                    <a:pt x="7313" y="5445"/>
                  </a:cubicBezTo>
                  <a:lnTo>
                    <a:pt x="215" y="5445"/>
                  </a:lnTo>
                  <a:cubicBezTo>
                    <a:pt x="96" y="5445"/>
                    <a:pt x="1" y="5540"/>
                    <a:pt x="1" y="5664"/>
                  </a:cubicBezTo>
                  <a:cubicBezTo>
                    <a:pt x="1" y="5782"/>
                    <a:pt x="96" y="5878"/>
                    <a:pt x="215" y="5878"/>
                  </a:cubicBezTo>
                  <a:lnTo>
                    <a:pt x="7313" y="5878"/>
                  </a:lnTo>
                  <a:cubicBezTo>
                    <a:pt x="7591" y="5878"/>
                    <a:pt x="7819" y="5650"/>
                    <a:pt x="7819" y="5372"/>
                  </a:cubicBezTo>
                  <a:lnTo>
                    <a:pt x="7819" y="215"/>
                  </a:lnTo>
                  <a:cubicBezTo>
                    <a:pt x="7819" y="96"/>
                    <a:pt x="7723" y="1"/>
                    <a:pt x="76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1"/>
            <p:cNvSpPr/>
            <p:nvPr/>
          </p:nvSpPr>
          <p:spPr>
            <a:xfrm>
              <a:off x="1059800" y="2322163"/>
              <a:ext cx="55700" cy="133300"/>
            </a:xfrm>
            <a:custGeom>
              <a:rect b="b" l="l" r="r" t="t"/>
              <a:pathLst>
                <a:path extrusionOk="0" h="5332" w="2228">
                  <a:moveTo>
                    <a:pt x="214" y="0"/>
                  </a:moveTo>
                  <a:cubicBezTo>
                    <a:pt x="96" y="0"/>
                    <a:pt x="0" y="96"/>
                    <a:pt x="0" y="215"/>
                  </a:cubicBezTo>
                  <a:lnTo>
                    <a:pt x="0" y="4825"/>
                  </a:lnTo>
                  <a:cubicBezTo>
                    <a:pt x="0" y="5103"/>
                    <a:pt x="224" y="5331"/>
                    <a:pt x="501" y="5331"/>
                  </a:cubicBezTo>
                  <a:lnTo>
                    <a:pt x="2014" y="5331"/>
                  </a:lnTo>
                  <a:cubicBezTo>
                    <a:pt x="2133" y="5331"/>
                    <a:pt x="2228" y="5235"/>
                    <a:pt x="2228" y="5117"/>
                  </a:cubicBezTo>
                  <a:cubicBezTo>
                    <a:pt x="2228" y="4993"/>
                    <a:pt x="2133" y="4898"/>
                    <a:pt x="2014" y="4898"/>
                  </a:cubicBezTo>
                  <a:lnTo>
                    <a:pt x="501" y="4898"/>
                  </a:lnTo>
                  <a:cubicBezTo>
                    <a:pt x="465" y="4898"/>
                    <a:pt x="428" y="4867"/>
                    <a:pt x="428" y="4825"/>
                  </a:cubicBezTo>
                  <a:lnTo>
                    <a:pt x="428" y="215"/>
                  </a:lnTo>
                  <a:cubicBezTo>
                    <a:pt x="428" y="96"/>
                    <a:pt x="333"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1"/>
            <p:cNvSpPr/>
            <p:nvPr/>
          </p:nvSpPr>
          <p:spPr>
            <a:xfrm>
              <a:off x="1265950" y="2120288"/>
              <a:ext cx="10975" cy="10850"/>
            </a:xfrm>
            <a:custGeom>
              <a:rect b="b" l="l" r="r" t="t"/>
              <a:pathLst>
                <a:path extrusionOk="0" h="434" w="439">
                  <a:moveTo>
                    <a:pt x="219" y="1"/>
                  </a:moveTo>
                  <a:cubicBezTo>
                    <a:pt x="97" y="1"/>
                    <a:pt x="1" y="97"/>
                    <a:pt x="1" y="220"/>
                  </a:cubicBezTo>
                  <a:cubicBezTo>
                    <a:pt x="1" y="339"/>
                    <a:pt x="101" y="434"/>
                    <a:pt x="219" y="434"/>
                  </a:cubicBezTo>
                  <a:cubicBezTo>
                    <a:pt x="339" y="434"/>
                    <a:pt x="438" y="339"/>
                    <a:pt x="438" y="220"/>
                  </a:cubicBezTo>
                  <a:cubicBezTo>
                    <a:pt x="438" y="97"/>
                    <a:pt x="339"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1"/>
            <p:cNvSpPr/>
            <p:nvPr/>
          </p:nvSpPr>
          <p:spPr>
            <a:xfrm>
              <a:off x="1280550" y="2120288"/>
              <a:ext cx="10825" cy="10850"/>
            </a:xfrm>
            <a:custGeom>
              <a:rect b="b" l="l" r="r" t="t"/>
              <a:pathLst>
                <a:path extrusionOk="0" h="434" w="433">
                  <a:moveTo>
                    <a:pt x="219" y="1"/>
                  </a:moveTo>
                  <a:cubicBezTo>
                    <a:pt x="96" y="1"/>
                    <a:pt x="1" y="97"/>
                    <a:pt x="1" y="220"/>
                  </a:cubicBezTo>
                  <a:cubicBezTo>
                    <a:pt x="1" y="339"/>
                    <a:pt x="100"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1"/>
            <p:cNvSpPr/>
            <p:nvPr/>
          </p:nvSpPr>
          <p:spPr>
            <a:xfrm>
              <a:off x="1218675" y="2120288"/>
              <a:ext cx="38875" cy="10850"/>
            </a:xfrm>
            <a:custGeom>
              <a:rect b="b" l="l" r="r" t="t"/>
              <a:pathLst>
                <a:path extrusionOk="0" h="434" w="1555">
                  <a:moveTo>
                    <a:pt x="215" y="1"/>
                  </a:moveTo>
                  <a:cubicBezTo>
                    <a:pt x="97" y="1"/>
                    <a:pt x="1" y="97"/>
                    <a:pt x="1" y="220"/>
                  </a:cubicBezTo>
                  <a:cubicBezTo>
                    <a:pt x="1" y="339"/>
                    <a:pt x="97" y="434"/>
                    <a:pt x="215" y="434"/>
                  </a:cubicBezTo>
                  <a:lnTo>
                    <a:pt x="1341" y="434"/>
                  </a:lnTo>
                  <a:cubicBezTo>
                    <a:pt x="1459" y="434"/>
                    <a:pt x="1555" y="339"/>
                    <a:pt x="1555" y="220"/>
                  </a:cubicBezTo>
                  <a:cubicBezTo>
                    <a:pt x="1555" y="97"/>
                    <a:pt x="1459" y="1"/>
                    <a:pt x="13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1"/>
            <p:cNvSpPr/>
            <p:nvPr/>
          </p:nvSpPr>
          <p:spPr>
            <a:xfrm>
              <a:off x="1266075" y="2138988"/>
              <a:ext cx="24400" cy="10850"/>
            </a:xfrm>
            <a:custGeom>
              <a:rect b="b" l="l" r="r" t="t"/>
              <a:pathLst>
                <a:path extrusionOk="0" h="434" w="976">
                  <a:moveTo>
                    <a:pt x="214" y="1"/>
                  </a:moveTo>
                  <a:cubicBezTo>
                    <a:pt x="96" y="1"/>
                    <a:pt x="0" y="100"/>
                    <a:pt x="0" y="220"/>
                  </a:cubicBezTo>
                  <a:cubicBezTo>
                    <a:pt x="0" y="338"/>
                    <a:pt x="96" y="434"/>
                    <a:pt x="214" y="434"/>
                  </a:cubicBezTo>
                  <a:lnTo>
                    <a:pt x="761" y="434"/>
                  </a:lnTo>
                  <a:cubicBezTo>
                    <a:pt x="880" y="434"/>
                    <a:pt x="975" y="338"/>
                    <a:pt x="975" y="220"/>
                  </a:cubicBezTo>
                  <a:cubicBezTo>
                    <a:pt x="975" y="100"/>
                    <a:pt x="880" y="1"/>
                    <a:pt x="7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1"/>
            <p:cNvSpPr/>
            <p:nvPr/>
          </p:nvSpPr>
          <p:spPr>
            <a:xfrm>
              <a:off x="1266075" y="2152788"/>
              <a:ext cx="24400" cy="10725"/>
            </a:xfrm>
            <a:custGeom>
              <a:rect b="b" l="l" r="r" t="t"/>
              <a:pathLst>
                <a:path extrusionOk="0" h="429" w="976">
                  <a:moveTo>
                    <a:pt x="214" y="0"/>
                  </a:moveTo>
                  <a:cubicBezTo>
                    <a:pt x="96" y="0"/>
                    <a:pt x="0" y="95"/>
                    <a:pt x="0" y="214"/>
                  </a:cubicBezTo>
                  <a:cubicBezTo>
                    <a:pt x="0" y="332"/>
                    <a:pt x="96" y="429"/>
                    <a:pt x="214" y="429"/>
                  </a:cubicBezTo>
                  <a:lnTo>
                    <a:pt x="761" y="429"/>
                  </a:lnTo>
                  <a:cubicBezTo>
                    <a:pt x="880" y="429"/>
                    <a:pt x="975" y="332"/>
                    <a:pt x="975" y="214"/>
                  </a:cubicBezTo>
                  <a:cubicBezTo>
                    <a:pt x="975" y="95"/>
                    <a:pt x="880" y="0"/>
                    <a:pt x="7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1"/>
            <p:cNvSpPr/>
            <p:nvPr/>
          </p:nvSpPr>
          <p:spPr>
            <a:xfrm>
              <a:off x="1089625" y="2327638"/>
              <a:ext cx="21775" cy="10850"/>
            </a:xfrm>
            <a:custGeom>
              <a:rect b="b" l="l" r="r" t="t"/>
              <a:pathLst>
                <a:path extrusionOk="0" h="434" w="871">
                  <a:moveTo>
                    <a:pt x="219" y="0"/>
                  </a:moveTo>
                  <a:cubicBezTo>
                    <a:pt x="101" y="0"/>
                    <a:pt x="0" y="95"/>
                    <a:pt x="0" y="219"/>
                  </a:cubicBezTo>
                  <a:cubicBezTo>
                    <a:pt x="0" y="337"/>
                    <a:pt x="101" y="433"/>
                    <a:pt x="219" y="433"/>
                  </a:cubicBezTo>
                  <a:lnTo>
                    <a:pt x="657" y="433"/>
                  </a:lnTo>
                  <a:cubicBezTo>
                    <a:pt x="776" y="433"/>
                    <a:pt x="871" y="337"/>
                    <a:pt x="871" y="219"/>
                  </a:cubicBezTo>
                  <a:cubicBezTo>
                    <a:pt x="871" y="95"/>
                    <a:pt x="776" y="0"/>
                    <a:pt x="6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1"/>
            <p:cNvSpPr/>
            <p:nvPr/>
          </p:nvSpPr>
          <p:spPr>
            <a:xfrm>
              <a:off x="1117900" y="2327638"/>
              <a:ext cx="175875" cy="10850"/>
            </a:xfrm>
            <a:custGeom>
              <a:rect b="b" l="l" r="r" t="t"/>
              <a:pathLst>
                <a:path extrusionOk="0" h="434" w="7035">
                  <a:moveTo>
                    <a:pt x="219" y="0"/>
                  </a:moveTo>
                  <a:cubicBezTo>
                    <a:pt x="95" y="0"/>
                    <a:pt x="0" y="95"/>
                    <a:pt x="0" y="219"/>
                  </a:cubicBezTo>
                  <a:cubicBezTo>
                    <a:pt x="0" y="337"/>
                    <a:pt x="95" y="433"/>
                    <a:pt x="219" y="433"/>
                  </a:cubicBezTo>
                  <a:lnTo>
                    <a:pt x="6820" y="433"/>
                  </a:lnTo>
                  <a:cubicBezTo>
                    <a:pt x="6939" y="433"/>
                    <a:pt x="7035" y="337"/>
                    <a:pt x="7035" y="219"/>
                  </a:cubicBezTo>
                  <a:cubicBezTo>
                    <a:pt x="7035" y="95"/>
                    <a:pt x="6939" y="0"/>
                    <a:pt x="68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1"/>
            <p:cNvSpPr/>
            <p:nvPr/>
          </p:nvSpPr>
          <p:spPr>
            <a:xfrm>
              <a:off x="1089625" y="2345613"/>
              <a:ext cx="204150" cy="10850"/>
            </a:xfrm>
            <a:custGeom>
              <a:rect b="b" l="l" r="r" t="t"/>
              <a:pathLst>
                <a:path extrusionOk="0" h="434" w="8166">
                  <a:moveTo>
                    <a:pt x="219" y="1"/>
                  </a:moveTo>
                  <a:cubicBezTo>
                    <a:pt x="101" y="1"/>
                    <a:pt x="0" y="97"/>
                    <a:pt x="0" y="219"/>
                  </a:cubicBezTo>
                  <a:cubicBezTo>
                    <a:pt x="0" y="337"/>
                    <a:pt x="101" y="434"/>
                    <a:pt x="219" y="434"/>
                  </a:cubicBezTo>
                  <a:lnTo>
                    <a:pt x="7951" y="434"/>
                  </a:lnTo>
                  <a:cubicBezTo>
                    <a:pt x="8070" y="434"/>
                    <a:pt x="8166" y="337"/>
                    <a:pt x="8166" y="219"/>
                  </a:cubicBezTo>
                  <a:cubicBezTo>
                    <a:pt x="8166" y="97"/>
                    <a:pt x="8070" y="1"/>
                    <a:pt x="79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1"/>
            <p:cNvSpPr/>
            <p:nvPr/>
          </p:nvSpPr>
          <p:spPr>
            <a:xfrm>
              <a:off x="1089625" y="2363613"/>
              <a:ext cx="204150" cy="10850"/>
            </a:xfrm>
            <a:custGeom>
              <a:rect b="b" l="l" r="r" t="t"/>
              <a:pathLst>
                <a:path extrusionOk="0" h="434" w="8166">
                  <a:moveTo>
                    <a:pt x="219" y="0"/>
                  </a:moveTo>
                  <a:cubicBezTo>
                    <a:pt x="101" y="0"/>
                    <a:pt x="0" y="96"/>
                    <a:pt x="0" y="219"/>
                  </a:cubicBezTo>
                  <a:cubicBezTo>
                    <a:pt x="0" y="338"/>
                    <a:pt x="101" y="433"/>
                    <a:pt x="219" y="433"/>
                  </a:cubicBezTo>
                  <a:lnTo>
                    <a:pt x="7951" y="433"/>
                  </a:lnTo>
                  <a:cubicBezTo>
                    <a:pt x="8070" y="433"/>
                    <a:pt x="8166" y="338"/>
                    <a:pt x="8166" y="219"/>
                  </a:cubicBezTo>
                  <a:cubicBezTo>
                    <a:pt x="8166" y="96"/>
                    <a:pt x="8070" y="0"/>
                    <a:pt x="79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1"/>
            <p:cNvSpPr/>
            <p:nvPr/>
          </p:nvSpPr>
          <p:spPr>
            <a:xfrm>
              <a:off x="1092725" y="2219288"/>
              <a:ext cx="10850" cy="10850"/>
            </a:xfrm>
            <a:custGeom>
              <a:rect b="b" l="l" r="r" t="t"/>
              <a:pathLst>
                <a:path extrusionOk="0" h="434" w="434">
                  <a:moveTo>
                    <a:pt x="214" y="1"/>
                  </a:moveTo>
                  <a:cubicBezTo>
                    <a:pt x="95" y="1"/>
                    <a:pt x="0" y="97"/>
                    <a:pt x="0" y="215"/>
                  </a:cubicBezTo>
                  <a:cubicBezTo>
                    <a:pt x="0" y="338"/>
                    <a:pt x="100" y="434"/>
                    <a:pt x="219" y="434"/>
                  </a:cubicBezTo>
                  <a:cubicBezTo>
                    <a:pt x="337" y="434"/>
                    <a:pt x="433" y="338"/>
                    <a:pt x="433" y="215"/>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1"/>
            <p:cNvSpPr/>
            <p:nvPr/>
          </p:nvSpPr>
          <p:spPr>
            <a:xfrm>
              <a:off x="1105700" y="2219288"/>
              <a:ext cx="10850" cy="10850"/>
            </a:xfrm>
            <a:custGeom>
              <a:rect b="b" l="l" r="r" t="t"/>
              <a:pathLst>
                <a:path extrusionOk="0" h="434" w="434">
                  <a:moveTo>
                    <a:pt x="215" y="1"/>
                  </a:moveTo>
                  <a:cubicBezTo>
                    <a:pt x="96" y="1"/>
                    <a:pt x="0" y="97"/>
                    <a:pt x="0" y="215"/>
                  </a:cubicBezTo>
                  <a:cubicBezTo>
                    <a:pt x="0" y="338"/>
                    <a:pt x="100" y="434"/>
                    <a:pt x="219" y="434"/>
                  </a:cubicBezTo>
                  <a:cubicBezTo>
                    <a:pt x="337" y="434"/>
                    <a:pt x="434" y="338"/>
                    <a:pt x="434" y="215"/>
                  </a:cubicBezTo>
                  <a:cubicBezTo>
                    <a:pt x="434"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1"/>
            <p:cNvSpPr/>
            <p:nvPr/>
          </p:nvSpPr>
          <p:spPr>
            <a:xfrm>
              <a:off x="1186350" y="2405663"/>
              <a:ext cx="10850" cy="20150"/>
            </a:xfrm>
            <a:custGeom>
              <a:rect b="b" l="l" r="r" t="t"/>
              <a:pathLst>
                <a:path extrusionOk="0" h="806" w="434">
                  <a:moveTo>
                    <a:pt x="215" y="0"/>
                  </a:moveTo>
                  <a:cubicBezTo>
                    <a:pt x="95" y="0"/>
                    <a:pt x="0" y="95"/>
                    <a:pt x="0" y="214"/>
                  </a:cubicBezTo>
                  <a:lnTo>
                    <a:pt x="0" y="587"/>
                  </a:lnTo>
                  <a:cubicBezTo>
                    <a:pt x="0" y="711"/>
                    <a:pt x="95" y="806"/>
                    <a:pt x="215" y="806"/>
                  </a:cubicBezTo>
                  <a:cubicBezTo>
                    <a:pt x="333" y="806"/>
                    <a:pt x="433" y="711"/>
                    <a:pt x="433" y="587"/>
                  </a:cubicBezTo>
                  <a:lnTo>
                    <a:pt x="433" y="214"/>
                  </a:lnTo>
                  <a:cubicBezTo>
                    <a:pt x="433" y="95"/>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1"/>
            <p:cNvSpPr/>
            <p:nvPr/>
          </p:nvSpPr>
          <p:spPr>
            <a:xfrm>
              <a:off x="1201275" y="2410338"/>
              <a:ext cx="21200" cy="10850"/>
            </a:xfrm>
            <a:custGeom>
              <a:rect b="b" l="l" r="r" t="t"/>
              <a:pathLst>
                <a:path extrusionOk="0" h="434" w="848">
                  <a:moveTo>
                    <a:pt x="214" y="0"/>
                  </a:moveTo>
                  <a:cubicBezTo>
                    <a:pt x="96" y="0"/>
                    <a:pt x="0" y="95"/>
                    <a:pt x="0" y="214"/>
                  </a:cubicBezTo>
                  <a:cubicBezTo>
                    <a:pt x="0" y="337"/>
                    <a:pt x="96" y="433"/>
                    <a:pt x="214" y="433"/>
                  </a:cubicBezTo>
                  <a:lnTo>
                    <a:pt x="629" y="433"/>
                  </a:lnTo>
                  <a:cubicBezTo>
                    <a:pt x="752" y="433"/>
                    <a:pt x="848" y="337"/>
                    <a:pt x="848" y="214"/>
                  </a:cubicBezTo>
                  <a:cubicBezTo>
                    <a:pt x="848" y="95"/>
                    <a:pt x="752" y="0"/>
                    <a:pt x="6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1"/>
            <p:cNvSpPr/>
            <p:nvPr/>
          </p:nvSpPr>
          <p:spPr>
            <a:xfrm>
              <a:off x="1161050" y="2410338"/>
              <a:ext cx="21225" cy="10850"/>
            </a:xfrm>
            <a:custGeom>
              <a:rect b="b" l="l" r="r" t="t"/>
              <a:pathLst>
                <a:path extrusionOk="0" h="434" w="849">
                  <a:moveTo>
                    <a:pt x="215" y="0"/>
                  </a:moveTo>
                  <a:cubicBezTo>
                    <a:pt x="96" y="0"/>
                    <a:pt x="1" y="95"/>
                    <a:pt x="1" y="214"/>
                  </a:cubicBezTo>
                  <a:cubicBezTo>
                    <a:pt x="1" y="337"/>
                    <a:pt x="96" y="433"/>
                    <a:pt x="215" y="433"/>
                  </a:cubicBezTo>
                  <a:lnTo>
                    <a:pt x="630" y="433"/>
                  </a:lnTo>
                  <a:cubicBezTo>
                    <a:pt x="748" y="433"/>
                    <a:pt x="848" y="337"/>
                    <a:pt x="848" y="214"/>
                  </a:cubicBezTo>
                  <a:cubicBezTo>
                    <a:pt x="848" y="95"/>
                    <a:pt x="748" y="0"/>
                    <a:pt x="6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1"/>
            <p:cNvSpPr/>
            <p:nvPr/>
          </p:nvSpPr>
          <p:spPr>
            <a:xfrm>
              <a:off x="1162075" y="2172863"/>
              <a:ext cx="124075" cy="131100"/>
            </a:xfrm>
            <a:custGeom>
              <a:rect b="b" l="l" r="r" t="t"/>
              <a:pathLst>
                <a:path extrusionOk="0" h="5244" w="4963">
                  <a:moveTo>
                    <a:pt x="2479" y="432"/>
                  </a:moveTo>
                  <a:cubicBezTo>
                    <a:pt x="2502" y="432"/>
                    <a:pt x="2525" y="436"/>
                    <a:pt x="2547" y="446"/>
                  </a:cubicBezTo>
                  <a:lnTo>
                    <a:pt x="4515" y="1229"/>
                  </a:lnTo>
                  <a:cubicBezTo>
                    <a:pt x="4521" y="1229"/>
                    <a:pt x="4530" y="1233"/>
                    <a:pt x="4530" y="1247"/>
                  </a:cubicBezTo>
                  <a:cubicBezTo>
                    <a:pt x="4530" y="1261"/>
                    <a:pt x="4521" y="1261"/>
                    <a:pt x="4515" y="1266"/>
                  </a:cubicBezTo>
                  <a:lnTo>
                    <a:pt x="2547" y="2049"/>
                  </a:lnTo>
                  <a:cubicBezTo>
                    <a:pt x="2525" y="2058"/>
                    <a:pt x="2502" y="2063"/>
                    <a:pt x="2480" y="2063"/>
                  </a:cubicBezTo>
                  <a:cubicBezTo>
                    <a:pt x="2458" y="2063"/>
                    <a:pt x="2436" y="2058"/>
                    <a:pt x="2416" y="2049"/>
                  </a:cubicBezTo>
                  <a:lnTo>
                    <a:pt x="442" y="1266"/>
                  </a:lnTo>
                  <a:cubicBezTo>
                    <a:pt x="438" y="1261"/>
                    <a:pt x="429" y="1261"/>
                    <a:pt x="429" y="1247"/>
                  </a:cubicBezTo>
                  <a:cubicBezTo>
                    <a:pt x="429" y="1233"/>
                    <a:pt x="438" y="1229"/>
                    <a:pt x="442" y="1229"/>
                  </a:cubicBezTo>
                  <a:lnTo>
                    <a:pt x="2416" y="446"/>
                  </a:lnTo>
                  <a:cubicBezTo>
                    <a:pt x="2438" y="436"/>
                    <a:pt x="2456" y="432"/>
                    <a:pt x="2479" y="432"/>
                  </a:cubicBezTo>
                  <a:close/>
                  <a:moveTo>
                    <a:pt x="3418" y="2168"/>
                  </a:moveTo>
                  <a:lnTo>
                    <a:pt x="4515" y="2606"/>
                  </a:lnTo>
                  <a:cubicBezTo>
                    <a:pt x="4521" y="2606"/>
                    <a:pt x="4530" y="2610"/>
                    <a:pt x="4530" y="2623"/>
                  </a:cubicBezTo>
                  <a:cubicBezTo>
                    <a:pt x="4530" y="2637"/>
                    <a:pt x="4521" y="2637"/>
                    <a:pt x="4515" y="2642"/>
                  </a:cubicBezTo>
                  <a:lnTo>
                    <a:pt x="2547" y="3426"/>
                  </a:lnTo>
                  <a:cubicBezTo>
                    <a:pt x="2525" y="3432"/>
                    <a:pt x="2502" y="3436"/>
                    <a:pt x="2480" y="3436"/>
                  </a:cubicBezTo>
                  <a:cubicBezTo>
                    <a:pt x="2458" y="3436"/>
                    <a:pt x="2436" y="3432"/>
                    <a:pt x="2416" y="3426"/>
                  </a:cubicBezTo>
                  <a:lnTo>
                    <a:pt x="442" y="2642"/>
                  </a:lnTo>
                  <a:cubicBezTo>
                    <a:pt x="438" y="2637"/>
                    <a:pt x="429" y="2637"/>
                    <a:pt x="429" y="2623"/>
                  </a:cubicBezTo>
                  <a:cubicBezTo>
                    <a:pt x="429" y="2610"/>
                    <a:pt x="438" y="2606"/>
                    <a:pt x="442" y="2606"/>
                  </a:cubicBezTo>
                  <a:lnTo>
                    <a:pt x="1541" y="2168"/>
                  </a:lnTo>
                  <a:lnTo>
                    <a:pt x="2256" y="2450"/>
                  </a:lnTo>
                  <a:cubicBezTo>
                    <a:pt x="2328" y="2478"/>
                    <a:pt x="2406" y="2491"/>
                    <a:pt x="2479" y="2491"/>
                  </a:cubicBezTo>
                  <a:cubicBezTo>
                    <a:pt x="2557" y="2491"/>
                    <a:pt x="2635" y="2478"/>
                    <a:pt x="2707" y="2450"/>
                  </a:cubicBezTo>
                  <a:lnTo>
                    <a:pt x="3418" y="2168"/>
                  </a:lnTo>
                  <a:close/>
                  <a:moveTo>
                    <a:pt x="3418" y="3544"/>
                  </a:moveTo>
                  <a:lnTo>
                    <a:pt x="4515" y="3977"/>
                  </a:lnTo>
                  <a:cubicBezTo>
                    <a:pt x="4521" y="3981"/>
                    <a:pt x="4530" y="3986"/>
                    <a:pt x="4530" y="3994"/>
                  </a:cubicBezTo>
                  <a:cubicBezTo>
                    <a:pt x="4530" y="4009"/>
                    <a:pt x="4521" y="4013"/>
                    <a:pt x="4515" y="4017"/>
                  </a:cubicBezTo>
                  <a:lnTo>
                    <a:pt x="2547" y="4801"/>
                  </a:lnTo>
                  <a:cubicBezTo>
                    <a:pt x="2525" y="4808"/>
                    <a:pt x="2502" y="4811"/>
                    <a:pt x="2480" y="4811"/>
                  </a:cubicBezTo>
                  <a:cubicBezTo>
                    <a:pt x="2458" y="4811"/>
                    <a:pt x="2436" y="4808"/>
                    <a:pt x="2416" y="4801"/>
                  </a:cubicBezTo>
                  <a:lnTo>
                    <a:pt x="442" y="4017"/>
                  </a:lnTo>
                  <a:cubicBezTo>
                    <a:pt x="438" y="4013"/>
                    <a:pt x="429" y="4009"/>
                    <a:pt x="429" y="3994"/>
                  </a:cubicBezTo>
                  <a:cubicBezTo>
                    <a:pt x="429" y="3986"/>
                    <a:pt x="438" y="3981"/>
                    <a:pt x="442" y="3977"/>
                  </a:cubicBezTo>
                  <a:lnTo>
                    <a:pt x="1541" y="3544"/>
                  </a:lnTo>
                  <a:lnTo>
                    <a:pt x="2256" y="3826"/>
                  </a:lnTo>
                  <a:cubicBezTo>
                    <a:pt x="2328" y="3853"/>
                    <a:pt x="2406" y="3867"/>
                    <a:pt x="2479" y="3867"/>
                  </a:cubicBezTo>
                  <a:cubicBezTo>
                    <a:pt x="2557" y="3867"/>
                    <a:pt x="2635" y="3853"/>
                    <a:pt x="2707" y="3826"/>
                  </a:cubicBezTo>
                  <a:lnTo>
                    <a:pt x="3418" y="3544"/>
                  </a:lnTo>
                  <a:close/>
                  <a:moveTo>
                    <a:pt x="2482" y="0"/>
                  </a:moveTo>
                  <a:cubicBezTo>
                    <a:pt x="2405" y="0"/>
                    <a:pt x="2329" y="15"/>
                    <a:pt x="2256" y="45"/>
                  </a:cubicBezTo>
                  <a:lnTo>
                    <a:pt x="284" y="829"/>
                  </a:lnTo>
                  <a:cubicBezTo>
                    <a:pt x="110" y="896"/>
                    <a:pt x="0" y="1060"/>
                    <a:pt x="0" y="1247"/>
                  </a:cubicBezTo>
                  <a:cubicBezTo>
                    <a:pt x="0" y="1434"/>
                    <a:pt x="110" y="1598"/>
                    <a:pt x="284" y="1666"/>
                  </a:cubicBezTo>
                  <a:lnTo>
                    <a:pt x="957" y="1935"/>
                  </a:lnTo>
                  <a:lnTo>
                    <a:pt x="284" y="2200"/>
                  </a:lnTo>
                  <a:cubicBezTo>
                    <a:pt x="110" y="2272"/>
                    <a:pt x="0" y="2436"/>
                    <a:pt x="0" y="2623"/>
                  </a:cubicBezTo>
                  <a:cubicBezTo>
                    <a:pt x="0" y="2806"/>
                    <a:pt x="110" y="2974"/>
                    <a:pt x="284" y="3043"/>
                  </a:cubicBezTo>
                  <a:lnTo>
                    <a:pt x="957" y="3311"/>
                  </a:lnTo>
                  <a:lnTo>
                    <a:pt x="284" y="3575"/>
                  </a:lnTo>
                  <a:cubicBezTo>
                    <a:pt x="110" y="3644"/>
                    <a:pt x="0" y="3813"/>
                    <a:pt x="0" y="3994"/>
                  </a:cubicBezTo>
                  <a:cubicBezTo>
                    <a:pt x="0" y="4181"/>
                    <a:pt x="110" y="4345"/>
                    <a:pt x="284" y="4419"/>
                  </a:cubicBezTo>
                  <a:lnTo>
                    <a:pt x="2256" y="5203"/>
                  </a:lnTo>
                  <a:cubicBezTo>
                    <a:pt x="2328" y="5230"/>
                    <a:pt x="2406" y="5243"/>
                    <a:pt x="2479" y="5243"/>
                  </a:cubicBezTo>
                  <a:cubicBezTo>
                    <a:pt x="2557" y="5243"/>
                    <a:pt x="2635" y="5230"/>
                    <a:pt x="2707" y="5203"/>
                  </a:cubicBezTo>
                  <a:lnTo>
                    <a:pt x="4675" y="4419"/>
                  </a:lnTo>
                  <a:cubicBezTo>
                    <a:pt x="4849" y="4345"/>
                    <a:pt x="4963" y="4181"/>
                    <a:pt x="4963" y="3994"/>
                  </a:cubicBezTo>
                  <a:cubicBezTo>
                    <a:pt x="4963" y="3813"/>
                    <a:pt x="4849" y="3644"/>
                    <a:pt x="4675" y="3575"/>
                  </a:cubicBezTo>
                  <a:lnTo>
                    <a:pt x="4001" y="3311"/>
                  </a:lnTo>
                  <a:lnTo>
                    <a:pt x="4675" y="3043"/>
                  </a:lnTo>
                  <a:cubicBezTo>
                    <a:pt x="4849" y="2974"/>
                    <a:pt x="4963" y="2806"/>
                    <a:pt x="4963" y="2623"/>
                  </a:cubicBezTo>
                  <a:cubicBezTo>
                    <a:pt x="4963" y="2436"/>
                    <a:pt x="4849" y="2272"/>
                    <a:pt x="4675" y="2200"/>
                  </a:cubicBezTo>
                  <a:lnTo>
                    <a:pt x="4001" y="1935"/>
                  </a:lnTo>
                  <a:lnTo>
                    <a:pt x="4675" y="1666"/>
                  </a:lnTo>
                  <a:cubicBezTo>
                    <a:pt x="4849" y="1598"/>
                    <a:pt x="4963" y="1434"/>
                    <a:pt x="4963" y="1247"/>
                  </a:cubicBezTo>
                  <a:cubicBezTo>
                    <a:pt x="4963" y="1060"/>
                    <a:pt x="4849" y="896"/>
                    <a:pt x="4675" y="829"/>
                  </a:cubicBezTo>
                  <a:lnTo>
                    <a:pt x="2707" y="45"/>
                  </a:lnTo>
                  <a:cubicBezTo>
                    <a:pt x="2634" y="15"/>
                    <a:pt x="2558" y="0"/>
                    <a:pt x="24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1"/>
            <p:cNvSpPr/>
            <p:nvPr/>
          </p:nvSpPr>
          <p:spPr>
            <a:xfrm>
              <a:off x="1092725" y="2235813"/>
              <a:ext cx="50350" cy="70300"/>
            </a:xfrm>
            <a:custGeom>
              <a:rect b="b" l="l" r="r" t="t"/>
              <a:pathLst>
                <a:path extrusionOk="0" h="2812" w="2014">
                  <a:moveTo>
                    <a:pt x="793" y="433"/>
                  </a:moveTo>
                  <a:lnTo>
                    <a:pt x="793" y="793"/>
                  </a:lnTo>
                  <a:lnTo>
                    <a:pt x="433" y="793"/>
                  </a:lnTo>
                  <a:lnTo>
                    <a:pt x="433" y="433"/>
                  </a:lnTo>
                  <a:close/>
                  <a:moveTo>
                    <a:pt x="1586" y="433"/>
                  </a:moveTo>
                  <a:lnTo>
                    <a:pt x="1586" y="793"/>
                  </a:lnTo>
                  <a:lnTo>
                    <a:pt x="1226" y="793"/>
                  </a:lnTo>
                  <a:lnTo>
                    <a:pt x="1226" y="433"/>
                  </a:lnTo>
                  <a:close/>
                  <a:moveTo>
                    <a:pt x="793" y="1226"/>
                  </a:moveTo>
                  <a:lnTo>
                    <a:pt x="793" y="1586"/>
                  </a:lnTo>
                  <a:lnTo>
                    <a:pt x="433" y="1586"/>
                  </a:lnTo>
                  <a:lnTo>
                    <a:pt x="433" y="1226"/>
                  </a:lnTo>
                  <a:close/>
                  <a:moveTo>
                    <a:pt x="1586" y="1226"/>
                  </a:moveTo>
                  <a:lnTo>
                    <a:pt x="1586" y="1586"/>
                  </a:lnTo>
                  <a:lnTo>
                    <a:pt x="1226" y="1586"/>
                  </a:lnTo>
                  <a:lnTo>
                    <a:pt x="1226" y="1226"/>
                  </a:lnTo>
                  <a:close/>
                  <a:moveTo>
                    <a:pt x="793" y="2019"/>
                  </a:moveTo>
                  <a:lnTo>
                    <a:pt x="793" y="2378"/>
                  </a:lnTo>
                  <a:lnTo>
                    <a:pt x="433" y="2378"/>
                  </a:lnTo>
                  <a:lnTo>
                    <a:pt x="433" y="2019"/>
                  </a:lnTo>
                  <a:close/>
                  <a:moveTo>
                    <a:pt x="1586" y="2019"/>
                  </a:moveTo>
                  <a:lnTo>
                    <a:pt x="1586" y="2378"/>
                  </a:lnTo>
                  <a:lnTo>
                    <a:pt x="1226" y="2378"/>
                  </a:lnTo>
                  <a:lnTo>
                    <a:pt x="1226" y="2019"/>
                  </a:lnTo>
                  <a:close/>
                  <a:moveTo>
                    <a:pt x="387" y="0"/>
                  </a:moveTo>
                  <a:cubicBezTo>
                    <a:pt x="173" y="0"/>
                    <a:pt x="0" y="178"/>
                    <a:pt x="0" y="393"/>
                  </a:cubicBezTo>
                  <a:lnTo>
                    <a:pt x="0" y="839"/>
                  </a:lnTo>
                  <a:cubicBezTo>
                    <a:pt x="0" y="898"/>
                    <a:pt x="13" y="957"/>
                    <a:pt x="41" y="1012"/>
                  </a:cubicBezTo>
                  <a:cubicBezTo>
                    <a:pt x="13" y="1062"/>
                    <a:pt x="0" y="1121"/>
                    <a:pt x="0" y="1185"/>
                  </a:cubicBezTo>
                  <a:lnTo>
                    <a:pt x="0" y="1627"/>
                  </a:lnTo>
                  <a:cubicBezTo>
                    <a:pt x="0" y="1691"/>
                    <a:pt x="13" y="1750"/>
                    <a:pt x="41" y="1800"/>
                  </a:cubicBezTo>
                  <a:cubicBezTo>
                    <a:pt x="13" y="1855"/>
                    <a:pt x="0" y="1914"/>
                    <a:pt x="0" y="1974"/>
                  </a:cubicBezTo>
                  <a:lnTo>
                    <a:pt x="0" y="2420"/>
                  </a:lnTo>
                  <a:cubicBezTo>
                    <a:pt x="0" y="2634"/>
                    <a:pt x="173" y="2811"/>
                    <a:pt x="387" y="2811"/>
                  </a:cubicBezTo>
                  <a:lnTo>
                    <a:pt x="833" y="2811"/>
                  </a:lnTo>
                  <a:cubicBezTo>
                    <a:pt x="898" y="2811"/>
                    <a:pt x="957" y="2794"/>
                    <a:pt x="1007" y="2771"/>
                  </a:cubicBezTo>
                  <a:cubicBezTo>
                    <a:pt x="1062" y="2794"/>
                    <a:pt x="1117" y="2811"/>
                    <a:pt x="1180" y="2811"/>
                  </a:cubicBezTo>
                  <a:lnTo>
                    <a:pt x="1626" y="2811"/>
                  </a:lnTo>
                  <a:cubicBezTo>
                    <a:pt x="1840" y="2811"/>
                    <a:pt x="2013" y="2634"/>
                    <a:pt x="2013" y="2420"/>
                  </a:cubicBezTo>
                  <a:lnTo>
                    <a:pt x="2013" y="1974"/>
                  </a:lnTo>
                  <a:cubicBezTo>
                    <a:pt x="2013" y="1914"/>
                    <a:pt x="2000" y="1855"/>
                    <a:pt x="1973" y="1800"/>
                  </a:cubicBezTo>
                  <a:cubicBezTo>
                    <a:pt x="2000" y="1750"/>
                    <a:pt x="2013" y="1691"/>
                    <a:pt x="2013" y="1627"/>
                  </a:cubicBezTo>
                  <a:lnTo>
                    <a:pt x="2013" y="1185"/>
                  </a:lnTo>
                  <a:cubicBezTo>
                    <a:pt x="2013" y="1121"/>
                    <a:pt x="2000" y="1062"/>
                    <a:pt x="1973" y="1012"/>
                  </a:cubicBezTo>
                  <a:cubicBezTo>
                    <a:pt x="2000" y="957"/>
                    <a:pt x="2013" y="898"/>
                    <a:pt x="2013" y="839"/>
                  </a:cubicBezTo>
                  <a:lnTo>
                    <a:pt x="2013" y="393"/>
                  </a:lnTo>
                  <a:cubicBezTo>
                    <a:pt x="2013" y="178"/>
                    <a:pt x="1840" y="0"/>
                    <a:pt x="1626" y="0"/>
                  </a:cubicBezTo>
                  <a:lnTo>
                    <a:pt x="1180" y="0"/>
                  </a:lnTo>
                  <a:cubicBezTo>
                    <a:pt x="1117" y="0"/>
                    <a:pt x="1062" y="19"/>
                    <a:pt x="1007" y="42"/>
                  </a:cubicBezTo>
                  <a:cubicBezTo>
                    <a:pt x="957" y="19"/>
                    <a:pt x="898" y="0"/>
                    <a:pt x="8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41"/>
          <p:cNvGrpSpPr/>
          <p:nvPr/>
        </p:nvGrpSpPr>
        <p:grpSpPr>
          <a:xfrm>
            <a:off x="7817688" y="1803025"/>
            <a:ext cx="295725" cy="368650"/>
            <a:chOff x="3374675" y="3827025"/>
            <a:chExt cx="295725" cy="368650"/>
          </a:xfrm>
        </p:grpSpPr>
        <p:sp>
          <p:nvSpPr>
            <p:cNvPr id="458" name="Google Shape;458;p41"/>
            <p:cNvSpPr/>
            <p:nvPr/>
          </p:nvSpPr>
          <p:spPr>
            <a:xfrm>
              <a:off x="3613775" y="4013375"/>
              <a:ext cx="56625" cy="182300"/>
            </a:xfrm>
            <a:custGeom>
              <a:rect b="b" l="l" r="r" t="t"/>
              <a:pathLst>
                <a:path extrusionOk="0" h="7292" w="2265">
                  <a:moveTo>
                    <a:pt x="2046" y="1"/>
                  </a:moveTo>
                  <a:cubicBezTo>
                    <a:pt x="1928" y="1"/>
                    <a:pt x="1832" y="97"/>
                    <a:pt x="1832" y="215"/>
                  </a:cubicBezTo>
                  <a:lnTo>
                    <a:pt x="1832" y="6785"/>
                  </a:lnTo>
                  <a:cubicBezTo>
                    <a:pt x="1832" y="6827"/>
                    <a:pt x="1800" y="6858"/>
                    <a:pt x="1760" y="6858"/>
                  </a:cubicBezTo>
                  <a:lnTo>
                    <a:pt x="219" y="6858"/>
                  </a:lnTo>
                  <a:cubicBezTo>
                    <a:pt x="101" y="6858"/>
                    <a:pt x="0" y="6953"/>
                    <a:pt x="0" y="7077"/>
                  </a:cubicBezTo>
                  <a:cubicBezTo>
                    <a:pt x="0" y="7195"/>
                    <a:pt x="101" y="7291"/>
                    <a:pt x="219" y="7291"/>
                  </a:cubicBezTo>
                  <a:lnTo>
                    <a:pt x="1760" y="7291"/>
                  </a:lnTo>
                  <a:cubicBezTo>
                    <a:pt x="2038" y="7291"/>
                    <a:pt x="2265" y="7063"/>
                    <a:pt x="2265" y="6785"/>
                  </a:cubicBezTo>
                  <a:lnTo>
                    <a:pt x="2265" y="215"/>
                  </a:lnTo>
                  <a:cubicBezTo>
                    <a:pt x="2265" y="97"/>
                    <a:pt x="2170" y="1"/>
                    <a:pt x="20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1"/>
            <p:cNvSpPr/>
            <p:nvPr/>
          </p:nvSpPr>
          <p:spPr>
            <a:xfrm>
              <a:off x="3374675" y="3827025"/>
              <a:ext cx="295725" cy="368650"/>
            </a:xfrm>
            <a:custGeom>
              <a:rect b="b" l="l" r="r" t="t"/>
              <a:pathLst>
                <a:path extrusionOk="0" h="14746" w="11829">
                  <a:moveTo>
                    <a:pt x="11324" y="433"/>
                  </a:moveTo>
                  <a:cubicBezTo>
                    <a:pt x="11364" y="433"/>
                    <a:pt x="11396" y="465"/>
                    <a:pt x="11396" y="507"/>
                  </a:cubicBezTo>
                  <a:lnTo>
                    <a:pt x="11396" y="2320"/>
                  </a:lnTo>
                  <a:lnTo>
                    <a:pt x="433" y="2320"/>
                  </a:lnTo>
                  <a:lnTo>
                    <a:pt x="433" y="507"/>
                  </a:lnTo>
                  <a:cubicBezTo>
                    <a:pt x="433" y="465"/>
                    <a:pt x="465" y="433"/>
                    <a:pt x="507" y="433"/>
                  </a:cubicBezTo>
                  <a:close/>
                  <a:moveTo>
                    <a:pt x="507" y="0"/>
                  </a:moveTo>
                  <a:cubicBezTo>
                    <a:pt x="229" y="0"/>
                    <a:pt x="0" y="229"/>
                    <a:pt x="0" y="507"/>
                  </a:cubicBezTo>
                  <a:lnTo>
                    <a:pt x="0" y="14239"/>
                  </a:lnTo>
                  <a:cubicBezTo>
                    <a:pt x="0" y="14517"/>
                    <a:pt x="229" y="14745"/>
                    <a:pt x="507" y="14745"/>
                  </a:cubicBezTo>
                  <a:lnTo>
                    <a:pt x="8840" y="14745"/>
                  </a:lnTo>
                  <a:cubicBezTo>
                    <a:pt x="8963" y="14745"/>
                    <a:pt x="9059" y="14649"/>
                    <a:pt x="9059" y="14531"/>
                  </a:cubicBezTo>
                  <a:cubicBezTo>
                    <a:pt x="9059" y="14407"/>
                    <a:pt x="8963" y="14312"/>
                    <a:pt x="8840" y="14312"/>
                  </a:cubicBezTo>
                  <a:lnTo>
                    <a:pt x="507" y="14312"/>
                  </a:lnTo>
                  <a:cubicBezTo>
                    <a:pt x="465" y="14312"/>
                    <a:pt x="433" y="14281"/>
                    <a:pt x="433" y="14239"/>
                  </a:cubicBezTo>
                  <a:lnTo>
                    <a:pt x="433" y="2753"/>
                  </a:lnTo>
                  <a:lnTo>
                    <a:pt x="11396" y="2753"/>
                  </a:lnTo>
                  <a:lnTo>
                    <a:pt x="11396" y="4630"/>
                  </a:lnTo>
                  <a:cubicBezTo>
                    <a:pt x="11396" y="4748"/>
                    <a:pt x="11492" y="4845"/>
                    <a:pt x="11610" y="4845"/>
                  </a:cubicBezTo>
                  <a:cubicBezTo>
                    <a:pt x="11734" y="4845"/>
                    <a:pt x="11829" y="4748"/>
                    <a:pt x="11829" y="4630"/>
                  </a:cubicBezTo>
                  <a:lnTo>
                    <a:pt x="11829" y="507"/>
                  </a:lnTo>
                  <a:cubicBezTo>
                    <a:pt x="11829" y="229"/>
                    <a:pt x="11602" y="0"/>
                    <a:pt x="113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1"/>
            <p:cNvSpPr/>
            <p:nvPr/>
          </p:nvSpPr>
          <p:spPr>
            <a:xfrm>
              <a:off x="3659550" y="3960875"/>
              <a:ext cx="10850" cy="39775"/>
            </a:xfrm>
            <a:custGeom>
              <a:rect b="b" l="l" r="r" t="t"/>
              <a:pathLst>
                <a:path extrusionOk="0" h="1591" w="434">
                  <a:moveTo>
                    <a:pt x="215" y="0"/>
                  </a:moveTo>
                  <a:cubicBezTo>
                    <a:pt x="97" y="0"/>
                    <a:pt x="1" y="96"/>
                    <a:pt x="1" y="215"/>
                  </a:cubicBezTo>
                  <a:lnTo>
                    <a:pt x="1" y="1377"/>
                  </a:lnTo>
                  <a:cubicBezTo>
                    <a:pt x="1" y="1495"/>
                    <a:pt x="97" y="1590"/>
                    <a:pt x="215" y="1590"/>
                  </a:cubicBezTo>
                  <a:cubicBezTo>
                    <a:pt x="339" y="1590"/>
                    <a:pt x="434" y="1495"/>
                    <a:pt x="434" y="1377"/>
                  </a:cubicBezTo>
                  <a:lnTo>
                    <a:pt x="434" y="215"/>
                  </a:lnTo>
                  <a:cubicBezTo>
                    <a:pt x="434" y="96"/>
                    <a:pt x="339"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1"/>
            <p:cNvSpPr/>
            <p:nvPr/>
          </p:nvSpPr>
          <p:spPr>
            <a:xfrm>
              <a:off x="3416250" y="4046375"/>
              <a:ext cx="27725" cy="26725"/>
            </a:xfrm>
            <a:custGeom>
              <a:rect b="b" l="l" r="r" t="t"/>
              <a:pathLst>
                <a:path extrusionOk="0" h="1069" w="1109">
                  <a:moveTo>
                    <a:pt x="238" y="0"/>
                  </a:moveTo>
                  <a:cubicBezTo>
                    <a:pt x="183" y="0"/>
                    <a:pt x="128" y="21"/>
                    <a:pt x="87" y="62"/>
                  </a:cubicBezTo>
                  <a:cubicBezTo>
                    <a:pt x="1" y="148"/>
                    <a:pt x="1" y="285"/>
                    <a:pt x="87" y="371"/>
                  </a:cubicBezTo>
                  <a:lnTo>
                    <a:pt x="251" y="535"/>
                  </a:lnTo>
                  <a:lnTo>
                    <a:pt x="87" y="700"/>
                  </a:lnTo>
                  <a:cubicBezTo>
                    <a:pt x="1" y="782"/>
                    <a:pt x="1" y="918"/>
                    <a:pt x="87" y="1005"/>
                  </a:cubicBezTo>
                  <a:cubicBezTo>
                    <a:pt x="129" y="1046"/>
                    <a:pt x="183" y="1068"/>
                    <a:pt x="238" y="1068"/>
                  </a:cubicBezTo>
                  <a:cubicBezTo>
                    <a:pt x="293" y="1068"/>
                    <a:pt x="352" y="1046"/>
                    <a:pt x="393" y="1005"/>
                  </a:cubicBezTo>
                  <a:lnTo>
                    <a:pt x="557" y="841"/>
                  </a:lnTo>
                  <a:lnTo>
                    <a:pt x="721" y="1005"/>
                  </a:lnTo>
                  <a:cubicBezTo>
                    <a:pt x="762" y="1046"/>
                    <a:pt x="816" y="1068"/>
                    <a:pt x="871" y="1068"/>
                  </a:cubicBezTo>
                  <a:cubicBezTo>
                    <a:pt x="930" y="1068"/>
                    <a:pt x="985" y="1046"/>
                    <a:pt x="1026" y="1005"/>
                  </a:cubicBezTo>
                  <a:cubicBezTo>
                    <a:pt x="1108" y="918"/>
                    <a:pt x="1108" y="782"/>
                    <a:pt x="1026" y="700"/>
                  </a:cubicBezTo>
                  <a:lnTo>
                    <a:pt x="862" y="535"/>
                  </a:lnTo>
                  <a:lnTo>
                    <a:pt x="1026" y="371"/>
                  </a:lnTo>
                  <a:cubicBezTo>
                    <a:pt x="1108" y="285"/>
                    <a:pt x="1108" y="148"/>
                    <a:pt x="1026" y="62"/>
                  </a:cubicBezTo>
                  <a:cubicBezTo>
                    <a:pt x="983" y="21"/>
                    <a:pt x="927" y="0"/>
                    <a:pt x="872" y="0"/>
                  </a:cubicBezTo>
                  <a:cubicBezTo>
                    <a:pt x="817" y="0"/>
                    <a:pt x="762" y="21"/>
                    <a:pt x="721" y="62"/>
                  </a:cubicBezTo>
                  <a:lnTo>
                    <a:pt x="557" y="230"/>
                  </a:lnTo>
                  <a:lnTo>
                    <a:pt x="393" y="62"/>
                  </a:lnTo>
                  <a:cubicBezTo>
                    <a:pt x="349" y="21"/>
                    <a:pt x="293"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1"/>
            <p:cNvSpPr/>
            <p:nvPr/>
          </p:nvSpPr>
          <p:spPr>
            <a:xfrm>
              <a:off x="3462500" y="4046375"/>
              <a:ext cx="27700" cy="26725"/>
            </a:xfrm>
            <a:custGeom>
              <a:rect b="b" l="l" r="r" t="t"/>
              <a:pathLst>
                <a:path extrusionOk="0" h="1069" w="1108">
                  <a:moveTo>
                    <a:pt x="237" y="0"/>
                  </a:moveTo>
                  <a:cubicBezTo>
                    <a:pt x="182" y="0"/>
                    <a:pt x="126" y="21"/>
                    <a:pt x="83" y="62"/>
                  </a:cubicBezTo>
                  <a:cubicBezTo>
                    <a:pt x="1" y="148"/>
                    <a:pt x="1" y="285"/>
                    <a:pt x="83" y="371"/>
                  </a:cubicBezTo>
                  <a:lnTo>
                    <a:pt x="247" y="535"/>
                  </a:lnTo>
                  <a:lnTo>
                    <a:pt x="83" y="700"/>
                  </a:lnTo>
                  <a:cubicBezTo>
                    <a:pt x="1" y="782"/>
                    <a:pt x="1" y="918"/>
                    <a:pt x="83" y="1005"/>
                  </a:cubicBezTo>
                  <a:cubicBezTo>
                    <a:pt x="129" y="1046"/>
                    <a:pt x="183" y="1068"/>
                    <a:pt x="238" y="1068"/>
                  </a:cubicBezTo>
                  <a:cubicBezTo>
                    <a:pt x="293" y="1068"/>
                    <a:pt x="348" y="1046"/>
                    <a:pt x="388" y="1005"/>
                  </a:cubicBezTo>
                  <a:lnTo>
                    <a:pt x="552" y="841"/>
                  </a:lnTo>
                  <a:lnTo>
                    <a:pt x="716" y="1005"/>
                  </a:lnTo>
                  <a:cubicBezTo>
                    <a:pt x="762" y="1046"/>
                    <a:pt x="817" y="1068"/>
                    <a:pt x="871" y="1068"/>
                  </a:cubicBezTo>
                  <a:cubicBezTo>
                    <a:pt x="926" y="1068"/>
                    <a:pt x="981" y="1046"/>
                    <a:pt x="1021" y="1005"/>
                  </a:cubicBezTo>
                  <a:cubicBezTo>
                    <a:pt x="1108" y="918"/>
                    <a:pt x="1108" y="782"/>
                    <a:pt x="1021" y="700"/>
                  </a:cubicBezTo>
                  <a:lnTo>
                    <a:pt x="857" y="535"/>
                  </a:lnTo>
                  <a:lnTo>
                    <a:pt x="1021" y="371"/>
                  </a:lnTo>
                  <a:cubicBezTo>
                    <a:pt x="1108" y="285"/>
                    <a:pt x="1108" y="148"/>
                    <a:pt x="1021" y="62"/>
                  </a:cubicBezTo>
                  <a:cubicBezTo>
                    <a:pt x="980" y="21"/>
                    <a:pt x="925" y="0"/>
                    <a:pt x="870" y="0"/>
                  </a:cubicBezTo>
                  <a:cubicBezTo>
                    <a:pt x="815" y="0"/>
                    <a:pt x="759" y="21"/>
                    <a:pt x="716" y="62"/>
                  </a:cubicBezTo>
                  <a:lnTo>
                    <a:pt x="552" y="230"/>
                  </a:lnTo>
                  <a:lnTo>
                    <a:pt x="388" y="62"/>
                  </a:lnTo>
                  <a:cubicBezTo>
                    <a:pt x="347" y="21"/>
                    <a:pt x="292" y="0"/>
                    <a:pt x="2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1"/>
            <p:cNvSpPr/>
            <p:nvPr/>
          </p:nvSpPr>
          <p:spPr>
            <a:xfrm>
              <a:off x="3508625" y="4046375"/>
              <a:ext cx="27825" cy="26725"/>
            </a:xfrm>
            <a:custGeom>
              <a:rect b="b" l="l" r="r" t="t"/>
              <a:pathLst>
                <a:path extrusionOk="0" h="1069" w="1113">
                  <a:moveTo>
                    <a:pt x="239" y="0"/>
                  </a:moveTo>
                  <a:cubicBezTo>
                    <a:pt x="184" y="0"/>
                    <a:pt x="129" y="21"/>
                    <a:pt x="88" y="62"/>
                  </a:cubicBezTo>
                  <a:cubicBezTo>
                    <a:pt x="1" y="148"/>
                    <a:pt x="1" y="285"/>
                    <a:pt x="88" y="371"/>
                  </a:cubicBezTo>
                  <a:lnTo>
                    <a:pt x="252" y="535"/>
                  </a:lnTo>
                  <a:lnTo>
                    <a:pt x="88" y="700"/>
                  </a:lnTo>
                  <a:cubicBezTo>
                    <a:pt x="1" y="782"/>
                    <a:pt x="1" y="918"/>
                    <a:pt x="88" y="1005"/>
                  </a:cubicBezTo>
                  <a:cubicBezTo>
                    <a:pt x="129" y="1046"/>
                    <a:pt x="183" y="1068"/>
                    <a:pt x="238" y="1068"/>
                  </a:cubicBezTo>
                  <a:cubicBezTo>
                    <a:pt x="297" y="1068"/>
                    <a:pt x="352" y="1046"/>
                    <a:pt x="393" y="1005"/>
                  </a:cubicBezTo>
                  <a:lnTo>
                    <a:pt x="557" y="841"/>
                  </a:lnTo>
                  <a:lnTo>
                    <a:pt x="721" y="1005"/>
                  </a:lnTo>
                  <a:cubicBezTo>
                    <a:pt x="762" y="1046"/>
                    <a:pt x="816" y="1068"/>
                    <a:pt x="875" y="1068"/>
                  </a:cubicBezTo>
                  <a:cubicBezTo>
                    <a:pt x="930" y="1068"/>
                    <a:pt x="985" y="1046"/>
                    <a:pt x="1026" y="1005"/>
                  </a:cubicBezTo>
                  <a:cubicBezTo>
                    <a:pt x="1113" y="918"/>
                    <a:pt x="1113" y="782"/>
                    <a:pt x="1026" y="700"/>
                  </a:cubicBezTo>
                  <a:lnTo>
                    <a:pt x="862" y="535"/>
                  </a:lnTo>
                  <a:lnTo>
                    <a:pt x="1026" y="371"/>
                  </a:lnTo>
                  <a:cubicBezTo>
                    <a:pt x="1113" y="285"/>
                    <a:pt x="1113" y="148"/>
                    <a:pt x="1026" y="62"/>
                  </a:cubicBezTo>
                  <a:cubicBezTo>
                    <a:pt x="985" y="21"/>
                    <a:pt x="931" y="0"/>
                    <a:pt x="875" y="0"/>
                  </a:cubicBezTo>
                  <a:cubicBezTo>
                    <a:pt x="820" y="0"/>
                    <a:pt x="764" y="21"/>
                    <a:pt x="721" y="62"/>
                  </a:cubicBezTo>
                  <a:lnTo>
                    <a:pt x="557" y="230"/>
                  </a:lnTo>
                  <a:lnTo>
                    <a:pt x="393" y="62"/>
                  </a:lnTo>
                  <a:cubicBezTo>
                    <a:pt x="350" y="21"/>
                    <a:pt x="294" y="0"/>
                    <a:pt x="2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1"/>
            <p:cNvSpPr/>
            <p:nvPr/>
          </p:nvSpPr>
          <p:spPr>
            <a:xfrm>
              <a:off x="3554875" y="4046375"/>
              <a:ext cx="27725" cy="26725"/>
            </a:xfrm>
            <a:custGeom>
              <a:rect b="b" l="l" r="r" t="t"/>
              <a:pathLst>
                <a:path extrusionOk="0" h="1069" w="1109">
                  <a:moveTo>
                    <a:pt x="237" y="0"/>
                  </a:moveTo>
                  <a:cubicBezTo>
                    <a:pt x="182" y="0"/>
                    <a:pt x="126" y="21"/>
                    <a:pt x="83" y="62"/>
                  </a:cubicBezTo>
                  <a:cubicBezTo>
                    <a:pt x="1" y="148"/>
                    <a:pt x="1" y="285"/>
                    <a:pt x="83" y="371"/>
                  </a:cubicBezTo>
                  <a:lnTo>
                    <a:pt x="247" y="535"/>
                  </a:lnTo>
                  <a:lnTo>
                    <a:pt x="83" y="700"/>
                  </a:lnTo>
                  <a:cubicBezTo>
                    <a:pt x="1" y="782"/>
                    <a:pt x="1" y="918"/>
                    <a:pt x="83" y="1005"/>
                  </a:cubicBezTo>
                  <a:cubicBezTo>
                    <a:pt x="129" y="1046"/>
                    <a:pt x="183" y="1068"/>
                    <a:pt x="238" y="1068"/>
                  </a:cubicBezTo>
                  <a:cubicBezTo>
                    <a:pt x="293" y="1068"/>
                    <a:pt x="348" y="1046"/>
                    <a:pt x="388" y="1005"/>
                  </a:cubicBezTo>
                  <a:lnTo>
                    <a:pt x="556" y="841"/>
                  </a:lnTo>
                  <a:lnTo>
                    <a:pt x="720" y="1005"/>
                  </a:lnTo>
                  <a:cubicBezTo>
                    <a:pt x="762" y="1046"/>
                    <a:pt x="817" y="1068"/>
                    <a:pt x="871" y="1068"/>
                  </a:cubicBezTo>
                  <a:cubicBezTo>
                    <a:pt x="926" y="1068"/>
                    <a:pt x="981" y="1046"/>
                    <a:pt x="1027" y="1005"/>
                  </a:cubicBezTo>
                  <a:cubicBezTo>
                    <a:pt x="1109" y="918"/>
                    <a:pt x="1109" y="782"/>
                    <a:pt x="1027" y="700"/>
                  </a:cubicBezTo>
                  <a:lnTo>
                    <a:pt x="863" y="535"/>
                  </a:lnTo>
                  <a:lnTo>
                    <a:pt x="1027" y="371"/>
                  </a:lnTo>
                  <a:cubicBezTo>
                    <a:pt x="1109" y="285"/>
                    <a:pt x="1109" y="148"/>
                    <a:pt x="1027" y="62"/>
                  </a:cubicBezTo>
                  <a:cubicBezTo>
                    <a:pt x="983" y="21"/>
                    <a:pt x="927" y="0"/>
                    <a:pt x="871" y="0"/>
                  </a:cubicBezTo>
                  <a:cubicBezTo>
                    <a:pt x="816" y="0"/>
                    <a:pt x="761" y="21"/>
                    <a:pt x="720" y="62"/>
                  </a:cubicBezTo>
                  <a:lnTo>
                    <a:pt x="556" y="230"/>
                  </a:lnTo>
                  <a:lnTo>
                    <a:pt x="388" y="62"/>
                  </a:lnTo>
                  <a:cubicBezTo>
                    <a:pt x="347" y="21"/>
                    <a:pt x="292" y="0"/>
                    <a:pt x="2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1"/>
            <p:cNvSpPr/>
            <p:nvPr/>
          </p:nvSpPr>
          <p:spPr>
            <a:xfrm>
              <a:off x="3601025" y="4046375"/>
              <a:ext cx="27800" cy="26725"/>
            </a:xfrm>
            <a:custGeom>
              <a:rect b="b" l="l" r="r" t="t"/>
              <a:pathLst>
                <a:path extrusionOk="0" h="1069" w="1112">
                  <a:moveTo>
                    <a:pt x="240" y="0"/>
                  </a:moveTo>
                  <a:cubicBezTo>
                    <a:pt x="184" y="0"/>
                    <a:pt x="128" y="21"/>
                    <a:pt x="87" y="62"/>
                  </a:cubicBezTo>
                  <a:cubicBezTo>
                    <a:pt x="1" y="148"/>
                    <a:pt x="1" y="285"/>
                    <a:pt x="87" y="371"/>
                  </a:cubicBezTo>
                  <a:lnTo>
                    <a:pt x="251" y="535"/>
                  </a:lnTo>
                  <a:lnTo>
                    <a:pt x="87" y="700"/>
                  </a:lnTo>
                  <a:cubicBezTo>
                    <a:pt x="1" y="782"/>
                    <a:pt x="1" y="918"/>
                    <a:pt x="87" y="1005"/>
                  </a:cubicBezTo>
                  <a:cubicBezTo>
                    <a:pt x="128" y="1046"/>
                    <a:pt x="182" y="1068"/>
                    <a:pt x="241" y="1068"/>
                  </a:cubicBezTo>
                  <a:cubicBezTo>
                    <a:pt x="296" y="1068"/>
                    <a:pt x="351" y="1046"/>
                    <a:pt x="392" y="1005"/>
                  </a:cubicBezTo>
                  <a:lnTo>
                    <a:pt x="556" y="841"/>
                  </a:lnTo>
                  <a:lnTo>
                    <a:pt x="720" y="1005"/>
                  </a:lnTo>
                  <a:cubicBezTo>
                    <a:pt x="761" y="1046"/>
                    <a:pt x="821" y="1068"/>
                    <a:pt x="876" y="1068"/>
                  </a:cubicBezTo>
                  <a:cubicBezTo>
                    <a:pt x="930" y="1068"/>
                    <a:pt x="985" y="1046"/>
                    <a:pt x="1025" y="1005"/>
                  </a:cubicBezTo>
                  <a:cubicBezTo>
                    <a:pt x="1112" y="918"/>
                    <a:pt x="1112" y="782"/>
                    <a:pt x="1025" y="700"/>
                  </a:cubicBezTo>
                  <a:lnTo>
                    <a:pt x="861" y="535"/>
                  </a:lnTo>
                  <a:lnTo>
                    <a:pt x="1025" y="371"/>
                  </a:lnTo>
                  <a:cubicBezTo>
                    <a:pt x="1112" y="285"/>
                    <a:pt x="1112" y="148"/>
                    <a:pt x="1025" y="62"/>
                  </a:cubicBezTo>
                  <a:cubicBezTo>
                    <a:pt x="984" y="21"/>
                    <a:pt x="930" y="0"/>
                    <a:pt x="874" y="0"/>
                  </a:cubicBezTo>
                  <a:cubicBezTo>
                    <a:pt x="819" y="0"/>
                    <a:pt x="763" y="21"/>
                    <a:pt x="720" y="62"/>
                  </a:cubicBezTo>
                  <a:lnTo>
                    <a:pt x="556" y="230"/>
                  </a:lnTo>
                  <a:lnTo>
                    <a:pt x="392" y="62"/>
                  </a:lnTo>
                  <a:cubicBezTo>
                    <a:pt x="351" y="21"/>
                    <a:pt x="295" y="0"/>
                    <a:pt x="2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1"/>
            <p:cNvSpPr/>
            <p:nvPr/>
          </p:nvSpPr>
          <p:spPr>
            <a:xfrm>
              <a:off x="3416250" y="4084425"/>
              <a:ext cx="27725" cy="26725"/>
            </a:xfrm>
            <a:custGeom>
              <a:rect b="b" l="l" r="r" t="t"/>
              <a:pathLst>
                <a:path extrusionOk="0" h="1069" w="1109">
                  <a:moveTo>
                    <a:pt x="238" y="1"/>
                  </a:moveTo>
                  <a:cubicBezTo>
                    <a:pt x="183" y="1"/>
                    <a:pt x="128" y="22"/>
                    <a:pt x="87" y="65"/>
                  </a:cubicBezTo>
                  <a:cubicBezTo>
                    <a:pt x="1" y="147"/>
                    <a:pt x="1" y="284"/>
                    <a:pt x="87" y="372"/>
                  </a:cubicBezTo>
                  <a:lnTo>
                    <a:pt x="251" y="536"/>
                  </a:lnTo>
                  <a:lnTo>
                    <a:pt x="87" y="700"/>
                  </a:lnTo>
                  <a:cubicBezTo>
                    <a:pt x="1" y="782"/>
                    <a:pt x="1" y="918"/>
                    <a:pt x="87" y="1005"/>
                  </a:cubicBezTo>
                  <a:cubicBezTo>
                    <a:pt x="129" y="1045"/>
                    <a:pt x="183" y="1068"/>
                    <a:pt x="238" y="1068"/>
                  </a:cubicBezTo>
                  <a:cubicBezTo>
                    <a:pt x="293" y="1068"/>
                    <a:pt x="352" y="1045"/>
                    <a:pt x="393" y="1005"/>
                  </a:cubicBezTo>
                  <a:lnTo>
                    <a:pt x="557" y="841"/>
                  </a:lnTo>
                  <a:lnTo>
                    <a:pt x="721" y="1005"/>
                  </a:lnTo>
                  <a:cubicBezTo>
                    <a:pt x="762" y="1045"/>
                    <a:pt x="816" y="1068"/>
                    <a:pt x="871" y="1068"/>
                  </a:cubicBezTo>
                  <a:cubicBezTo>
                    <a:pt x="930" y="1068"/>
                    <a:pt x="985" y="1045"/>
                    <a:pt x="1026" y="1005"/>
                  </a:cubicBezTo>
                  <a:cubicBezTo>
                    <a:pt x="1108" y="918"/>
                    <a:pt x="1108" y="782"/>
                    <a:pt x="1026" y="700"/>
                  </a:cubicBezTo>
                  <a:lnTo>
                    <a:pt x="862" y="536"/>
                  </a:lnTo>
                  <a:lnTo>
                    <a:pt x="1026" y="372"/>
                  </a:lnTo>
                  <a:cubicBezTo>
                    <a:pt x="1108" y="284"/>
                    <a:pt x="1108" y="147"/>
                    <a:pt x="1026" y="65"/>
                  </a:cubicBezTo>
                  <a:cubicBezTo>
                    <a:pt x="983" y="22"/>
                    <a:pt x="927" y="1"/>
                    <a:pt x="872" y="1"/>
                  </a:cubicBezTo>
                  <a:cubicBezTo>
                    <a:pt x="817" y="1"/>
                    <a:pt x="762" y="22"/>
                    <a:pt x="721" y="65"/>
                  </a:cubicBezTo>
                  <a:lnTo>
                    <a:pt x="557" y="229"/>
                  </a:lnTo>
                  <a:lnTo>
                    <a:pt x="393" y="65"/>
                  </a:lnTo>
                  <a:cubicBezTo>
                    <a:pt x="349" y="22"/>
                    <a:pt x="293" y="1"/>
                    <a:pt x="2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1"/>
            <p:cNvSpPr/>
            <p:nvPr/>
          </p:nvSpPr>
          <p:spPr>
            <a:xfrm>
              <a:off x="3462500" y="4084425"/>
              <a:ext cx="27700" cy="26725"/>
            </a:xfrm>
            <a:custGeom>
              <a:rect b="b" l="l" r="r" t="t"/>
              <a:pathLst>
                <a:path extrusionOk="0" h="1069" w="1108">
                  <a:moveTo>
                    <a:pt x="237" y="1"/>
                  </a:moveTo>
                  <a:cubicBezTo>
                    <a:pt x="182" y="1"/>
                    <a:pt x="126" y="22"/>
                    <a:pt x="83" y="65"/>
                  </a:cubicBezTo>
                  <a:cubicBezTo>
                    <a:pt x="1" y="147"/>
                    <a:pt x="1" y="284"/>
                    <a:pt x="83" y="372"/>
                  </a:cubicBezTo>
                  <a:lnTo>
                    <a:pt x="247" y="536"/>
                  </a:lnTo>
                  <a:lnTo>
                    <a:pt x="83" y="700"/>
                  </a:lnTo>
                  <a:cubicBezTo>
                    <a:pt x="1" y="782"/>
                    <a:pt x="1" y="918"/>
                    <a:pt x="83" y="1005"/>
                  </a:cubicBezTo>
                  <a:cubicBezTo>
                    <a:pt x="129" y="1045"/>
                    <a:pt x="183" y="1068"/>
                    <a:pt x="238" y="1068"/>
                  </a:cubicBezTo>
                  <a:cubicBezTo>
                    <a:pt x="293" y="1068"/>
                    <a:pt x="348" y="1045"/>
                    <a:pt x="388" y="1005"/>
                  </a:cubicBezTo>
                  <a:lnTo>
                    <a:pt x="552" y="841"/>
                  </a:lnTo>
                  <a:lnTo>
                    <a:pt x="716" y="1005"/>
                  </a:lnTo>
                  <a:cubicBezTo>
                    <a:pt x="762" y="1045"/>
                    <a:pt x="817" y="1068"/>
                    <a:pt x="871" y="1068"/>
                  </a:cubicBezTo>
                  <a:cubicBezTo>
                    <a:pt x="926" y="1068"/>
                    <a:pt x="981" y="1045"/>
                    <a:pt x="1021" y="1005"/>
                  </a:cubicBezTo>
                  <a:cubicBezTo>
                    <a:pt x="1108" y="918"/>
                    <a:pt x="1108" y="782"/>
                    <a:pt x="1021" y="700"/>
                  </a:cubicBezTo>
                  <a:lnTo>
                    <a:pt x="857" y="536"/>
                  </a:lnTo>
                  <a:lnTo>
                    <a:pt x="1021" y="372"/>
                  </a:lnTo>
                  <a:cubicBezTo>
                    <a:pt x="1108" y="284"/>
                    <a:pt x="1108" y="147"/>
                    <a:pt x="1021" y="65"/>
                  </a:cubicBezTo>
                  <a:cubicBezTo>
                    <a:pt x="980" y="22"/>
                    <a:pt x="925" y="1"/>
                    <a:pt x="870" y="1"/>
                  </a:cubicBezTo>
                  <a:cubicBezTo>
                    <a:pt x="815" y="1"/>
                    <a:pt x="759" y="22"/>
                    <a:pt x="716" y="65"/>
                  </a:cubicBezTo>
                  <a:lnTo>
                    <a:pt x="552" y="229"/>
                  </a:lnTo>
                  <a:lnTo>
                    <a:pt x="388" y="65"/>
                  </a:lnTo>
                  <a:cubicBezTo>
                    <a:pt x="347" y="22"/>
                    <a:pt x="292" y="1"/>
                    <a:pt x="2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1"/>
            <p:cNvSpPr/>
            <p:nvPr/>
          </p:nvSpPr>
          <p:spPr>
            <a:xfrm>
              <a:off x="3508625" y="4084425"/>
              <a:ext cx="27825" cy="26725"/>
            </a:xfrm>
            <a:custGeom>
              <a:rect b="b" l="l" r="r" t="t"/>
              <a:pathLst>
                <a:path extrusionOk="0" h="1069" w="1113">
                  <a:moveTo>
                    <a:pt x="239" y="1"/>
                  </a:moveTo>
                  <a:cubicBezTo>
                    <a:pt x="184" y="1"/>
                    <a:pt x="129" y="22"/>
                    <a:pt x="88" y="65"/>
                  </a:cubicBezTo>
                  <a:cubicBezTo>
                    <a:pt x="1" y="147"/>
                    <a:pt x="1" y="284"/>
                    <a:pt x="88" y="372"/>
                  </a:cubicBezTo>
                  <a:lnTo>
                    <a:pt x="252" y="536"/>
                  </a:lnTo>
                  <a:lnTo>
                    <a:pt x="88" y="700"/>
                  </a:lnTo>
                  <a:cubicBezTo>
                    <a:pt x="1" y="782"/>
                    <a:pt x="1" y="918"/>
                    <a:pt x="88" y="1005"/>
                  </a:cubicBezTo>
                  <a:cubicBezTo>
                    <a:pt x="129" y="1045"/>
                    <a:pt x="183" y="1068"/>
                    <a:pt x="238" y="1068"/>
                  </a:cubicBezTo>
                  <a:cubicBezTo>
                    <a:pt x="297" y="1068"/>
                    <a:pt x="352" y="1045"/>
                    <a:pt x="393" y="1005"/>
                  </a:cubicBezTo>
                  <a:lnTo>
                    <a:pt x="557" y="841"/>
                  </a:lnTo>
                  <a:lnTo>
                    <a:pt x="721" y="1005"/>
                  </a:lnTo>
                  <a:cubicBezTo>
                    <a:pt x="762" y="1045"/>
                    <a:pt x="816" y="1068"/>
                    <a:pt x="875" y="1068"/>
                  </a:cubicBezTo>
                  <a:cubicBezTo>
                    <a:pt x="930" y="1068"/>
                    <a:pt x="985" y="1045"/>
                    <a:pt x="1026" y="1005"/>
                  </a:cubicBezTo>
                  <a:cubicBezTo>
                    <a:pt x="1113" y="918"/>
                    <a:pt x="1113" y="782"/>
                    <a:pt x="1026" y="700"/>
                  </a:cubicBezTo>
                  <a:lnTo>
                    <a:pt x="862" y="536"/>
                  </a:lnTo>
                  <a:lnTo>
                    <a:pt x="1026" y="372"/>
                  </a:lnTo>
                  <a:cubicBezTo>
                    <a:pt x="1113" y="284"/>
                    <a:pt x="1113" y="147"/>
                    <a:pt x="1026" y="65"/>
                  </a:cubicBezTo>
                  <a:cubicBezTo>
                    <a:pt x="985" y="22"/>
                    <a:pt x="931" y="1"/>
                    <a:pt x="875" y="1"/>
                  </a:cubicBezTo>
                  <a:cubicBezTo>
                    <a:pt x="820" y="1"/>
                    <a:pt x="764" y="22"/>
                    <a:pt x="721" y="65"/>
                  </a:cubicBezTo>
                  <a:lnTo>
                    <a:pt x="557" y="229"/>
                  </a:lnTo>
                  <a:lnTo>
                    <a:pt x="393" y="65"/>
                  </a:lnTo>
                  <a:cubicBezTo>
                    <a:pt x="350" y="22"/>
                    <a:pt x="294" y="1"/>
                    <a:pt x="2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1"/>
            <p:cNvSpPr/>
            <p:nvPr/>
          </p:nvSpPr>
          <p:spPr>
            <a:xfrm>
              <a:off x="3554875" y="4084425"/>
              <a:ext cx="27725" cy="26725"/>
            </a:xfrm>
            <a:custGeom>
              <a:rect b="b" l="l" r="r" t="t"/>
              <a:pathLst>
                <a:path extrusionOk="0" h="1069" w="1109">
                  <a:moveTo>
                    <a:pt x="237" y="1"/>
                  </a:moveTo>
                  <a:cubicBezTo>
                    <a:pt x="182" y="1"/>
                    <a:pt x="126" y="22"/>
                    <a:pt x="83" y="65"/>
                  </a:cubicBezTo>
                  <a:cubicBezTo>
                    <a:pt x="1" y="147"/>
                    <a:pt x="1" y="284"/>
                    <a:pt x="83" y="372"/>
                  </a:cubicBezTo>
                  <a:lnTo>
                    <a:pt x="247" y="536"/>
                  </a:lnTo>
                  <a:lnTo>
                    <a:pt x="83" y="700"/>
                  </a:lnTo>
                  <a:cubicBezTo>
                    <a:pt x="1" y="782"/>
                    <a:pt x="1" y="918"/>
                    <a:pt x="83" y="1005"/>
                  </a:cubicBezTo>
                  <a:cubicBezTo>
                    <a:pt x="129" y="1045"/>
                    <a:pt x="183" y="1068"/>
                    <a:pt x="238" y="1068"/>
                  </a:cubicBezTo>
                  <a:cubicBezTo>
                    <a:pt x="293" y="1068"/>
                    <a:pt x="348" y="1045"/>
                    <a:pt x="388" y="1005"/>
                  </a:cubicBezTo>
                  <a:lnTo>
                    <a:pt x="556" y="841"/>
                  </a:lnTo>
                  <a:lnTo>
                    <a:pt x="720" y="1005"/>
                  </a:lnTo>
                  <a:cubicBezTo>
                    <a:pt x="762" y="1045"/>
                    <a:pt x="817" y="1068"/>
                    <a:pt x="871" y="1068"/>
                  </a:cubicBezTo>
                  <a:cubicBezTo>
                    <a:pt x="926" y="1068"/>
                    <a:pt x="981" y="1045"/>
                    <a:pt x="1027" y="1005"/>
                  </a:cubicBezTo>
                  <a:cubicBezTo>
                    <a:pt x="1109" y="918"/>
                    <a:pt x="1109" y="782"/>
                    <a:pt x="1027" y="700"/>
                  </a:cubicBezTo>
                  <a:lnTo>
                    <a:pt x="863" y="536"/>
                  </a:lnTo>
                  <a:lnTo>
                    <a:pt x="1027" y="372"/>
                  </a:lnTo>
                  <a:cubicBezTo>
                    <a:pt x="1109" y="284"/>
                    <a:pt x="1109" y="147"/>
                    <a:pt x="1027" y="65"/>
                  </a:cubicBezTo>
                  <a:cubicBezTo>
                    <a:pt x="983" y="22"/>
                    <a:pt x="927" y="1"/>
                    <a:pt x="871" y="1"/>
                  </a:cubicBezTo>
                  <a:cubicBezTo>
                    <a:pt x="816" y="1"/>
                    <a:pt x="761" y="22"/>
                    <a:pt x="720" y="65"/>
                  </a:cubicBezTo>
                  <a:lnTo>
                    <a:pt x="556" y="229"/>
                  </a:lnTo>
                  <a:lnTo>
                    <a:pt x="388" y="65"/>
                  </a:lnTo>
                  <a:cubicBezTo>
                    <a:pt x="347" y="22"/>
                    <a:pt x="292" y="1"/>
                    <a:pt x="2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1"/>
            <p:cNvSpPr/>
            <p:nvPr/>
          </p:nvSpPr>
          <p:spPr>
            <a:xfrm>
              <a:off x="3601025" y="4084425"/>
              <a:ext cx="27800" cy="26725"/>
            </a:xfrm>
            <a:custGeom>
              <a:rect b="b" l="l" r="r" t="t"/>
              <a:pathLst>
                <a:path extrusionOk="0" h="1069" w="1112">
                  <a:moveTo>
                    <a:pt x="240" y="1"/>
                  </a:moveTo>
                  <a:cubicBezTo>
                    <a:pt x="184" y="1"/>
                    <a:pt x="128" y="22"/>
                    <a:pt x="87" y="65"/>
                  </a:cubicBezTo>
                  <a:cubicBezTo>
                    <a:pt x="1" y="147"/>
                    <a:pt x="1" y="284"/>
                    <a:pt x="87" y="372"/>
                  </a:cubicBezTo>
                  <a:lnTo>
                    <a:pt x="251" y="536"/>
                  </a:lnTo>
                  <a:lnTo>
                    <a:pt x="87" y="700"/>
                  </a:lnTo>
                  <a:cubicBezTo>
                    <a:pt x="1" y="782"/>
                    <a:pt x="1" y="918"/>
                    <a:pt x="87" y="1005"/>
                  </a:cubicBezTo>
                  <a:cubicBezTo>
                    <a:pt x="128" y="1045"/>
                    <a:pt x="182" y="1068"/>
                    <a:pt x="241" y="1068"/>
                  </a:cubicBezTo>
                  <a:cubicBezTo>
                    <a:pt x="296" y="1068"/>
                    <a:pt x="351" y="1045"/>
                    <a:pt x="392" y="1005"/>
                  </a:cubicBezTo>
                  <a:lnTo>
                    <a:pt x="556" y="841"/>
                  </a:lnTo>
                  <a:lnTo>
                    <a:pt x="720" y="1005"/>
                  </a:lnTo>
                  <a:cubicBezTo>
                    <a:pt x="761" y="1045"/>
                    <a:pt x="815" y="1068"/>
                    <a:pt x="876" y="1068"/>
                  </a:cubicBezTo>
                  <a:cubicBezTo>
                    <a:pt x="930" y="1068"/>
                    <a:pt x="985" y="1045"/>
                    <a:pt x="1025" y="1005"/>
                  </a:cubicBezTo>
                  <a:cubicBezTo>
                    <a:pt x="1112" y="918"/>
                    <a:pt x="1112" y="782"/>
                    <a:pt x="1025" y="700"/>
                  </a:cubicBezTo>
                  <a:lnTo>
                    <a:pt x="861" y="536"/>
                  </a:lnTo>
                  <a:lnTo>
                    <a:pt x="1025" y="372"/>
                  </a:lnTo>
                  <a:cubicBezTo>
                    <a:pt x="1112" y="284"/>
                    <a:pt x="1112" y="147"/>
                    <a:pt x="1025" y="65"/>
                  </a:cubicBezTo>
                  <a:cubicBezTo>
                    <a:pt x="984" y="22"/>
                    <a:pt x="930" y="1"/>
                    <a:pt x="874" y="1"/>
                  </a:cubicBezTo>
                  <a:cubicBezTo>
                    <a:pt x="819" y="1"/>
                    <a:pt x="763" y="22"/>
                    <a:pt x="720" y="65"/>
                  </a:cubicBezTo>
                  <a:lnTo>
                    <a:pt x="556" y="229"/>
                  </a:lnTo>
                  <a:lnTo>
                    <a:pt x="392" y="65"/>
                  </a:lnTo>
                  <a:cubicBezTo>
                    <a:pt x="351" y="22"/>
                    <a:pt x="295" y="1"/>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1"/>
            <p:cNvSpPr/>
            <p:nvPr/>
          </p:nvSpPr>
          <p:spPr>
            <a:xfrm>
              <a:off x="3416250" y="4122575"/>
              <a:ext cx="27725" cy="26625"/>
            </a:xfrm>
            <a:custGeom>
              <a:rect b="b" l="l" r="r" t="t"/>
              <a:pathLst>
                <a:path extrusionOk="0" h="1065" w="1109">
                  <a:moveTo>
                    <a:pt x="238" y="0"/>
                  </a:moveTo>
                  <a:cubicBezTo>
                    <a:pt x="183" y="0"/>
                    <a:pt x="128" y="21"/>
                    <a:pt x="87" y="62"/>
                  </a:cubicBezTo>
                  <a:cubicBezTo>
                    <a:pt x="1" y="148"/>
                    <a:pt x="1" y="285"/>
                    <a:pt x="87" y="367"/>
                  </a:cubicBezTo>
                  <a:lnTo>
                    <a:pt x="251" y="531"/>
                  </a:lnTo>
                  <a:lnTo>
                    <a:pt x="87" y="695"/>
                  </a:lnTo>
                  <a:cubicBezTo>
                    <a:pt x="1" y="781"/>
                    <a:pt x="1" y="918"/>
                    <a:pt x="87" y="1000"/>
                  </a:cubicBezTo>
                  <a:cubicBezTo>
                    <a:pt x="129" y="1046"/>
                    <a:pt x="183" y="1064"/>
                    <a:pt x="238" y="1064"/>
                  </a:cubicBezTo>
                  <a:cubicBezTo>
                    <a:pt x="293" y="1064"/>
                    <a:pt x="352" y="1046"/>
                    <a:pt x="393" y="1000"/>
                  </a:cubicBezTo>
                  <a:lnTo>
                    <a:pt x="557" y="836"/>
                  </a:lnTo>
                  <a:lnTo>
                    <a:pt x="721" y="1000"/>
                  </a:lnTo>
                  <a:cubicBezTo>
                    <a:pt x="762" y="1046"/>
                    <a:pt x="816" y="1064"/>
                    <a:pt x="871" y="1064"/>
                  </a:cubicBezTo>
                  <a:cubicBezTo>
                    <a:pt x="930" y="1064"/>
                    <a:pt x="985" y="1046"/>
                    <a:pt x="1026" y="1000"/>
                  </a:cubicBezTo>
                  <a:cubicBezTo>
                    <a:pt x="1108" y="918"/>
                    <a:pt x="1108" y="781"/>
                    <a:pt x="1026" y="695"/>
                  </a:cubicBezTo>
                  <a:lnTo>
                    <a:pt x="862" y="531"/>
                  </a:lnTo>
                  <a:lnTo>
                    <a:pt x="1026" y="367"/>
                  </a:lnTo>
                  <a:cubicBezTo>
                    <a:pt x="1108" y="285"/>
                    <a:pt x="1108" y="148"/>
                    <a:pt x="1026" y="62"/>
                  </a:cubicBezTo>
                  <a:cubicBezTo>
                    <a:pt x="983" y="21"/>
                    <a:pt x="927" y="0"/>
                    <a:pt x="872" y="0"/>
                  </a:cubicBezTo>
                  <a:cubicBezTo>
                    <a:pt x="817" y="0"/>
                    <a:pt x="762" y="21"/>
                    <a:pt x="721" y="62"/>
                  </a:cubicBezTo>
                  <a:lnTo>
                    <a:pt x="557" y="226"/>
                  </a:lnTo>
                  <a:lnTo>
                    <a:pt x="393" y="62"/>
                  </a:lnTo>
                  <a:cubicBezTo>
                    <a:pt x="349" y="21"/>
                    <a:pt x="293"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1"/>
            <p:cNvSpPr/>
            <p:nvPr/>
          </p:nvSpPr>
          <p:spPr>
            <a:xfrm>
              <a:off x="3462500" y="4122575"/>
              <a:ext cx="27700" cy="26625"/>
            </a:xfrm>
            <a:custGeom>
              <a:rect b="b" l="l" r="r" t="t"/>
              <a:pathLst>
                <a:path extrusionOk="0" h="1065" w="1108">
                  <a:moveTo>
                    <a:pt x="237" y="0"/>
                  </a:moveTo>
                  <a:cubicBezTo>
                    <a:pt x="182" y="0"/>
                    <a:pt x="126" y="21"/>
                    <a:pt x="83" y="62"/>
                  </a:cubicBezTo>
                  <a:cubicBezTo>
                    <a:pt x="1" y="148"/>
                    <a:pt x="1" y="285"/>
                    <a:pt x="83" y="367"/>
                  </a:cubicBezTo>
                  <a:lnTo>
                    <a:pt x="247" y="531"/>
                  </a:lnTo>
                  <a:lnTo>
                    <a:pt x="83" y="695"/>
                  </a:lnTo>
                  <a:cubicBezTo>
                    <a:pt x="1" y="781"/>
                    <a:pt x="1" y="918"/>
                    <a:pt x="83" y="1000"/>
                  </a:cubicBezTo>
                  <a:cubicBezTo>
                    <a:pt x="129" y="1046"/>
                    <a:pt x="183" y="1064"/>
                    <a:pt x="238" y="1064"/>
                  </a:cubicBezTo>
                  <a:cubicBezTo>
                    <a:pt x="293" y="1064"/>
                    <a:pt x="348" y="1046"/>
                    <a:pt x="388" y="1000"/>
                  </a:cubicBezTo>
                  <a:lnTo>
                    <a:pt x="552" y="836"/>
                  </a:lnTo>
                  <a:lnTo>
                    <a:pt x="716" y="1000"/>
                  </a:lnTo>
                  <a:cubicBezTo>
                    <a:pt x="762" y="1046"/>
                    <a:pt x="817" y="1064"/>
                    <a:pt x="871" y="1064"/>
                  </a:cubicBezTo>
                  <a:cubicBezTo>
                    <a:pt x="926" y="1064"/>
                    <a:pt x="981" y="1046"/>
                    <a:pt x="1021" y="1000"/>
                  </a:cubicBezTo>
                  <a:cubicBezTo>
                    <a:pt x="1108" y="918"/>
                    <a:pt x="1108" y="781"/>
                    <a:pt x="1021" y="695"/>
                  </a:cubicBezTo>
                  <a:lnTo>
                    <a:pt x="857" y="531"/>
                  </a:lnTo>
                  <a:lnTo>
                    <a:pt x="1021" y="367"/>
                  </a:lnTo>
                  <a:cubicBezTo>
                    <a:pt x="1108" y="285"/>
                    <a:pt x="1108" y="148"/>
                    <a:pt x="1021" y="62"/>
                  </a:cubicBezTo>
                  <a:cubicBezTo>
                    <a:pt x="980" y="21"/>
                    <a:pt x="925" y="0"/>
                    <a:pt x="870" y="0"/>
                  </a:cubicBezTo>
                  <a:cubicBezTo>
                    <a:pt x="815" y="0"/>
                    <a:pt x="759" y="21"/>
                    <a:pt x="716" y="62"/>
                  </a:cubicBezTo>
                  <a:lnTo>
                    <a:pt x="552" y="226"/>
                  </a:lnTo>
                  <a:lnTo>
                    <a:pt x="388" y="62"/>
                  </a:lnTo>
                  <a:cubicBezTo>
                    <a:pt x="347" y="21"/>
                    <a:pt x="292" y="0"/>
                    <a:pt x="2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1"/>
            <p:cNvSpPr/>
            <p:nvPr/>
          </p:nvSpPr>
          <p:spPr>
            <a:xfrm>
              <a:off x="3503725" y="4117050"/>
              <a:ext cx="37625" cy="37625"/>
            </a:xfrm>
            <a:custGeom>
              <a:rect b="b" l="l" r="r" t="t"/>
              <a:pathLst>
                <a:path extrusionOk="0" h="1505" w="1505">
                  <a:moveTo>
                    <a:pt x="753" y="434"/>
                  </a:moveTo>
                  <a:cubicBezTo>
                    <a:pt x="930" y="434"/>
                    <a:pt x="1071" y="575"/>
                    <a:pt x="1071" y="752"/>
                  </a:cubicBezTo>
                  <a:cubicBezTo>
                    <a:pt x="1071" y="930"/>
                    <a:pt x="930" y="1075"/>
                    <a:pt x="753" y="1075"/>
                  </a:cubicBezTo>
                  <a:cubicBezTo>
                    <a:pt x="575" y="1075"/>
                    <a:pt x="434" y="930"/>
                    <a:pt x="434" y="752"/>
                  </a:cubicBezTo>
                  <a:cubicBezTo>
                    <a:pt x="434" y="575"/>
                    <a:pt x="575" y="434"/>
                    <a:pt x="753" y="434"/>
                  </a:cubicBezTo>
                  <a:close/>
                  <a:moveTo>
                    <a:pt x="753" y="0"/>
                  </a:moveTo>
                  <a:cubicBezTo>
                    <a:pt x="339" y="0"/>
                    <a:pt x="1" y="337"/>
                    <a:pt x="1" y="752"/>
                  </a:cubicBezTo>
                  <a:cubicBezTo>
                    <a:pt x="1" y="1166"/>
                    <a:pt x="339" y="1504"/>
                    <a:pt x="753" y="1504"/>
                  </a:cubicBezTo>
                  <a:cubicBezTo>
                    <a:pt x="1168" y="1504"/>
                    <a:pt x="1504" y="1166"/>
                    <a:pt x="1504" y="752"/>
                  </a:cubicBezTo>
                  <a:cubicBezTo>
                    <a:pt x="1504" y="337"/>
                    <a:pt x="1168" y="0"/>
                    <a:pt x="7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1"/>
            <p:cNvSpPr/>
            <p:nvPr/>
          </p:nvSpPr>
          <p:spPr>
            <a:xfrm>
              <a:off x="3459875" y="3922850"/>
              <a:ext cx="43875" cy="69600"/>
            </a:xfrm>
            <a:custGeom>
              <a:rect b="b" l="l" r="r" t="t"/>
              <a:pathLst>
                <a:path extrusionOk="0" h="2784" w="1755">
                  <a:moveTo>
                    <a:pt x="876" y="428"/>
                  </a:moveTo>
                  <a:cubicBezTo>
                    <a:pt x="1040" y="428"/>
                    <a:pt x="1176" y="564"/>
                    <a:pt x="1176" y="728"/>
                  </a:cubicBezTo>
                  <a:cubicBezTo>
                    <a:pt x="1176" y="892"/>
                    <a:pt x="1040" y="1025"/>
                    <a:pt x="876" y="1025"/>
                  </a:cubicBezTo>
                  <a:cubicBezTo>
                    <a:pt x="712" y="1025"/>
                    <a:pt x="579" y="892"/>
                    <a:pt x="579" y="728"/>
                  </a:cubicBezTo>
                  <a:cubicBezTo>
                    <a:pt x="579" y="564"/>
                    <a:pt x="712" y="428"/>
                    <a:pt x="876" y="428"/>
                  </a:cubicBezTo>
                  <a:close/>
                  <a:moveTo>
                    <a:pt x="876" y="1458"/>
                  </a:moveTo>
                  <a:cubicBezTo>
                    <a:pt x="1122" y="1458"/>
                    <a:pt x="1322" y="1658"/>
                    <a:pt x="1322" y="1904"/>
                  </a:cubicBezTo>
                  <a:cubicBezTo>
                    <a:pt x="1322" y="2150"/>
                    <a:pt x="1122" y="2351"/>
                    <a:pt x="876" y="2351"/>
                  </a:cubicBezTo>
                  <a:cubicBezTo>
                    <a:pt x="630" y="2351"/>
                    <a:pt x="430" y="2150"/>
                    <a:pt x="430" y="1904"/>
                  </a:cubicBezTo>
                  <a:cubicBezTo>
                    <a:pt x="430" y="1658"/>
                    <a:pt x="630" y="1458"/>
                    <a:pt x="876" y="1458"/>
                  </a:cubicBezTo>
                  <a:close/>
                  <a:moveTo>
                    <a:pt x="876" y="0"/>
                  </a:moveTo>
                  <a:cubicBezTo>
                    <a:pt x="474" y="0"/>
                    <a:pt x="146" y="323"/>
                    <a:pt x="146" y="728"/>
                  </a:cubicBezTo>
                  <a:cubicBezTo>
                    <a:pt x="146" y="915"/>
                    <a:pt x="220" y="1084"/>
                    <a:pt x="333" y="1216"/>
                  </a:cubicBezTo>
                  <a:cubicBezTo>
                    <a:pt x="129" y="1376"/>
                    <a:pt x="1" y="1626"/>
                    <a:pt x="1" y="1904"/>
                  </a:cubicBezTo>
                  <a:cubicBezTo>
                    <a:pt x="1" y="2387"/>
                    <a:pt x="392" y="2783"/>
                    <a:pt x="876" y="2783"/>
                  </a:cubicBezTo>
                  <a:cubicBezTo>
                    <a:pt x="1363" y="2783"/>
                    <a:pt x="1755" y="2387"/>
                    <a:pt x="1755" y="1904"/>
                  </a:cubicBezTo>
                  <a:cubicBezTo>
                    <a:pt x="1755" y="1626"/>
                    <a:pt x="1623" y="1376"/>
                    <a:pt x="1422" y="1216"/>
                  </a:cubicBezTo>
                  <a:cubicBezTo>
                    <a:pt x="1536" y="1084"/>
                    <a:pt x="1609" y="915"/>
                    <a:pt x="1609" y="728"/>
                  </a:cubicBezTo>
                  <a:cubicBezTo>
                    <a:pt x="1609" y="323"/>
                    <a:pt x="1281" y="0"/>
                    <a:pt x="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1"/>
            <p:cNvSpPr/>
            <p:nvPr/>
          </p:nvSpPr>
          <p:spPr>
            <a:xfrm>
              <a:off x="3410100" y="3924525"/>
              <a:ext cx="47975" cy="67925"/>
            </a:xfrm>
            <a:custGeom>
              <a:rect b="b" l="l" r="r" t="t"/>
              <a:pathLst>
                <a:path extrusionOk="0" h="2717" w="1919">
                  <a:moveTo>
                    <a:pt x="880" y="1"/>
                  </a:moveTo>
                  <a:cubicBezTo>
                    <a:pt x="406" y="1"/>
                    <a:pt x="19" y="388"/>
                    <a:pt x="19" y="863"/>
                  </a:cubicBezTo>
                  <a:cubicBezTo>
                    <a:pt x="19" y="981"/>
                    <a:pt x="114" y="1081"/>
                    <a:pt x="234" y="1081"/>
                  </a:cubicBezTo>
                  <a:cubicBezTo>
                    <a:pt x="352" y="1081"/>
                    <a:pt x="452" y="981"/>
                    <a:pt x="452" y="863"/>
                  </a:cubicBezTo>
                  <a:cubicBezTo>
                    <a:pt x="452" y="625"/>
                    <a:pt x="644" y="430"/>
                    <a:pt x="880" y="430"/>
                  </a:cubicBezTo>
                  <a:cubicBezTo>
                    <a:pt x="1121" y="430"/>
                    <a:pt x="1313" y="625"/>
                    <a:pt x="1313" y="863"/>
                  </a:cubicBezTo>
                  <a:cubicBezTo>
                    <a:pt x="1313" y="1218"/>
                    <a:pt x="602" y="1933"/>
                    <a:pt x="101" y="2329"/>
                  </a:cubicBezTo>
                  <a:cubicBezTo>
                    <a:pt x="28" y="2388"/>
                    <a:pt x="1" y="2484"/>
                    <a:pt x="28" y="2571"/>
                  </a:cubicBezTo>
                  <a:cubicBezTo>
                    <a:pt x="60" y="2657"/>
                    <a:pt x="142" y="2716"/>
                    <a:pt x="234" y="2716"/>
                  </a:cubicBezTo>
                  <a:lnTo>
                    <a:pt x="1700" y="2716"/>
                  </a:lnTo>
                  <a:cubicBezTo>
                    <a:pt x="1823" y="2716"/>
                    <a:pt x="1919" y="2621"/>
                    <a:pt x="1919" y="2497"/>
                  </a:cubicBezTo>
                  <a:cubicBezTo>
                    <a:pt x="1919" y="2379"/>
                    <a:pt x="1823" y="2284"/>
                    <a:pt x="1700" y="2284"/>
                  </a:cubicBezTo>
                  <a:lnTo>
                    <a:pt x="812" y="2284"/>
                  </a:lnTo>
                  <a:cubicBezTo>
                    <a:pt x="885" y="2215"/>
                    <a:pt x="957" y="2142"/>
                    <a:pt x="1035" y="2066"/>
                  </a:cubicBezTo>
                  <a:cubicBezTo>
                    <a:pt x="1514" y="1578"/>
                    <a:pt x="1746" y="1181"/>
                    <a:pt x="1746" y="863"/>
                  </a:cubicBezTo>
                  <a:cubicBezTo>
                    <a:pt x="1746" y="388"/>
                    <a:pt x="1359" y="1"/>
                    <a:pt x="88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1"/>
            <p:cNvSpPr/>
            <p:nvPr/>
          </p:nvSpPr>
          <p:spPr>
            <a:xfrm>
              <a:off x="3524925" y="3916550"/>
              <a:ext cx="109625" cy="83975"/>
            </a:xfrm>
            <a:custGeom>
              <a:rect b="b" l="l" r="r" t="t"/>
              <a:pathLst>
                <a:path extrusionOk="0" h="3359" w="4385">
                  <a:moveTo>
                    <a:pt x="3951" y="434"/>
                  </a:moveTo>
                  <a:lnTo>
                    <a:pt x="3951" y="762"/>
                  </a:lnTo>
                  <a:lnTo>
                    <a:pt x="3427" y="762"/>
                  </a:lnTo>
                  <a:cubicBezTo>
                    <a:pt x="3231" y="762"/>
                    <a:pt x="3067" y="926"/>
                    <a:pt x="3067" y="1122"/>
                  </a:cubicBezTo>
                  <a:lnTo>
                    <a:pt x="3067" y="2215"/>
                  </a:lnTo>
                  <a:lnTo>
                    <a:pt x="2875" y="2215"/>
                  </a:lnTo>
                  <a:lnTo>
                    <a:pt x="2875" y="1532"/>
                  </a:lnTo>
                  <a:cubicBezTo>
                    <a:pt x="2875" y="1331"/>
                    <a:pt x="2717" y="1172"/>
                    <a:pt x="2515" y="1172"/>
                  </a:cubicBezTo>
                  <a:lnTo>
                    <a:pt x="2215" y="1172"/>
                  </a:lnTo>
                  <a:cubicBezTo>
                    <a:pt x="2015" y="1172"/>
                    <a:pt x="1855" y="1331"/>
                    <a:pt x="1855" y="1532"/>
                  </a:cubicBezTo>
                  <a:lnTo>
                    <a:pt x="1855" y="1646"/>
                  </a:lnTo>
                  <a:lnTo>
                    <a:pt x="1208" y="1646"/>
                  </a:lnTo>
                  <a:cubicBezTo>
                    <a:pt x="1012" y="1646"/>
                    <a:pt x="848" y="1810"/>
                    <a:pt x="848" y="2006"/>
                  </a:cubicBezTo>
                  <a:lnTo>
                    <a:pt x="848" y="2926"/>
                  </a:lnTo>
                  <a:lnTo>
                    <a:pt x="433" y="2921"/>
                  </a:lnTo>
                  <a:lnTo>
                    <a:pt x="438" y="434"/>
                  </a:lnTo>
                  <a:close/>
                  <a:moveTo>
                    <a:pt x="3951" y="1195"/>
                  </a:moveTo>
                  <a:lnTo>
                    <a:pt x="3951" y="2921"/>
                  </a:lnTo>
                  <a:lnTo>
                    <a:pt x="3951" y="2926"/>
                  </a:lnTo>
                  <a:lnTo>
                    <a:pt x="1281" y="2926"/>
                  </a:lnTo>
                  <a:lnTo>
                    <a:pt x="1281" y="2078"/>
                  </a:lnTo>
                  <a:lnTo>
                    <a:pt x="2069" y="2078"/>
                  </a:lnTo>
                  <a:cubicBezTo>
                    <a:pt x="2187" y="2078"/>
                    <a:pt x="2284" y="1983"/>
                    <a:pt x="2284" y="1865"/>
                  </a:cubicBezTo>
                  <a:lnTo>
                    <a:pt x="2284" y="1605"/>
                  </a:lnTo>
                  <a:lnTo>
                    <a:pt x="2443" y="1605"/>
                  </a:lnTo>
                  <a:lnTo>
                    <a:pt x="2443" y="2288"/>
                  </a:lnTo>
                  <a:cubicBezTo>
                    <a:pt x="2443" y="2488"/>
                    <a:pt x="2607" y="2648"/>
                    <a:pt x="2803" y="2648"/>
                  </a:cubicBezTo>
                  <a:lnTo>
                    <a:pt x="3140" y="2648"/>
                  </a:lnTo>
                  <a:cubicBezTo>
                    <a:pt x="3336" y="2648"/>
                    <a:pt x="3500" y="2488"/>
                    <a:pt x="3500" y="2288"/>
                  </a:cubicBezTo>
                  <a:lnTo>
                    <a:pt x="3500" y="1195"/>
                  </a:lnTo>
                  <a:close/>
                  <a:moveTo>
                    <a:pt x="438" y="1"/>
                  </a:moveTo>
                  <a:cubicBezTo>
                    <a:pt x="196" y="1"/>
                    <a:pt x="0" y="198"/>
                    <a:pt x="0" y="434"/>
                  </a:cubicBezTo>
                  <a:lnTo>
                    <a:pt x="0" y="2921"/>
                  </a:lnTo>
                  <a:cubicBezTo>
                    <a:pt x="0" y="3163"/>
                    <a:pt x="196" y="3359"/>
                    <a:pt x="438" y="3359"/>
                  </a:cubicBezTo>
                  <a:lnTo>
                    <a:pt x="3951" y="3359"/>
                  </a:lnTo>
                  <a:cubicBezTo>
                    <a:pt x="4187" y="3359"/>
                    <a:pt x="4384" y="3163"/>
                    <a:pt x="4384" y="2921"/>
                  </a:cubicBezTo>
                  <a:lnTo>
                    <a:pt x="4384" y="434"/>
                  </a:lnTo>
                  <a:cubicBezTo>
                    <a:pt x="4384" y="198"/>
                    <a:pt x="4187" y="1"/>
                    <a:pt x="39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1"/>
            <p:cNvSpPr/>
            <p:nvPr/>
          </p:nvSpPr>
          <p:spPr>
            <a:xfrm>
              <a:off x="3410575" y="4005975"/>
              <a:ext cx="24950" cy="10850"/>
            </a:xfrm>
            <a:custGeom>
              <a:rect b="b" l="l" r="r" t="t"/>
              <a:pathLst>
                <a:path extrusionOk="0" h="434" w="998">
                  <a:moveTo>
                    <a:pt x="215" y="1"/>
                  </a:moveTo>
                  <a:cubicBezTo>
                    <a:pt x="95" y="1"/>
                    <a:pt x="0" y="97"/>
                    <a:pt x="0" y="215"/>
                  </a:cubicBezTo>
                  <a:cubicBezTo>
                    <a:pt x="0" y="333"/>
                    <a:pt x="95" y="434"/>
                    <a:pt x="215" y="434"/>
                  </a:cubicBezTo>
                  <a:lnTo>
                    <a:pt x="784" y="434"/>
                  </a:lnTo>
                  <a:cubicBezTo>
                    <a:pt x="902" y="434"/>
                    <a:pt x="997" y="333"/>
                    <a:pt x="997" y="215"/>
                  </a:cubicBezTo>
                  <a:cubicBezTo>
                    <a:pt x="997" y="97"/>
                    <a:pt x="902" y="1"/>
                    <a:pt x="7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1"/>
            <p:cNvSpPr/>
            <p:nvPr/>
          </p:nvSpPr>
          <p:spPr>
            <a:xfrm>
              <a:off x="3410575" y="4019900"/>
              <a:ext cx="60050" cy="10825"/>
            </a:xfrm>
            <a:custGeom>
              <a:rect b="b" l="l" r="r" t="t"/>
              <a:pathLst>
                <a:path extrusionOk="0" h="433" w="2402">
                  <a:moveTo>
                    <a:pt x="215" y="0"/>
                  </a:moveTo>
                  <a:cubicBezTo>
                    <a:pt x="95" y="0"/>
                    <a:pt x="0" y="95"/>
                    <a:pt x="0" y="213"/>
                  </a:cubicBezTo>
                  <a:cubicBezTo>
                    <a:pt x="0" y="333"/>
                    <a:pt x="95" y="432"/>
                    <a:pt x="215" y="432"/>
                  </a:cubicBezTo>
                  <a:lnTo>
                    <a:pt x="2187" y="432"/>
                  </a:lnTo>
                  <a:cubicBezTo>
                    <a:pt x="2305" y="432"/>
                    <a:pt x="2402" y="333"/>
                    <a:pt x="2402" y="213"/>
                  </a:cubicBezTo>
                  <a:cubicBezTo>
                    <a:pt x="2402" y="95"/>
                    <a:pt x="2305" y="0"/>
                    <a:pt x="218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1"/>
            <p:cNvSpPr/>
            <p:nvPr/>
          </p:nvSpPr>
          <p:spPr>
            <a:xfrm>
              <a:off x="3574125" y="4019900"/>
              <a:ext cx="60175" cy="10825"/>
            </a:xfrm>
            <a:custGeom>
              <a:rect b="b" l="l" r="r" t="t"/>
              <a:pathLst>
                <a:path extrusionOk="0" h="433" w="2407">
                  <a:moveTo>
                    <a:pt x="219" y="0"/>
                  </a:moveTo>
                  <a:cubicBezTo>
                    <a:pt x="101" y="0"/>
                    <a:pt x="1" y="95"/>
                    <a:pt x="1" y="213"/>
                  </a:cubicBezTo>
                  <a:cubicBezTo>
                    <a:pt x="1" y="333"/>
                    <a:pt x="101" y="432"/>
                    <a:pt x="219" y="432"/>
                  </a:cubicBezTo>
                  <a:lnTo>
                    <a:pt x="2192" y="432"/>
                  </a:lnTo>
                  <a:cubicBezTo>
                    <a:pt x="2311" y="432"/>
                    <a:pt x="2406" y="333"/>
                    <a:pt x="2406" y="213"/>
                  </a:cubicBezTo>
                  <a:cubicBezTo>
                    <a:pt x="2406" y="95"/>
                    <a:pt x="2311" y="0"/>
                    <a:pt x="21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1"/>
            <p:cNvSpPr/>
            <p:nvPr/>
          </p:nvSpPr>
          <p:spPr>
            <a:xfrm>
              <a:off x="3403150" y="3843425"/>
              <a:ext cx="10850" cy="10850"/>
            </a:xfrm>
            <a:custGeom>
              <a:rect b="b" l="l" r="r" t="t"/>
              <a:pathLst>
                <a:path extrusionOk="0" h="434" w="434">
                  <a:moveTo>
                    <a:pt x="215" y="1"/>
                  </a:moveTo>
                  <a:cubicBezTo>
                    <a:pt x="92" y="1"/>
                    <a:pt x="1" y="97"/>
                    <a:pt x="1" y="215"/>
                  </a:cubicBezTo>
                  <a:cubicBezTo>
                    <a:pt x="1" y="338"/>
                    <a:pt x="97" y="434"/>
                    <a:pt x="215" y="434"/>
                  </a:cubicBezTo>
                  <a:cubicBezTo>
                    <a:pt x="333" y="434"/>
                    <a:pt x="434" y="338"/>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1"/>
            <p:cNvSpPr/>
            <p:nvPr/>
          </p:nvSpPr>
          <p:spPr>
            <a:xfrm>
              <a:off x="3423875" y="3843425"/>
              <a:ext cx="10850" cy="10850"/>
            </a:xfrm>
            <a:custGeom>
              <a:rect b="b" l="l" r="r" t="t"/>
              <a:pathLst>
                <a:path extrusionOk="0" h="434" w="434">
                  <a:moveTo>
                    <a:pt x="215" y="1"/>
                  </a:moveTo>
                  <a:cubicBezTo>
                    <a:pt x="97" y="1"/>
                    <a:pt x="1" y="97"/>
                    <a:pt x="1" y="215"/>
                  </a:cubicBezTo>
                  <a:cubicBezTo>
                    <a:pt x="1" y="338"/>
                    <a:pt x="97" y="434"/>
                    <a:pt x="215" y="434"/>
                  </a:cubicBezTo>
                  <a:cubicBezTo>
                    <a:pt x="334" y="434"/>
                    <a:pt x="434" y="338"/>
                    <a:pt x="434" y="215"/>
                  </a:cubicBezTo>
                  <a:cubicBezTo>
                    <a:pt x="434" y="97"/>
                    <a:pt x="334"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a:off x="3444625" y="3843425"/>
              <a:ext cx="10850" cy="10850"/>
            </a:xfrm>
            <a:custGeom>
              <a:rect b="b" l="l" r="r" t="t"/>
              <a:pathLst>
                <a:path extrusionOk="0" h="434" w="434">
                  <a:moveTo>
                    <a:pt x="215" y="1"/>
                  </a:moveTo>
                  <a:cubicBezTo>
                    <a:pt x="96" y="1"/>
                    <a:pt x="1" y="97"/>
                    <a:pt x="1" y="215"/>
                  </a:cubicBezTo>
                  <a:cubicBezTo>
                    <a:pt x="1" y="338"/>
                    <a:pt x="96" y="434"/>
                    <a:pt x="215" y="434"/>
                  </a:cubicBezTo>
                  <a:cubicBezTo>
                    <a:pt x="333" y="434"/>
                    <a:pt x="434" y="338"/>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1"/>
            <p:cNvSpPr/>
            <p:nvPr/>
          </p:nvSpPr>
          <p:spPr>
            <a:xfrm>
              <a:off x="3465350" y="3843425"/>
              <a:ext cx="10850" cy="10850"/>
            </a:xfrm>
            <a:custGeom>
              <a:rect b="b" l="l" r="r" t="t"/>
              <a:pathLst>
                <a:path extrusionOk="0" h="434" w="434">
                  <a:moveTo>
                    <a:pt x="215" y="1"/>
                  </a:moveTo>
                  <a:cubicBezTo>
                    <a:pt x="97" y="1"/>
                    <a:pt x="1" y="97"/>
                    <a:pt x="1" y="215"/>
                  </a:cubicBezTo>
                  <a:cubicBezTo>
                    <a:pt x="1" y="338"/>
                    <a:pt x="97" y="434"/>
                    <a:pt x="215" y="434"/>
                  </a:cubicBezTo>
                  <a:cubicBezTo>
                    <a:pt x="333" y="434"/>
                    <a:pt x="434" y="338"/>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1"/>
            <p:cNvSpPr/>
            <p:nvPr/>
          </p:nvSpPr>
          <p:spPr>
            <a:xfrm>
              <a:off x="3486075" y="3843425"/>
              <a:ext cx="10850" cy="10850"/>
            </a:xfrm>
            <a:custGeom>
              <a:rect b="b" l="l" r="r" t="t"/>
              <a:pathLst>
                <a:path extrusionOk="0" h="434" w="434">
                  <a:moveTo>
                    <a:pt x="215" y="1"/>
                  </a:moveTo>
                  <a:cubicBezTo>
                    <a:pt x="97" y="1"/>
                    <a:pt x="0" y="97"/>
                    <a:pt x="0" y="215"/>
                  </a:cubicBezTo>
                  <a:cubicBezTo>
                    <a:pt x="0" y="338"/>
                    <a:pt x="97" y="434"/>
                    <a:pt x="215" y="434"/>
                  </a:cubicBezTo>
                  <a:cubicBezTo>
                    <a:pt x="334" y="434"/>
                    <a:pt x="434" y="338"/>
                    <a:pt x="434" y="215"/>
                  </a:cubicBezTo>
                  <a:cubicBezTo>
                    <a:pt x="434" y="97"/>
                    <a:pt x="334"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1"/>
            <p:cNvSpPr/>
            <p:nvPr/>
          </p:nvSpPr>
          <p:spPr>
            <a:xfrm>
              <a:off x="3506825" y="3843425"/>
              <a:ext cx="10850" cy="10850"/>
            </a:xfrm>
            <a:custGeom>
              <a:rect b="b" l="l" r="r" t="t"/>
              <a:pathLst>
                <a:path extrusionOk="0" h="434" w="434">
                  <a:moveTo>
                    <a:pt x="215" y="1"/>
                  </a:moveTo>
                  <a:cubicBezTo>
                    <a:pt x="96" y="1"/>
                    <a:pt x="0" y="97"/>
                    <a:pt x="0" y="215"/>
                  </a:cubicBezTo>
                  <a:cubicBezTo>
                    <a:pt x="0" y="338"/>
                    <a:pt x="96" y="434"/>
                    <a:pt x="215" y="434"/>
                  </a:cubicBezTo>
                  <a:cubicBezTo>
                    <a:pt x="333" y="434"/>
                    <a:pt x="433" y="338"/>
                    <a:pt x="433" y="215"/>
                  </a:cubicBezTo>
                  <a:cubicBezTo>
                    <a:pt x="433"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1"/>
            <p:cNvSpPr/>
            <p:nvPr/>
          </p:nvSpPr>
          <p:spPr>
            <a:xfrm>
              <a:off x="3527550" y="3843425"/>
              <a:ext cx="10850" cy="10850"/>
            </a:xfrm>
            <a:custGeom>
              <a:rect b="b" l="l" r="r" t="t"/>
              <a:pathLst>
                <a:path extrusionOk="0" h="434" w="434">
                  <a:moveTo>
                    <a:pt x="215" y="1"/>
                  </a:moveTo>
                  <a:cubicBezTo>
                    <a:pt x="97" y="1"/>
                    <a:pt x="0" y="97"/>
                    <a:pt x="0" y="215"/>
                  </a:cubicBezTo>
                  <a:cubicBezTo>
                    <a:pt x="0" y="338"/>
                    <a:pt x="97" y="434"/>
                    <a:pt x="215" y="434"/>
                  </a:cubicBezTo>
                  <a:cubicBezTo>
                    <a:pt x="333" y="434"/>
                    <a:pt x="433" y="338"/>
                    <a:pt x="433" y="215"/>
                  </a:cubicBezTo>
                  <a:cubicBezTo>
                    <a:pt x="433"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1"/>
            <p:cNvSpPr/>
            <p:nvPr/>
          </p:nvSpPr>
          <p:spPr>
            <a:xfrm>
              <a:off x="3548275" y="3843425"/>
              <a:ext cx="10850" cy="10850"/>
            </a:xfrm>
            <a:custGeom>
              <a:rect b="b" l="l" r="r" t="t"/>
              <a:pathLst>
                <a:path extrusionOk="0" h="434" w="434">
                  <a:moveTo>
                    <a:pt x="215" y="1"/>
                  </a:moveTo>
                  <a:cubicBezTo>
                    <a:pt x="96" y="1"/>
                    <a:pt x="0" y="97"/>
                    <a:pt x="0" y="215"/>
                  </a:cubicBezTo>
                  <a:cubicBezTo>
                    <a:pt x="0" y="338"/>
                    <a:pt x="96" y="434"/>
                    <a:pt x="215" y="434"/>
                  </a:cubicBezTo>
                  <a:cubicBezTo>
                    <a:pt x="334" y="434"/>
                    <a:pt x="433" y="338"/>
                    <a:pt x="433" y="215"/>
                  </a:cubicBezTo>
                  <a:cubicBezTo>
                    <a:pt x="433" y="97"/>
                    <a:pt x="334"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1"/>
            <p:cNvSpPr/>
            <p:nvPr/>
          </p:nvSpPr>
          <p:spPr>
            <a:xfrm>
              <a:off x="3569025" y="3843425"/>
              <a:ext cx="10850" cy="10850"/>
            </a:xfrm>
            <a:custGeom>
              <a:rect b="b" l="l" r="r" t="t"/>
              <a:pathLst>
                <a:path extrusionOk="0" h="434" w="434">
                  <a:moveTo>
                    <a:pt x="215" y="1"/>
                  </a:moveTo>
                  <a:cubicBezTo>
                    <a:pt x="95" y="1"/>
                    <a:pt x="0" y="97"/>
                    <a:pt x="0" y="215"/>
                  </a:cubicBezTo>
                  <a:cubicBezTo>
                    <a:pt x="0" y="338"/>
                    <a:pt x="95" y="434"/>
                    <a:pt x="215" y="434"/>
                  </a:cubicBezTo>
                  <a:cubicBezTo>
                    <a:pt x="333" y="434"/>
                    <a:pt x="433" y="338"/>
                    <a:pt x="433" y="215"/>
                  </a:cubicBezTo>
                  <a:cubicBezTo>
                    <a:pt x="433"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1"/>
            <p:cNvSpPr/>
            <p:nvPr/>
          </p:nvSpPr>
          <p:spPr>
            <a:xfrm>
              <a:off x="3589750" y="3843425"/>
              <a:ext cx="10850" cy="10850"/>
            </a:xfrm>
            <a:custGeom>
              <a:rect b="b" l="l" r="r" t="t"/>
              <a:pathLst>
                <a:path extrusionOk="0" h="434" w="434">
                  <a:moveTo>
                    <a:pt x="214" y="1"/>
                  </a:moveTo>
                  <a:cubicBezTo>
                    <a:pt x="96" y="1"/>
                    <a:pt x="0" y="97"/>
                    <a:pt x="0" y="215"/>
                  </a:cubicBezTo>
                  <a:cubicBezTo>
                    <a:pt x="0" y="338"/>
                    <a:pt x="96" y="434"/>
                    <a:pt x="214" y="434"/>
                  </a:cubicBezTo>
                  <a:cubicBezTo>
                    <a:pt x="333" y="434"/>
                    <a:pt x="433" y="338"/>
                    <a:pt x="433" y="215"/>
                  </a:cubicBezTo>
                  <a:cubicBezTo>
                    <a:pt x="433"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1"/>
            <p:cNvSpPr/>
            <p:nvPr/>
          </p:nvSpPr>
          <p:spPr>
            <a:xfrm>
              <a:off x="3610450" y="3843425"/>
              <a:ext cx="10850" cy="10850"/>
            </a:xfrm>
            <a:custGeom>
              <a:rect b="b" l="l" r="r" t="t"/>
              <a:pathLst>
                <a:path extrusionOk="0" h="434" w="434">
                  <a:moveTo>
                    <a:pt x="215" y="1"/>
                  </a:moveTo>
                  <a:cubicBezTo>
                    <a:pt x="97" y="1"/>
                    <a:pt x="1" y="97"/>
                    <a:pt x="1" y="215"/>
                  </a:cubicBezTo>
                  <a:cubicBezTo>
                    <a:pt x="1" y="338"/>
                    <a:pt x="97" y="434"/>
                    <a:pt x="215" y="434"/>
                  </a:cubicBezTo>
                  <a:cubicBezTo>
                    <a:pt x="335" y="434"/>
                    <a:pt x="434" y="338"/>
                    <a:pt x="434" y="215"/>
                  </a:cubicBezTo>
                  <a:cubicBezTo>
                    <a:pt x="434" y="97"/>
                    <a:pt x="335"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1"/>
            <p:cNvSpPr/>
            <p:nvPr/>
          </p:nvSpPr>
          <p:spPr>
            <a:xfrm>
              <a:off x="3631200" y="3843425"/>
              <a:ext cx="10850" cy="10850"/>
            </a:xfrm>
            <a:custGeom>
              <a:rect b="b" l="l" r="r" t="t"/>
              <a:pathLst>
                <a:path extrusionOk="0" h="434" w="434">
                  <a:moveTo>
                    <a:pt x="215" y="1"/>
                  </a:moveTo>
                  <a:cubicBezTo>
                    <a:pt x="96" y="1"/>
                    <a:pt x="1" y="97"/>
                    <a:pt x="1" y="215"/>
                  </a:cubicBezTo>
                  <a:cubicBezTo>
                    <a:pt x="1" y="338"/>
                    <a:pt x="96" y="434"/>
                    <a:pt x="215" y="434"/>
                  </a:cubicBezTo>
                  <a:cubicBezTo>
                    <a:pt x="333" y="434"/>
                    <a:pt x="434" y="338"/>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1"/>
          <p:cNvGrpSpPr/>
          <p:nvPr/>
        </p:nvGrpSpPr>
        <p:grpSpPr>
          <a:xfrm>
            <a:off x="7781638" y="2940475"/>
            <a:ext cx="367825" cy="368500"/>
            <a:chOff x="6407600" y="3230850"/>
            <a:chExt cx="367825" cy="368500"/>
          </a:xfrm>
        </p:grpSpPr>
        <p:sp>
          <p:nvSpPr>
            <p:cNvPr id="493" name="Google Shape;493;p41"/>
            <p:cNvSpPr/>
            <p:nvPr/>
          </p:nvSpPr>
          <p:spPr>
            <a:xfrm>
              <a:off x="6407600" y="3230850"/>
              <a:ext cx="367825" cy="368500"/>
            </a:xfrm>
            <a:custGeom>
              <a:rect b="b" l="l" r="r" t="t"/>
              <a:pathLst>
                <a:path extrusionOk="0" h="14740" w="14713">
                  <a:moveTo>
                    <a:pt x="1135" y="429"/>
                  </a:moveTo>
                  <a:cubicBezTo>
                    <a:pt x="1180" y="429"/>
                    <a:pt x="1222" y="469"/>
                    <a:pt x="1222" y="515"/>
                  </a:cubicBezTo>
                  <a:lnTo>
                    <a:pt x="1222" y="1135"/>
                  </a:lnTo>
                  <a:cubicBezTo>
                    <a:pt x="1222" y="1180"/>
                    <a:pt x="1180" y="1217"/>
                    <a:pt x="1135" y="1217"/>
                  </a:cubicBezTo>
                  <a:lnTo>
                    <a:pt x="515" y="1217"/>
                  </a:lnTo>
                  <a:cubicBezTo>
                    <a:pt x="469" y="1217"/>
                    <a:pt x="433" y="1180"/>
                    <a:pt x="433" y="1135"/>
                  </a:cubicBezTo>
                  <a:lnTo>
                    <a:pt x="433" y="515"/>
                  </a:lnTo>
                  <a:cubicBezTo>
                    <a:pt x="433" y="469"/>
                    <a:pt x="469" y="429"/>
                    <a:pt x="515" y="429"/>
                  </a:cubicBezTo>
                  <a:close/>
                  <a:moveTo>
                    <a:pt x="7669" y="429"/>
                  </a:moveTo>
                  <a:cubicBezTo>
                    <a:pt x="7714" y="429"/>
                    <a:pt x="7751" y="469"/>
                    <a:pt x="7751" y="515"/>
                  </a:cubicBezTo>
                  <a:lnTo>
                    <a:pt x="7751" y="1135"/>
                  </a:lnTo>
                  <a:cubicBezTo>
                    <a:pt x="7751" y="1180"/>
                    <a:pt x="7714" y="1217"/>
                    <a:pt x="7669" y="1217"/>
                  </a:cubicBezTo>
                  <a:lnTo>
                    <a:pt x="7045" y="1217"/>
                  </a:lnTo>
                  <a:cubicBezTo>
                    <a:pt x="6999" y="1217"/>
                    <a:pt x="6963" y="1180"/>
                    <a:pt x="6963" y="1135"/>
                  </a:cubicBezTo>
                  <a:lnTo>
                    <a:pt x="6963" y="515"/>
                  </a:lnTo>
                  <a:cubicBezTo>
                    <a:pt x="6963" y="469"/>
                    <a:pt x="6999" y="429"/>
                    <a:pt x="7045" y="429"/>
                  </a:cubicBezTo>
                  <a:close/>
                  <a:moveTo>
                    <a:pt x="14197" y="429"/>
                  </a:moveTo>
                  <a:cubicBezTo>
                    <a:pt x="14243" y="429"/>
                    <a:pt x="14285" y="469"/>
                    <a:pt x="14285" y="515"/>
                  </a:cubicBezTo>
                  <a:lnTo>
                    <a:pt x="14285" y="1135"/>
                  </a:lnTo>
                  <a:cubicBezTo>
                    <a:pt x="14285" y="1180"/>
                    <a:pt x="14243" y="1217"/>
                    <a:pt x="14197" y="1217"/>
                  </a:cubicBezTo>
                  <a:lnTo>
                    <a:pt x="13578" y="1217"/>
                  </a:lnTo>
                  <a:cubicBezTo>
                    <a:pt x="13533" y="1217"/>
                    <a:pt x="13496" y="1180"/>
                    <a:pt x="13496" y="1135"/>
                  </a:cubicBezTo>
                  <a:lnTo>
                    <a:pt x="13496" y="515"/>
                  </a:lnTo>
                  <a:cubicBezTo>
                    <a:pt x="13496" y="469"/>
                    <a:pt x="13533" y="429"/>
                    <a:pt x="13578" y="429"/>
                  </a:cubicBezTo>
                  <a:close/>
                  <a:moveTo>
                    <a:pt x="1135" y="6976"/>
                  </a:moveTo>
                  <a:cubicBezTo>
                    <a:pt x="1180" y="6976"/>
                    <a:pt x="1222" y="7013"/>
                    <a:pt x="1222" y="7058"/>
                  </a:cubicBezTo>
                  <a:lnTo>
                    <a:pt x="1222" y="7682"/>
                  </a:lnTo>
                  <a:cubicBezTo>
                    <a:pt x="1222" y="7728"/>
                    <a:pt x="1180" y="7764"/>
                    <a:pt x="1135" y="7764"/>
                  </a:cubicBezTo>
                  <a:lnTo>
                    <a:pt x="515" y="7764"/>
                  </a:lnTo>
                  <a:cubicBezTo>
                    <a:pt x="469" y="7764"/>
                    <a:pt x="433" y="7728"/>
                    <a:pt x="433" y="7682"/>
                  </a:cubicBezTo>
                  <a:lnTo>
                    <a:pt x="433" y="7058"/>
                  </a:lnTo>
                  <a:cubicBezTo>
                    <a:pt x="433" y="7013"/>
                    <a:pt x="469" y="6976"/>
                    <a:pt x="515" y="6976"/>
                  </a:cubicBezTo>
                  <a:close/>
                  <a:moveTo>
                    <a:pt x="14197" y="6976"/>
                  </a:moveTo>
                  <a:cubicBezTo>
                    <a:pt x="14243" y="6976"/>
                    <a:pt x="14285" y="7013"/>
                    <a:pt x="14285" y="7058"/>
                  </a:cubicBezTo>
                  <a:lnTo>
                    <a:pt x="14285" y="7682"/>
                  </a:lnTo>
                  <a:cubicBezTo>
                    <a:pt x="14285" y="7728"/>
                    <a:pt x="14243" y="7764"/>
                    <a:pt x="14197" y="7764"/>
                  </a:cubicBezTo>
                  <a:lnTo>
                    <a:pt x="13578" y="7764"/>
                  </a:lnTo>
                  <a:cubicBezTo>
                    <a:pt x="13533" y="7764"/>
                    <a:pt x="13496" y="7728"/>
                    <a:pt x="13496" y="7682"/>
                  </a:cubicBezTo>
                  <a:lnTo>
                    <a:pt x="13496" y="7058"/>
                  </a:lnTo>
                  <a:cubicBezTo>
                    <a:pt x="13496" y="7013"/>
                    <a:pt x="13533" y="6976"/>
                    <a:pt x="13578" y="6976"/>
                  </a:cubicBezTo>
                  <a:close/>
                  <a:moveTo>
                    <a:pt x="1135" y="13524"/>
                  </a:moveTo>
                  <a:cubicBezTo>
                    <a:pt x="1180" y="13524"/>
                    <a:pt x="1222" y="13560"/>
                    <a:pt x="1222" y="13606"/>
                  </a:cubicBezTo>
                  <a:lnTo>
                    <a:pt x="1222" y="14225"/>
                  </a:lnTo>
                  <a:cubicBezTo>
                    <a:pt x="1222" y="14270"/>
                    <a:pt x="1180" y="14307"/>
                    <a:pt x="1135" y="14307"/>
                  </a:cubicBezTo>
                  <a:lnTo>
                    <a:pt x="515" y="14307"/>
                  </a:lnTo>
                  <a:cubicBezTo>
                    <a:pt x="469" y="14307"/>
                    <a:pt x="433" y="14270"/>
                    <a:pt x="433" y="14225"/>
                  </a:cubicBezTo>
                  <a:lnTo>
                    <a:pt x="433" y="13606"/>
                  </a:lnTo>
                  <a:cubicBezTo>
                    <a:pt x="433" y="13560"/>
                    <a:pt x="469" y="13524"/>
                    <a:pt x="515" y="13524"/>
                  </a:cubicBezTo>
                  <a:close/>
                  <a:moveTo>
                    <a:pt x="7669" y="13524"/>
                  </a:moveTo>
                  <a:cubicBezTo>
                    <a:pt x="7714" y="13524"/>
                    <a:pt x="7751" y="13560"/>
                    <a:pt x="7751" y="13606"/>
                  </a:cubicBezTo>
                  <a:lnTo>
                    <a:pt x="7751" y="14225"/>
                  </a:lnTo>
                  <a:cubicBezTo>
                    <a:pt x="7751" y="14270"/>
                    <a:pt x="7714" y="14307"/>
                    <a:pt x="7669" y="14307"/>
                  </a:cubicBezTo>
                  <a:lnTo>
                    <a:pt x="7045" y="14307"/>
                  </a:lnTo>
                  <a:cubicBezTo>
                    <a:pt x="6999" y="14307"/>
                    <a:pt x="6963" y="14270"/>
                    <a:pt x="6963" y="14225"/>
                  </a:cubicBezTo>
                  <a:lnTo>
                    <a:pt x="6963" y="13606"/>
                  </a:lnTo>
                  <a:cubicBezTo>
                    <a:pt x="6963" y="13560"/>
                    <a:pt x="6999" y="13524"/>
                    <a:pt x="7045" y="13524"/>
                  </a:cubicBezTo>
                  <a:close/>
                  <a:moveTo>
                    <a:pt x="515" y="0"/>
                  </a:moveTo>
                  <a:cubicBezTo>
                    <a:pt x="233" y="0"/>
                    <a:pt x="0" y="228"/>
                    <a:pt x="0" y="515"/>
                  </a:cubicBezTo>
                  <a:lnTo>
                    <a:pt x="0" y="1135"/>
                  </a:lnTo>
                  <a:cubicBezTo>
                    <a:pt x="0" y="1417"/>
                    <a:pt x="233" y="1649"/>
                    <a:pt x="515" y="1649"/>
                  </a:cubicBezTo>
                  <a:lnTo>
                    <a:pt x="597" y="1649"/>
                  </a:lnTo>
                  <a:lnTo>
                    <a:pt x="597" y="6543"/>
                  </a:lnTo>
                  <a:lnTo>
                    <a:pt x="515" y="6543"/>
                  </a:lnTo>
                  <a:cubicBezTo>
                    <a:pt x="233" y="6543"/>
                    <a:pt x="0" y="6776"/>
                    <a:pt x="0" y="7058"/>
                  </a:cubicBezTo>
                  <a:lnTo>
                    <a:pt x="0" y="7682"/>
                  </a:lnTo>
                  <a:cubicBezTo>
                    <a:pt x="0" y="7964"/>
                    <a:pt x="233" y="8197"/>
                    <a:pt x="515" y="8197"/>
                  </a:cubicBezTo>
                  <a:lnTo>
                    <a:pt x="597" y="8197"/>
                  </a:lnTo>
                  <a:lnTo>
                    <a:pt x="597" y="13091"/>
                  </a:lnTo>
                  <a:lnTo>
                    <a:pt x="515" y="13091"/>
                  </a:lnTo>
                  <a:cubicBezTo>
                    <a:pt x="233" y="13091"/>
                    <a:pt x="0" y="13318"/>
                    <a:pt x="0" y="13606"/>
                  </a:cubicBezTo>
                  <a:lnTo>
                    <a:pt x="0" y="14225"/>
                  </a:lnTo>
                  <a:cubicBezTo>
                    <a:pt x="0" y="14512"/>
                    <a:pt x="233" y="14740"/>
                    <a:pt x="515" y="14740"/>
                  </a:cubicBezTo>
                  <a:lnTo>
                    <a:pt x="1135" y="14740"/>
                  </a:lnTo>
                  <a:cubicBezTo>
                    <a:pt x="1422" y="14740"/>
                    <a:pt x="1649" y="14512"/>
                    <a:pt x="1649" y="14225"/>
                  </a:cubicBezTo>
                  <a:lnTo>
                    <a:pt x="1649" y="14129"/>
                  </a:lnTo>
                  <a:lnTo>
                    <a:pt x="6530" y="14129"/>
                  </a:lnTo>
                  <a:lnTo>
                    <a:pt x="6530" y="14225"/>
                  </a:lnTo>
                  <a:cubicBezTo>
                    <a:pt x="6530" y="14512"/>
                    <a:pt x="6761" y="14740"/>
                    <a:pt x="7045" y="14740"/>
                  </a:cubicBezTo>
                  <a:lnTo>
                    <a:pt x="7669" y="14740"/>
                  </a:lnTo>
                  <a:cubicBezTo>
                    <a:pt x="7951" y="14740"/>
                    <a:pt x="8183" y="14512"/>
                    <a:pt x="8183" y="14225"/>
                  </a:cubicBezTo>
                  <a:lnTo>
                    <a:pt x="8183" y="13606"/>
                  </a:lnTo>
                  <a:cubicBezTo>
                    <a:pt x="8183" y="13318"/>
                    <a:pt x="7951" y="13091"/>
                    <a:pt x="7669" y="13091"/>
                  </a:cubicBezTo>
                  <a:lnTo>
                    <a:pt x="7045" y="13091"/>
                  </a:lnTo>
                  <a:cubicBezTo>
                    <a:pt x="6761" y="13091"/>
                    <a:pt x="6530" y="13318"/>
                    <a:pt x="6530" y="13606"/>
                  </a:cubicBezTo>
                  <a:lnTo>
                    <a:pt x="6530" y="13701"/>
                  </a:lnTo>
                  <a:lnTo>
                    <a:pt x="1649" y="13701"/>
                  </a:lnTo>
                  <a:lnTo>
                    <a:pt x="1649" y="13606"/>
                  </a:lnTo>
                  <a:cubicBezTo>
                    <a:pt x="1649" y="13318"/>
                    <a:pt x="1422" y="13091"/>
                    <a:pt x="1135" y="13091"/>
                  </a:cubicBezTo>
                  <a:lnTo>
                    <a:pt x="1026" y="13091"/>
                  </a:lnTo>
                  <a:lnTo>
                    <a:pt x="1026" y="8197"/>
                  </a:lnTo>
                  <a:lnTo>
                    <a:pt x="1135" y="8197"/>
                  </a:lnTo>
                  <a:cubicBezTo>
                    <a:pt x="1422" y="8197"/>
                    <a:pt x="1649" y="7964"/>
                    <a:pt x="1649" y="7682"/>
                  </a:cubicBezTo>
                  <a:lnTo>
                    <a:pt x="1649" y="7058"/>
                  </a:lnTo>
                  <a:cubicBezTo>
                    <a:pt x="1649" y="6776"/>
                    <a:pt x="1422" y="6543"/>
                    <a:pt x="1135" y="6543"/>
                  </a:cubicBezTo>
                  <a:lnTo>
                    <a:pt x="1026" y="6543"/>
                  </a:lnTo>
                  <a:lnTo>
                    <a:pt x="1026" y="1649"/>
                  </a:lnTo>
                  <a:lnTo>
                    <a:pt x="1135" y="1649"/>
                  </a:lnTo>
                  <a:cubicBezTo>
                    <a:pt x="1422" y="1649"/>
                    <a:pt x="1649" y="1417"/>
                    <a:pt x="1649" y="1135"/>
                  </a:cubicBezTo>
                  <a:lnTo>
                    <a:pt x="1649" y="1039"/>
                  </a:lnTo>
                  <a:lnTo>
                    <a:pt x="6530" y="1039"/>
                  </a:lnTo>
                  <a:lnTo>
                    <a:pt x="6530" y="1135"/>
                  </a:lnTo>
                  <a:cubicBezTo>
                    <a:pt x="6530" y="1417"/>
                    <a:pt x="6761" y="1649"/>
                    <a:pt x="7045" y="1649"/>
                  </a:cubicBezTo>
                  <a:lnTo>
                    <a:pt x="7669" y="1649"/>
                  </a:lnTo>
                  <a:cubicBezTo>
                    <a:pt x="7951" y="1649"/>
                    <a:pt x="8183" y="1417"/>
                    <a:pt x="8183" y="1135"/>
                  </a:cubicBezTo>
                  <a:lnTo>
                    <a:pt x="8183" y="1039"/>
                  </a:lnTo>
                  <a:lnTo>
                    <a:pt x="13063" y="1039"/>
                  </a:lnTo>
                  <a:lnTo>
                    <a:pt x="13063" y="1135"/>
                  </a:lnTo>
                  <a:cubicBezTo>
                    <a:pt x="13063" y="1417"/>
                    <a:pt x="13295" y="1649"/>
                    <a:pt x="13578" y="1649"/>
                  </a:cubicBezTo>
                  <a:lnTo>
                    <a:pt x="13688" y="1649"/>
                  </a:lnTo>
                  <a:lnTo>
                    <a:pt x="13688" y="6543"/>
                  </a:lnTo>
                  <a:lnTo>
                    <a:pt x="13578" y="6543"/>
                  </a:lnTo>
                  <a:cubicBezTo>
                    <a:pt x="13295" y="6543"/>
                    <a:pt x="13063" y="6776"/>
                    <a:pt x="13063" y="7058"/>
                  </a:cubicBezTo>
                  <a:lnTo>
                    <a:pt x="13063" y="7682"/>
                  </a:lnTo>
                  <a:cubicBezTo>
                    <a:pt x="13063" y="7964"/>
                    <a:pt x="13295" y="8197"/>
                    <a:pt x="13578" y="8197"/>
                  </a:cubicBezTo>
                  <a:lnTo>
                    <a:pt x="14197" y="8197"/>
                  </a:lnTo>
                  <a:cubicBezTo>
                    <a:pt x="14485" y="8197"/>
                    <a:pt x="14712" y="7964"/>
                    <a:pt x="14712" y="7682"/>
                  </a:cubicBezTo>
                  <a:lnTo>
                    <a:pt x="14712" y="7058"/>
                  </a:lnTo>
                  <a:cubicBezTo>
                    <a:pt x="14712" y="6776"/>
                    <a:pt x="14485" y="6543"/>
                    <a:pt x="14197" y="6543"/>
                  </a:cubicBezTo>
                  <a:lnTo>
                    <a:pt x="14121" y="6543"/>
                  </a:lnTo>
                  <a:lnTo>
                    <a:pt x="14121" y="1649"/>
                  </a:lnTo>
                  <a:lnTo>
                    <a:pt x="14197" y="1649"/>
                  </a:lnTo>
                  <a:cubicBezTo>
                    <a:pt x="14485" y="1649"/>
                    <a:pt x="14712" y="1417"/>
                    <a:pt x="14712" y="1135"/>
                  </a:cubicBezTo>
                  <a:lnTo>
                    <a:pt x="14712" y="515"/>
                  </a:lnTo>
                  <a:cubicBezTo>
                    <a:pt x="14712" y="228"/>
                    <a:pt x="14485" y="0"/>
                    <a:pt x="14197" y="0"/>
                  </a:cubicBezTo>
                  <a:lnTo>
                    <a:pt x="13578" y="0"/>
                  </a:lnTo>
                  <a:cubicBezTo>
                    <a:pt x="13295" y="0"/>
                    <a:pt x="13063" y="228"/>
                    <a:pt x="13063" y="515"/>
                  </a:cubicBezTo>
                  <a:lnTo>
                    <a:pt x="13063" y="606"/>
                  </a:lnTo>
                  <a:lnTo>
                    <a:pt x="8183" y="606"/>
                  </a:lnTo>
                  <a:lnTo>
                    <a:pt x="8183" y="515"/>
                  </a:lnTo>
                  <a:cubicBezTo>
                    <a:pt x="8183" y="228"/>
                    <a:pt x="7951" y="0"/>
                    <a:pt x="7669" y="0"/>
                  </a:cubicBezTo>
                  <a:lnTo>
                    <a:pt x="7045" y="0"/>
                  </a:lnTo>
                  <a:cubicBezTo>
                    <a:pt x="6761" y="0"/>
                    <a:pt x="6530" y="228"/>
                    <a:pt x="6530" y="515"/>
                  </a:cubicBezTo>
                  <a:lnTo>
                    <a:pt x="6530" y="606"/>
                  </a:lnTo>
                  <a:lnTo>
                    <a:pt x="1649" y="606"/>
                  </a:lnTo>
                  <a:lnTo>
                    <a:pt x="1649" y="515"/>
                  </a:lnTo>
                  <a:cubicBezTo>
                    <a:pt x="1649" y="228"/>
                    <a:pt x="1422" y="0"/>
                    <a:pt x="11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1"/>
            <p:cNvSpPr/>
            <p:nvPr/>
          </p:nvSpPr>
          <p:spPr>
            <a:xfrm>
              <a:off x="6680650" y="3505150"/>
              <a:ext cx="79975" cy="78950"/>
            </a:xfrm>
            <a:custGeom>
              <a:rect b="b" l="l" r="r" t="t"/>
              <a:pathLst>
                <a:path extrusionOk="0" h="3158" w="3199">
                  <a:moveTo>
                    <a:pt x="2680" y="0"/>
                  </a:moveTo>
                  <a:cubicBezTo>
                    <a:pt x="2546" y="0"/>
                    <a:pt x="2416" y="53"/>
                    <a:pt x="2319" y="150"/>
                  </a:cubicBezTo>
                  <a:lnTo>
                    <a:pt x="1613" y="857"/>
                  </a:lnTo>
                  <a:cubicBezTo>
                    <a:pt x="1531" y="939"/>
                    <a:pt x="1531" y="1075"/>
                    <a:pt x="1613" y="1162"/>
                  </a:cubicBezTo>
                  <a:cubicBezTo>
                    <a:pt x="1656" y="1203"/>
                    <a:pt x="1712" y="1223"/>
                    <a:pt x="1767" y="1223"/>
                  </a:cubicBezTo>
                  <a:cubicBezTo>
                    <a:pt x="1823" y="1223"/>
                    <a:pt x="1877" y="1203"/>
                    <a:pt x="1918" y="1162"/>
                  </a:cubicBezTo>
                  <a:lnTo>
                    <a:pt x="2625" y="455"/>
                  </a:lnTo>
                  <a:cubicBezTo>
                    <a:pt x="2641" y="439"/>
                    <a:pt x="2659" y="433"/>
                    <a:pt x="2676" y="433"/>
                  </a:cubicBezTo>
                  <a:cubicBezTo>
                    <a:pt x="2691" y="433"/>
                    <a:pt x="2705" y="438"/>
                    <a:pt x="2716" y="442"/>
                  </a:cubicBezTo>
                  <a:cubicBezTo>
                    <a:pt x="2734" y="447"/>
                    <a:pt x="2766" y="470"/>
                    <a:pt x="2766" y="514"/>
                  </a:cubicBezTo>
                  <a:lnTo>
                    <a:pt x="2766" y="2642"/>
                  </a:lnTo>
                  <a:cubicBezTo>
                    <a:pt x="2766" y="2688"/>
                    <a:pt x="2729" y="2729"/>
                    <a:pt x="2684" y="2729"/>
                  </a:cubicBezTo>
                  <a:lnTo>
                    <a:pt x="556" y="2729"/>
                  </a:lnTo>
                  <a:cubicBezTo>
                    <a:pt x="506" y="2729"/>
                    <a:pt x="487" y="2693"/>
                    <a:pt x="478" y="2674"/>
                  </a:cubicBezTo>
                  <a:cubicBezTo>
                    <a:pt x="469" y="2657"/>
                    <a:pt x="460" y="2619"/>
                    <a:pt x="497" y="2583"/>
                  </a:cubicBezTo>
                  <a:lnTo>
                    <a:pt x="1252" y="1827"/>
                  </a:lnTo>
                  <a:cubicBezTo>
                    <a:pt x="1340" y="1740"/>
                    <a:pt x="1340" y="1604"/>
                    <a:pt x="1252" y="1521"/>
                  </a:cubicBezTo>
                  <a:cubicBezTo>
                    <a:pt x="1211" y="1478"/>
                    <a:pt x="1157" y="1457"/>
                    <a:pt x="1101" y="1457"/>
                  </a:cubicBezTo>
                  <a:cubicBezTo>
                    <a:pt x="1046" y="1457"/>
                    <a:pt x="991" y="1478"/>
                    <a:pt x="947" y="1521"/>
                  </a:cubicBezTo>
                  <a:lnTo>
                    <a:pt x="192" y="2278"/>
                  </a:lnTo>
                  <a:cubicBezTo>
                    <a:pt x="41" y="2428"/>
                    <a:pt x="0" y="2647"/>
                    <a:pt x="77" y="2842"/>
                  </a:cubicBezTo>
                  <a:cubicBezTo>
                    <a:pt x="159" y="3034"/>
                    <a:pt x="346" y="3157"/>
                    <a:pt x="556" y="3157"/>
                  </a:cubicBezTo>
                  <a:lnTo>
                    <a:pt x="2684" y="3157"/>
                  </a:lnTo>
                  <a:cubicBezTo>
                    <a:pt x="2966" y="3157"/>
                    <a:pt x="3199" y="2930"/>
                    <a:pt x="3199" y="2642"/>
                  </a:cubicBezTo>
                  <a:lnTo>
                    <a:pt x="3199" y="514"/>
                  </a:lnTo>
                  <a:cubicBezTo>
                    <a:pt x="3199" y="310"/>
                    <a:pt x="3071" y="119"/>
                    <a:pt x="2880" y="41"/>
                  </a:cubicBezTo>
                  <a:cubicBezTo>
                    <a:pt x="2814" y="14"/>
                    <a:pt x="2747" y="0"/>
                    <a:pt x="26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6472300" y="3294400"/>
              <a:ext cx="155050" cy="241400"/>
            </a:xfrm>
            <a:custGeom>
              <a:rect b="b" l="l" r="r" t="t"/>
              <a:pathLst>
                <a:path extrusionOk="0" h="9656" w="6202">
                  <a:moveTo>
                    <a:pt x="506" y="1"/>
                  </a:moveTo>
                  <a:cubicBezTo>
                    <a:pt x="228" y="1"/>
                    <a:pt x="1" y="228"/>
                    <a:pt x="1" y="507"/>
                  </a:cubicBezTo>
                  <a:lnTo>
                    <a:pt x="1" y="2174"/>
                  </a:lnTo>
                  <a:cubicBezTo>
                    <a:pt x="1" y="2306"/>
                    <a:pt x="55" y="2434"/>
                    <a:pt x="150" y="2530"/>
                  </a:cubicBezTo>
                  <a:cubicBezTo>
                    <a:pt x="247" y="2625"/>
                    <a:pt x="369" y="2675"/>
                    <a:pt x="506" y="2675"/>
                  </a:cubicBezTo>
                  <a:lnTo>
                    <a:pt x="1235" y="2675"/>
                  </a:lnTo>
                  <a:cubicBezTo>
                    <a:pt x="1513" y="2675"/>
                    <a:pt x="1740" y="2452"/>
                    <a:pt x="1740" y="2174"/>
                  </a:cubicBezTo>
                  <a:lnTo>
                    <a:pt x="1740" y="1837"/>
                  </a:lnTo>
                  <a:lnTo>
                    <a:pt x="3900" y="1837"/>
                  </a:lnTo>
                  <a:lnTo>
                    <a:pt x="3900" y="7915"/>
                  </a:lnTo>
                  <a:lnTo>
                    <a:pt x="2265" y="7915"/>
                  </a:lnTo>
                  <a:cubicBezTo>
                    <a:pt x="1986" y="7915"/>
                    <a:pt x="1763" y="8143"/>
                    <a:pt x="1763" y="8421"/>
                  </a:cubicBezTo>
                  <a:lnTo>
                    <a:pt x="1763" y="9150"/>
                  </a:lnTo>
                  <a:cubicBezTo>
                    <a:pt x="1763" y="9428"/>
                    <a:pt x="1986" y="9655"/>
                    <a:pt x="2265" y="9655"/>
                  </a:cubicBezTo>
                  <a:lnTo>
                    <a:pt x="4301" y="9655"/>
                  </a:lnTo>
                  <a:cubicBezTo>
                    <a:pt x="4420" y="9655"/>
                    <a:pt x="4516" y="9556"/>
                    <a:pt x="4516" y="9436"/>
                  </a:cubicBezTo>
                  <a:cubicBezTo>
                    <a:pt x="4516" y="9318"/>
                    <a:pt x="4420" y="9222"/>
                    <a:pt x="4301" y="9222"/>
                  </a:cubicBezTo>
                  <a:lnTo>
                    <a:pt x="2265" y="9222"/>
                  </a:lnTo>
                  <a:cubicBezTo>
                    <a:pt x="2224" y="9222"/>
                    <a:pt x="2192" y="9190"/>
                    <a:pt x="2192" y="9150"/>
                  </a:cubicBezTo>
                  <a:lnTo>
                    <a:pt x="2192" y="8421"/>
                  </a:lnTo>
                  <a:cubicBezTo>
                    <a:pt x="2192" y="8380"/>
                    <a:pt x="2224" y="8347"/>
                    <a:pt x="2265" y="8347"/>
                  </a:cubicBezTo>
                  <a:lnTo>
                    <a:pt x="4114" y="8347"/>
                  </a:lnTo>
                  <a:cubicBezTo>
                    <a:pt x="4238" y="8347"/>
                    <a:pt x="4333" y="8252"/>
                    <a:pt x="4333" y="8129"/>
                  </a:cubicBezTo>
                  <a:lnTo>
                    <a:pt x="4333" y="1622"/>
                  </a:lnTo>
                  <a:cubicBezTo>
                    <a:pt x="4333" y="1504"/>
                    <a:pt x="4238" y="1409"/>
                    <a:pt x="4114" y="1409"/>
                  </a:cubicBezTo>
                  <a:lnTo>
                    <a:pt x="1522" y="1409"/>
                  </a:lnTo>
                  <a:cubicBezTo>
                    <a:pt x="1404" y="1409"/>
                    <a:pt x="1308" y="1504"/>
                    <a:pt x="1308" y="1622"/>
                  </a:cubicBezTo>
                  <a:lnTo>
                    <a:pt x="1308" y="2174"/>
                  </a:lnTo>
                  <a:cubicBezTo>
                    <a:pt x="1308" y="2211"/>
                    <a:pt x="1276" y="2242"/>
                    <a:pt x="1235" y="2242"/>
                  </a:cubicBezTo>
                  <a:lnTo>
                    <a:pt x="506" y="2242"/>
                  </a:lnTo>
                  <a:cubicBezTo>
                    <a:pt x="478" y="2242"/>
                    <a:pt x="465" y="2229"/>
                    <a:pt x="456" y="2224"/>
                  </a:cubicBezTo>
                  <a:cubicBezTo>
                    <a:pt x="447" y="2215"/>
                    <a:pt x="434" y="2196"/>
                    <a:pt x="434" y="2174"/>
                  </a:cubicBezTo>
                  <a:lnTo>
                    <a:pt x="434" y="507"/>
                  </a:lnTo>
                  <a:cubicBezTo>
                    <a:pt x="434" y="465"/>
                    <a:pt x="465" y="434"/>
                    <a:pt x="506" y="434"/>
                  </a:cubicBezTo>
                  <a:lnTo>
                    <a:pt x="5988" y="434"/>
                  </a:lnTo>
                  <a:cubicBezTo>
                    <a:pt x="6106" y="434"/>
                    <a:pt x="6202" y="337"/>
                    <a:pt x="6202" y="219"/>
                  </a:cubicBezTo>
                  <a:cubicBezTo>
                    <a:pt x="6202" y="101"/>
                    <a:pt x="6106" y="1"/>
                    <a:pt x="59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a:off x="6597950" y="3294400"/>
              <a:ext cx="112800" cy="241400"/>
            </a:xfrm>
            <a:custGeom>
              <a:rect b="b" l="l" r="r" t="t"/>
              <a:pathLst>
                <a:path extrusionOk="0" h="9656" w="4512">
                  <a:moveTo>
                    <a:pt x="1900" y="1"/>
                  </a:moveTo>
                  <a:cubicBezTo>
                    <a:pt x="1782" y="1"/>
                    <a:pt x="1686" y="101"/>
                    <a:pt x="1686" y="219"/>
                  </a:cubicBezTo>
                  <a:cubicBezTo>
                    <a:pt x="1686" y="337"/>
                    <a:pt x="1782" y="434"/>
                    <a:pt x="1900" y="434"/>
                  </a:cubicBezTo>
                  <a:lnTo>
                    <a:pt x="4005" y="434"/>
                  </a:lnTo>
                  <a:cubicBezTo>
                    <a:pt x="4046" y="434"/>
                    <a:pt x="4078" y="465"/>
                    <a:pt x="4078" y="507"/>
                  </a:cubicBezTo>
                  <a:lnTo>
                    <a:pt x="4078" y="2174"/>
                  </a:lnTo>
                  <a:cubicBezTo>
                    <a:pt x="4078" y="2211"/>
                    <a:pt x="4046" y="2242"/>
                    <a:pt x="4005" y="2242"/>
                  </a:cubicBezTo>
                  <a:lnTo>
                    <a:pt x="3276" y="2242"/>
                  </a:lnTo>
                  <a:cubicBezTo>
                    <a:pt x="3235" y="2242"/>
                    <a:pt x="3203" y="2211"/>
                    <a:pt x="3203" y="2174"/>
                  </a:cubicBezTo>
                  <a:lnTo>
                    <a:pt x="3203" y="1622"/>
                  </a:lnTo>
                  <a:cubicBezTo>
                    <a:pt x="3203" y="1504"/>
                    <a:pt x="3107" y="1409"/>
                    <a:pt x="2989" y="1409"/>
                  </a:cubicBezTo>
                  <a:lnTo>
                    <a:pt x="396" y="1409"/>
                  </a:lnTo>
                  <a:cubicBezTo>
                    <a:pt x="278" y="1409"/>
                    <a:pt x="182" y="1504"/>
                    <a:pt x="182" y="1622"/>
                  </a:cubicBezTo>
                  <a:lnTo>
                    <a:pt x="182" y="8129"/>
                  </a:lnTo>
                  <a:cubicBezTo>
                    <a:pt x="182" y="8252"/>
                    <a:pt x="278" y="8347"/>
                    <a:pt x="396" y="8347"/>
                  </a:cubicBezTo>
                  <a:lnTo>
                    <a:pt x="2247" y="8347"/>
                  </a:lnTo>
                  <a:cubicBezTo>
                    <a:pt x="2287" y="8347"/>
                    <a:pt x="2319" y="8380"/>
                    <a:pt x="2319" y="8421"/>
                  </a:cubicBezTo>
                  <a:lnTo>
                    <a:pt x="2319" y="9150"/>
                  </a:lnTo>
                  <a:cubicBezTo>
                    <a:pt x="2319" y="9190"/>
                    <a:pt x="2287" y="9222"/>
                    <a:pt x="2247" y="9222"/>
                  </a:cubicBezTo>
                  <a:lnTo>
                    <a:pt x="214" y="9222"/>
                  </a:lnTo>
                  <a:cubicBezTo>
                    <a:pt x="96" y="9222"/>
                    <a:pt x="0" y="9318"/>
                    <a:pt x="0" y="9436"/>
                  </a:cubicBezTo>
                  <a:cubicBezTo>
                    <a:pt x="0" y="9556"/>
                    <a:pt x="96" y="9655"/>
                    <a:pt x="214" y="9655"/>
                  </a:cubicBezTo>
                  <a:lnTo>
                    <a:pt x="2247" y="9655"/>
                  </a:lnTo>
                  <a:cubicBezTo>
                    <a:pt x="2524" y="9655"/>
                    <a:pt x="2752" y="9428"/>
                    <a:pt x="2752" y="9150"/>
                  </a:cubicBezTo>
                  <a:lnTo>
                    <a:pt x="2752" y="8421"/>
                  </a:lnTo>
                  <a:cubicBezTo>
                    <a:pt x="2752" y="8143"/>
                    <a:pt x="2524" y="7915"/>
                    <a:pt x="2247" y="7915"/>
                  </a:cubicBezTo>
                  <a:lnTo>
                    <a:pt x="611" y="7915"/>
                  </a:lnTo>
                  <a:lnTo>
                    <a:pt x="611" y="1837"/>
                  </a:lnTo>
                  <a:lnTo>
                    <a:pt x="2775" y="1837"/>
                  </a:lnTo>
                  <a:lnTo>
                    <a:pt x="2775" y="2174"/>
                  </a:lnTo>
                  <a:cubicBezTo>
                    <a:pt x="2775" y="2452"/>
                    <a:pt x="2998" y="2675"/>
                    <a:pt x="3276" y="2675"/>
                  </a:cubicBezTo>
                  <a:lnTo>
                    <a:pt x="4005" y="2675"/>
                  </a:lnTo>
                  <a:cubicBezTo>
                    <a:pt x="4283" y="2675"/>
                    <a:pt x="4511" y="2452"/>
                    <a:pt x="4511" y="2174"/>
                  </a:cubicBezTo>
                  <a:lnTo>
                    <a:pt x="4511" y="507"/>
                  </a:lnTo>
                  <a:cubicBezTo>
                    <a:pt x="4511" y="228"/>
                    <a:pt x="4283" y="1"/>
                    <a:pt x="40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a:off x="6627325" y="3429825"/>
              <a:ext cx="14500" cy="10750"/>
            </a:xfrm>
            <a:custGeom>
              <a:rect b="b" l="l" r="r" t="t"/>
              <a:pathLst>
                <a:path extrusionOk="0" h="430" w="580">
                  <a:moveTo>
                    <a:pt x="214" y="1"/>
                  </a:moveTo>
                  <a:cubicBezTo>
                    <a:pt x="96" y="1"/>
                    <a:pt x="1" y="97"/>
                    <a:pt x="1" y="215"/>
                  </a:cubicBezTo>
                  <a:cubicBezTo>
                    <a:pt x="1" y="333"/>
                    <a:pt x="96" y="429"/>
                    <a:pt x="214" y="429"/>
                  </a:cubicBezTo>
                  <a:lnTo>
                    <a:pt x="365" y="429"/>
                  </a:lnTo>
                  <a:cubicBezTo>
                    <a:pt x="483" y="429"/>
                    <a:pt x="579" y="333"/>
                    <a:pt x="579" y="215"/>
                  </a:cubicBezTo>
                  <a:cubicBezTo>
                    <a:pt x="579" y="97"/>
                    <a:pt x="483" y="1"/>
                    <a:pt x="3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6645425" y="3429825"/>
              <a:ext cx="41400" cy="10750"/>
            </a:xfrm>
            <a:custGeom>
              <a:rect b="b" l="l" r="r" t="t"/>
              <a:pathLst>
                <a:path extrusionOk="0" h="430" w="1656">
                  <a:moveTo>
                    <a:pt x="215" y="1"/>
                  </a:moveTo>
                  <a:cubicBezTo>
                    <a:pt x="97" y="1"/>
                    <a:pt x="1" y="97"/>
                    <a:pt x="1" y="215"/>
                  </a:cubicBezTo>
                  <a:cubicBezTo>
                    <a:pt x="1" y="333"/>
                    <a:pt x="97" y="429"/>
                    <a:pt x="215" y="429"/>
                  </a:cubicBezTo>
                  <a:lnTo>
                    <a:pt x="1437" y="429"/>
                  </a:lnTo>
                  <a:cubicBezTo>
                    <a:pt x="1555" y="429"/>
                    <a:pt x="1655" y="333"/>
                    <a:pt x="1655" y="215"/>
                  </a:cubicBezTo>
                  <a:cubicBezTo>
                    <a:pt x="1655" y="97"/>
                    <a:pt x="1555" y="1"/>
                    <a:pt x="14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6627325" y="3447850"/>
              <a:ext cx="59500" cy="10700"/>
            </a:xfrm>
            <a:custGeom>
              <a:rect b="b" l="l" r="r" t="t"/>
              <a:pathLst>
                <a:path extrusionOk="0" h="428" w="2380">
                  <a:moveTo>
                    <a:pt x="214" y="0"/>
                  </a:moveTo>
                  <a:cubicBezTo>
                    <a:pt x="96" y="0"/>
                    <a:pt x="1" y="96"/>
                    <a:pt x="1" y="214"/>
                  </a:cubicBezTo>
                  <a:cubicBezTo>
                    <a:pt x="1" y="333"/>
                    <a:pt x="96" y="428"/>
                    <a:pt x="214" y="428"/>
                  </a:cubicBezTo>
                  <a:lnTo>
                    <a:pt x="2161" y="428"/>
                  </a:lnTo>
                  <a:cubicBezTo>
                    <a:pt x="2279" y="428"/>
                    <a:pt x="2379" y="333"/>
                    <a:pt x="2379" y="214"/>
                  </a:cubicBezTo>
                  <a:cubicBezTo>
                    <a:pt x="2379" y="96"/>
                    <a:pt x="2279" y="0"/>
                    <a:pt x="21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a:off x="6627325" y="3465825"/>
              <a:ext cx="59500" cy="10750"/>
            </a:xfrm>
            <a:custGeom>
              <a:rect b="b" l="l" r="r" t="t"/>
              <a:pathLst>
                <a:path extrusionOk="0" h="430" w="2380">
                  <a:moveTo>
                    <a:pt x="214" y="1"/>
                  </a:moveTo>
                  <a:cubicBezTo>
                    <a:pt x="96" y="1"/>
                    <a:pt x="1" y="96"/>
                    <a:pt x="1" y="215"/>
                  </a:cubicBezTo>
                  <a:cubicBezTo>
                    <a:pt x="1" y="333"/>
                    <a:pt x="96" y="430"/>
                    <a:pt x="214" y="430"/>
                  </a:cubicBezTo>
                  <a:lnTo>
                    <a:pt x="2161" y="430"/>
                  </a:lnTo>
                  <a:cubicBezTo>
                    <a:pt x="2279" y="430"/>
                    <a:pt x="2379" y="333"/>
                    <a:pt x="2379" y="215"/>
                  </a:cubicBezTo>
                  <a:cubicBezTo>
                    <a:pt x="2379" y="96"/>
                    <a:pt x="2279" y="1"/>
                    <a:pt x="21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41"/>
          <p:cNvGrpSpPr/>
          <p:nvPr/>
        </p:nvGrpSpPr>
        <p:grpSpPr>
          <a:xfrm>
            <a:off x="7781575" y="2361563"/>
            <a:ext cx="367950" cy="368500"/>
            <a:chOff x="238575" y="3230850"/>
            <a:chExt cx="367950" cy="368500"/>
          </a:xfrm>
        </p:grpSpPr>
        <p:sp>
          <p:nvSpPr>
            <p:cNvPr id="502" name="Google Shape;502;p41"/>
            <p:cNvSpPr/>
            <p:nvPr/>
          </p:nvSpPr>
          <p:spPr>
            <a:xfrm>
              <a:off x="409875" y="3447350"/>
              <a:ext cx="26825" cy="25800"/>
            </a:xfrm>
            <a:custGeom>
              <a:rect b="b" l="l" r="r" t="t"/>
              <a:pathLst>
                <a:path extrusionOk="0" h="1032" w="1073">
                  <a:moveTo>
                    <a:pt x="835" y="0"/>
                  </a:moveTo>
                  <a:cubicBezTo>
                    <a:pt x="780" y="0"/>
                    <a:pt x="725" y="22"/>
                    <a:pt x="684" y="65"/>
                  </a:cubicBezTo>
                  <a:lnTo>
                    <a:pt x="83" y="662"/>
                  </a:lnTo>
                  <a:cubicBezTo>
                    <a:pt x="1" y="749"/>
                    <a:pt x="1" y="885"/>
                    <a:pt x="83" y="967"/>
                  </a:cubicBezTo>
                  <a:cubicBezTo>
                    <a:pt x="124" y="1009"/>
                    <a:pt x="183" y="1032"/>
                    <a:pt x="238" y="1032"/>
                  </a:cubicBezTo>
                  <a:cubicBezTo>
                    <a:pt x="293" y="1032"/>
                    <a:pt x="347" y="1009"/>
                    <a:pt x="389" y="967"/>
                  </a:cubicBezTo>
                  <a:lnTo>
                    <a:pt x="990" y="370"/>
                  </a:lnTo>
                  <a:cubicBezTo>
                    <a:pt x="1072" y="284"/>
                    <a:pt x="1072" y="147"/>
                    <a:pt x="990" y="65"/>
                  </a:cubicBezTo>
                  <a:cubicBezTo>
                    <a:pt x="946" y="22"/>
                    <a:pt x="890" y="0"/>
                    <a:pt x="8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1"/>
            <p:cNvSpPr/>
            <p:nvPr/>
          </p:nvSpPr>
          <p:spPr>
            <a:xfrm>
              <a:off x="290400" y="3287350"/>
              <a:ext cx="262925" cy="255525"/>
            </a:xfrm>
            <a:custGeom>
              <a:rect b="b" l="l" r="r" t="t"/>
              <a:pathLst>
                <a:path extrusionOk="0" h="10221" w="10517">
                  <a:moveTo>
                    <a:pt x="9136" y="428"/>
                  </a:moveTo>
                  <a:cubicBezTo>
                    <a:pt x="9359" y="428"/>
                    <a:pt x="9564" y="515"/>
                    <a:pt x="9723" y="674"/>
                  </a:cubicBezTo>
                  <a:cubicBezTo>
                    <a:pt x="10047" y="998"/>
                    <a:pt x="10047" y="1521"/>
                    <a:pt x="9723" y="1845"/>
                  </a:cubicBezTo>
                  <a:lnTo>
                    <a:pt x="8525" y="3044"/>
                  </a:lnTo>
                  <a:cubicBezTo>
                    <a:pt x="8312" y="3254"/>
                    <a:pt x="8312" y="3599"/>
                    <a:pt x="8525" y="3813"/>
                  </a:cubicBezTo>
                  <a:lnTo>
                    <a:pt x="8972" y="4255"/>
                  </a:lnTo>
                  <a:cubicBezTo>
                    <a:pt x="8990" y="4278"/>
                    <a:pt x="9004" y="4306"/>
                    <a:pt x="9004" y="4337"/>
                  </a:cubicBezTo>
                  <a:cubicBezTo>
                    <a:pt x="9004" y="4365"/>
                    <a:pt x="8990" y="4397"/>
                    <a:pt x="8972" y="4415"/>
                  </a:cubicBezTo>
                  <a:lnTo>
                    <a:pt x="8352" y="5031"/>
                  </a:lnTo>
                  <a:cubicBezTo>
                    <a:pt x="8332" y="5053"/>
                    <a:pt x="8303" y="5064"/>
                    <a:pt x="8275" y="5064"/>
                  </a:cubicBezTo>
                  <a:cubicBezTo>
                    <a:pt x="8246" y="5064"/>
                    <a:pt x="8218" y="5053"/>
                    <a:pt x="8197" y="5031"/>
                  </a:cubicBezTo>
                  <a:lnTo>
                    <a:pt x="5364" y="2201"/>
                  </a:lnTo>
                  <a:cubicBezTo>
                    <a:pt x="5318" y="2156"/>
                    <a:pt x="5318" y="2082"/>
                    <a:pt x="5364" y="2041"/>
                  </a:cubicBezTo>
                  <a:lnTo>
                    <a:pt x="5978" y="1426"/>
                  </a:lnTo>
                  <a:cubicBezTo>
                    <a:pt x="6001" y="1403"/>
                    <a:pt x="6028" y="1390"/>
                    <a:pt x="6056" y="1390"/>
                  </a:cubicBezTo>
                  <a:cubicBezTo>
                    <a:pt x="6087" y="1390"/>
                    <a:pt x="6115" y="1403"/>
                    <a:pt x="6138" y="1426"/>
                  </a:cubicBezTo>
                  <a:lnTo>
                    <a:pt x="6584" y="1868"/>
                  </a:lnTo>
                  <a:cubicBezTo>
                    <a:pt x="6689" y="1975"/>
                    <a:pt x="6828" y="2029"/>
                    <a:pt x="6968" y="2029"/>
                  </a:cubicBezTo>
                  <a:cubicBezTo>
                    <a:pt x="7107" y="2029"/>
                    <a:pt x="7248" y="1975"/>
                    <a:pt x="7355" y="1868"/>
                  </a:cubicBezTo>
                  <a:lnTo>
                    <a:pt x="8548" y="674"/>
                  </a:lnTo>
                  <a:cubicBezTo>
                    <a:pt x="8707" y="515"/>
                    <a:pt x="8913" y="428"/>
                    <a:pt x="9136" y="428"/>
                  </a:cubicBezTo>
                  <a:close/>
                  <a:moveTo>
                    <a:pt x="9136" y="0"/>
                  </a:moveTo>
                  <a:cubicBezTo>
                    <a:pt x="8798" y="0"/>
                    <a:pt x="8484" y="127"/>
                    <a:pt x="8243" y="369"/>
                  </a:cubicBezTo>
                  <a:lnTo>
                    <a:pt x="7049" y="1563"/>
                  </a:lnTo>
                  <a:cubicBezTo>
                    <a:pt x="7026" y="1586"/>
                    <a:pt x="6997" y="1597"/>
                    <a:pt x="6968" y="1597"/>
                  </a:cubicBezTo>
                  <a:cubicBezTo>
                    <a:pt x="6939" y="1597"/>
                    <a:pt x="6910" y="1586"/>
                    <a:pt x="6890" y="1563"/>
                  </a:cubicBezTo>
                  <a:lnTo>
                    <a:pt x="6443" y="1121"/>
                  </a:lnTo>
                  <a:cubicBezTo>
                    <a:pt x="6338" y="1016"/>
                    <a:pt x="6201" y="962"/>
                    <a:pt x="6056" y="962"/>
                  </a:cubicBezTo>
                  <a:cubicBezTo>
                    <a:pt x="5915" y="962"/>
                    <a:pt x="5778" y="1016"/>
                    <a:pt x="5673" y="1121"/>
                  </a:cubicBezTo>
                  <a:lnTo>
                    <a:pt x="5058" y="1736"/>
                  </a:lnTo>
                  <a:cubicBezTo>
                    <a:pt x="4844" y="1946"/>
                    <a:pt x="4844" y="2292"/>
                    <a:pt x="5058" y="2506"/>
                  </a:cubicBezTo>
                  <a:lnTo>
                    <a:pt x="5404" y="2852"/>
                  </a:lnTo>
                  <a:lnTo>
                    <a:pt x="1850" y="6406"/>
                  </a:lnTo>
                  <a:cubicBezTo>
                    <a:pt x="1513" y="6739"/>
                    <a:pt x="1358" y="7203"/>
                    <a:pt x="1417" y="7672"/>
                  </a:cubicBezTo>
                  <a:cubicBezTo>
                    <a:pt x="1427" y="7741"/>
                    <a:pt x="1395" y="7805"/>
                    <a:pt x="1335" y="7828"/>
                  </a:cubicBezTo>
                  <a:cubicBezTo>
                    <a:pt x="1116" y="7924"/>
                    <a:pt x="907" y="8069"/>
                    <a:pt x="725" y="8256"/>
                  </a:cubicBezTo>
                  <a:cubicBezTo>
                    <a:pt x="142" y="8835"/>
                    <a:pt x="1" y="9600"/>
                    <a:pt x="397" y="9996"/>
                  </a:cubicBezTo>
                  <a:cubicBezTo>
                    <a:pt x="552" y="10147"/>
                    <a:pt x="757" y="10220"/>
                    <a:pt x="985" y="10220"/>
                  </a:cubicBezTo>
                  <a:cubicBezTo>
                    <a:pt x="1354" y="10220"/>
                    <a:pt x="1782" y="10029"/>
                    <a:pt x="2142" y="9674"/>
                  </a:cubicBezTo>
                  <a:cubicBezTo>
                    <a:pt x="2325" y="9491"/>
                    <a:pt x="2470" y="9277"/>
                    <a:pt x="2565" y="9058"/>
                  </a:cubicBezTo>
                  <a:cubicBezTo>
                    <a:pt x="2590" y="9009"/>
                    <a:pt x="2644" y="8975"/>
                    <a:pt x="2701" y="8975"/>
                  </a:cubicBezTo>
                  <a:cubicBezTo>
                    <a:pt x="2708" y="8975"/>
                    <a:pt x="2714" y="8975"/>
                    <a:pt x="2720" y="8976"/>
                  </a:cubicBezTo>
                  <a:cubicBezTo>
                    <a:pt x="2789" y="8985"/>
                    <a:pt x="2858" y="8990"/>
                    <a:pt x="2925" y="8990"/>
                  </a:cubicBezTo>
                  <a:cubicBezTo>
                    <a:pt x="3325" y="8990"/>
                    <a:pt x="3703" y="8832"/>
                    <a:pt x="3992" y="8547"/>
                  </a:cubicBezTo>
                  <a:lnTo>
                    <a:pt x="4502" y="8033"/>
                  </a:lnTo>
                  <a:cubicBezTo>
                    <a:pt x="4588" y="7951"/>
                    <a:pt x="4588" y="7815"/>
                    <a:pt x="4502" y="7727"/>
                  </a:cubicBezTo>
                  <a:cubicBezTo>
                    <a:pt x="4461" y="7686"/>
                    <a:pt x="4406" y="7666"/>
                    <a:pt x="4351" y="7666"/>
                  </a:cubicBezTo>
                  <a:cubicBezTo>
                    <a:pt x="4296" y="7666"/>
                    <a:pt x="4240" y="7686"/>
                    <a:pt x="4197" y="7727"/>
                  </a:cubicBezTo>
                  <a:lnTo>
                    <a:pt x="3686" y="8242"/>
                  </a:lnTo>
                  <a:cubicBezTo>
                    <a:pt x="3481" y="8445"/>
                    <a:pt x="3212" y="8557"/>
                    <a:pt x="2927" y="8557"/>
                  </a:cubicBezTo>
                  <a:cubicBezTo>
                    <a:pt x="2878" y="8557"/>
                    <a:pt x="2829" y="8554"/>
                    <a:pt x="2780" y="8547"/>
                  </a:cubicBezTo>
                  <a:cubicBezTo>
                    <a:pt x="2755" y="8544"/>
                    <a:pt x="2731" y="8543"/>
                    <a:pt x="2706" y="8543"/>
                  </a:cubicBezTo>
                  <a:cubicBezTo>
                    <a:pt x="2478" y="8543"/>
                    <a:pt x="2264" y="8675"/>
                    <a:pt x="2169" y="8885"/>
                  </a:cubicBezTo>
                  <a:cubicBezTo>
                    <a:pt x="2096" y="9054"/>
                    <a:pt x="1982" y="9222"/>
                    <a:pt x="1837" y="9367"/>
                  </a:cubicBezTo>
                  <a:cubicBezTo>
                    <a:pt x="1591" y="9610"/>
                    <a:pt x="1245" y="9791"/>
                    <a:pt x="978" y="9791"/>
                  </a:cubicBezTo>
                  <a:cubicBezTo>
                    <a:pt x="868" y="9791"/>
                    <a:pt x="772" y="9760"/>
                    <a:pt x="702" y="9691"/>
                  </a:cubicBezTo>
                  <a:cubicBezTo>
                    <a:pt x="466" y="9455"/>
                    <a:pt x="684" y="8903"/>
                    <a:pt x="1030" y="8562"/>
                  </a:cubicBezTo>
                  <a:cubicBezTo>
                    <a:pt x="1176" y="8416"/>
                    <a:pt x="1340" y="8297"/>
                    <a:pt x="1509" y="8225"/>
                  </a:cubicBezTo>
                  <a:cubicBezTo>
                    <a:pt x="1741" y="8124"/>
                    <a:pt x="1882" y="7874"/>
                    <a:pt x="1846" y="7618"/>
                  </a:cubicBezTo>
                  <a:cubicBezTo>
                    <a:pt x="1805" y="7281"/>
                    <a:pt x="1915" y="6949"/>
                    <a:pt x="2155" y="6711"/>
                  </a:cubicBezTo>
                  <a:lnTo>
                    <a:pt x="5709" y="3157"/>
                  </a:lnTo>
                  <a:lnTo>
                    <a:pt x="7240" y="4688"/>
                  </a:lnTo>
                  <a:lnTo>
                    <a:pt x="6125" y="5800"/>
                  </a:lnTo>
                  <a:cubicBezTo>
                    <a:pt x="6043" y="5882"/>
                    <a:pt x="6043" y="6019"/>
                    <a:pt x="6125" y="6105"/>
                  </a:cubicBezTo>
                  <a:cubicBezTo>
                    <a:pt x="6169" y="6147"/>
                    <a:pt x="6224" y="6169"/>
                    <a:pt x="6279" y="6169"/>
                  </a:cubicBezTo>
                  <a:cubicBezTo>
                    <a:pt x="6333" y="6169"/>
                    <a:pt x="6388" y="6147"/>
                    <a:pt x="6434" y="6105"/>
                  </a:cubicBezTo>
                  <a:lnTo>
                    <a:pt x="7546" y="4993"/>
                  </a:lnTo>
                  <a:lnTo>
                    <a:pt x="7887" y="5340"/>
                  </a:lnTo>
                  <a:cubicBezTo>
                    <a:pt x="7992" y="5441"/>
                    <a:pt x="8129" y="5500"/>
                    <a:pt x="8274" y="5500"/>
                  </a:cubicBezTo>
                  <a:cubicBezTo>
                    <a:pt x="8421" y="5500"/>
                    <a:pt x="8558" y="5441"/>
                    <a:pt x="8662" y="5340"/>
                  </a:cubicBezTo>
                  <a:lnTo>
                    <a:pt x="9277" y="4720"/>
                  </a:lnTo>
                  <a:cubicBezTo>
                    <a:pt x="9378" y="4621"/>
                    <a:pt x="9437" y="4484"/>
                    <a:pt x="9437" y="4337"/>
                  </a:cubicBezTo>
                  <a:cubicBezTo>
                    <a:pt x="9437" y="4192"/>
                    <a:pt x="9378" y="4055"/>
                    <a:pt x="9277" y="3950"/>
                  </a:cubicBezTo>
                  <a:lnTo>
                    <a:pt x="8831" y="3508"/>
                  </a:lnTo>
                  <a:cubicBezTo>
                    <a:pt x="8785" y="3462"/>
                    <a:pt x="8785" y="3390"/>
                    <a:pt x="8831" y="3349"/>
                  </a:cubicBezTo>
                  <a:lnTo>
                    <a:pt x="10028" y="2150"/>
                  </a:lnTo>
                  <a:cubicBezTo>
                    <a:pt x="10516" y="1658"/>
                    <a:pt x="10516" y="861"/>
                    <a:pt x="10028" y="369"/>
                  </a:cubicBezTo>
                  <a:cubicBezTo>
                    <a:pt x="9788" y="127"/>
                    <a:pt x="9473" y="0"/>
                    <a:pt x="913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1"/>
            <p:cNvSpPr/>
            <p:nvPr/>
          </p:nvSpPr>
          <p:spPr>
            <a:xfrm>
              <a:off x="489050" y="3307425"/>
              <a:ext cx="27825" cy="26750"/>
            </a:xfrm>
            <a:custGeom>
              <a:rect b="b" l="l" r="r" t="t"/>
              <a:pathLst>
                <a:path extrusionOk="0" h="1070" w="1113">
                  <a:moveTo>
                    <a:pt x="875" y="1"/>
                  </a:moveTo>
                  <a:cubicBezTo>
                    <a:pt x="820" y="1"/>
                    <a:pt x="764" y="21"/>
                    <a:pt x="721" y="62"/>
                  </a:cubicBezTo>
                  <a:lnTo>
                    <a:pt x="87" y="701"/>
                  </a:lnTo>
                  <a:cubicBezTo>
                    <a:pt x="0" y="783"/>
                    <a:pt x="0" y="920"/>
                    <a:pt x="87" y="1006"/>
                  </a:cubicBezTo>
                  <a:cubicBezTo>
                    <a:pt x="128" y="1047"/>
                    <a:pt x="183" y="1070"/>
                    <a:pt x="238" y="1070"/>
                  </a:cubicBezTo>
                  <a:cubicBezTo>
                    <a:pt x="297" y="1070"/>
                    <a:pt x="351" y="1047"/>
                    <a:pt x="393" y="1006"/>
                  </a:cubicBezTo>
                  <a:lnTo>
                    <a:pt x="1026" y="369"/>
                  </a:lnTo>
                  <a:cubicBezTo>
                    <a:pt x="1112" y="287"/>
                    <a:pt x="1112" y="150"/>
                    <a:pt x="1026" y="62"/>
                  </a:cubicBezTo>
                  <a:cubicBezTo>
                    <a:pt x="985" y="21"/>
                    <a:pt x="930" y="1"/>
                    <a:pt x="87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361350" y="3388000"/>
              <a:ext cx="73850" cy="72850"/>
            </a:xfrm>
            <a:custGeom>
              <a:rect b="b" l="l" r="r" t="t"/>
              <a:pathLst>
                <a:path extrusionOk="0" h="2914" w="2954">
                  <a:moveTo>
                    <a:pt x="2717" y="0"/>
                  </a:moveTo>
                  <a:cubicBezTo>
                    <a:pt x="2662" y="0"/>
                    <a:pt x="2607" y="22"/>
                    <a:pt x="2566" y="65"/>
                  </a:cubicBezTo>
                  <a:lnTo>
                    <a:pt x="83" y="2544"/>
                  </a:lnTo>
                  <a:cubicBezTo>
                    <a:pt x="1" y="2631"/>
                    <a:pt x="1" y="2767"/>
                    <a:pt x="83" y="2849"/>
                  </a:cubicBezTo>
                  <a:cubicBezTo>
                    <a:pt x="124" y="2891"/>
                    <a:pt x="183" y="2914"/>
                    <a:pt x="238" y="2914"/>
                  </a:cubicBezTo>
                  <a:cubicBezTo>
                    <a:pt x="293" y="2914"/>
                    <a:pt x="347" y="2891"/>
                    <a:pt x="389" y="2849"/>
                  </a:cubicBezTo>
                  <a:lnTo>
                    <a:pt x="2871" y="371"/>
                  </a:lnTo>
                  <a:cubicBezTo>
                    <a:pt x="2953" y="284"/>
                    <a:pt x="2953" y="147"/>
                    <a:pt x="2871" y="65"/>
                  </a:cubicBezTo>
                  <a:cubicBezTo>
                    <a:pt x="2828" y="22"/>
                    <a:pt x="2772" y="0"/>
                    <a:pt x="27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a:off x="457275" y="3460025"/>
              <a:ext cx="14600" cy="10850"/>
            </a:xfrm>
            <a:custGeom>
              <a:rect b="b" l="l" r="r" t="t"/>
              <a:pathLst>
                <a:path extrusionOk="0" h="434" w="584">
                  <a:moveTo>
                    <a:pt x="219" y="0"/>
                  </a:moveTo>
                  <a:cubicBezTo>
                    <a:pt x="96" y="0"/>
                    <a:pt x="1" y="101"/>
                    <a:pt x="1" y="219"/>
                  </a:cubicBezTo>
                  <a:cubicBezTo>
                    <a:pt x="1" y="338"/>
                    <a:pt x="96" y="433"/>
                    <a:pt x="219" y="433"/>
                  </a:cubicBezTo>
                  <a:lnTo>
                    <a:pt x="365" y="433"/>
                  </a:lnTo>
                  <a:cubicBezTo>
                    <a:pt x="488" y="433"/>
                    <a:pt x="584" y="338"/>
                    <a:pt x="584" y="219"/>
                  </a:cubicBezTo>
                  <a:cubicBezTo>
                    <a:pt x="584" y="101"/>
                    <a:pt x="488" y="0"/>
                    <a:pt x="3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p:nvPr/>
          </p:nvSpPr>
          <p:spPr>
            <a:xfrm>
              <a:off x="475375" y="3460025"/>
              <a:ext cx="41400" cy="10850"/>
            </a:xfrm>
            <a:custGeom>
              <a:rect b="b" l="l" r="r" t="t"/>
              <a:pathLst>
                <a:path extrusionOk="0" h="434" w="1656">
                  <a:moveTo>
                    <a:pt x="219" y="0"/>
                  </a:moveTo>
                  <a:cubicBezTo>
                    <a:pt x="101" y="0"/>
                    <a:pt x="1" y="101"/>
                    <a:pt x="1" y="219"/>
                  </a:cubicBezTo>
                  <a:cubicBezTo>
                    <a:pt x="1" y="338"/>
                    <a:pt x="101" y="433"/>
                    <a:pt x="219" y="433"/>
                  </a:cubicBezTo>
                  <a:lnTo>
                    <a:pt x="1441" y="433"/>
                  </a:lnTo>
                  <a:cubicBezTo>
                    <a:pt x="1559" y="433"/>
                    <a:pt x="1655" y="338"/>
                    <a:pt x="1655" y="219"/>
                  </a:cubicBezTo>
                  <a:cubicBezTo>
                    <a:pt x="1655" y="101"/>
                    <a:pt x="1559" y="0"/>
                    <a:pt x="14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1"/>
            <p:cNvSpPr/>
            <p:nvPr/>
          </p:nvSpPr>
          <p:spPr>
            <a:xfrm>
              <a:off x="457275" y="3478025"/>
              <a:ext cx="59500" cy="10850"/>
            </a:xfrm>
            <a:custGeom>
              <a:rect b="b" l="l" r="r" t="t"/>
              <a:pathLst>
                <a:path extrusionOk="0" h="434" w="2380">
                  <a:moveTo>
                    <a:pt x="219" y="1"/>
                  </a:moveTo>
                  <a:cubicBezTo>
                    <a:pt x="96" y="1"/>
                    <a:pt x="1" y="100"/>
                    <a:pt x="1" y="219"/>
                  </a:cubicBezTo>
                  <a:cubicBezTo>
                    <a:pt x="1" y="337"/>
                    <a:pt x="96" y="434"/>
                    <a:pt x="219" y="434"/>
                  </a:cubicBezTo>
                  <a:lnTo>
                    <a:pt x="2165" y="434"/>
                  </a:lnTo>
                  <a:cubicBezTo>
                    <a:pt x="2283" y="434"/>
                    <a:pt x="2379" y="337"/>
                    <a:pt x="2379" y="219"/>
                  </a:cubicBezTo>
                  <a:cubicBezTo>
                    <a:pt x="2379" y="100"/>
                    <a:pt x="2283" y="1"/>
                    <a:pt x="21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1"/>
            <p:cNvSpPr/>
            <p:nvPr/>
          </p:nvSpPr>
          <p:spPr>
            <a:xfrm>
              <a:off x="457275" y="3496025"/>
              <a:ext cx="59500" cy="10850"/>
            </a:xfrm>
            <a:custGeom>
              <a:rect b="b" l="l" r="r" t="t"/>
              <a:pathLst>
                <a:path extrusionOk="0" h="434" w="2380">
                  <a:moveTo>
                    <a:pt x="219" y="0"/>
                  </a:moveTo>
                  <a:cubicBezTo>
                    <a:pt x="96" y="0"/>
                    <a:pt x="1" y="101"/>
                    <a:pt x="1" y="219"/>
                  </a:cubicBezTo>
                  <a:cubicBezTo>
                    <a:pt x="1" y="337"/>
                    <a:pt x="96" y="433"/>
                    <a:pt x="219" y="433"/>
                  </a:cubicBezTo>
                  <a:lnTo>
                    <a:pt x="2165" y="433"/>
                  </a:lnTo>
                  <a:cubicBezTo>
                    <a:pt x="2283" y="433"/>
                    <a:pt x="2379" y="337"/>
                    <a:pt x="2379" y="219"/>
                  </a:cubicBezTo>
                  <a:cubicBezTo>
                    <a:pt x="2379" y="101"/>
                    <a:pt x="2283" y="0"/>
                    <a:pt x="21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1"/>
            <p:cNvSpPr/>
            <p:nvPr/>
          </p:nvSpPr>
          <p:spPr>
            <a:xfrm>
              <a:off x="238575" y="3230850"/>
              <a:ext cx="367950" cy="368500"/>
            </a:xfrm>
            <a:custGeom>
              <a:rect b="b" l="l" r="r" t="t"/>
              <a:pathLst>
                <a:path extrusionOk="0" h="14740" w="14718">
                  <a:moveTo>
                    <a:pt x="1139" y="429"/>
                  </a:moveTo>
                  <a:cubicBezTo>
                    <a:pt x="1185" y="429"/>
                    <a:pt x="1221" y="469"/>
                    <a:pt x="1221" y="515"/>
                  </a:cubicBezTo>
                  <a:lnTo>
                    <a:pt x="1221" y="1135"/>
                  </a:lnTo>
                  <a:cubicBezTo>
                    <a:pt x="1221" y="1180"/>
                    <a:pt x="1185" y="1217"/>
                    <a:pt x="1139" y="1217"/>
                  </a:cubicBezTo>
                  <a:lnTo>
                    <a:pt x="516" y="1217"/>
                  </a:lnTo>
                  <a:cubicBezTo>
                    <a:pt x="470" y="1217"/>
                    <a:pt x="434" y="1180"/>
                    <a:pt x="434" y="1135"/>
                  </a:cubicBezTo>
                  <a:lnTo>
                    <a:pt x="434" y="515"/>
                  </a:lnTo>
                  <a:cubicBezTo>
                    <a:pt x="434" y="469"/>
                    <a:pt x="470" y="429"/>
                    <a:pt x="516" y="429"/>
                  </a:cubicBezTo>
                  <a:close/>
                  <a:moveTo>
                    <a:pt x="7668" y="429"/>
                  </a:moveTo>
                  <a:cubicBezTo>
                    <a:pt x="7714" y="429"/>
                    <a:pt x="7750" y="469"/>
                    <a:pt x="7750" y="515"/>
                  </a:cubicBezTo>
                  <a:lnTo>
                    <a:pt x="7750" y="1135"/>
                  </a:lnTo>
                  <a:cubicBezTo>
                    <a:pt x="7750" y="1180"/>
                    <a:pt x="7714" y="1217"/>
                    <a:pt x="7668" y="1217"/>
                  </a:cubicBezTo>
                  <a:lnTo>
                    <a:pt x="7049" y="1217"/>
                  </a:lnTo>
                  <a:cubicBezTo>
                    <a:pt x="7003" y="1217"/>
                    <a:pt x="6962" y="1180"/>
                    <a:pt x="6962" y="1135"/>
                  </a:cubicBezTo>
                  <a:lnTo>
                    <a:pt x="6962" y="515"/>
                  </a:lnTo>
                  <a:cubicBezTo>
                    <a:pt x="6962" y="469"/>
                    <a:pt x="7003" y="429"/>
                    <a:pt x="7049" y="429"/>
                  </a:cubicBezTo>
                  <a:close/>
                  <a:moveTo>
                    <a:pt x="14202" y="429"/>
                  </a:moveTo>
                  <a:cubicBezTo>
                    <a:pt x="14248" y="429"/>
                    <a:pt x="14284" y="469"/>
                    <a:pt x="14284" y="515"/>
                  </a:cubicBezTo>
                  <a:lnTo>
                    <a:pt x="14284" y="1135"/>
                  </a:lnTo>
                  <a:cubicBezTo>
                    <a:pt x="14284" y="1180"/>
                    <a:pt x="14248" y="1217"/>
                    <a:pt x="14202" y="1217"/>
                  </a:cubicBezTo>
                  <a:lnTo>
                    <a:pt x="13578" y="1217"/>
                  </a:lnTo>
                  <a:cubicBezTo>
                    <a:pt x="13533" y="1217"/>
                    <a:pt x="13496" y="1180"/>
                    <a:pt x="13496" y="1135"/>
                  </a:cubicBezTo>
                  <a:lnTo>
                    <a:pt x="13496" y="515"/>
                  </a:lnTo>
                  <a:cubicBezTo>
                    <a:pt x="13496" y="469"/>
                    <a:pt x="13533" y="429"/>
                    <a:pt x="13578" y="429"/>
                  </a:cubicBezTo>
                  <a:close/>
                  <a:moveTo>
                    <a:pt x="1139" y="6976"/>
                  </a:moveTo>
                  <a:cubicBezTo>
                    <a:pt x="1185" y="6976"/>
                    <a:pt x="1221" y="7013"/>
                    <a:pt x="1221" y="7058"/>
                  </a:cubicBezTo>
                  <a:lnTo>
                    <a:pt x="1221" y="7682"/>
                  </a:lnTo>
                  <a:cubicBezTo>
                    <a:pt x="1221" y="7728"/>
                    <a:pt x="1185" y="7764"/>
                    <a:pt x="1139" y="7764"/>
                  </a:cubicBezTo>
                  <a:lnTo>
                    <a:pt x="516" y="7764"/>
                  </a:lnTo>
                  <a:cubicBezTo>
                    <a:pt x="470" y="7764"/>
                    <a:pt x="434" y="7728"/>
                    <a:pt x="434" y="7682"/>
                  </a:cubicBezTo>
                  <a:lnTo>
                    <a:pt x="434" y="7058"/>
                  </a:lnTo>
                  <a:cubicBezTo>
                    <a:pt x="434" y="7013"/>
                    <a:pt x="470" y="6976"/>
                    <a:pt x="516" y="6976"/>
                  </a:cubicBezTo>
                  <a:close/>
                  <a:moveTo>
                    <a:pt x="14202" y="6976"/>
                  </a:moveTo>
                  <a:cubicBezTo>
                    <a:pt x="14248" y="6976"/>
                    <a:pt x="14284" y="7013"/>
                    <a:pt x="14284" y="7058"/>
                  </a:cubicBezTo>
                  <a:lnTo>
                    <a:pt x="14284" y="7682"/>
                  </a:lnTo>
                  <a:cubicBezTo>
                    <a:pt x="14284" y="7728"/>
                    <a:pt x="14248" y="7764"/>
                    <a:pt x="14202" y="7764"/>
                  </a:cubicBezTo>
                  <a:lnTo>
                    <a:pt x="13578" y="7764"/>
                  </a:lnTo>
                  <a:cubicBezTo>
                    <a:pt x="13533" y="7764"/>
                    <a:pt x="13496" y="7728"/>
                    <a:pt x="13496" y="7682"/>
                  </a:cubicBezTo>
                  <a:lnTo>
                    <a:pt x="13496" y="7058"/>
                  </a:lnTo>
                  <a:cubicBezTo>
                    <a:pt x="13496" y="7013"/>
                    <a:pt x="13533" y="6976"/>
                    <a:pt x="13578" y="6976"/>
                  </a:cubicBezTo>
                  <a:close/>
                  <a:moveTo>
                    <a:pt x="1139" y="13524"/>
                  </a:moveTo>
                  <a:cubicBezTo>
                    <a:pt x="1185" y="13524"/>
                    <a:pt x="1221" y="13560"/>
                    <a:pt x="1221" y="13606"/>
                  </a:cubicBezTo>
                  <a:lnTo>
                    <a:pt x="1221" y="14225"/>
                  </a:lnTo>
                  <a:cubicBezTo>
                    <a:pt x="1221" y="14270"/>
                    <a:pt x="1185" y="14307"/>
                    <a:pt x="1139" y="14307"/>
                  </a:cubicBezTo>
                  <a:lnTo>
                    <a:pt x="516" y="14307"/>
                  </a:lnTo>
                  <a:cubicBezTo>
                    <a:pt x="470" y="14307"/>
                    <a:pt x="434" y="14270"/>
                    <a:pt x="434" y="14225"/>
                  </a:cubicBezTo>
                  <a:lnTo>
                    <a:pt x="434" y="13606"/>
                  </a:lnTo>
                  <a:cubicBezTo>
                    <a:pt x="434" y="13560"/>
                    <a:pt x="470" y="13524"/>
                    <a:pt x="516" y="13524"/>
                  </a:cubicBezTo>
                  <a:close/>
                  <a:moveTo>
                    <a:pt x="7668" y="13524"/>
                  </a:moveTo>
                  <a:cubicBezTo>
                    <a:pt x="7714" y="13524"/>
                    <a:pt x="7750" y="13560"/>
                    <a:pt x="7750" y="13606"/>
                  </a:cubicBezTo>
                  <a:lnTo>
                    <a:pt x="7750" y="14225"/>
                  </a:lnTo>
                  <a:cubicBezTo>
                    <a:pt x="7750" y="14270"/>
                    <a:pt x="7714" y="14307"/>
                    <a:pt x="7668" y="14307"/>
                  </a:cubicBezTo>
                  <a:lnTo>
                    <a:pt x="7049" y="14307"/>
                  </a:lnTo>
                  <a:cubicBezTo>
                    <a:pt x="7003" y="14307"/>
                    <a:pt x="6962" y="14270"/>
                    <a:pt x="6962" y="14225"/>
                  </a:cubicBezTo>
                  <a:lnTo>
                    <a:pt x="6962" y="13606"/>
                  </a:lnTo>
                  <a:cubicBezTo>
                    <a:pt x="6962" y="13560"/>
                    <a:pt x="7003" y="13524"/>
                    <a:pt x="7049" y="13524"/>
                  </a:cubicBezTo>
                  <a:close/>
                  <a:moveTo>
                    <a:pt x="516" y="0"/>
                  </a:moveTo>
                  <a:cubicBezTo>
                    <a:pt x="232" y="0"/>
                    <a:pt x="1" y="228"/>
                    <a:pt x="1" y="515"/>
                  </a:cubicBezTo>
                  <a:lnTo>
                    <a:pt x="1" y="1135"/>
                  </a:lnTo>
                  <a:cubicBezTo>
                    <a:pt x="1" y="1417"/>
                    <a:pt x="232" y="1649"/>
                    <a:pt x="516" y="1649"/>
                  </a:cubicBezTo>
                  <a:lnTo>
                    <a:pt x="598" y="1649"/>
                  </a:lnTo>
                  <a:lnTo>
                    <a:pt x="598" y="6543"/>
                  </a:lnTo>
                  <a:lnTo>
                    <a:pt x="516" y="6543"/>
                  </a:lnTo>
                  <a:cubicBezTo>
                    <a:pt x="232" y="6543"/>
                    <a:pt x="1" y="6776"/>
                    <a:pt x="1" y="7058"/>
                  </a:cubicBezTo>
                  <a:lnTo>
                    <a:pt x="1" y="7682"/>
                  </a:lnTo>
                  <a:cubicBezTo>
                    <a:pt x="1" y="7964"/>
                    <a:pt x="232" y="8197"/>
                    <a:pt x="516" y="8197"/>
                  </a:cubicBezTo>
                  <a:lnTo>
                    <a:pt x="598" y="8197"/>
                  </a:lnTo>
                  <a:lnTo>
                    <a:pt x="598" y="13091"/>
                  </a:lnTo>
                  <a:lnTo>
                    <a:pt x="516" y="13091"/>
                  </a:lnTo>
                  <a:cubicBezTo>
                    <a:pt x="232" y="13091"/>
                    <a:pt x="1" y="13318"/>
                    <a:pt x="1" y="13606"/>
                  </a:cubicBezTo>
                  <a:lnTo>
                    <a:pt x="1" y="14225"/>
                  </a:lnTo>
                  <a:cubicBezTo>
                    <a:pt x="1" y="14512"/>
                    <a:pt x="232" y="14740"/>
                    <a:pt x="516" y="14740"/>
                  </a:cubicBezTo>
                  <a:lnTo>
                    <a:pt x="1139" y="14740"/>
                  </a:lnTo>
                  <a:cubicBezTo>
                    <a:pt x="1422" y="14740"/>
                    <a:pt x="1654" y="14512"/>
                    <a:pt x="1654" y="14225"/>
                  </a:cubicBezTo>
                  <a:lnTo>
                    <a:pt x="1654" y="14129"/>
                  </a:lnTo>
                  <a:lnTo>
                    <a:pt x="6534" y="14129"/>
                  </a:lnTo>
                  <a:lnTo>
                    <a:pt x="6534" y="14225"/>
                  </a:lnTo>
                  <a:cubicBezTo>
                    <a:pt x="6534" y="14512"/>
                    <a:pt x="6762" y="14740"/>
                    <a:pt x="7049" y="14740"/>
                  </a:cubicBezTo>
                  <a:lnTo>
                    <a:pt x="7668" y="14740"/>
                  </a:lnTo>
                  <a:cubicBezTo>
                    <a:pt x="7952" y="14740"/>
                    <a:pt x="8183" y="14512"/>
                    <a:pt x="8183" y="14225"/>
                  </a:cubicBezTo>
                  <a:lnTo>
                    <a:pt x="8183" y="13606"/>
                  </a:lnTo>
                  <a:cubicBezTo>
                    <a:pt x="8183" y="13318"/>
                    <a:pt x="7952" y="13091"/>
                    <a:pt x="7668" y="13091"/>
                  </a:cubicBezTo>
                  <a:lnTo>
                    <a:pt x="7049" y="13091"/>
                  </a:lnTo>
                  <a:cubicBezTo>
                    <a:pt x="6762" y="13091"/>
                    <a:pt x="6534" y="13318"/>
                    <a:pt x="6534" y="13606"/>
                  </a:cubicBezTo>
                  <a:lnTo>
                    <a:pt x="6534" y="13701"/>
                  </a:lnTo>
                  <a:lnTo>
                    <a:pt x="1654" y="13701"/>
                  </a:lnTo>
                  <a:lnTo>
                    <a:pt x="1654" y="13606"/>
                  </a:lnTo>
                  <a:cubicBezTo>
                    <a:pt x="1654" y="13318"/>
                    <a:pt x="1422" y="13091"/>
                    <a:pt x="1139" y="13091"/>
                  </a:cubicBezTo>
                  <a:lnTo>
                    <a:pt x="1030" y="13091"/>
                  </a:lnTo>
                  <a:lnTo>
                    <a:pt x="1030" y="8197"/>
                  </a:lnTo>
                  <a:lnTo>
                    <a:pt x="1139" y="8197"/>
                  </a:lnTo>
                  <a:cubicBezTo>
                    <a:pt x="1422" y="8197"/>
                    <a:pt x="1654" y="7964"/>
                    <a:pt x="1654" y="7682"/>
                  </a:cubicBezTo>
                  <a:lnTo>
                    <a:pt x="1654" y="7058"/>
                  </a:lnTo>
                  <a:cubicBezTo>
                    <a:pt x="1654" y="6776"/>
                    <a:pt x="1422" y="6543"/>
                    <a:pt x="1139" y="6543"/>
                  </a:cubicBezTo>
                  <a:lnTo>
                    <a:pt x="1030" y="6543"/>
                  </a:lnTo>
                  <a:lnTo>
                    <a:pt x="1030" y="1649"/>
                  </a:lnTo>
                  <a:lnTo>
                    <a:pt x="1139" y="1649"/>
                  </a:lnTo>
                  <a:cubicBezTo>
                    <a:pt x="1422" y="1649"/>
                    <a:pt x="1654" y="1417"/>
                    <a:pt x="1654" y="1135"/>
                  </a:cubicBezTo>
                  <a:lnTo>
                    <a:pt x="1654" y="1039"/>
                  </a:lnTo>
                  <a:lnTo>
                    <a:pt x="6534" y="1039"/>
                  </a:lnTo>
                  <a:lnTo>
                    <a:pt x="6534" y="1135"/>
                  </a:lnTo>
                  <a:cubicBezTo>
                    <a:pt x="6534" y="1417"/>
                    <a:pt x="6762" y="1649"/>
                    <a:pt x="7049" y="1649"/>
                  </a:cubicBezTo>
                  <a:lnTo>
                    <a:pt x="7668" y="1649"/>
                  </a:lnTo>
                  <a:cubicBezTo>
                    <a:pt x="7952" y="1649"/>
                    <a:pt x="8183" y="1417"/>
                    <a:pt x="8183" y="1135"/>
                  </a:cubicBezTo>
                  <a:lnTo>
                    <a:pt x="8183" y="1039"/>
                  </a:lnTo>
                  <a:lnTo>
                    <a:pt x="13064" y="1039"/>
                  </a:lnTo>
                  <a:lnTo>
                    <a:pt x="13064" y="1135"/>
                  </a:lnTo>
                  <a:cubicBezTo>
                    <a:pt x="13064" y="1417"/>
                    <a:pt x="13296" y="1649"/>
                    <a:pt x="13578" y="1649"/>
                  </a:cubicBezTo>
                  <a:lnTo>
                    <a:pt x="13687" y="1649"/>
                  </a:lnTo>
                  <a:lnTo>
                    <a:pt x="13687" y="6543"/>
                  </a:lnTo>
                  <a:lnTo>
                    <a:pt x="13578" y="6543"/>
                  </a:lnTo>
                  <a:cubicBezTo>
                    <a:pt x="13296" y="6543"/>
                    <a:pt x="13064" y="6776"/>
                    <a:pt x="13064" y="7058"/>
                  </a:cubicBezTo>
                  <a:lnTo>
                    <a:pt x="13064" y="7682"/>
                  </a:lnTo>
                  <a:cubicBezTo>
                    <a:pt x="13064" y="7964"/>
                    <a:pt x="13296" y="8197"/>
                    <a:pt x="13578" y="8197"/>
                  </a:cubicBezTo>
                  <a:lnTo>
                    <a:pt x="14202" y="8197"/>
                  </a:lnTo>
                  <a:cubicBezTo>
                    <a:pt x="14485" y="8197"/>
                    <a:pt x="14717" y="7964"/>
                    <a:pt x="14717" y="7682"/>
                  </a:cubicBezTo>
                  <a:lnTo>
                    <a:pt x="14717" y="7058"/>
                  </a:lnTo>
                  <a:cubicBezTo>
                    <a:pt x="14717" y="6776"/>
                    <a:pt x="14485" y="6543"/>
                    <a:pt x="14202" y="6543"/>
                  </a:cubicBezTo>
                  <a:lnTo>
                    <a:pt x="14120" y="6543"/>
                  </a:lnTo>
                  <a:lnTo>
                    <a:pt x="14120" y="1649"/>
                  </a:lnTo>
                  <a:lnTo>
                    <a:pt x="14202" y="1649"/>
                  </a:lnTo>
                  <a:cubicBezTo>
                    <a:pt x="14485" y="1649"/>
                    <a:pt x="14717" y="1417"/>
                    <a:pt x="14717" y="1135"/>
                  </a:cubicBezTo>
                  <a:lnTo>
                    <a:pt x="14717" y="515"/>
                  </a:lnTo>
                  <a:cubicBezTo>
                    <a:pt x="14717" y="228"/>
                    <a:pt x="14485" y="0"/>
                    <a:pt x="14202" y="0"/>
                  </a:cubicBezTo>
                  <a:lnTo>
                    <a:pt x="13578" y="0"/>
                  </a:lnTo>
                  <a:cubicBezTo>
                    <a:pt x="13296" y="0"/>
                    <a:pt x="13064" y="228"/>
                    <a:pt x="13064" y="515"/>
                  </a:cubicBezTo>
                  <a:lnTo>
                    <a:pt x="13064" y="606"/>
                  </a:lnTo>
                  <a:lnTo>
                    <a:pt x="8183" y="606"/>
                  </a:lnTo>
                  <a:lnTo>
                    <a:pt x="8183" y="515"/>
                  </a:lnTo>
                  <a:cubicBezTo>
                    <a:pt x="8183" y="228"/>
                    <a:pt x="7952" y="0"/>
                    <a:pt x="7668" y="0"/>
                  </a:cubicBezTo>
                  <a:lnTo>
                    <a:pt x="7049" y="0"/>
                  </a:lnTo>
                  <a:cubicBezTo>
                    <a:pt x="6762" y="0"/>
                    <a:pt x="6534" y="228"/>
                    <a:pt x="6534" y="515"/>
                  </a:cubicBezTo>
                  <a:lnTo>
                    <a:pt x="6534" y="606"/>
                  </a:lnTo>
                  <a:lnTo>
                    <a:pt x="1654" y="606"/>
                  </a:lnTo>
                  <a:lnTo>
                    <a:pt x="1654" y="515"/>
                  </a:lnTo>
                  <a:cubicBezTo>
                    <a:pt x="1654" y="228"/>
                    <a:pt x="1422" y="0"/>
                    <a:pt x="11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1"/>
            <p:cNvSpPr/>
            <p:nvPr/>
          </p:nvSpPr>
          <p:spPr>
            <a:xfrm>
              <a:off x="511600" y="3505150"/>
              <a:ext cx="80000" cy="78950"/>
            </a:xfrm>
            <a:custGeom>
              <a:rect b="b" l="l" r="r" t="t"/>
              <a:pathLst>
                <a:path extrusionOk="0" h="3158" w="3200">
                  <a:moveTo>
                    <a:pt x="2683" y="0"/>
                  </a:moveTo>
                  <a:cubicBezTo>
                    <a:pt x="2549" y="0"/>
                    <a:pt x="2417" y="53"/>
                    <a:pt x="2320" y="150"/>
                  </a:cubicBezTo>
                  <a:lnTo>
                    <a:pt x="1613" y="857"/>
                  </a:lnTo>
                  <a:cubicBezTo>
                    <a:pt x="1531" y="939"/>
                    <a:pt x="1531" y="1075"/>
                    <a:pt x="1613" y="1162"/>
                  </a:cubicBezTo>
                  <a:cubicBezTo>
                    <a:pt x="1657" y="1203"/>
                    <a:pt x="1712" y="1223"/>
                    <a:pt x="1768" y="1223"/>
                  </a:cubicBezTo>
                  <a:cubicBezTo>
                    <a:pt x="1823" y="1223"/>
                    <a:pt x="1878" y="1203"/>
                    <a:pt x="1919" y="1162"/>
                  </a:cubicBezTo>
                  <a:lnTo>
                    <a:pt x="2625" y="455"/>
                  </a:lnTo>
                  <a:cubicBezTo>
                    <a:pt x="2642" y="439"/>
                    <a:pt x="2661" y="433"/>
                    <a:pt x="2679" y="433"/>
                  </a:cubicBezTo>
                  <a:cubicBezTo>
                    <a:pt x="2694" y="433"/>
                    <a:pt x="2708" y="438"/>
                    <a:pt x="2717" y="442"/>
                  </a:cubicBezTo>
                  <a:cubicBezTo>
                    <a:pt x="2734" y="447"/>
                    <a:pt x="2766" y="470"/>
                    <a:pt x="2766" y="514"/>
                  </a:cubicBezTo>
                  <a:lnTo>
                    <a:pt x="2766" y="2642"/>
                  </a:lnTo>
                  <a:cubicBezTo>
                    <a:pt x="2766" y="2688"/>
                    <a:pt x="2730" y="2729"/>
                    <a:pt x="2684" y="2729"/>
                  </a:cubicBezTo>
                  <a:lnTo>
                    <a:pt x="557" y="2729"/>
                  </a:lnTo>
                  <a:cubicBezTo>
                    <a:pt x="507" y="2729"/>
                    <a:pt x="488" y="2693"/>
                    <a:pt x="479" y="2674"/>
                  </a:cubicBezTo>
                  <a:cubicBezTo>
                    <a:pt x="470" y="2657"/>
                    <a:pt x="461" y="2619"/>
                    <a:pt x="497" y="2583"/>
                  </a:cubicBezTo>
                  <a:lnTo>
                    <a:pt x="1258" y="1827"/>
                  </a:lnTo>
                  <a:cubicBezTo>
                    <a:pt x="1340" y="1740"/>
                    <a:pt x="1340" y="1604"/>
                    <a:pt x="1258" y="1521"/>
                  </a:cubicBezTo>
                  <a:cubicBezTo>
                    <a:pt x="1215" y="1478"/>
                    <a:pt x="1159" y="1457"/>
                    <a:pt x="1103" y="1457"/>
                  </a:cubicBezTo>
                  <a:cubicBezTo>
                    <a:pt x="1048" y="1457"/>
                    <a:pt x="992" y="1478"/>
                    <a:pt x="949" y="1521"/>
                  </a:cubicBezTo>
                  <a:lnTo>
                    <a:pt x="192" y="2278"/>
                  </a:lnTo>
                  <a:cubicBezTo>
                    <a:pt x="42" y="2428"/>
                    <a:pt x="1" y="2647"/>
                    <a:pt x="78" y="2842"/>
                  </a:cubicBezTo>
                  <a:cubicBezTo>
                    <a:pt x="160" y="3034"/>
                    <a:pt x="347" y="3157"/>
                    <a:pt x="557" y="3157"/>
                  </a:cubicBezTo>
                  <a:lnTo>
                    <a:pt x="2684" y="3157"/>
                  </a:lnTo>
                  <a:cubicBezTo>
                    <a:pt x="2967" y="3157"/>
                    <a:pt x="3199" y="2930"/>
                    <a:pt x="3199" y="2642"/>
                  </a:cubicBezTo>
                  <a:lnTo>
                    <a:pt x="3199" y="514"/>
                  </a:lnTo>
                  <a:cubicBezTo>
                    <a:pt x="3199" y="310"/>
                    <a:pt x="3072" y="119"/>
                    <a:pt x="2881" y="41"/>
                  </a:cubicBezTo>
                  <a:cubicBezTo>
                    <a:pt x="2817" y="14"/>
                    <a:pt x="2750" y="0"/>
                    <a:pt x="26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 name="Google Shape;512;p41"/>
          <p:cNvGrpSpPr/>
          <p:nvPr/>
        </p:nvGrpSpPr>
        <p:grpSpPr>
          <a:xfrm>
            <a:off x="1611800" y="3505450"/>
            <a:ext cx="367950" cy="368500"/>
            <a:chOff x="861300" y="3230850"/>
            <a:chExt cx="367950" cy="368500"/>
          </a:xfrm>
        </p:grpSpPr>
        <p:sp>
          <p:nvSpPr>
            <p:cNvPr id="513" name="Google Shape;513;p41"/>
            <p:cNvSpPr/>
            <p:nvPr/>
          </p:nvSpPr>
          <p:spPr>
            <a:xfrm>
              <a:off x="917450" y="3348275"/>
              <a:ext cx="255650" cy="133625"/>
            </a:xfrm>
            <a:custGeom>
              <a:rect b="b" l="l" r="r" t="t"/>
              <a:pathLst>
                <a:path extrusionOk="0" h="5345" w="10226">
                  <a:moveTo>
                    <a:pt x="5113" y="1"/>
                  </a:moveTo>
                  <a:cubicBezTo>
                    <a:pt x="3296" y="1"/>
                    <a:pt x="1541" y="830"/>
                    <a:pt x="179" y="2333"/>
                  </a:cubicBezTo>
                  <a:cubicBezTo>
                    <a:pt x="1" y="2529"/>
                    <a:pt x="1" y="2817"/>
                    <a:pt x="179" y="3012"/>
                  </a:cubicBezTo>
                  <a:cubicBezTo>
                    <a:pt x="407" y="3263"/>
                    <a:pt x="648" y="3500"/>
                    <a:pt x="903" y="3714"/>
                  </a:cubicBezTo>
                  <a:cubicBezTo>
                    <a:pt x="944" y="3749"/>
                    <a:pt x="993" y="3767"/>
                    <a:pt x="1042" y="3767"/>
                  </a:cubicBezTo>
                  <a:cubicBezTo>
                    <a:pt x="1102" y="3767"/>
                    <a:pt x="1161" y="3741"/>
                    <a:pt x="1204" y="3691"/>
                  </a:cubicBezTo>
                  <a:cubicBezTo>
                    <a:pt x="1281" y="3601"/>
                    <a:pt x="1273" y="3464"/>
                    <a:pt x="1181" y="3386"/>
                  </a:cubicBezTo>
                  <a:cubicBezTo>
                    <a:pt x="945" y="3181"/>
                    <a:pt x="712" y="2958"/>
                    <a:pt x="497" y="2720"/>
                  </a:cubicBezTo>
                  <a:cubicBezTo>
                    <a:pt x="474" y="2693"/>
                    <a:pt x="474" y="2653"/>
                    <a:pt x="497" y="2625"/>
                  </a:cubicBezTo>
                  <a:cubicBezTo>
                    <a:pt x="1778" y="1212"/>
                    <a:pt x="3418" y="434"/>
                    <a:pt x="5113" y="434"/>
                  </a:cubicBezTo>
                  <a:cubicBezTo>
                    <a:pt x="6808" y="434"/>
                    <a:pt x="8448" y="1212"/>
                    <a:pt x="9729" y="2625"/>
                  </a:cubicBezTo>
                  <a:cubicBezTo>
                    <a:pt x="9756" y="2653"/>
                    <a:pt x="9756" y="2693"/>
                    <a:pt x="9729" y="2720"/>
                  </a:cubicBezTo>
                  <a:cubicBezTo>
                    <a:pt x="8448" y="4133"/>
                    <a:pt x="6808" y="4913"/>
                    <a:pt x="5113" y="4913"/>
                  </a:cubicBezTo>
                  <a:cubicBezTo>
                    <a:pt x="3988" y="4913"/>
                    <a:pt x="2917" y="4585"/>
                    <a:pt x="1919" y="3937"/>
                  </a:cubicBezTo>
                  <a:cubicBezTo>
                    <a:pt x="1883" y="3914"/>
                    <a:pt x="1842" y="3903"/>
                    <a:pt x="1802" y="3903"/>
                  </a:cubicBezTo>
                  <a:cubicBezTo>
                    <a:pt x="1732" y="3903"/>
                    <a:pt x="1664" y="3938"/>
                    <a:pt x="1623" y="4001"/>
                  </a:cubicBezTo>
                  <a:cubicBezTo>
                    <a:pt x="1555" y="4102"/>
                    <a:pt x="1586" y="4238"/>
                    <a:pt x="1687" y="4302"/>
                  </a:cubicBezTo>
                  <a:cubicBezTo>
                    <a:pt x="2735" y="4985"/>
                    <a:pt x="3924" y="5345"/>
                    <a:pt x="5113" y="5345"/>
                  </a:cubicBezTo>
                  <a:cubicBezTo>
                    <a:pt x="6936" y="5345"/>
                    <a:pt x="8686" y="4516"/>
                    <a:pt x="10048" y="3012"/>
                  </a:cubicBezTo>
                  <a:cubicBezTo>
                    <a:pt x="10225" y="2817"/>
                    <a:pt x="10225" y="2529"/>
                    <a:pt x="10048" y="2333"/>
                  </a:cubicBezTo>
                  <a:cubicBezTo>
                    <a:pt x="8686" y="830"/>
                    <a:pt x="6936" y="1"/>
                    <a:pt x="51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1"/>
            <p:cNvSpPr/>
            <p:nvPr/>
          </p:nvSpPr>
          <p:spPr>
            <a:xfrm>
              <a:off x="1134325" y="3505150"/>
              <a:ext cx="80000" cy="78950"/>
            </a:xfrm>
            <a:custGeom>
              <a:rect b="b" l="l" r="r" t="t"/>
              <a:pathLst>
                <a:path extrusionOk="0" h="3158" w="3200">
                  <a:moveTo>
                    <a:pt x="2683" y="0"/>
                  </a:moveTo>
                  <a:cubicBezTo>
                    <a:pt x="2550" y="0"/>
                    <a:pt x="2418" y="53"/>
                    <a:pt x="2320" y="150"/>
                  </a:cubicBezTo>
                  <a:lnTo>
                    <a:pt x="1619" y="857"/>
                  </a:lnTo>
                  <a:cubicBezTo>
                    <a:pt x="1532" y="939"/>
                    <a:pt x="1532" y="1075"/>
                    <a:pt x="1619" y="1162"/>
                  </a:cubicBezTo>
                  <a:cubicBezTo>
                    <a:pt x="1660" y="1203"/>
                    <a:pt x="1715" y="1223"/>
                    <a:pt x="1770" y="1223"/>
                  </a:cubicBezTo>
                  <a:cubicBezTo>
                    <a:pt x="1825" y="1223"/>
                    <a:pt x="1881" y="1203"/>
                    <a:pt x="1924" y="1162"/>
                  </a:cubicBezTo>
                  <a:lnTo>
                    <a:pt x="2625" y="455"/>
                  </a:lnTo>
                  <a:cubicBezTo>
                    <a:pt x="2645" y="439"/>
                    <a:pt x="2664" y="433"/>
                    <a:pt x="2681" y="433"/>
                  </a:cubicBezTo>
                  <a:cubicBezTo>
                    <a:pt x="2696" y="433"/>
                    <a:pt x="2708" y="438"/>
                    <a:pt x="2717" y="442"/>
                  </a:cubicBezTo>
                  <a:cubicBezTo>
                    <a:pt x="2735" y="447"/>
                    <a:pt x="2767" y="470"/>
                    <a:pt x="2767" y="514"/>
                  </a:cubicBezTo>
                  <a:lnTo>
                    <a:pt x="2767" y="2642"/>
                  </a:lnTo>
                  <a:cubicBezTo>
                    <a:pt x="2767" y="2688"/>
                    <a:pt x="2730" y="2729"/>
                    <a:pt x="2685" y="2729"/>
                  </a:cubicBezTo>
                  <a:lnTo>
                    <a:pt x="557" y="2729"/>
                  </a:lnTo>
                  <a:cubicBezTo>
                    <a:pt x="511" y="2729"/>
                    <a:pt x="488" y="2693"/>
                    <a:pt x="480" y="2674"/>
                  </a:cubicBezTo>
                  <a:cubicBezTo>
                    <a:pt x="471" y="2657"/>
                    <a:pt x="465" y="2619"/>
                    <a:pt x="498" y="2583"/>
                  </a:cubicBezTo>
                  <a:lnTo>
                    <a:pt x="1258" y="1827"/>
                  </a:lnTo>
                  <a:cubicBezTo>
                    <a:pt x="1340" y="1740"/>
                    <a:pt x="1340" y="1604"/>
                    <a:pt x="1258" y="1521"/>
                  </a:cubicBezTo>
                  <a:cubicBezTo>
                    <a:pt x="1215" y="1478"/>
                    <a:pt x="1159" y="1457"/>
                    <a:pt x="1104" y="1457"/>
                  </a:cubicBezTo>
                  <a:cubicBezTo>
                    <a:pt x="1049" y="1457"/>
                    <a:pt x="994" y="1478"/>
                    <a:pt x="953" y="1521"/>
                  </a:cubicBezTo>
                  <a:lnTo>
                    <a:pt x="192" y="2278"/>
                  </a:lnTo>
                  <a:cubicBezTo>
                    <a:pt x="47" y="2428"/>
                    <a:pt x="1" y="2647"/>
                    <a:pt x="83" y="2842"/>
                  </a:cubicBezTo>
                  <a:cubicBezTo>
                    <a:pt x="160" y="3034"/>
                    <a:pt x="347" y="3157"/>
                    <a:pt x="557" y="3157"/>
                  </a:cubicBezTo>
                  <a:lnTo>
                    <a:pt x="2685" y="3157"/>
                  </a:lnTo>
                  <a:cubicBezTo>
                    <a:pt x="2967" y="3157"/>
                    <a:pt x="3199" y="2930"/>
                    <a:pt x="3199" y="2642"/>
                  </a:cubicBezTo>
                  <a:lnTo>
                    <a:pt x="3199" y="514"/>
                  </a:lnTo>
                  <a:cubicBezTo>
                    <a:pt x="3199" y="310"/>
                    <a:pt x="3077" y="119"/>
                    <a:pt x="2881" y="41"/>
                  </a:cubicBezTo>
                  <a:cubicBezTo>
                    <a:pt x="2817" y="14"/>
                    <a:pt x="2750" y="0"/>
                    <a:pt x="26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861300" y="3230850"/>
              <a:ext cx="367950" cy="368500"/>
            </a:xfrm>
            <a:custGeom>
              <a:rect b="b" l="l" r="r" t="t"/>
              <a:pathLst>
                <a:path extrusionOk="0" h="14740" w="14718">
                  <a:moveTo>
                    <a:pt x="1140" y="429"/>
                  </a:moveTo>
                  <a:cubicBezTo>
                    <a:pt x="1185" y="429"/>
                    <a:pt x="1222" y="469"/>
                    <a:pt x="1222" y="515"/>
                  </a:cubicBezTo>
                  <a:lnTo>
                    <a:pt x="1222" y="1135"/>
                  </a:lnTo>
                  <a:cubicBezTo>
                    <a:pt x="1222" y="1180"/>
                    <a:pt x="1185" y="1217"/>
                    <a:pt x="1140" y="1217"/>
                  </a:cubicBezTo>
                  <a:lnTo>
                    <a:pt x="516" y="1217"/>
                  </a:lnTo>
                  <a:cubicBezTo>
                    <a:pt x="470" y="1217"/>
                    <a:pt x="434" y="1180"/>
                    <a:pt x="434" y="1135"/>
                  </a:cubicBezTo>
                  <a:lnTo>
                    <a:pt x="434" y="515"/>
                  </a:lnTo>
                  <a:cubicBezTo>
                    <a:pt x="434" y="469"/>
                    <a:pt x="470" y="429"/>
                    <a:pt x="516" y="429"/>
                  </a:cubicBezTo>
                  <a:close/>
                  <a:moveTo>
                    <a:pt x="7669" y="429"/>
                  </a:moveTo>
                  <a:cubicBezTo>
                    <a:pt x="7714" y="429"/>
                    <a:pt x="7756" y="469"/>
                    <a:pt x="7756" y="515"/>
                  </a:cubicBezTo>
                  <a:lnTo>
                    <a:pt x="7756" y="1135"/>
                  </a:lnTo>
                  <a:cubicBezTo>
                    <a:pt x="7756" y="1180"/>
                    <a:pt x="7714" y="1217"/>
                    <a:pt x="7669" y="1217"/>
                  </a:cubicBezTo>
                  <a:lnTo>
                    <a:pt x="7050" y="1217"/>
                  </a:lnTo>
                  <a:cubicBezTo>
                    <a:pt x="7004" y="1217"/>
                    <a:pt x="6968" y="1180"/>
                    <a:pt x="6968" y="1135"/>
                  </a:cubicBezTo>
                  <a:lnTo>
                    <a:pt x="6968" y="515"/>
                  </a:lnTo>
                  <a:cubicBezTo>
                    <a:pt x="6968" y="469"/>
                    <a:pt x="7004" y="429"/>
                    <a:pt x="7050" y="429"/>
                  </a:cubicBezTo>
                  <a:close/>
                  <a:moveTo>
                    <a:pt x="14202" y="429"/>
                  </a:moveTo>
                  <a:cubicBezTo>
                    <a:pt x="14248" y="429"/>
                    <a:pt x="14284" y="469"/>
                    <a:pt x="14284" y="515"/>
                  </a:cubicBezTo>
                  <a:lnTo>
                    <a:pt x="14284" y="1135"/>
                  </a:lnTo>
                  <a:cubicBezTo>
                    <a:pt x="14284" y="1180"/>
                    <a:pt x="14248" y="1217"/>
                    <a:pt x="14202" y="1217"/>
                  </a:cubicBezTo>
                  <a:lnTo>
                    <a:pt x="13579" y="1217"/>
                  </a:lnTo>
                  <a:cubicBezTo>
                    <a:pt x="13533" y="1217"/>
                    <a:pt x="13497" y="1180"/>
                    <a:pt x="13497" y="1135"/>
                  </a:cubicBezTo>
                  <a:lnTo>
                    <a:pt x="13497" y="515"/>
                  </a:lnTo>
                  <a:cubicBezTo>
                    <a:pt x="13497" y="469"/>
                    <a:pt x="13533" y="429"/>
                    <a:pt x="13579" y="429"/>
                  </a:cubicBezTo>
                  <a:close/>
                  <a:moveTo>
                    <a:pt x="1140" y="6976"/>
                  </a:moveTo>
                  <a:cubicBezTo>
                    <a:pt x="1185" y="6976"/>
                    <a:pt x="1222" y="7013"/>
                    <a:pt x="1222" y="7058"/>
                  </a:cubicBezTo>
                  <a:lnTo>
                    <a:pt x="1222" y="7682"/>
                  </a:lnTo>
                  <a:cubicBezTo>
                    <a:pt x="1222" y="7728"/>
                    <a:pt x="1185" y="7764"/>
                    <a:pt x="1140" y="7764"/>
                  </a:cubicBezTo>
                  <a:lnTo>
                    <a:pt x="516" y="7764"/>
                  </a:lnTo>
                  <a:cubicBezTo>
                    <a:pt x="470" y="7764"/>
                    <a:pt x="434" y="7728"/>
                    <a:pt x="434" y="7682"/>
                  </a:cubicBezTo>
                  <a:lnTo>
                    <a:pt x="434" y="7058"/>
                  </a:lnTo>
                  <a:cubicBezTo>
                    <a:pt x="434" y="7013"/>
                    <a:pt x="470" y="6976"/>
                    <a:pt x="516" y="6976"/>
                  </a:cubicBezTo>
                  <a:close/>
                  <a:moveTo>
                    <a:pt x="14202" y="6976"/>
                  </a:moveTo>
                  <a:cubicBezTo>
                    <a:pt x="14248" y="6976"/>
                    <a:pt x="14284" y="7013"/>
                    <a:pt x="14284" y="7058"/>
                  </a:cubicBezTo>
                  <a:lnTo>
                    <a:pt x="14284" y="7682"/>
                  </a:lnTo>
                  <a:cubicBezTo>
                    <a:pt x="14284" y="7728"/>
                    <a:pt x="14248" y="7764"/>
                    <a:pt x="14202" y="7764"/>
                  </a:cubicBezTo>
                  <a:lnTo>
                    <a:pt x="13579" y="7764"/>
                  </a:lnTo>
                  <a:cubicBezTo>
                    <a:pt x="13533" y="7764"/>
                    <a:pt x="13497" y="7728"/>
                    <a:pt x="13497" y="7682"/>
                  </a:cubicBezTo>
                  <a:lnTo>
                    <a:pt x="13497" y="7058"/>
                  </a:lnTo>
                  <a:cubicBezTo>
                    <a:pt x="13497" y="7013"/>
                    <a:pt x="13533" y="6976"/>
                    <a:pt x="13579" y="6976"/>
                  </a:cubicBezTo>
                  <a:close/>
                  <a:moveTo>
                    <a:pt x="1140" y="13524"/>
                  </a:moveTo>
                  <a:cubicBezTo>
                    <a:pt x="1185" y="13524"/>
                    <a:pt x="1222" y="13560"/>
                    <a:pt x="1222" y="13606"/>
                  </a:cubicBezTo>
                  <a:lnTo>
                    <a:pt x="1222" y="14225"/>
                  </a:lnTo>
                  <a:cubicBezTo>
                    <a:pt x="1222" y="14270"/>
                    <a:pt x="1185" y="14307"/>
                    <a:pt x="1140" y="14307"/>
                  </a:cubicBezTo>
                  <a:lnTo>
                    <a:pt x="516" y="14307"/>
                  </a:lnTo>
                  <a:cubicBezTo>
                    <a:pt x="470" y="14307"/>
                    <a:pt x="434" y="14270"/>
                    <a:pt x="434" y="14225"/>
                  </a:cubicBezTo>
                  <a:lnTo>
                    <a:pt x="434" y="13606"/>
                  </a:lnTo>
                  <a:cubicBezTo>
                    <a:pt x="434" y="13560"/>
                    <a:pt x="470" y="13524"/>
                    <a:pt x="516" y="13524"/>
                  </a:cubicBezTo>
                  <a:close/>
                  <a:moveTo>
                    <a:pt x="7669" y="13524"/>
                  </a:moveTo>
                  <a:cubicBezTo>
                    <a:pt x="7714" y="13524"/>
                    <a:pt x="7756" y="13560"/>
                    <a:pt x="7756" y="13606"/>
                  </a:cubicBezTo>
                  <a:lnTo>
                    <a:pt x="7756" y="14225"/>
                  </a:lnTo>
                  <a:cubicBezTo>
                    <a:pt x="7756" y="14270"/>
                    <a:pt x="7714" y="14307"/>
                    <a:pt x="7669" y="14307"/>
                  </a:cubicBezTo>
                  <a:lnTo>
                    <a:pt x="7050" y="14307"/>
                  </a:lnTo>
                  <a:cubicBezTo>
                    <a:pt x="7004" y="14307"/>
                    <a:pt x="6968" y="14270"/>
                    <a:pt x="6968" y="14225"/>
                  </a:cubicBezTo>
                  <a:lnTo>
                    <a:pt x="6968" y="13606"/>
                  </a:lnTo>
                  <a:cubicBezTo>
                    <a:pt x="6968" y="13560"/>
                    <a:pt x="7004" y="13524"/>
                    <a:pt x="7050" y="13524"/>
                  </a:cubicBezTo>
                  <a:close/>
                  <a:moveTo>
                    <a:pt x="516" y="0"/>
                  </a:moveTo>
                  <a:cubicBezTo>
                    <a:pt x="233" y="0"/>
                    <a:pt x="1" y="228"/>
                    <a:pt x="1" y="515"/>
                  </a:cubicBezTo>
                  <a:lnTo>
                    <a:pt x="1" y="1135"/>
                  </a:lnTo>
                  <a:cubicBezTo>
                    <a:pt x="1" y="1417"/>
                    <a:pt x="233" y="1649"/>
                    <a:pt x="516" y="1649"/>
                  </a:cubicBezTo>
                  <a:lnTo>
                    <a:pt x="598" y="1649"/>
                  </a:lnTo>
                  <a:lnTo>
                    <a:pt x="598" y="6543"/>
                  </a:lnTo>
                  <a:lnTo>
                    <a:pt x="516" y="6543"/>
                  </a:lnTo>
                  <a:cubicBezTo>
                    <a:pt x="233" y="6543"/>
                    <a:pt x="1" y="6776"/>
                    <a:pt x="1" y="7058"/>
                  </a:cubicBezTo>
                  <a:lnTo>
                    <a:pt x="1" y="7682"/>
                  </a:lnTo>
                  <a:cubicBezTo>
                    <a:pt x="1" y="7964"/>
                    <a:pt x="233" y="8197"/>
                    <a:pt x="516" y="8197"/>
                  </a:cubicBezTo>
                  <a:lnTo>
                    <a:pt x="598" y="8197"/>
                  </a:lnTo>
                  <a:lnTo>
                    <a:pt x="598" y="13091"/>
                  </a:lnTo>
                  <a:lnTo>
                    <a:pt x="516" y="13091"/>
                  </a:lnTo>
                  <a:cubicBezTo>
                    <a:pt x="233" y="13091"/>
                    <a:pt x="1" y="13318"/>
                    <a:pt x="1" y="13606"/>
                  </a:cubicBezTo>
                  <a:lnTo>
                    <a:pt x="1" y="14225"/>
                  </a:lnTo>
                  <a:cubicBezTo>
                    <a:pt x="1" y="14512"/>
                    <a:pt x="233" y="14740"/>
                    <a:pt x="516" y="14740"/>
                  </a:cubicBezTo>
                  <a:lnTo>
                    <a:pt x="1140" y="14740"/>
                  </a:lnTo>
                  <a:cubicBezTo>
                    <a:pt x="1422" y="14740"/>
                    <a:pt x="1654" y="14512"/>
                    <a:pt x="1654" y="14225"/>
                  </a:cubicBezTo>
                  <a:lnTo>
                    <a:pt x="1654" y="14129"/>
                  </a:lnTo>
                  <a:lnTo>
                    <a:pt x="6535" y="14129"/>
                  </a:lnTo>
                  <a:lnTo>
                    <a:pt x="6535" y="14225"/>
                  </a:lnTo>
                  <a:cubicBezTo>
                    <a:pt x="6535" y="14512"/>
                    <a:pt x="6766" y="14740"/>
                    <a:pt x="7050" y="14740"/>
                  </a:cubicBezTo>
                  <a:lnTo>
                    <a:pt x="7669" y="14740"/>
                  </a:lnTo>
                  <a:cubicBezTo>
                    <a:pt x="7956" y="14740"/>
                    <a:pt x="8184" y="14512"/>
                    <a:pt x="8184" y="14225"/>
                  </a:cubicBezTo>
                  <a:lnTo>
                    <a:pt x="8184" y="13606"/>
                  </a:lnTo>
                  <a:cubicBezTo>
                    <a:pt x="8184" y="13318"/>
                    <a:pt x="7956" y="13091"/>
                    <a:pt x="7669" y="13091"/>
                  </a:cubicBezTo>
                  <a:lnTo>
                    <a:pt x="7050" y="13091"/>
                  </a:lnTo>
                  <a:cubicBezTo>
                    <a:pt x="6766" y="13091"/>
                    <a:pt x="6535" y="13318"/>
                    <a:pt x="6535" y="13606"/>
                  </a:cubicBezTo>
                  <a:lnTo>
                    <a:pt x="6535" y="13701"/>
                  </a:lnTo>
                  <a:lnTo>
                    <a:pt x="1654" y="13701"/>
                  </a:lnTo>
                  <a:lnTo>
                    <a:pt x="1654" y="13606"/>
                  </a:lnTo>
                  <a:cubicBezTo>
                    <a:pt x="1654" y="13318"/>
                    <a:pt x="1422" y="13091"/>
                    <a:pt x="1140" y="13091"/>
                  </a:cubicBezTo>
                  <a:lnTo>
                    <a:pt x="1031" y="13091"/>
                  </a:lnTo>
                  <a:lnTo>
                    <a:pt x="1031" y="8197"/>
                  </a:lnTo>
                  <a:lnTo>
                    <a:pt x="1140" y="8197"/>
                  </a:lnTo>
                  <a:cubicBezTo>
                    <a:pt x="1422" y="8197"/>
                    <a:pt x="1654" y="7964"/>
                    <a:pt x="1654" y="7682"/>
                  </a:cubicBezTo>
                  <a:lnTo>
                    <a:pt x="1654" y="7058"/>
                  </a:lnTo>
                  <a:cubicBezTo>
                    <a:pt x="1654" y="6776"/>
                    <a:pt x="1422" y="6543"/>
                    <a:pt x="1140" y="6543"/>
                  </a:cubicBezTo>
                  <a:lnTo>
                    <a:pt x="1031" y="6543"/>
                  </a:lnTo>
                  <a:lnTo>
                    <a:pt x="1031" y="1649"/>
                  </a:lnTo>
                  <a:lnTo>
                    <a:pt x="1140" y="1649"/>
                  </a:lnTo>
                  <a:cubicBezTo>
                    <a:pt x="1422" y="1649"/>
                    <a:pt x="1654" y="1417"/>
                    <a:pt x="1654" y="1135"/>
                  </a:cubicBezTo>
                  <a:lnTo>
                    <a:pt x="1654" y="1039"/>
                  </a:lnTo>
                  <a:lnTo>
                    <a:pt x="6535" y="1039"/>
                  </a:lnTo>
                  <a:lnTo>
                    <a:pt x="6535" y="1135"/>
                  </a:lnTo>
                  <a:cubicBezTo>
                    <a:pt x="6535" y="1417"/>
                    <a:pt x="6766" y="1649"/>
                    <a:pt x="7050" y="1649"/>
                  </a:cubicBezTo>
                  <a:lnTo>
                    <a:pt x="7669" y="1649"/>
                  </a:lnTo>
                  <a:cubicBezTo>
                    <a:pt x="7956" y="1649"/>
                    <a:pt x="8184" y="1417"/>
                    <a:pt x="8184" y="1135"/>
                  </a:cubicBezTo>
                  <a:lnTo>
                    <a:pt x="8184" y="1039"/>
                  </a:lnTo>
                  <a:lnTo>
                    <a:pt x="13064" y="1039"/>
                  </a:lnTo>
                  <a:lnTo>
                    <a:pt x="13064" y="1135"/>
                  </a:lnTo>
                  <a:cubicBezTo>
                    <a:pt x="13064" y="1417"/>
                    <a:pt x="13296" y="1649"/>
                    <a:pt x="13579" y="1649"/>
                  </a:cubicBezTo>
                  <a:lnTo>
                    <a:pt x="13688" y="1649"/>
                  </a:lnTo>
                  <a:lnTo>
                    <a:pt x="13688" y="6543"/>
                  </a:lnTo>
                  <a:lnTo>
                    <a:pt x="13579" y="6543"/>
                  </a:lnTo>
                  <a:cubicBezTo>
                    <a:pt x="13296" y="6543"/>
                    <a:pt x="13064" y="6776"/>
                    <a:pt x="13064" y="7058"/>
                  </a:cubicBezTo>
                  <a:lnTo>
                    <a:pt x="13064" y="7682"/>
                  </a:lnTo>
                  <a:cubicBezTo>
                    <a:pt x="13064" y="7964"/>
                    <a:pt x="13296" y="8197"/>
                    <a:pt x="13579" y="8197"/>
                  </a:cubicBezTo>
                  <a:lnTo>
                    <a:pt x="14202" y="8197"/>
                  </a:lnTo>
                  <a:cubicBezTo>
                    <a:pt x="14486" y="8197"/>
                    <a:pt x="14717" y="7964"/>
                    <a:pt x="14717" y="7682"/>
                  </a:cubicBezTo>
                  <a:lnTo>
                    <a:pt x="14717" y="7058"/>
                  </a:lnTo>
                  <a:cubicBezTo>
                    <a:pt x="14717" y="6776"/>
                    <a:pt x="14486" y="6543"/>
                    <a:pt x="14202" y="6543"/>
                  </a:cubicBezTo>
                  <a:lnTo>
                    <a:pt x="14120" y="6543"/>
                  </a:lnTo>
                  <a:lnTo>
                    <a:pt x="14120" y="1649"/>
                  </a:lnTo>
                  <a:lnTo>
                    <a:pt x="14202" y="1649"/>
                  </a:lnTo>
                  <a:cubicBezTo>
                    <a:pt x="14486" y="1649"/>
                    <a:pt x="14717" y="1417"/>
                    <a:pt x="14717" y="1135"/>
                  </a:cubicBezTo>
                  <a:lnTo>
                    <a:pt x="14717" y="515"/>
                  </a:lnTo>
                  <a:cubicBezTo>
                    <a:pt x="14717" y="228"/>
                    <a:pt x="14486" y="0"/>
                    <a:pt x="14202" y="0"/>
                  </a:cubicBezTo>
                  <a:lnTo>
                    <a:pt x="13579" y="0"/>
                  </a:lnTo>
                  <a:cubicBezTo>
                    <a:pt x="13296" y="0"/>
                    <a:pt x="13064" y="228"/>
                    <a:pt x="13064" y="515"/>
                  </a:cubicBezTo>
                  <a:lnTo>
                    <a:pt x="13064" y="606"/>
                  </a:lnTo>
                  <a:lnTo>
                    <a:pt x="8184" y="606"/>
                  </a:lnTo>
                  <a:lnTo>
                    <a:pt x="8184" y="515"/>
                  </a:lnTo>
                  <a:cubicBezTo>
                    <a:pt x="8184" y="228"/>
                    <a:pt x="7956" y="0"/>
                    <a:pt x="7669" y="0"/>
                  </a:cubicBezTo>
                  <a:lnTo>
                    <a:pt x="7050" y="0"/>
                  </a:lnTo>
                  <a:cubicBezTo>
                    <a:pt x="6766" y="0"/>
                    <a:pt x="6535" y="228"/>
                    <a:pt x="6535" y="515"/>
                  </a:cubicBezTo>
                  <a:lnTo>
                    <a:pt x="6535" y="606"/>
                  </a:lnTo>
                  <a:lnTo>
                    <a:pt x="1654" y="606"/>
                  </a:lnTo>
                  <a:lnTo>
                    <a:pt x="1654" y="515"/>
                  </a:lnTo>
                  <a:cubicBezTo>
                    <a:pt x="1654" y="228"/>
                    <a:pt x="1422" y="0"/>
                    <a:pt x="11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a:off x="995725" y="3365475"/>
              <a:ext cx="98775" cy="99125"/>
            </a:xfrm>
            <a:custGeom>
              <a:rect b="b" l="l" r="r" t="t"/>
              <a:pathLst>
                <a:path extrusionOk="0" h="3965" w="3951">
                  <a:moveTo>
                    <a:pt x="1982" y="1"/>
                  </a:moveTo>
                  <a:cubicBezTo>
                    <a:pt x="889" y="1"/>
                    <a:pt x="1" y="894"/>
                    <a:pt x="1" y="1983"/>
                  </a:cubicBezTo>
                  <a:cubicBezTo>
                    <a:pt x="1" y="3077"/>
                    <a:pt x="889" y="3965"/>
                    <a:pt x="1982" y="3965"/>
                  </a:cubicBezTo>
                  <a:cubicBezTo>
                    <a:pt x="2821" y="3965"/>
                    <a:pt x="3572" y="3436"/>
                    <a:pt x="3850" y="2648"/>
                  </a:cubicBezTo>
                  <a:cubicBezTo>
                    <a:pt x="3891" y="2534"/>
                    <a:pt x="3832" y="2411"/>
                    <a:pt x="3719" y="2370"/>
                  </a:cubicBezTo>
                  <a:cubicBezTo>
                    <a:pt x="3695" y="2361"/>
                    <a:pt x="3670" y="2357"/>
                    <a:pt x="3646" y="2357"/>
                  </a:cubicBezTo>
                  <a:cubicBezTo>
                    <a:pt x="3560" y="2357"/>
                    <a:pt x="3477" y="2413"/>
                    <a:pt x="3445" y="2503"/>
                  </a:cubicBezTo>
                  <a:cubicBezTo>
                    <a:pt x="3226" y="3122"/>
                    <a:pt x="2638" y="3536"/>
                    <a:pt x="1982" y="3536"/>
                  </a:cubicBezTo>
                  <a:cubicBezTo>
                    <a:pt x="1130" y="3536"/>
                    <a:pt x="433" y="2839"/>
                    <a:pt x="433" y="1983"/>
                  </a:cubicBezTo>
                  <a:cubicBezTo>
                    <a:pt x="433" y="1130"/>
                    <a:pt x="1130" y="434"/>
                    <a:pt x="1982" y="434"/>
                  </a:cubicBezTo>
                  <a:cubicBezTo>
                    <a:pt x="2720" y="434"/>
                    <a:pt x="3358" y="957"/>
                    <a:pt x="3504" y="1677"/>
                  </a:cubicBezTo>
                  <a:cubicBezTo>
                    <a:pt x="3525" y="1779"/>
                    <a:pt x="3616" y="1850"/>
                    <a:pt x="3719" y="1850"/>
                  </a:cubicBezTo>
                  <a:cubicBezTo>
                    <a:pt x="3732" y="1850"/>
                    <a:pt x="3745" y="1849"/>
                    <a:pt x="3759" y="1847"/>
                  </a:cubicBezTo>
                  <a:cubicBezTo>
                    <a:pt x="3873" y="1824"/>
                    <a:pt x="3950" y="1710"/>
                    <a:pt x="3927" y="1591"/>
                  </a:cubicBezTo>
                  <a:cubicBezTo>
                    <a:pt x="3740" y="671"/>
                    <a:pt x="2926" y="1"/>
                    <a:pt x="19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a:off x="1024650" y="3387700"/>
              <a:ext cx="44925" cy="48100"/>
            </a:xfrm>
            <a:custGeom>
              <a:rect b="b" l="l" r="r" t="t"/>
              <a:pathLst>
                <a:path extrusionOk="0" h="1924" w="1797">
                  <a:moveTo>
                    <a:pt x="1203" y="433"/>
                  </a:moveTo>
                  <a:cubicBezTo>
                    <a:pt x="1290" y="433"/>
                    <a:pt x="1363" y="502"/>
                    <a:pt x="1363" y="592"/>
                  </a:cubicBezTo>
                  <a:cubicBezTo>
                    <a:pt x="1363" y="679"/>
                    <a:pt x="1290" y="752"/>
                    <a:pt x="1203" y="752"/>
                  </a:cubicBezTo>
                  <a:cubicBezTo>
                    <a:pt x="1113" y="752"/>
                    <a:pt x="1044" y="679"/>
                    <a:pt x="1044" y="592"/>
                  </a:cubicBezTo>
                  <a:cubicBezTo>
                    <a:pt x="1044" y="502"/>
                    <a:pt x="1113" y="433"/>
                    <a:pt x="1203" y="433"/>
                  </a:cubicBezTo>
                  <a:close/>
                  <a:moveTo>
                    <a:pt x="634" y="752"/>
                  </a:moveTo>
                  <a:cubicBezTo>
                    <a:pt x="703" y="1002"/>
                    <a:pt x="930" y="1185"/>
                    <a:pt x="1203" y="1185"/>
                  </a:cubicBezTo>
                  <a:lnTo>
                    <a:pt x="1208" y="1185"/>
                  </a:lnTo>
                  <a:cubicBezTo>
                    <a:pt x="1172" y="1358"/>
                    <a:pt x="1012" y="1490"/>
                    <a:pt x="825" y="1490"/>
                  </a:cubicBezTo>
                  <a:cubicBezTo>
                    <a:pt x="606" y="1490"/>
                    <a:pt x="434" y="1313"/>
                    <a:pt x="434" y="1094"/>
                  </a:cubicBezTo>
                  <a:cubicBezTo>
                    <a:pt x="434" y="948"/>
                    <a:pt x="511" y="821"/>
                    <a:pt x="634" y="752"/>
                  </a:cubicBezTo>
                  <a:close/>
                  <a:moveTo>
                    <a:pt x="1203" y="1"/>
                  </a:moveTo>
                  <a:cubicBezTo>
                    <a:pt x="989" y="1"/>
                    <a:pt x="802" y="110"/>
                    <a:pt x="697" y="278"/>
                  </a:cubicBezTo>
                  <a:cubicBezTo>
                    <a:pt x="306" y="342"/>
                    <a:pt x="1" y="684"/>
                    <a:pt x="1" y="1094"/>
                  </a:cubicBezTo>
                  <a:cubicBezTo>
                    <a:pt x="1" y="1549"/>
                    <a:pt x="369" y="1923"/>
                    <a:pt x="825" y="1923"/>
                  </a:cubicBezTo>
                  <a:cubicBezTo>
                    <a:pt x="1281" y="1923"/>
                    <a:pt x="1650" y="1549"/>
                    <a:pt x="1650" y="1094"/>
                  </a:cubicBezTo>
                  <a:cubicBezTo>
                    <a:pt x="1650" y="1057"/>
                    <a:pt x="1650" y="1021"/>
                    <a:pt x="1645" y="985"/>
                  </a:cubicBezTo>
                  <a:cubicBezTo>
                    <a:pt x="1736" y="880"/>
                    <a:pt x="1796" y="743"/>
                    <a:pt x="1796" y="592"/>
                  </a:cubicBezTo>
                  <a:cubicBezTo>
                    <a:pt x="1796" y="264"/>
                    <a:pt x="1527" y="1"/>
                    <a:pt x="12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a:off x="1039900" y="3315800"/>
              <a:ext cx="10850" cy="16800"/>
            </a:xfrm>
            <a:custGeom>
              <a:rect b="b" l="l" r="r" t="t"/>
              <a:pathLst>
                <a:path extrusionOk="0" h="672" w="434">
                  <a:moveTo>
                    <a:pt x="215" y="1"/>
                  </a:moveTo>
                  <a:cubicBezTo>
                    <a:pt x="97" y="1"/>
                    <a:pt x="1" y="97"/>
                    <a:pt x="1" y="215"/>
                  </a:cubicBezTo>
                  <a:lnTo>
                    <a:pt x="1" y="457"/>
                  </a:lnTo>
                  <a:cubicBezTo>
                    <a:pt x="1" y="575"/>
                    <a:pt x="97" y="671"/>
                    <a:pt x="215" y="671"/>
                  </a:cubicBezTo>
                  <a:cubicBezTo>
                    <a:pt x="333" y="671"/>
                    <a:pt x="434" y="570"/>
                    <a:pt x="434" y="452"/>
                  </a:cubicBezTo>
                  <a:lnTo>
                    <a:pt x="429" y="215"/>
                  </a:lnTo>
                  <a:cubicBezTo>
                    <a:pt x="429"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1021800" y="3319200"/>
              <a:ext cx="15400" cy="16025"/>
            </a:xfrm>
            <a:custGeom>
              <a:rect b="b" l="l" r="r" t="t"/>
              <a:pathLst>
                <a:path extrusionOk="0" h="641" w="616">
                  <a:moveTo>
                    <a:pt x="247" y="1"/>
                  </a:moveTo>
                  <a:cubicBezTo>
                    <a:pt x="211" y="1"/>
                    <a:pt x="175" y="10"/>
                    <a:pt x="142" y="29"/>
                  </a:cubicBezTo>
                  <a:cubicBezTo>
                    <a:pt x="37" y="89"/>
                    <a:pt x="1" y="220"/>
                    <a:pt x="64" y="325"/>
                  </a:cubicBezTo>
                  <a:lnTo>
                    <a:pt x="182" y="531"/>
                  </a:lnTo>
                  <a:cubicBezTo>
                    <a:pt x="224" y="599"/>
                    <a:pt x="297" y="640"/>
                    <a:pt x="369" y="640"/>
                  </a:cubicBezTo>
                  <a:cubicBezTo>
                    <a:pt x="407" y="640"/>
                    <a:pt x="443" y="630"/>
                    <a:pt x="479" y="608"/>
                  </a:cubicBezTo>
                  <a:cubicBezTo>
                    <a:pt x="579" y="548"/>
                    <a:pt x="615" y="417"/>
                    <a:pt x="556" y="316"/>
                  </a:cubicBezTo>
                  <a:lnTo>
                    <a:pt x="438" y="106"/>
                  </a:lnTo>
                  <a:cubicBezTo>
                    <a:pt x="395" y="39"/>
                    <a:pt x="321" y="1"/>
                    <a:pt x="2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1"/>
            <p:cNvSpPr/>
            <p:nvPr/>
          </p:nvSpPr>
          <p:spPr>
            <a:xfrm>
              <a:off x="1053350" y="3319100"/>
              <a:ext cx="15400" cy="16000"/>
            </a:xfrm>
            <a:custGeom>
              <a:rect b="b" l="l" r="r" t="t"/>
              <a:pathLst>
                <a:path extrusionOk="0" h="640" w="616">
                  <a:moveTo>
                    <a:pt x="370" y="0"/>
                  </a:moveTo>
                  <a:cubicBezTo>
                    <a:pt x="296" y="0"/>
                    <a:pt x="223" y="40"/>
                    <a:pt x="183" y="110"/>
                  </a:cubicBezTo>
                  <a:lnTo>
                    <a:pt x="60" y="316"/>
                  </a:lnTo>
                  <a:cubicBezTo>
                    <a:pt x="1" y="421"/>
                    <a:pt x="37" y="552"/>
                    <a:pt x="142" y="612"/>
                  </a:cubicBezTo>
                  <a:cubicBezTo>
                    <a:pt x="174" y="630"/>
                    <a:pt x="215" y="640"/>
                    <a:pt x="251" y="640"/>
                  </a:cubicBezTo>
                  <a:cubicBezTo>
                    <a:pt x="324" y="640"/>
                    <a:pt x="397" y="603"/>
                    <a:pt x="438" y="530"/>
                  </a:cubicBezTo>
                  <a:lnTo>
                    <a:pt x="556" y="325"/>
                  </a:lnTo>
                  <a:cubicBezTo>
                    <a:pt x="615" y="220"/>
                    <a:pt x="579" y="87"/>
                    <a:pt x="474" y="28"/>
                  </a:cubicBezTo>
                  <a:cubicBezTo>
                    <a:pt x="442" y="9"/>
                    <a:pt x="406" y="0"/>
                    <a:pt x="3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1"/>
            <p:cNvSpPr/>
            <p:nvPr/>
          </p:nvSpPr>
          <p:spPr>
            <a:xfrm>
              <a:off x="1039900" y="3497600"/>
              <a:ext cx="10850" cy="16775"/>
            </a:xfrm>
            <a:custGeom>
              <a:rect b="b" l="l" r="r" t="t"/>
              <a:pathLst>
                <a:path extrusionOk="0" h="671" w="434">
                  <a:moveTo>
                    <a:pt x="215" y="1"/>
                  </a:moveTo>
                  <a:cubicBezTo>
                    <a:pt x="97" y="1"/>
                    <a:pt x="1" y="97"/>
                    <a:pt x="1" y="219"/>
                  </a:cubicBezTo>
                  <a:lnTo>
                    <a:pt x="1" y="457"/>
                  </a:lnTo>
                  <a:cubicBezTo>
                    <a:pt x="1" y="575"/>
                    <a:pt x="97" y="671"/>
                    <a:pt x="215" y="671"/>
                  </a:cubicBezTo>
                  <a:cubicBezTo>
                    <a:pt x="339" y="671"/>
                    <a:pt x="434" y="575"/>
                    <a:pt x="434" y="457"/>
                  </a:cubicBezTo>
                  <a:lnTo>
                    <a:pt x="429" y="215"/>
                  </a:lnTo>
                  <a:cubicBezTo>
                    <a:pt x="429"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1053350" y="3494975"/>
              <a:ext cx="15400" cy="16000"/>
            </a:xfrm>
            <a:custGeom>
              <a:rect b="b" l="l" r="r" t="t"/>
              <a:pathLst>
                <a:path extrusionOk="0" h="640" w="616">
                  <a:moveTo>
                    <a:pt x="246" y="0"/>
                  </a:moveTo>
                  <a:cubicBezTo>
                    <a:pt x="211" y="0"/>
                    <a:pt x="175" y="10"/>
                    <a:pt x="142" y="29"/>
                  </a:cubicBezTo>
                  <a:cubicBezTo>
                    <a:pt x="37" y="92"/>
                    <a:pt x="1" y="225"/>
                    <a:pt x="60" y="324"/>
                  </a:cubicBezTo>
                  <a:lnTo>
                    <a:pt x="183" y="534"/>
                  </a:lnTo>
                  <a:cubicBezTo>
                    <a:pt x="219" y="603"/>
                    <a:pt x="293" y="639"/>
                    <a:pt x="369" y="639"/>
                  </a:cubicBezTo>
                  <a:cubicBezTo>
                    <a:pt x="406" y="639"/>
                    <a:pt x="443" y="630"/>
                    <a:pt x="474" y="612"/>
                  </a:cubicBezTo>
                  <a:cubicBezTo>
                    <a:pt x="579" y="553"/>
                    <a:pt x="615" y="421"/>
                    <a:pt x="556" y="316"/>
                  </a:cubicBezTo>
                  <a:lnTo>
                    <a:pt x="434" y="111"/>
                  </a:lnTo>
                  <a:cubicBezTo>
                    <a:pt x="394" y="40"/>
                    <a:pt x="321"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a:off x="1021800" y="3495075"/>
              <a:ext cx="15400" cy="16000"/>
            </a:xfrm>
            <a:custGeom>
              <a:rect b="b" l="l" r="r" t="t"/>
              <a:pathLst>
                <a:path extrusionOk="0" h="640" w="616">
                  <a:moveTo>
                    <a:pt x="369" y="1"/>
                  </a:moveTo>
                  <a:cubicBezTo>
                    <a:pt x="295" y="1"/>
                    <a:pt x="223" y="39"/>
                    <a:pt x="182" y="107"/>
                  </a:cubicBezTo>
                  <a:lnTo>
                    <a:pt x="60" y="316"/>
                  </a:lnTo>
                  <a:cubicBezTo>
                    <a:pt x="1" y="421"/>
                    <a:pt x="37" y="553"/>
                    <a:pt x="142" y="612"/>
                  </a:cubicBezTo>
                  <a:cubicBezTo>
                    <a:pt x="174" y="631"/>
                    <a:pt x="215" y="640"/>
                    <a:pt x="251" y="640"/>
                  </a:cubicBezTo>
                  <a:cubicBezTo>
                    <a:pt x="325" y="640"/>
                    <a:pt x="397" y="599"/>
                    <a:pt x="438" y="530"/>
                  </a:cubicBezTo>
                  <a:lnTo>
                    <a:pt x="556" y="326"/>
                  </a:lnTo>
                  <a:cubicBezTo>
                    <a:pt x="615" y="221"/>
                    <a:pt x="579" y="88"/>
                    <a:pt x="474" y="29"/>
                  </a:cubicBezTo>
                  <a:cubicBezTo>
                    <a:pt x="441" y="10"/>
                    <a:pt x="405" y="1"/>
                    <a:pt x="36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41"/>
          <p:cNvGrpSpPr/>
          <p:nvPr/>
        </p:nvGrpSpPr>
        <p:grpSpPr>
          <a:xfrm>
            <a:off x="2235000" y="3535175"/>
            <a:ext cx="369775" cy="338775"/>
            <a:chOff x="2235000" y="3260575"/>
            <a:chExt cx="369775" cy="338775"/>
          </a:xfrm>
        </p:grpSpPr>
        <p:sp>
          <p:nvSpPr>
            <p:cNvPr id="525" name="Google Shape;525;p41"/>
            <p:cNvSpPr/>
            <p:nvPr/>
          </p:nvSpPr>
          <p:spPr>
            <a:xfrm>
              <a:off x="2381825" y="3530875"/>
              <a:ext cx="62900" cy="10850"/>
            </a:xfrm>
            <a:custGeom>
              <a:rect b="b" l="l" r="r" t="t"/>
              <a:pathLst>
                <a:path extrusionOk="0" h="434" w="2516">
                  <a:moveTo>
                    <a:pt x="220" y="0"/>
                  </a:moveTo>
                  <a:cubicBezTo>
                    <a:pt x="100" y="0"/>
                    <a:pt x="1" y="97"/>
                    <a:pt x="1" y="215"/>
                  </a:cubicBezTo>
                  <a:cubicBezTo>
                    <a:pt x="1" y="337"/>
                    <a:pt x="100" y="433"/>
                    <a:pt x="220" y="433"/>
                  </a:cubicBezTo>
                  <a:lnTo>
                    <a:pt x="2302" y="433"/>
                  </a:lnTo>
                  <a:cubicBezTo>
                    <a:pt x="2420" y="433"/>
                    <a:pt x="2516" y="337"/>
                    <a:pt x="2516" y="215"/>
                  </a:cubicBezTo>
                  <a:cubicBezTo>
                    <a:pt x="2516" y="97"/>
                    <a:pt x="2420" y="0"/>
                    <a:pt x="23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2296400" y="3300775"/>
              <a:ext cx="195150" cy="177850"/>
            </a:xfrm>
            <a:custGeom>
              <a:rect b="b" l="l" r="r" t="t"/>
              <a:pathLst>
                <a:path extrusionOk="0" h="7114" w="7806">
                  <a:moveTo>
                    <a:pt x="3900" y="433"/>
                  </a:moveTo>
                  <a:cubicBezTo>
                    <a:pt x="4703" y="433"/>
                    <a:pt x="5504" y="738"/>
                    <a:pt x="6114" y="1345"/>
                  </a:cubicBezTo>
                  <a:cubicBezTo>
                    <a:pt x="7208" y="2443"/>
                    <a:pt x="7317" y="4151"/>
                    <a:pt x="6447" y="5373"/>
                  </a:cubicBezTo>
                  <a:lnTo>
                    <a:pt x="6447" y="5022"/>
                  </a:lnTo>
                  <a:lnTo>
                    <a:pt x="6488" y="5022"/>
                  </a:lnTo>
                  <a:cubicBezTo>
                    <a:pt x="6607" y="5022"/>
                    <a:pt x="6703" y="4927"/>
                    <a:pt x="6703" y="4807"/>
                  </a:cubicBezTo>
                  <a:cubicBezTo>
                    <a:pt x="6703" y="4689"/>
                    <a:pt x="6607" y="4593"/>
                    <a:pt x="6488" y="4593"/>
                  </a:cubicBezTo>
                  <a:lnTo>
                    <a:pt x="6447" y="4593"/>
                  </a:lnTo>
                  <a:lnTo>
                    <a:pt x="6447" y="4229"/>
                  </a:lnTo>
                  <a:lnTo>
                    <a:pt x="6488" y="4229"/>
                  </a:lnTo>
                  <a:cubicBezTo>
                    <a:pt x="6607" y="4229"/>
                    <a:pt x="6703" y="4134"/>
                    <a:pt x="6703" y="4015"/>
                  </a:cubicBezTo>
                  <a:cubicBezTo>
                    <a:pt x="6703" y="3897"/>
                    <a:pt x="6607" y="3796"/>
                    <a:pt x="6488" y="3796"/>
                  </a:cubicBezTo>
                  <a:lnTo>
                    <a:pt x="6447" y="3796"/>
                  </a:lnTo>
                  <a:lnTo>
                    <a:pt x="6447" y="3450"/>
                  </a:lnTo>
                  <a:lnTo>
                    <a:pt x="6488" y="3450"/>
                  </a:lnTo>
                  <a:cubicBezTo>
                    <a:pt x="6607" y="3450"/>
                    <a:pt x="6703" y="3350"/>
                    <a:pt x="6703" y="3232"/>
                  </a:cubicBezTo>
                  <a:cubicBezTo>
                    <a:pt x="6703" y="3112"/>
                    <a:pt x="6607" y="3017"/>
                    <a:pt x="6488" y="3017"/>
                  </a:cubicBezTo>
                  <a:lnTo>
                    <a:pt x="6447" y="3017"/>
                  </a:lnTo>
                  <a:cubicBezTo>
                    <a:pt x="6447" y="2561"/>
                    <a:pt x="6265" y="2133"/>
                    <a:pt x="5946" y="1810"/>
                  </a:cubicBezTo>
                  <a:cubicBezTo>
                    <a:pt x="5805" y="1673"/>
                    <a:pt x="5650" y="1564"/>
                    <a:pt x="5481" y="1477"/>
                  </a:cubicBezTo>
                  <a:lnTo>
                    <a:pt x="5536" y="1354"/>
                  </a:lnTo>
                  <a:cubicBezTo>
                    <a:pt x="5586" y="1245"/>
                    <a:pt x="5536" y="1117"/>
                    <a:pt x="5427" y="1067"/>
                  </a:cubicBezTo>
                  <a:cubicBezTo>
                    <a:pt x="5398" y="1054"/>
                    <a:pt x="5368" y="1047"/>
                    <a:pt x="5338" y="1047"/>
                  </a:cubicBezTo>
                  <a:cubicBezTo>
                    <a:pt x="5256" y="1047"/>
                    <a:pt x="5178" y="1095"/>
                    <a:pt x="5145" y="1176"/>
                  </a:cubicBezTo>
                  <a:lnTo>
                    <a:pt x="5067" y="1340"/>
                  </a:lnTo>
                  <a:cubicBezTo>
                    <a:pt x="4958" y="1318"/>
                    <a:pt x="4848" y="1308"/>
                    <a:pt x="4730" y="1308"/>
                  </a:cubicBezTo>
                  <a:cubicBezTo>
                    <a:pt x="4621" y="1308"/>
                    <a:pt x="4511" y="1318"/>
                    <a:pt x="4406" y="1340"/>
                  </a:cubicBezTo>
                  <a:lnTo>
                    <a:pt x="4333" y="1176"/>
                  </a:lnTo>
                  <a:cubicBezTo>
                    <a:pt x="4296" y="1095"/>
                    <a:pt x="4218" y="1047"/>
                    <a:pt x="4135" y="1047"/>
                  </a:cubicBezTo>
                  <a:cubicBezTo>
                    <a:pt x="4105" y="1047"/>
                    <a:pt x="4075" y="1054"/>
                    <a:pt x="4047" y="1067"/>
                  </a:cubicBezTo>
                  <a:cubicBezTo>
                    <a:pt x="3937" y="1117"/>
                    <a:pt x="3891" y="1245"/>
                    <a:pt x="3942" y="1354"/>
                  </a:cubicBezTo>
                  <a:lnTo>
                    <a:pt x="3996" y="1477"/>
                  </a:lnTo>
                  <a:cubicBezTo>
                    <a:pt x="3805" y="1564"/>
                    <a:pt x="3637" y="1691"/>
                    <a:pt x="3490" y="1842"/>
                  </a:cubicBezTo>
                  <a:lnTo>
                    <a:pt x="3353" y="1746"/>
                  </a:lnTo>
                  <a:cubicBezTo>
                    <a:pt x="3317" y="1723"/>
                    <a:pt x="3276" y="1712"/>
                    <a:pt x="3236" y="1712"/>
                  </a:cubicBezTo>
                  <a:cubicBezTo>
                    <a:pt x="3164" y="1712"/>
                    <a:pt x="3094" y="1746"/>
                    <a:pt x="3053" y="1810"/>
                  </a:cubicBezTo>
                  <a:cubicBezTo>
                    <a:pt x="2985" y="1910"/>
                    <a:pt x="3012" y="2042"/>
                    <a:pt x="3112" y="2105"/>
                  </a:cubicBezTo>
                  <a:lnTo>
                    <a:pt x="3235" y="2187"/>
                  </a:lnTo>
                  <a:cubicBezTo>
                    <a:pt x="3130" y="2374"/>
                    <a:pt x="3057" y="2584"/>
                    <a:pt x="3030" y="2807"/>
                  </a:cubicBezTo>
                  <a:lnTo>
                    <a:pt x="2903" y="2807"/>
                  </a:lnTo>
                  <a:cubicBezTo>
                    <a:pt x="2784" y="2807"/>
                    <a:pt x="2684" y="2904"/>
                    <a:pt x="2684" y="3022"/>
                  </a:cubicBezTo>
                  <a:cubicBezTo>
                    <a:pt x="2684" y="3140"/>
                    <a:pt x="2784" y="3240"/>
                    <a:pt x="2903" y="3240"/>
                  </a:cubicBezTo>
                  <a:lnTo>
                    <a:pt x="3017" y="3240"/>
                  </a:lnTo>
                  <a:lnTo>
                    <a:pt x="3017" y="3537"/>
                  </a:lnTo>
                  <a:cubicBezTo>
                    <a:pt x="2920" y="3518"/>
                    <a:pt x="2821" y="3505"/>
                    <a:pt x="2720" y="3505"/>
                  </a:cubicBezTo>
                  <a:cubicBezTo>
                    <a:pt x="2598" y="3505"/>
                    <a:pt x="2479" y="3523"/>
                    <a:pt x="2365" y="3550"/>
                  </a:cubicBezTo>
                  <a:lnTo>
                    <a:pt x="2264" y="3400"/>
                  </a:lnTo>
                  <a:cubicBezTo>
                    <a:pt x="2223" y="3338"/>
                    <a:pt x="2155" y="3306"/>
                    <a:pt x="2087" y="3306"/>
                  </a:cubicBezTo>
                  <a:cubicBezTo>
                    <a:pt x="2044" y="3306"/>
                    <a:pt x="2001" y="3319"/>
                    <a:pt x="1963" y="3345"/>
                  </a:cubicBezTo>
                  <a:cubicBezTo>
                    <a:pt x="1864" y="3413"/>
                    <a:pt x="1841" y="3545"/>
                    <a:pt x="1904" y="3646"/>
                  </a:cubicBezTo>
                  <a:lnTo>
                    <a:pt x="1963" y="3732"/>
                  </a:lnTo>
                  <a:cubicBezTo>
                    <a:pt x="1772" y="3855"/>
                    <a:pt x="1618" y="4029"/>
                    <a:pt x="1509" y="4233"/>
                  </a:cubicBezTo>
                  <a:lnTo>
                    <a:pt x="1444" y="4210"/>
                  </a:lnTo>
                  <a:cubicBezTo>
                    <a:pt x="1422" y="4203"/>
                    <a:pt x="1401" y="4200"/>
                    <a:pt x="1379" y="4200"/>
                  </a:cubicBezTo>
                  <a:cubicBezTo>
                    <a:pt x="1287" y="4200"/>
                    <a:pt x="1201" y="4260"/>
                    <a:pt x="1171" y="4353"/>
                  </a:cubicBezTo>
                  <a:cubicBezTo>
                    <a:pt x="1135" y="4466"/>
                    <a:pt x="1198" y="4589"/>
                    <a:pt x="1313" y="4626"/>
                  </a:cubicBezTo>
                  <a:lnTo>
                    <a:pt x="1368" y="4639"/>
                  </a:lnTo>
                  <a:cubicBezTo>
                    <a:pt x="1353" y="4717"/>
                    <a:pt x="1345" y="4799"/>
                    <a:pt x="1345" y="4881"/>
                  </a:cubicBezTo>
                  <a:lnTo>
                    <a:pt x="1345" y="5354"/>
                  </a:lnTo>
                  <a:cubicBezTo>
                    <a:pt x="487" y="4138"/>
                    <a:pt x="602" y="2439"/>
                    <a:pt x="1690" y="1345"/>
                  </a:cubicBezTo>
                  <a:cubicBezTo>
                    <a:pt x="2301" y="738"/>
                    <a:pt x="3103" y="433"/>
                    <a:pt x="3900" y="433"/>
                  </a:cubicBezTo>
                  <a:close/>
                  <a:moveTo>
                    <a:pt x="2720" y="3937"/>
                  </a:moveTo>
                  <a:cubicBezTo>
                    <a:pt x="2866" y="3937"/>
                    <a:pt x="3008" y="3970"/>
                    <a:pt x="3135" y="4033"/>
                  </a:cubicBezTo>
                  <a:cubicBezTo>
                    <a:pt x="3185" y="4056"/>
                    <a:pt x="3231" y="4084"/>
                    <a:pt x="3271" y="4115"/>
                  </a:cubicBezTo>
                  <a:lnTo>
                    <a:pt x="3258" y="4134"/>
                  </a:lnTo>
                  <a:cubicBezTo>
                    <a:pt x="3181" y="4225"/>
                    <a:pt x="3189" y="4361"/>
                    <a:pt x="3281" y="4439"/>
                  </a:cubicBezTo>
                  <a:cubicBezTo>
                    <a:pt x="3322" y="4475"/>
                    <a:pt x="3372" y="4489"/>
                    <a:pt x="3422" y="4489"/>
                  </a:cubicBezTo>
                  <a:cubicBezTo>
                    <a:pt x="3467" y="4489"/>
                    <a:pt x="3517" y="4475"/>
                    <a:pt x="3555" y="4443"/>
                  </a:cubicBezTo>
                  <a:cubicBezTo>
                    <a:pt x="3627" y="4576"/>
                    <a:pt x="3664" y="4725"/>
                    <a:pt x="3664" y="4881"/>
                  </a:cubicBezTo>
                  <a:lnTo>
                    <a:pt x="3664" y="5095"/>
                  </a:lnTo>
                  <a:lnTo>
                    <a:pt x="3490" y="5095"/>
                  </a:lnTo>
                  <a:cubicBezTo>
                    <a:pt x="3372" y="5095"/>
                    <a:pt x="3271" y="5190"/>
                    <a:pt x="3271" y="5309"/>
                  </a:cubicBezTo>
                  <a:cubicBezTo>
                    <a:pt x="3271" y="5432"/>
                    <a:pt x="3372" y="5528"/>
                    <a:pt x="3490" y="5528"/>
                  </a:cubicBezTo>
                  <a:lnTo>
                    <a:pt x="3664" y="5528"/>
                  </a:lnTo>
                  <a:lnTo>
                    <a:pt x="3664" y="5920"/>
                  </a:lnTo>
                  <a:lnTo>
                    <a:pt x="3490" y="5920"/>
                  </a:lnTo>
                  <a:cubicBezTo>
                    <a:pt x="3372" y="5920"/>
                    <a:pt x="3271" y="6020"/>
                    <a:pt x="3271" y="6138"/>
                  </a:cubicBezTo>
                  <a:cubicBezTo>
                    <a:pt x="3271" y="6256"/>
                    <a:pt x="3372" y="6353"/>
                    <a:pt x="3490" y="6353"/>
                  </a:cubicBezTo>
                  <a:lnTo>
                    <a:pt x="3664" y="6353"/>
                  </a:lnTo>
                  <a:lnTo>
                    <a:pt x="3664" y="6676"/>
                  </a:lnTo>
                  <a:cubicBezTo>
                    <a:pt x="2980" y="6622"/>
                    <a:pt x="2310" y="6348"/>
                    <a:pt x="1778" y="5851"/>
                  </a:cubicBezTo>
                  <a:lnTo>
                    <a:pt x="1778" y="4881"/>
                  </a:lnTo>
                  <a:cubicBezTo>
                    <a:pt x="1778" y="4845"/>
                    <a:pt x="1778" y="4807"/>
                    <a:pt x="1782" y="4771"/>
                  </a:cubicBezTo>
                  <a:lnTo>
                    <a:pt x="1864" y="4799"/>
                  </a:lnTo>
                  <a:cubicBezTo>
                    <a:pt x="1881" y="4803"/>
                    <a:pt x="1904" y="4807"/>
                    <a:pt x="1927" y="4807"/>
                  </a:cubicBezTo>
                  <a:cubicBezTo>
                    <a:pt x="2018" y="4807"/>
                    <a:pt x="2106" y="4748"/>
                    <a:pt x="2133" y="4658"/>
                  </a:cubicBezTo>
                  <a:cubicBezTo>
                    <a:pt x="2169" y="4544"/>
                    <a:pt x="2106" y="4420"/>
                    <a:pt x="1991" y="4384"/>
                  </a:cubicBezTo>
                  <a:lnTo>
                    <a:pt x="1932" y="4366"/>
                  </a:lnTo>
                  <a:cubicBezTo>
                    <a:pt x="2005" y="4256"/>
                    <a:pt x="2100" y="4161"/>
                    <a:pt x="2210" y="4088"/>
                  </a:cubicBezTo>
                  <a:lnTo>
                    <a:pt x="2264" y="4166"/>
                  </a:lnTo>
                  <a:cubicBezTo>
                    <a:pt x="2306" y="4229"/>
                    <a:pt x="2374" y="4261"/>
                    <a:pt x="2442" y="4261"/>
                  </a:cubicBezTo>
                  <a:cubicBezTo>
                    <a:pt x="2483" y="4261"/>
                    <a:pt x="2529" y="4248"/>
                    <a:pt x="2565" y="4225"/>
                  </a:cubicBezTo>
                  <a:cubicBezTo>
                    <a:pt x="2657" y="4161"/>
                    <a:pt x="2684" y="4038"/>
                    <a:pt x="2634" y="3942"/>
                  </a:cubicBezTo>
                  <a:cubicBezTo>
                    <a:pt x="2661" y="3937"/>
                    <a:pt x="2688" y="3937"/>
                    <a:pt x="2720" y="3937"/>
                  </a:cubicBezTo>
                  <a:close/>
                  <a:moveTo>
                    <a:pt x="4730" y="1741"/>
                  </a:moveTo>
                  <a:cubicBezTo>
                    <a:pt x="4794" y="1741"/>
                    <a:pt x="4853" y="1746"/>
                    <a:pt x="4912" y="1750"/>
                  </a:cubicBezTo>
                  <a:cubicBezTo>
                    <a:pt x="4916" y="1828"/>
                    <a:pt x="4962" y="1901"/>
                    <a:pt x="5040" y="1937"/>
                  </a:cubicBezTo>
                  <a:cubicBezTo>
                    <a:pt x="5067" y="1947"/>
                    <a:pt x="5099" y="1956"/>
                    <a:pt x="5126" y="1956"/>
                  </a:cubicBezTo>
                  <a:cubicBezTo>
                    <a:pt x="5195" y="1956"/>
                    <a:pt x="5254" y="1924"/>
                    <a:pt x="5294" y="1869"/>
                  </a:cubicBezTo>
                  <a:cubicBezTo>
                    <a:pt x="5422" y="1933"/>
                    <a:pt x="5536" y="2015"/>
                    <a:pt x="5641" y="2115"/>
                  </a:cubicBezTo>
                  <a:cubicBezTo>
                    <a:pt x="5883" y="2357"/>
                    <a:pt x="6015" y="2675"/>
                    <a:pt x="6015" y="3017"/>
                  </a:cubicBezTo>
                  <a:lnTo>
                    <a:pt x="5910" y="3017"/>
                  </a:lnTo>
                  <a:cubicBezTo>
                    <a:pt x="5791" y="3017"/>
                    <a:pt x="5696" y="3112"/>
                    <a:pt x="5696" y="3232"/>
                  </a:cubicBezTo>
                  <a:cubicBezTo>
                    <a:pt x="5696" y="3350"/>
                    <a:pt x="5791" y="3450"/>
                    <a:pt x="5910" y="3450"/>
                  </a:cubicBezTo>
                  <a:lnTo>
                    <a:pt x="6015" y="3450"/>
                  </a:lnTo>
                  <a:lnTo>
                    <a:pt x="6015" y="3796"/>
                  </a:lnTo>
                  <a:lnTo>
                    <a:pt x="5910" y="3796"/>
                  </a:lnTo>
                  <a:cubicBezTo>
                    <a:pt x="5791" y="3796"/>
                    <a:pt x="5696" y="3897"/>
                    <a:pt x="5696" y="4015"/>
                  </a:cubicBezTo>
                  <a:cubicBezTo>
                    <a:pt x="5696" y="4134"/>
                    <a:pt x="5791" y="4229"/>
                    <a:pt x="5910" y="4229"/>
                  </a:cubicBezTo>
                  <a:lnTo>
                    <a:pt x="6015" y="4229"/>
                  </a:lnTo>
                  <a:lnTo>
                    <a:pt x="6015" y="4593"/>
                  </a:lnTo>
                  <a:lnTo>
                    <a:pt x="5910" y="4593"/>
                  </a:lnTo>
                  <a:cubicBezTo>
                    <a:pt x="5791" y="4593"/>
                    <a:pt x="5696" y="4689"/>
                    <a:pt x="5696" y="4807"/>
                  </a:cubicBezTo>
                  <a:cubicBezTo>
                    <a:pt x="5696" y="4927"/>
                    <a:pt x="5791" y="5022"/>
                    <a:pt x="5910" y="5022"/>
                  </a:cubicBezTo>
                  <a:lnTo>
                    <a:pt x="6015" y="5022"/>
                  </a:lnTo>
                  <a:lnTo>
                    <a:pt x="6015" y="5860"/>
                  </a:lnTo>
                  <a:cubicBezTo>
                    <a:pt x="5473" y="6361"/>
                    <a:pt x="4789" y="6635"/>
                    <a:pt x="4096" y="6676"/>
                  </a:cubicBezTo>
                  <a:lnTo>
                    <a:pt x="4096" y="6353"/>
                  </a:lnTo>
                  <a:cubicBezTo>
                    <a:pt x="4201" y="6334"/>
                    <a:pt x="4278" y="6248"/>
                    <a:pt x="4278" y="6138"/>
                  </a:cubicBezTo>
                  <a:cubicBezTo>
                    <a:pt x="4278" y="6029"/>
                    <a:pt x="4201" y="5938"/>
                    <a:pt x="4096" y="5924"/>
                  </a:cubicBezTo>
                  <a:lnTo>
                    <a:pt x="4096" y="5523"/>
                  </a:lnTo>
                  <a:cubicBezTo>
                    <a:pt x="4201" y="5509"/>
                    <a:pt x="4278" y="5419"/>
                    <a:pt x="4278" y="5309"/>
                  </a:cubicBezTo>
                  <a:cubicBezTo>
                    <a:pt x="4278" y="5204"/>
                    <a:pt x="4201" y="5112"/>
                    <a:pt x="4096" y="5099"/>
                  </a:cubicBezTo>
                  <a:lnTo>
                    <a:pt x="4096" y="4881"/>
                  </a:lnTo>
                  <a:cubicBezTo>
                    <a:pt x="4096" y="4599"/>
                    <a:pt x="4009" y="4330"/>
                    <a:pt x="3855" y="4101"/>
                  </a:cubicBezTo>
                  <a:lnTo>
                    <a:pt x="3904" y="4038"/>
                  </a:lnTo>
                  <a:cubicBezTo>
                    <a:pt x="3982" y="3947"/>
                    <a:pt x="3973" y="3815"/>
                    <a:pt x="3883" y="3737"/>
                  </a:cubicBezTo>
                  <a:cubicBezTo>
                    <a:pt x="3842" y="3700"/>
                    <a:pt x="3792" y="3683"/>
                    <a:pt x="3742" y="3683"/>
                  </a:cubicBezTo>
                  <a:cubicBezTo>
                    <a:pt x="3680" y="3683"/>
                    <a:pt x="3619" y="3710"/>
                    <a:pt x="3576" y="3760"/>
                  </a:cubicBezTo>
                  <a:lnTo>
                    <a:pt x="3555" y="3787"/>
                  </a:lnTo>
                  <a:cubicBezTo>
                    <a:pt x="3517" y="3760"/>
                    <a:pt x="3486" y="3737"/>
                    <a:pt x="3450" y="3714"/>
                  </a:cubicBezTo>
                  <a:lnTo>
                    <a:pt x="3450" y="3240"/>
                  </a:lnTo>
                  <a:lnTo>
                    <a:pt x="3477" y="3240"/>
                  </a:lnTo>
                  <a:cubicBezTo>
                    <a:pt x="3595" y="3240"/>
                    <a:pt x="3696" y="3140"/>
                    <a:pt x="3696" y="3022"/>
                  </a:cubicBezTo>
                  <a:cubicBezTo>
                    <a:pt x="3696" y="2904"/>
                    <a:pt x="3595" y="2807"/>
                    <a:pt x="3477" y="2807"/>
                  </a:cubicBezTo>
                  <a:lnTo>
                    <a:pt x="3467" y="2807"/>
                  </a:lnTo>
                  <a:cubicBezTo>
                    <a:pt x="3490" y="2671"/>
                    <a:pt x="3536" y="2538"/>
                    <a:pt x="3599" y="2420"/>
                  </a:cubicBezTo>
                  <a:cubicBezTo>
                    <a:pt x="3622" y="2429"/>
                    <a:pt x="3641" y="2433"/>
                    <a:pt x="3664" y="2433"/>
                  </a:cubicBezTo>
                  <a:cubicBezTo>
                    <a:pt x="3736" y="2433"/>
                    <a:pt x="3805" y="2397"/>
                    <a:pt x="3845" y="2334"/>
                  </a:cubicBezTo>
                  <a:cubicBezTo>
                    <a:pt x="3896" y="2261"/>
                    <a:pt x="3891" y="2165"/>
                    <a:pt x="3845" y="2097"/>
                  </a:cubicBezTo>
                  <a:cubicBezTo>
                    <a:pt x="3942" y="2006"/>
                    <a:pt x="4055" y="1924"/>
                    <a:pt x="4178" y="1865"/>
                  </a:cubicBezTo>
                  <a:cubicBezTo>
                    <a:pt x="4219" y="1924"/>
                    <a:pt x="4283" y="1956"/>
                    <a:pt x="4352" y="1956"/>
                  </a:cubicBezTo>
                  <a:cubicBezTo>
                    <a:pt x="4379" y="1956"/>
                    <a:pt x="4411" y="1947"/>
                    <a:pt x="4438" y="1937"/>
                  </a:cubicBezTo>
                  <a:cubicBezTo>
                    <a:pt x="4516" y="1901"/>
                    <a:pt x="4561" y="1828"/>
                    <a:pt x="4566" y="1750"/>
                  </a:cubicBezTo>
                  <a:cubicBezTo>
                    <a:pt x="4621" y="1746"/>
                    <a:pt x="4675" y="1741"/>
                    <a:pt x="4730" y="1741"/>
                  </a:cubicBezTo>
                  <a:close/>
                  <a:moveTo>
                    <a:pt x="3903" y="1"/>
                  </a:moveTo>
                  <a:cubicBezTo>
                    <a:pt x="2991" y="1"/>
                    <a:pt x="2080" y="347"/>
                    <a:pt x="1385" y="1039"/>
                  </a:cubicBezTo>
                  <a:cubicBezTo>
                    <a:pt x="1" y="2429"/>
                    <a:pt x="1" y="4685"/>
                    <a:pt x="1385" y="6075"/>
                  </a:cubicBezTo>
                  <a:cubicBezTo>
                    <a:pt x="2078" y="6767"/>
                    <a:pt x="2989" y="7114"/>
                    <a:pt x="3900" y="7114"/>
                  </a:cubicBezTo>
                  <a:cubicBezTo>
                    <a:pt x="4812" y="7114"/>
                    <a:pt x="5723" y="6767"/>
                    <a:pt x="6420" y="6075"/>
                  </a:cubicBezTo>
                  <a:cubicBezTo>
                    <a:pt x="7805" y="4685"/>
                    <a:pt x="7805" y="2429"/>
                    <a:pt x="6420" y="1039"/>
                  </a:cubicBezTo>
                  <a:cubicBezTo>
                    <a:pt x="5725" y="347"/>
                    <a:pt x="4814" y="1"/>
                    <a:pt x="39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2235000" y="3260575"/>
              <a:ext cx="369775" cy="338775"/>
            </a:xfrm>
            <a:custGeom>
              <a:rect b="b" l="l" r="r" t="t"/>
              <a:pathLst>
                <a:path extrusionOk="0" h="13551" w="14791">
                  <a:moveTo>
                    <a:pt x="6356" y="1303"/>
                  </a:moveTo>
                  <a:cubicBezTo>
                    <a:pt x="7350" y="1303"/>
                    <a:pt x="8339" y="1677"/>
                    <a:pt x="9090" y="2434"/>
                  </a:cubicBezTo>
                  <a:cubicBezTo>
                    <a:pt x="10598" y="3942"/>
                    <a:pt x="10598" y="6392"/>
                    <a:pt x="9090" y="7901"/>
                  </a:cubicBezTo>
                  <a:cubicBezTo>
                    <a:pt x="8339" y="8653"/>
                    <a:pt x="7350" y="9031"/>
                    <a:pt x="6356" y="9031"/>
                  </a:cubicBezTo>
                  <a:cubicBezTo>
                    <a:pt x="5368" y="9031"/>
                    <a:pt x="4379" y="8653"/>
                    <a:pt x="3627" y="7901"/>
                  </a:cubicBezTo>
                  <a:cubicBezTo>
                    <a:pt x="2119" y="6392"/>
                    <a:pt x="2119" y="3942"/>
                    <a:pt x="3627" y="2434"/>
                  </a:cubicBezTo>
                  <a:cubicBezTo>
                    <a:pt x="4379" y="1677"/>
                    <a:pt x="5368" y="1303"/>
                    <a:pt x="6356" y="1303"/>
                  </a:cubicBezTo>
                  <a:close/>
                  <a:moveTo>
                    <a:pt x="9573" y="8015"/>
                  </a:moveTo>
                  <a:lnTo>
                    <a:pt x="10484" y="8926"/>
                  </a:lnTo>
                  <a:lnTo>
                    <a:pt x="10120" y="9290"/>
                  </a:lnTo>
                  <a:lnTo>
                    <a:pt x="9209" y="8379"/>
                  </a:lnTo>
                  <a:cubicBezTo>
                    <a:pt x="9273" y="8325"/>
                    <a:pt x="9336" y="8266"/>
                    <a:pt x="9395" y="8207"/>
                  </a:cubicBezTo>
                  <a:cubicBezTo>
                    <a:pt x="9460" y="8142"/>
                    <a:pt x="9519" y="8079"/>
                    <a:pt x="9573" y="8015"/>
                  </a:cubicBezTo>
                  <a:close/>
                  <a:moveTo>
                    <a:pt x="13177" y="2024"/>
                  </a:moveTo>
                  <a:lnTo>
                    <a:pt x="13177" y="10371"/>
                  </a:lnTo>
                  <a:lnTo>
                    <a:pt x="11451" y="8640"/>
                  </a:lnTo>
                  <a:cubicBezTo>
                    <a:pt x="11356" y="8547"/>
                    <a:pt x="11231" y="8500"/>
                    <a:pt x="11108" y="8500"/>
                  </a:cubicBezTo>
                  <a:cubicBezTo>
                    <a:pt x="10993" y="8500"/>
                    <a:pt x="10879" y="8540"/>
                    <a:pt x="10789" y="8621"/>
                  </a:cubicBezTo>
                  <a:lnTo>
                    <a:pt x="9847" y="7677"/>
                  </a:lnTo>
                  <a:cubicBezTo>
                    <a:pt x="11054" y="5997"/>
                    <a:pt x="10908" y="3637"/>
                    <a:pt x="9395" y="2128"/>
                  </a:cubicBezTo>
                  <a:cubicBezTo>
                    <a:pt x="9363" y="2092"/>
                    <a:pt x="9327" y="2056"/>
                    <a:pt x="9291" y="2024"/>
                  </a:cubicBezTo>
                  <a:close/>
                  <a:moveTo>
                    <a:pt x="11109" y="8930"/>
                  </a:moveTo>
                  <a:cubicBezTo>
                    <a:pt x="11117" y="8930"/>
                    <a:pt x="11131" y="8935"/>
                    <a:pt x="11145" y="8945"/>
                  </a:cubicBezTo>
                  <a:lnTo>
                    <a:pt x="13847" y="11651"/>
                  </a:lnTo>
                  <a:lnTo>
                    <a:pt x="12845" y="12658"/>
                  </a:lnTo>
                  <a:lnTo>
                    <a:pt x="10139" y="9952"/>
                  </a:lnTo>
                  <a:cubicBezTo>
                    <a:pt x="10124" y="9938"/>
                    <a:pt x="10124" y="9924"/>
                    <a:pt x="10124" y="9915"/>
                  </a:cubicBezTo>
                  <a:cubicBezTo>
                    <a:pt x="10124" y="9906"/>
                    <a:pt x="10124" y="9892"/>
                    <a:pt x="10139" y="9883"/>
                  </a:cubicBezTo>
                  <a:lnTo>
                    <a:pt x="11072" y="8945"/>
                  </a:lnTo>
                  <a:cubicBezTo>
                    <a:pt x="11086" y="8935"/>
                    <a:pt x="11100" y="8930"/>
                    <a:pt x="11109" y="8930"/>
                  </a:cubicBezTo>
                  <a:close/>
                  <a:moveTo>
                    <a:pt x="14152" y="11956"/>
                  </a:moveTo>
                  <a:lnTo>
                    <a:pt x="14298" y="12102"/>
                  </a:lnTo>
                  <a:cubicBezTo>
                    <a:pt x="14316" y="12120"/>
                    <a:pt x="14316" y="12152"/>
                    <a:pt x="14298" y="12171"/>
                  </a:cubicBezTo>
                  <a:lnTo>
                    <a:pt x="13364" y="13104"/>
                  </a:lnTo>
                  <a:cubicBezTo>
                    <a:pt x="13350" y="13118"/>
                    <a:pt x="13337" y="13118"/>
                    <a:pt x="13327" y="13118"/>
                  </a:cubicBezTo>
                  <a:cubicBezTo>
                    <a:pt x="13319" y="13118"/>
                    <a:pt x="13304" y="13118"/>
                    <a:pt x="13296" y="13104"/>
                  </a:cubicBezTo>
                  <a:lnTo>
                    <a:pt x="13150" y="12963"/>
                  </a:lnTo>
                  <a:lnTo>
                    <a:pt x="14152" y="11956"/>
                  </a:lnTo>
                  <a:close/>
                  <a:moveTo>
                    <a:pt x="802" y="1"/>
                  </a:moveTo>
                  <a:cubicBezTo>
                    <a:pt x="360" y="1"/>
                    <a:pt x="1" y="361"/>
                    <a:pt x="1" y="802"/>
                  </a:cubicBezTo>
                  <a:lnTo>
                    <a:pt x="1" y="10739"/>
                  </a:lnTo>
                  <a:cubicBezTo>
                    <a:pt x="1" y="11018"/>
                    <a:pt x="228" y="11245"/>
                    <a:pt x="506" y="11245"/>
                  </a:cubicBezTo>
                  <a:lnTo>
                    <a:pt x="5149" y="11245"/>
                  </a:lnTo>
                  <a:cubicBezTo>
                    <a:pt x="5272" y="11245"/>
                    <a:pt x="5368" y="11149"/>
                    <a:pt x="5368" y="11027"/>
                  </a:cubicBezTo>
                  <a:cubicBezTo>
                    <a:pt x="5368" y="10909"/>
                    <a:pt x="5272" y="10812"/>
                    <a:pt x="5149" y="10812"/>
                  </a:cubicBezTo>
                  <a:lnTo>
                    <a:pt x="506" y="10812"/>
                  </a:lnTo>
                  <a:cubicBezTo>
                    <a:pt x="465" y="10812"/>
                    <a:pt x="434" y="10781"/>
                    <a:pt x="434" y="10739"/>
                  </a:cubicBezTo>
                  <a:lnTo>
                    <a:pt x="434" y="2024"/>
                  </a:lnTo>
                  <a:lnTo>
                    <a:pt x="3427" y="2024"/>
                  </a:lnTo>
                  <a:cubicBezTo>
                    <a:pt x="3390" y="2056"/>
                    <a:pt x="3353" y="2092"/>
                    <a:pt x="3322" y="2128"/>
                  </a:cubicBezTo>
                  <a:cubicBezTo>
                    <a:pt x="1645" y="3801"/>
                    <a:pt x="1645" y="6529"/>
                    <a:pt x="3322" y="8207"/>
                  </a:cubicBezTo>
                  <a:cubicBezTo>
                    <a:pt x="4156" y="9040"/>
                    <a:pt x="5258" y="9460"/>
                    <a:pt x="6356" y="9460"/>
                  </a:cubicBezTo>
                  <a:cubicBezTo>
                    <a:pt x="7241" y="9460"/>
                    <a:pt x="8124" y="9191"/>
                    <a:pt x="8871" y="8653"/>
                  </a:cubicBezTo>
                  <a:lnTo>
                    <a:pt x="9815" y="9596"/>
                  </a:lnTo>
                  <a:cubicBezTo>
                    <a:pt x="9737" y="9683"/>
                    <a:pt x="9691" y="9797"/>
                    <a:pt x="9691" y="9915"/>
                  </a:cubicBezTo>
                  <a:cubicBezTo>
                    <a:pt x="9691" y="10043"/>
                    <a:pt x="9742" y="10165"/>
                    <a:pt x="9832" y="10257"/>
                  </a:cubicBezTo>
                  <a:lnTo>
                    <a:pt x="10389" y="10812"/>
                  </a:lnTo>
                  <a:lnTo>
                    <a:pt x="9113" y="10812"/>
                  </a:lnTo>
                  <a:cubicBezTo>
                    <a:pt x="8995" y="10812"/>
                    <a:pt x="8899" y="10909"/>
                    <a:pt x="8899" y="11027"/>
                  </a:cubicBezTo>
                  <a:cubicBezTo>
                    <a:pt x="8899" y="11149"/>
                    <a:pt x="8995" y="11245"/>
                    <a:pt x="9113" y="11245"/>
                  </a:cubicBezTo>
                  <a:lnTo>
                    <a:pt x="10822" y="11245"/>
                  </a:lnTo>
                  <a:lnTo>
                    <a:pt x="12990" y="13410"/>
                  </a:lnTo>
                  <a:cubicBezTo>
                    <a:pt x="13081" y="13500"/>
                    <a:pt x="13200" y="13551"/>
                    <a:pt x="13327" y="13551"/>
                  </a:cubicBezTo>
                  <a:cubicBezTo>
                    <a:pt x="13455" y="13551"/>
                    <a:pt x="13578" y="13500"/>
                    <a:pt x="13670" y="13410"/>
                  </a:cubicBezTo>
                  <a:lnTo>
                    <a:pt x="14603" y="12476"/>
                  </a:lnTo>
                  <a:cubicBezTo>
                    <a:pt x="14790" y="12289"/>
                    <a:pt x="14790" y="11984"/>
                    <a:pt x="14603" y="11797"/>
                  </a:cubicBezTo>
                  <a:lnTo>
                    <a:pt x="13605" y="10799"/>
                  </a:lnTo>
                  <a:cubicBezTo>
                    <a:pt x="13605" y="10776"/>
                    <a:pt x="13610" y="10758"/>
                    <a:pt x="13610" y="10739"/>
                  </a:cubicBezTo>
                  <a:lnTo>
                    <a:pt x="13610" y="802"/>
                  </a:lnTo>
                  <a:cubicBezTo>
                    <a:pt x="13610" y="361"/>
                    <a:pt x="13250" y="1"/>
                    <a:pt x="12808" y="1"/>
                  </a:cubicBezTo>
                  <a:lnTo>
                    <a:pt x="9460" y="1"/>
                  </a:lnTo>
                  <a:cubicBezTo>
                    <a:pt x="9340" y="1"/>
                    <a:pt x="9245" y="96"/>
                    <a:pt x="9245" y="214"/>
                  </a:cubicBezTo>
                  <a:cubicBezTo>
                    <a:pt x="9245" y="333"/>
                    <a:pt x="9340" y="428"/>
                    <a:pt x="9460" y="428"/>
                  </a:cubicBezTo>
                  <a:lnTo>
                    <a:pt x="12808" y="428"/>
                  </a:lnTo>
                  <a:cubicBezTo>
                    <a:pt x="13013" y="428"/>
                    <a:pt x="13177" y="597"/>
                    <a:pt x="13177" y="802"/>
                  </a:cubicBezTo>
                  <a:lnTo>
                    <a:pt x="13177" y="1591"/>
                  </a:lnTo>
                  <a:lnTo>
                    <a:pt x="8744" y="1591"/>
                  </a:lnTo>
                  <a:cubicBezTo>
                    <a:pt x="8024" y="1110"/>
                    <a:pt x="7190" y="870"/>
                    <a:pt x="6357" y="870"/>
                  </a:cubicBezTo>
                  <a:cubicBezTo>
                    <a:pt x="5524" y="870"/>
                    <a:pt x="4691" y="1110"/>
                    <a:pt x="3973" y="1591"/>
                  </a:cubicBezTo>
                  <a:lnTo>
                    <a:pt x="434" y="1591"/>
                  </a:lnTo>
                  <a:lnTo>
                    <a:pt x="434" y="802"/>
                  </a:lnTo>
                  <a:cubicBezTo>
                    <a:pt x="434" y="597"/>
                    <a:pt x="598" y="428"/>
                    <a:pt x="802" y="428"/>
                  </a:cubicBezTo>
                  <a:lnTo>
                    <a:pt x="8520" y="428"/>
                  </a:lnTo>
                  <a:cubicBezTo>
                    <a:pt x="8639" y="428"/>
                    <a:pt x="8735" y="333"/>
                    <a:pt x="8735" y="214"/>
                  </a:cubicBezTo>
                  <a:cubicBezTo>
                    <a:pt x="8735" y="96"/>
                    <a:pt x="8639" y="1"/>
                    <a:pt x="85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2268500" y="3280850"/>
              <a:ext cx="10850" cy="10850"/>
            </a:xfrm>
            <a:custGeom>
              <a:rect b="b" l="l" r="r" t="t"/>
              <a:pathLst>
                <a:path extrusionOk="0" h="434" w="434">
                  <a:moveTo>
                    <a:pt x="214" y="0"/>
                  </a:moveTo>
                  <a:cubicBezTo>
                    <a:pt x="95" y="0"/>
                    <a:pt x="0" y="101"/>
                    <a:pt x="0" y="219"/>
                  </a:cubicBezTo>
                  <a:cubicBezTo>
                    <a:pt x="0" y="338"/>
                    <a:pt x="95" y="433"/>
                    <a:pt x="214" y="433"/>
                  </a:cubicBezTo>
                  <a:cubicBezTo>
                    <a:pt x="337" y="433"/>
                    <a:pt x="433" y="333"/>
                    <a:pt x="433" y="214"/>
                  </a:cubicBezTo>
                  <a:cubicBezTo>
                    <a:pt x="428" y="96"/>
                    <a:pt x="333"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2282500" y="3280850"/>
              <a:ext cx="10850" cy="10850"/>
            </a:xfrm>
            <a:custGeom>
              <a:rect b="b" l="l" r="r" t="t"/>
              <a:pathLst>
                <a:path extrusionOk="0" h="434" w="434">
                  <a:moveTo>
                    <a:pt x="214" y="0"/>
                  </a:moveTo>
                  <a:cubicBezTo>
                    <a:pt x="96" y="0"/>
                    <a:pt x="0" y="101"/>
                    <a:pt x="0" y="219"/>
                  </a:cubicBezTo>
                  <a:cubicBezTo>
                    <a:pt x="0" y="338"/>
                    <a:pt x="96" y="433"/>
                    <a:pt x="214" y="433"/>
                  </a:cubicBezTo>
                  <a:lnTo>
                    <a:pt x="219" y="433"/>
                  </a:lnTo>
                  <a:cubicBezTo>
                    <a:pt x="338" y="433"/>
                    <a:pt x="433" y="333"/>
                    <a:pt x="433" y="214"/>
                  </a:cubicBezTo>
                  <a:cubicBezTo>
                    <a:pt x="433" y="96"/>
                    <a:pt x="332"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2296525" y="3280850"/>
              <a:ext cx="10850" cy="10850"/>
            </a:xfrm>
            <a:custGeom>
              <a:rect b="b" l="l" r="r" t="t"/>
              <a:pathLst>
                <a:path extrusionOk="0" h="434" w="434">
                  <a:moveTo>
                    <a:pt x="214" y="0"/>
                  </a:moveTo>
                  <a:cubicBezTo>
                    <a:pt x="95" y="0"/>
                    <a:pt x="0" y="101"/>
                    <a:pt x="0" y="219"/>
                  </a:cubicBezTo>
                  <a:cubicBezTo>
                    <a:pt x="0" y="338"/>
                    <a:pt x="95" y="433"/>
                    <a:pt x="214" y="433"/>
                  </a:cubicBezTo>
                  <a:lnTo>
                    <a:pt x="219" y="433"/>
                  </a:lnTo>
                  <a:cubicBezTo>
                    <a:pt x="337" y="433"/>
                    <a:pt x="433" y="333"/>
                    <a:pt x="433" y="214"/>
                  </a:cubicBezTo>
                  <a:cubicBezTo>
                    <a:pt x="433" y="96"/>
                    <a:pt x="332"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2267450" y="3474375"/>
              <a:ext cx="13800" cy="10850"/>
            </a:xfrm>
            <a:custGeom>
              <a:rect b="b" l="l" r="r" t="t"/>
              <a:pathLst>
                <a:path extrusionOk="0" h="434" w="552">
                  <a:moveTo>
                    <a:pt x="215" y="0"/>
                  </a:moveTo>
                  <a:cubicBezTo>
                    <a:pt x="97" y="0"/>
                    <a:pt x="1" y="101"/>
                    <a:pt x="1" y="219"/>
                  </a:cubicBezTo>
                  <a:cubicBezTo>
                    <a:pt x="1" y="338"/>
                    <a:pt x="97" y="433"/>
                    <a:pt x="215" y="433"/>
                  </a:cubicBezTo>
                  <a:lnTo>
                    <a:pt x="333" y="433"/>
                  </a:lnTo>
                  <a:cubicBezTo>
                    <a:pt x="457" y="433"/>
                    <a:pt x="552" y="338"/>
                    <a:pt x="552" y="219"/>
                  </a:cubicBezTo>
                  <a:cubicBezTo>
                    <a:pt x="552" y="101"/>
                    <a:pt x="457" y="0"/>
                    <a:pt x="3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2283275" y="3474375"/>
              <a:ext cx="29200" cy="10850"/>
            </a:xfrm>
            <a:custGeom>
              <a:rect b="b" l="l" r="r" t="t"/>
              <a:pathLst>
                <a:path extrusionOk="0" h="434" w="1168">
                  <a:moveTo>
                    <a:pt x="215" y="0"/>
                  </a:moveTo>
                  <a:cubicBezTo>
                    <a:pt x="97" y="0"/>
                    <a:pt x="1" y="101"/>
                    <a:pt x="1" y="219"/>
                  </a:cubicBezTo>
                  <a:cubicBezTo>
                    <a:pt x="1" y="338"/>
                    <a:pt x="97" y="433"/>
                    <a:pt x="215" y="433"/>
                  </a:cubicBezTo>
                  <a:lnTo>
                    <a:pt x="953" y="433"/>
                  </a:lnTo>
                  <a:cubicBezTo>
                    <a:pt x="1072" y="433"/>
                    <a:pt x="1168" y="338"/>
                    <a:pt x="1168" y="219"/>
                  </a:cubicBezTo>
                  <a:cubicBezTo>
                    <a:pt x="1168" y="101"/>
                    <a:pt x="1072" y="0"/>
                    <a:pt x="9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2267450" y="3488725"/>
              <a:ext cx="45025" cy="10725"/>
            </a:xfrm>
            <a:custGeom>
              <a:rect b="b" l="l" r="r" t="t"/>
              <a:pathLst>
                <a:path extrusionOk="0" h="429" w="1801">
                  <a:moveTo>
                    <a:pt x="215" y="0"/>
                  </a:moveTo>
                  <a:cubicBezTo>
                    <a:pt x="97" y="0"/>
                    <a:pt x="1" y="96"/>
                    <a:pt x="1" y="215"/>
                  </a:cubicBezTo>
                  <a:cubicBezTo>
                    <a:pt x="1" y="334"/>
                    <a:pt x="97" y="429"/>
                    <a:pt x="215" y="429"/>
                  </a:cubicBezTo>
                  <a:lnTo>
                    <a:pt x="1586" y="429"/>
                  </a:lnTo>
                  <a:cubicBezTo>
                    <a:pt x="1705" y="429"/>
                    <a:pt x="1801" y="334"/>
                    <a:pt x="1801" y="215"/>
                  </a:cubicBezTo>
                  <a:cubicBezTo>
                    <a:pt x="1801" y="96"/>
                    <a:pt x="1705" y="0"/>
                    <a:pt x="15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a:off x="2267450" y="3502950"/>
              <a:ext cx="45025" cy="10850"/>
            </a:xfrm>
            <a:custGeom>
              <a:rect b="b" l="l" r="r" t="t"/>
              <a:pathLst>
                <a:path extrusionOk="0" h="434" w="1801">
                  <a:moveTo>
                    <a:pt x="215" y="1"/>
                  </a:moveTo>
                  <a:cubicBezTo>
                    <a:pt x="97" y="1"/>
                    <a:pt x="1" y="97"/>
                    <a:pt x="1" y="215"/>
                  </a:cubicBezTo>
                  <a:cubicBezTo>
                    <a:pt x="1" y="333"/>
                    <a:pt x="97" y="434"/>
                    <a:pt x="215" y="434"/>
                  </a:cubicBezTo>
                  <a:lnTo>
                    <a:pt x="1586" y="434"/>
                  </a:lnTo>
                  <a:cubicBezTo>
                    <a:pt x="1705" y="434"/>
                    <a:pt x="1801" y="333"/>
                    <a:pt x="1801" y="215"/>
                  </a:cubicBezTo>
                  <a:cubicBezTo>
                    <a:pt x="1801" y="97"/>
                    <a:pt x="1705" y="1"/>
                    <a:pt x="15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a:off x="2535250" y="3323225"/>
              <a:ext cx="10850" cy="122125"/>
            </a:xfrm>
            <a:custGeom>
              <a:rect b="b" l="l" r="r" t="t"/>
              <a:pathLst>
                <a:path extrusionOk="0" h="4885" w="434">
                  <a:moveTo>
                    <a:pt x="219" y="0"/>
                  </a:moveTo>
                  <a:cubicBezTo>
                    <a:pt x="101" y="0"/>
                    <a:pt x="1" y="101"/>
                    <a:pt x="1" y="219"/>
                  </a:cubicBezTo>
                  <a:lnTo>
                    <a:pt x="1" y="4670"/>
                  </a:lnTo>
                  <a:cubicBezTo>
                    <a:pt x="1" y="4789"/>
                    <a:pt x="101" y="4885"/>
                    <a:pt x="219" y="4885"/>
                  </a:cubicBezTo>
                  <a:cubicBezTo>
                    <a:pt x="337" y="4885"/>
                    <a:pt x="434" y="4789"/>
                    <a:pt x="434" y="4670"/>
                  </a:cubicBezTo>
                  <a:lnTo>
                    <a:pt x="434" y="219"/>
                  </a:lnTo>
                  <a:cubicBezTo>
                    <a:pt x="434" y="101"/>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1"/>
            <p:cNvSpPr/>
            <p:nvPr/>
          </p:nvSpPr>
          <p:spPr>
            <a:xfrm>
              <a:off x="2401650" y="3368000"/>
              <a:ext cx="10825" cy="18800"/>
            </a:xfrm>
            <a:custGeom>
              <a:rect b="b" l="l" r="r" t="t"/>
              <a:pathLst>
                <a:path extrusionOk="0" h="752" w="433">
                  <a:moveTo>
                    <a:pt x="219" y="0"/>
                  </a:moveTo>
                  <a:cubicBezTo>
                    <a:pt x="96" y="0"/>
                    <a:pt x="1" y="100"/>
                    <a:pt x="1" y="219"/>
                  </a:cubicBezTo>
                  <a:lnTo>
                    <a:pt x="1" y="537"/>
                  </a:lnTo>
                  <a:cubicBezTo>
                    <a:pt x="1" y="656"/>
                    <a:pt x="96" y="752"/>
                    <a:pt x="219" y="752"/>
                  </a:cubicBezTo>
                  <a:cubicBezTo>
                    <a:pt x="337" y="752"/>
                    <a:pt x="433" y="656"/>
                    <a:pt x="433" y="537"/>
                  </a:cubicBezTo>
                  <a:lnTo>
                    <a:pt x="433" y="219"/>
                  </a:lnTo>
                  <a:cubicBezTo>
                    <a:pt x="433" y="100"/>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p:nvPr/>
          </p:nvSpPr>
          <p:spPr>
            <a:xfrm>
              <a:off x="2401650" y="3392500"/>
              <a:ext cx="10825" cy="18800"/>
            </a:xfrm>
            <a:custGeom>
              <a:rect b="b" l="l" r="r" t="t"/>
              <a:pathLst>
                <a:path extrusionOk="0" h="752" w="433">
                  <a:moveTo>
                    <a:pt x="219" y="0"/>
                  </a:moveTo>
                  <a:cubicBezTo>
                    <a:pt x="96" y="0"/>
                    <a:pt x="1" y="95"/>
                    <a:pt x="1" y="213"/>
                  </a:cubicBezTo>
                  <a:lnTo>
                    <a:pt x="1" y="537"/>
                  </a:lnTo>
                  <a:cubicBezTo>
                    <a:pt x="1" y="656"/>
                    <a:pt x="96" y="751"/>
                    <a:pt x="219" y="751"/>
                  </a:cubicBezTo>
                  <a:cubicBezTo>
                    <a:pt x="337" y="751"/>
                    <a:pt x="433" y="656"/>
                    <a:pt x="433" y="537"/>
                  </a:cubicBezTo>
                  <a:lnTo>
                    <a:pt x="433" y="213"/>
                  </a:lnTo>
                  <a:cubicBezTo>
                    <a:pt x="433" y="95"/>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1"/>
            <p:cNvSpPr/>
            <p:nvPr/>
          </p:nvSpPr>
          <p:spPr>
            <a:xfrm>
              <a:off x="2352100" y="3423475"/>
              <a:ext cx="10725" cy="18800"/>
            </a:xfrm>
            <a:custGeom>
              <a:rect b="b" l="l" r="r" t="t"/>
              <a:pathLst>
                <a:path extrusionOk="0" h="752" w="429">
                  <a:moveTo>
                    <a:pt x="214" y="0"/>
                  </a:moveTo>
                  <a:cubicBezTo>
                    <a:pt x="96" y="0"/>
                    <a:pt x="0" y="101"/>
                    <a:pt x="0" y="219"/>
                  </a:cubicBezTo>
                  <a:lnTo>
                    <a:pt x="0" y="538"/>
                  </a:lnTo>
                  <a:cubicBezTo>
                    <a:pt x="0" y="656"/>
                    <a:pt x="96" y="751"/>
                    <a:pt x="214" y="751"/>
                  </a:cubicBezTo>
                  <a:cubicBezTo>
                    <a:pt x="333" y="751"/>
                    <a:pt x="429" y="656"/>
                    <a:pt x="429" y="538"/>
                  </a:cubicBezTo>
                  <a:lnTo>
                    <a:pt x="429" y="219"/>
                  </a:lnTo>
                  <a:cubicBezTo>
                    <a:pt x="429" y="101"/>
                    <a:pt x="333"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41"/>
          <p:cNvGrpSpPr/>
          <p:nvPr/>
        </p:nvGrpSpPr>
        <p:grpSpPr>
          <a:xfrm>
            <a:off x="6539675" y="3535175"/>
            <a:ext cx="369775" cy="338775"/>
            <a:chOff x="6539675" y="3260575"/>
            <a:chExt cx="369775" cy="338775"/>
          </a:xfrm>
        </p:grpSpPr>
        <p:sp>
          <p:nvSpPr>
            <p:cNvPr id="540" name="Google Shape;540;p41"/>
            <p:cNvSpPr/>
            <p:nvPr/>
          </p:nvSpPr>
          <p:spPr>
            <a:xfrm>
              <a:off x="6600813" y="3300775"/>
              <a:ext cx="195175" cy="177850"/>
            </a:xfrm>
            <a:custGeom>
              <a:rect b="b" l="l" r="r" t="t"/>
              <a:pathLst>
                <a:path extrusionOk="0" h="7114" w="7807">
                  <a:moveTo>
                    <a:pt x="3906" y="433"/>
                  </a:moveTo>
                  <a:cubicBezTo>
                    <a:pt x="4703" y="433"/>
                    <a:pt x="5505" y="738"/>
                    <a:pt x="6116" y="1345"/>
                  </a:cubicBezTo>
                  <a:cubicBezTo>
                    <a:pt x="7332" y="2566"/>
                    <a:pt x="7332" y="4548"/>
                    <a:pt x="6116" y="5769"/>
                  </a:cubicBezTo>
                  <a:cubicBezTo>
                    <a:pt x="5505" y="6377"/>
                    <a:pt x="4704" y="6681"/>
                    <a:pt x="3904" y="6681"/>
                  </a:cubicBezTo>
                  <a:cubicBezTo>
                    <a:pt x="3103" y="6681"/>
                    <a:pt x="2302" y="6377"/>
                    <a:pt x="1691" y="5769"/>
                  </a:cubicBezTo>
                  <a:cubicBezTo>
                    <a:pt x="474" y="4548"/>
                    <a:pt x="474" y="2566"/>
                    <a:pt x="1691" y="1345"/>
                  </a:cubicBezTo>
                  <a:cubicBezTo>
                    <a:pt x="2302" y="738"/>
                    <a:pt x="3104" y="433"/>
                    <a:pt x="3906" y="433"/>
                  </a:cubicBezTo>
                  <a:close/>
                  <a:moveTo>
                    <a:pt x="3904" y="1"/>
                  </a:moveTo>
                  <a:cubicBezTo>
                    <a:pt x="2992" y="1"/>
                    <a:pt x="2081" y="347"/>
                    <a:pt x="1386" y="1039"/>
                  </a:cubicBezTo>
                  <a:cubicBezTo>
                    <a:pt x="1" y="2429"/>
                    <a:pt x="1" y="4685"/>
                    <a:pt x="1386" y="6075"/>
                  </a:cubicBezTo>
                  <a:cubicBezTo>
                    <a:pt x="2083" y="6767"/>
                    <a:pt x="2995" y="7114"/>
                    <a:pt x="3906" y="7114"/>
                  </a:cubicBezTo>
                  <a:cubicBezTo>
                    <a:pt x="4817" y="7114"/>
                    <a:pt x="5729" y="6767"/>
                    <a:pt x="6421" y="6075"/>
                  </a:cubicBezTo>
                  <a:cubicBezTo>
                    <a:pt x="7806" y="4685"/>
                    <a:pt x="7806" y="2429"/>
                    <a:pt x="6421" y="1039"/>
                  </a:cubicBezTo>
                  <a:cubicBezTo>
                    <a:pt x="5726" y="347"/>
                    <a:pt x="4815" y="1"/>
                    <a:pt x="39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1"/>
            <p:cNvSpPr/>
            <p:nvPr/>
          </p:nvSpPr>
          <p:spPr>
            <a:xfrm>
              <a:off x="6539675" y="3260575"/>
              <a:ext cx="369775" cy="338775"/>
            </a:xfrm>
            <a:custGeom>
              <a:rect b="b" l="l" r="r" t="t"/>
              <a:pathLst>
                <a:path extrusionOk="0" h="13551" w="14791">
                  <a:moveTo>
                    <a:pt x="6362" y="1303"/>
                  </a:moveTo>
                  <a:cubicBezTo>
                    <a:pt x="7350" y="1303"/>
                    <a:pt x="8339" y="1677"/>
                    <a:pt x="9091" y="2434"/>
                  </a:cubicBezTo>
                  <a:cubicBezTo>
                    <a:pt x="10599" y="3942"/>
                    <a:pt x="10599" y="6392"/>
                    <a:pt x="9091" y="7901"/>
                  </a:cubicBezTo>
                  <a:cubicBezTo>
                    <a:pt x="8339" y="8653"/>
                    <a:pt x="7350" y="9031"/>
                    <a:pt x="6362" y="9031"/>
                  </a:cubicBezTo>
                  <a:cubicBezTo>
                    <a:pt x="5369" y="9031"/>
                    <a:pt x="4379" y="8653"/>
                    <a:pt x="3628" y="7901"/>
                  </a:cubicBezTo>
                  <a:cubicBezTo>
                    <a:pt x="2120" y="6392"/>
                    <a:pt x="2120" y="3942"/>
                    <a:pt x="3628" y="2434"/>
                  </a:cubicBezTo>
                  <a:cubicBezTo>
                    <a:pt x="4379" y="1677"/>
                    <a:pt x="5369" y="1303"/>
                    <a:pt x="6362" y="1303"/>
                  </a:cubicBezTo>
                  <a:close/>
                  <a:moveTo>
                    <a:pt x="9573" y="8015"/>
                  </a:moveTo>
                  <a:lnTo>
                    <a:pt x="10485" y="8926"/>
                  </a:lnTo>
                  <a:lnTo>
                    <a:pt x="10120" y="9290"/>
                  </a:lnTo>
                  <a:lnTo>
                    <a:pt x="9209" y="8379"/>
                  </a:lnTo>
                  <a:cubicBezTo>
                    <a:pt x="9273" y="8325"/>
                    <a:pt x="9337" y="8266"/>
                    <a:pt x="9401" y="8207"/>
                  </a:cubicBezTo>
                  <a:cubicBezTo>
                    <a:pt x="9460" y="8142"/>
                    <a:pt x="9519" y="8079"/>
                    <a:pt x="9573" y="8015"/>
                  </a:cubicBezTo>
                  <a:close/>
                  <a:moveTo>
                    <a:pt x="11110" y="8930"/>
                  </a:moveTo>
                  <a:cubicBezTo>
                    <a:pt x="11119" y="8930"/>
                    <a:pt x="11132" y="8935"/>
                    <a:pt x="11146" y="8945"/>
                  </a:cubicBezTo>
                  <a:lnTo>
                    <a:pt x="13848" y="11651"/>
                  </a:lnTo>
                  <a:lnTo>
                    <a:pt x="12845" y="12658"/>
                  </a:lnTo>
                  <a:lnTo>
                    <a:pt x="10139" y="9952"/>
                  </a:lnTo>
                  <a:cubicBezTo>
                    <a:pt x="10130" y="9938"/>
                    <a:pt x="10126" y="9924"/>
                    <a:pt x="10126" y="9915"/>
                  </a:cubicBezTo>
                  <a:cubicBezTo>
                    <a:pt x="10126" y="9906"/>
                    <a:pt x="10130" y="9892"/>
                    <a:pt x="10139" y="9883"/>
                  </a:cubicBezTo>
                  <a:lnTo>
                    <a:pt x="11073" y="8945"/>
                  </a:lnTo>
                  <a:cubicBezTo>
                    <a:pt x="11087" y="8935"/>
                    <a:pt x="11100" y="8930"/>
                    <a:pt x="11110" y="8930"/>
                  </a:cubicBezTo>
                  <a:close/>
                  <a:moveTo>
                    <a:pt x="14158" y="11956"/>
                  </a:moveTo>
                  <a:lnTo>
                    <a:pt x="14299" y="12102"/>
                  </a:lnTo>
                  <a:cubicBezTo>
                    <a:pt x="14317" y="12120"/>
                    <a:pt x="14317" y="12152"/>
                    <a:pt x="14299" y="12171"/>
                  </a:cubicBezTo>
                  <a:lnTo>
                    <a:pt x="13365" y="13104"/>
                  </a:lnTo>
                  <a:cubicBezTo>
                    <a:pt x="13352" y="13118"/>
                    <a:pt x="13337" y="13118"/>
                    <a:pt x="13329" y="13118"/>
                  </a:cubicBezTo>
                  <a:cubicBezTo>
                    <a:pt x="13319" y="13118"/>
                    <a:pt x="13306" y="13118"/>
                    <a:pt x="13297" y="13104"/>
                  </a:cubicBezTo>
                  <a:lnTo>
                    <a:pt x="13150" y="12963"/>
                  </a:lnTo>
                  <a:lnTo>
                    <a:pt x="14158" y="11956"/>
                  </a:lnTo>
                  <a:close/>
                  <a:moveTo>
                    <a:pt x="803" y="1"/>
                  </a:moveTo>
                  <a:cubicBezTo>
                    <a:pt x="361" y="1"/>
                    <a:pt x="1" y="361"/>
                    <a:pt x="1" y="802"/>
                  </a:cubicBezTo>
                  <a:lnTo>
                    <a:pt x="1" y="10739"/>
                  </a:lnTo>
                  <a:cubicBezTo>
                    <a:pt x="1" y="11018"/>
                    <a:pt x="229" y="11245"/>
                    <a:pt x="507" y="11245"/>
                  </a:cubicBezTo>
                  <a:lnTo>
                    <a:pt x="7195" y="11245"/>
                  </a:lnTo>
                  <a:cubicBezTo>
                    <a:pt x="7314" y="11245"/>
                    <a:pt x="7409" y="11149"/>
                    <a:pt x="7409" y="11027"/>
                  </a:cubicBezTo>
                  <a:cubicBezTo>
                    <a:pt x="7409" y="10909"/>
                    <a:pt x="7314" y="10812"/>
                    <a:pt x="7195" y="10812"/>
                  </a:cubicBezTo>
                  <a:lnTo>
                    <a:pt x="507" y="10812"/>
                  </a:lnTo>
                  <a:cubicBezTo>
                    <a:pt x="466" y="10812"/>
                    <a:pt x="434" y="10781"/>
                    <a:pt x="434" y="10739"/>
                  </a:cubicBezTo>
                  <a:lnTo>
                    <a:pt x="434" y="2024"/>
                  </a:lnTo>
                  <a:lnTo>
                    <a:pt x="3428" y="2024"/>
                  </a:lnTo>
                  <a:cubicBezTo>
                    <a:pt x="3391" y="2056"/>
                    <a:pt x="3355" y="2092"/>
                    <a:pt x="3323" y="2128"/>
                  </a:cubicBezTo>
                  <a:cubicBezTo>
                    <a:pt x="1645" y="3801"/>
                    <a:pt x="1645" y="6529"/>
                    <a:pt x="3323" y="8207"/>
                  </a:cubicBezTo>
                  <a:cubicBezTo>
                    <a:pt x="4161" y="9040"/>
                    <a:pt x="5260" y="9460"/>
                    <a:pt x="6362" y="9460"/>
                  </a:cubicBezTo>
                  <a:cubicBezTo>
                    <a:pt x="7241" y="9460"/>
                    <a:pt x="8125" y="9191"/>
                    <a:pt x="8873" y="8653"/>
                  </a:cubicBezTo>
                  <a:lnTo>
                    <a:pt x="9815" y="9596"/>
                  </a:lnTo>
                  <a:cubicBezTo>
                    <a:pt x="9738" y="9683"/>
                    <a:pt x="9693" y="9797"/>
                    <a:pt x="9693" y="9915"/>
                  </a:cubicBezTo>
                  <a:cubicBezTo>
                    <a:pt x="9693" y="10043"/>
                    <a:pt x="9743" y="10165"/>
                    <a:pt x="9834" y="10257"/>
                  </a:cubicBezTo>
                  <a:lnTo>
                    <a:pt x="10389" y="10812"/>
                  </a:lnTo>
                  <a:lnTo>
                    <a:pt x="8134" y="10812"/>
                  </a:lnTo>
                  <a:cubicBezTo>
                    <a:pt x="8015" y="10812"/>
                    <a:pt x="7920" y="10909"/>
                    <a:pt x="7920" y="11027"/>
                  </a:cubicBezTo>
                  <a:cubicBezTo>
                    <a:pt x="7920" y="11149"/>
                    <a:pt x="8015" y="11245"/>
                    <a:pt x="8134" y="11245"/>
                  </a:cubicBezTo>
                  <a:lnTo>
                    <a:pt x="10822" y="11245"/>
                  </a:lnTo>
                  <a:lnTo>
                    <a:pt x="12991" y="13410"/>
                  </a:lnTo>
                  <a:cubicBezTo>
                    <a:pt x="13083" y="13500"/>
                    <a:pt x="13201" y="13551"/>
                    <a:pt x="13329" y="13551"/>
                  </a:cubicBezTo>
                  <a:cubicBezTo>
                    <a:pt x="13461" y="13551"/>
                    <a:pt x="13579" y="13500"/>
                    <a:pt x="13670" y="13410"/>
                  </a:cubicBezTo>
                  <a:lnTo>
                    <a:pt x="14604" y="12476"/>
                  </a:lnTo>
                  <a:cubicBezTo>
                    <a:pt x="14791" y="12289"/>
                    <a:pt x="14791" y="11984"/>
                    <a:pt x="14604" y="11797"/>
                  </a:cubicBezTo>
                  <a:lnTo>
                    <a:pt x="13606" y="10799"/>
                  </a:lnTo>
                  <a:cubicBezTo>
                    <a:pt x="13611" y="10776"/>
                    <a:pt x="13611" y="10758"/>
                    <a:pt x="13611" y="10739"/>
                  </a:cubicBezTo>
                  <a:lnTo>
                    <a:pt x="13611" y="8630"/>
                  </a:lnTo>
                  <a:cubicBezTo>
                    <a:pt x="13611" y="8512"/>
                    <a:pt x="13516" y="8415"/>
                    <a:pt x="13396" y="8415"/>
                  </a:cubicBezTo>
                  <a:cubicBezTo>
                    <a:pt x="13274" y="8415"/>
                    <a:pt x="13178" y="8512"/>
                    <a:pt x="13178" y="8630"/>
                  </a:cubicBezTo>
                  <a:lnTo>
                    <a:pt x="13178" y="10371"/>
                  </a:lnTo>
                  <a:lnTo>
                    <a:pt x="11451" y="8640"/>
                  </a:lnTo>
                  <a:cubicBezTo>
                    <a:pt x="11356" y="8547"/>
                    <a:pt x="11233" y="8500"/>
                    <a:pt x="11110" y="8500"/>
                  </a:cubicBezTo>
                  <a:cubicBezTo>
                    <a:pt x="10996" y="8500"/>
                    <a:pt x="10882" y="8540"/>
                    <a:pt x="10791" y="8621"/>
                  </a:cubicBezTo>
                  <a:lnTo>
                    <a:pt x="9847" y="7677"/>
                  </a:lnTo>
                  <a:cubicBezTo>
                    <a:pt x="11060" y="5997"/>
                    <a:pt x="10909" y="3637"/>
                    <a:pt x="9401" y="2128"/>
                  </a:cubicBezTo>
                  <a:cubicBezTo>
                    <a:pt x="9365" y="2092"/>
                    <a:pt x="9327" y="2056"/>
                    <a:pt x="9291" y="2024"/>
                  </a:cubicBezTo>
                  <a:lnTo>
                    <a:pt x="13178" y="2024"/>
                  </a:lnTo>
                  <a:lnTo>
                    <a:pt x="13178" y="7692"/>
                  </a:lnTo>
                  <a:cubicBezTo>
                    <a:pt x="13178" y="7810"/>
                    <a:pt x="13274" y="7906"/>
                    <a:pt x="13396" y="7906"/>
                  </a:cubicBezTo>
                  <a:cubicBezTo>
                    <a:pt x="13516" y="7906"/>
                    <a:pt x="13611" y="7810"/>
                    <a:pt x="13611" y="7692"/>
                  </a:cubicBezTo>
                  <a:lnTo>
                    <a:pt x="13611" y="802"/>
                  </a:lnTo>
                  <a:cubicBezTo>
                    <a:pt x="13611" y="361"/>
                    <a:pt x="13251" y="1"/>
                    <a:pt x="12809" y="1"/>
                  </a:cubicBezTo>
                  <a:lnTo>
                    <a:pt x="10858" y="1"/>
                  </a:lnTo>
                  <a:cubicBezTo>
                    <a:pt x="10740" y="1"/>
                    <a:pt x="10640" y="96"/>
                    <a:pt x="10640" y="214"/>
                  </a:cubicBezTo>
                  <a:cubicBezTo>
                    <a:pt x="10640" y="333"/>
                    <a:pt x="10740" y="428"/>
                    <a:pt x="10858" y="428"/>
                  </a:cubicBezTo>
                  <a:lnTo>
                    <a:pt x="12809" y="428"/>
                  </a:lnTo>
                  <a:cubicBezTo>
                    <a:pt x="13014" y="428"/>
                    <a:pt x="13178" y="597"/>
                    <a:pt x="13178" y="802"/>
                  </a:cubicBezTo>
                  <a:lnTo>
                    <a:pt x="13178" y="1591"/>
                  </a:lnTo>
                  <a:lnTo>
                    <a:pt x="8745" y="1591"/>
                  </a:lnTo>
                  <a:cubicBezTo>
                    <a:pt x="8027" y="1110"/>
                    <a:pt x="7195" y="870"/>
                    <a:pt x="6361" y="870"/>
                  </a:cubicBezTo>
                  <a:cubicBezTo>
                    <a:pt x="5528" y="870"/>
                    <a:pt x="4694" y="1110"/>
                    <a:pt x="3975" y="1591"/>
                  </a:cubicBezTo>
                  <a:lnTo>
                    <a:pt x="434" y="1591"/>
                  </a:lnTo>
                  <a:lnTo>
                    <a:pt x="434" y="802"/>
                  </a:lnTo>
                  <a:cubicBezTo>
                    <a:pt x="434" y="597"/>
                    <a:pt x="602" y="428"/>
                    <a:pt x="803" y="428"/>
                  </a:cubicBezTo>
                  <a:lnTo>
                    <a:pt x="9916" y="428"/>
                  </a:lnTo>
                  <a:cubicBezTo>
                    <a:pt x="10034" y="428"/>
                    <a:pt x="10134" y="333"/>
                    <a:pt x="10134" y="214"/>
                  </a:cubicBezTo>
                  <a:cubicBezTo>
                    <a:pt x="10134" y="96"/>
                    <a:pt x="10034" y="1"/>
                    <a:pt x="99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1"/>
            <p:cNvSpPr/>
            <p:nvPr/>
          </p:nvSpPr>
          <p:spPr>
            <a:xfrm>
              <a:off x="6573175" y="3280850"/>
              <a:ext cx="10850" cy="10850"/>
            </a:xfrm>
            <a:custGeom>
              <a:rect b="b" l="l" r="r" t="t"/>
              <a:pathLst>
                <a:path extrusionOk="0" h="434" w="434">
                  <a:moveTo>
                    <a:pt x="215" y="0"/>
                  </a:moveTo>
                  <a:cubicBezTo>
                    <a:pt x="97" y="0"/>
                    <a:pt x="0" y="101"/>
                    <a:pt x="0" y="219"/>
                  </a:cubicBezTo>
                  <a:cubicBezTo>
                    <a:pt x="0" y="338"/>
                    <a:pt x="97" y="433"/>
                    <a:pt x="215" y="433"/>
                  </a:cubicBezTo>
                  <a:lnTo>
                    <a:pt x="219" y="433"/>
                  </a:lnTo>
                  <a:cubicBezTo>
                    <a:pt x="338" y="433"/>
                    <a:pt x="433" y="333"/>
                    <a:pt x="433" y="214"/>
                  </a:cubicBezTo>
                  <a:cubicBezTo>
                    <a:pt x="433" y="96"/>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1"/>
            <p:cNvSpPr/>
            <p:nvPr/>
          </p:nvSpPr>
          <p:spPr>
            <a:xfrm>
              <a:off x="6587200" y="3280850"/>
              <a:ext cx="10850" cy="10850"/>
            </a:xfrm>
            <a:custGeom>
              <a:rect b="b" l="l" r="r" t="t"/>
              <a:pathLst>
                <a:path extrusionOk="0" h="434" w="434">
                  <a:moveTo>
                    <a:pt x="215" y="0"/>
                  </a:moveTo>
                  <a:cubicBezTo>
                    <a:pt x="96" y="0"/>
                    <a:pt x="0" y="101"/>
                    <a:pt x="0" y="219"/>
                  </a:cubicBezTo>
                  <a:cubicBezTo>
                    <a:pt x="0" y="338"/>
                    <a:pt x="96" y="433"/>
                    <a:pt x="215" y="433"/>
                  </a:cubicBezTo>
                  <a:lnTo>
                    <a:pt x="219" y="433"/>
                  </a:lnTo>
                  <a:cubicBezTo>
                    <a:pt x="337" y="433"/>
                    <a:pt x="433" y="333"/>
                    <a:pt x="433" y="214"/>
                  </a:cubicBezTo>
                  <a:cubicBezTo>
                    <a:pt x="433" y="96"/>
                    <a:pt x="337"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1"/>
            <p:cNvSpPr/>
            <p:nvPr/>
          </p:nvSpPr>
          <p:spPr>
            <a:xfrm>
              <a:off x="6601200" y="3280850"/>
              <a:ext cx="10850" cy="10850"/>
            </a:xfrm>
            <a:custGeom>
              <a:rect b="b" l="l" r="r" t="t"/>
              <a:pathLst>
                <a:path extrusionOk="0" h="434" w="434">
                  <a:moveTo>
                    <a:pt x="215" y="0"/>
                  </a:moveTo>
                  <a:cubicBezTo>
                    <a:pt x="96" y="0"/>
                    <a:pt x="0" y="101"/>
                    <a:pt x="0" y="219"/>
                  </a:cubicBezTo>
                  <a:cubicBezTo>
                    <a:pt x="0" y="338"/>
                    <a:pt x="101" y="433"/>
                    <a:pt x="219" y="433"/>
                  </a:cubicBezTo>
                  <a:cubicBezTo>
                    <a:pt x="338" y="433"/>
                    <a:pt x="433" y="333"/>
                    <a:pt x="433" y="214"/>
                  </a:cubicBezTo>
                  <a:cubicBezTo>
                    <a:pt x="433"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1"/>
            <p:cNvSpPr/>
            <p:nvPr/>
          </p:nvSpPr>
          <p:spPr>
            <a:xfrm>
              <a:off x="6649275" y="3400900"/>
              <a:ext cx="10725" cy="10850"/>
            </a:xfrm>
            <a:custGeom>
              <a:rect b="b" l="l" r="r" t="t"/>
              <a:pathLst>
                <a:path extrusionOk="0" h="434" w="429">
                  <a:moveTo>
                    <a:pt x="214" y="1"/>
                  </a:moveTo>
                  <a:cubicBezTo>
                    <a:pt x="96" y="1"/>
                    <a:pt x="1" y="101"/>
                    <a:pt x="1" y="220"/>
                  </a:cubicBezTo>
                  <a:cubicBezTo>
                    <a:pt x="1" y="338"/>
                    <a:pt x="96" y="434"/>
                    <a:pt x="214" y="434"/>
                  </a:cubicBezTo>
                  <a:cubicBezTo>
                    <a:pt x="333" y="434"/>
                    <a:pt x="428" y="338"/>
                    <a:pt x="428" y="220"/>
                  </a:cubicBezTo>
                  <a:lnTo>
                    <a:pt x="428" y="215"/>
                  </a:lnTo>
                  <a:cubicBezTo>
                    <a:pt x="428" y="96"/>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1"/>
            <p:cNvSpPr/>
            <p:nvPr/>
          </p:nvSpPr>
          <p:spPr>
            <a:xfrm>
              <a:off x="6649275" y="3418900"/>
              <a:ext cx="10725" cy="10850"/>
            </a:xfrm>
            <a:custGeom>
              <a:rect b="b" l="l" r="r" t="t"/>
              <a:pathLst>
                <a:path extrusionOk="0" h="434" w="429">
                  <a:moveTo>
                    <a:pt x="214" y="0"/>
                  </a:moveTo>
                  <a:cubicBezTo>
                    <a:pt x="96" y="0"/>
                    <a:pt x="1" y="101"/>
                    <a:pt x="1" y="219"/>
                  </a:cubicBezTo>
                  <a:cubicBezTo>
                    <a:pt x="1" y="338"/>
                    <a:pt x="96" y="433"/>
                    <a:pt x="214" y="433"/>
                  </a:cubicBezTo>
                  <a:cubicBezTo>
                    <a:pt x="333" y="433"/>
                    <a:pt x="428" y="338"/>
                    <a:pt x="428" y="219"/>
                  </a:cubicBezTo>
                  <a:lnTo>
                    <a:pt x="428" y="215"/>
                  </a:lnTo>
                  <a:cubicBezTo>
                    <a:pt x="428" y="97"/>
                    <a:pt x="333"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1"/>
            <p:cNvSpPr/>
            <p:nvPr/>
          </p:nvSpPr>
          <p:spPr>
            <a:xfrm>
              <a:off x="6664650" y="3400900"/>
              <a:ext cx="10725" cy="10850"/>
            </a:xfrm>
            <a:custGeom>
              <a:rect b="b" l="l" r="r" t="t"/>
              <a:pathLst>
                <a:path extrusionOk="0" h="434" w="429">
                  <a:moveTo>
                    <a:pt x="215" y="1"/>
                  </a:moveTo>
                  <a:cubicBezTo>
                    <a:pt x="97" y="1"/>
                    <a:pt x="0" y="101"/>
                    <a:pt x="0" y="220"/>
                  </a:cubicBezTo>
                  <a:cubicBezTo>
                    <a:pt x="0" y="338"/>
                    <a:pt x="97" y="434"/>
                    <a:pt x="215" y="434"/>
                  </a:cubicBezTo>
                  <a:cubicBezTo>
                    <a:pt x="333" y="434"/>
                    <a:pt x="429" y="338"/>
                    <a:pt x="429" y="220"/>
                  </a:cubicBezTo>
                  <a:lnTo>
                    <a:pt x="429" y="215"/>
                  </a:lnTo>
                  <a:cubicBezTo>
                    <a:pt x="429" y="96"/>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1"/>
            <p:cNvSpPr/>
            <p:nvPr/>
          </p:nvSpPr>
          <p:spPr>
            <a:xfrm>
              <a:off x="6664650" y="3418900"/>
              <a:ext cx="10725" cy="10850"/>
            </a:xfrm>
            <a:custGeom>
              <a:rect b="b" l="l" r="r" t="t"/>
              <a:pathLst>
                <a:path extrusionOk="0" h="434" w="429">
                  <a:moveTo>
                    <a:pt x="215" y="0"/>
                  </a:moveTo>
                  <a:cubicBezTo>
                    <a:pt x="97" y="0"/>
                    <a:pt x="0" y="101"/>
                    <a:pt x="0" y="219"/>
                  </a:cubicBezTo>
                  <a:cubicBezTo>
                    <a:pt x="0" y="338"/>
                    <a:pt x="97" y="433"/>
                    <a:pt x="215" y="433"/>
                  </a:cubicBezTo>
                  <a:cubicBezTo>
                    <a:pt x="333" y="433"/>
                    <a:pt x="429" y="338"/>
                    <a:pt x="429" y="219"/>
                  </a:cubicBezTo>
                  <a:lnTo>
                    <a:pt x="429" y="215"/>
                  </a:lnTo>
                  <a:cubicBezTo>
                    <a:pt x="429" y="97"/>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1"/>
            <p:cNvSpPr/>
            <p:nvPr/>
          </p:nvSpPr>
          <p:spPr>
            <a:xfrm>
              <a:off x="6669825" y="3336500"/>
              <a:ext cx="109475" cy="107825"/>
            </a:xfrm>
            <a:custGeom>
              <a:rect b="b" l="l" r="r" t="t"/>
              <a:pathLst>
                <a:path extrusionOk="0" h="4313" w="4379">
                  <a:moveTo>
                    <a:pt x="2784" y="436"/>
                  </a:moveTo>
                  <a:lnTo>
                    <a:pt x="2784" y="440"/>
                  </a:lnTo>
                  <a:lnTo>
                    <a:pt x="2602" y="1332"/>
                  </a:lnTo>
                  <a:lnTo>
                    <a:pt x="1686" y="1124"/>
                  </a:lnTo>
                  <a:cubicBezTo>
                    <a:pt x="1655" y="1117"/>
                    <a:pt x="1624" y="1114"/>
                    <a:pt x="1593" y="1114"/>
                  </a:cubicBezTo>
                  <a:cubicBezTo>
                    <a:pt x="1478" y="1114"/>
                    <a:pt x="1367" y="1159"/>
                    <a:pt x="1281" y="1242"/>
                  </a:cubicBezTo>
                  <a:cubicBezTo>
                    <a:pt x="1176" y="1351"/>
                    <a:pt x="1130" y="1502"/>
                    <a:pt x="1163" y="1647"/>
                  </a:cubicBezTo>
                  <a:lnTo>
                    <a:pt x="1176" y="1693"/>
                  </a:lnTo>
                  <a:lnTo>
                    <a:pt x="461" y="1004"/>
                  </a:lnTo>
                  <a:lnTo>
                    <a:pt x="461" y="1000"/>
                  </a:lnTo>
                  <a:cubicBezTo>
                    <a:pt x="461" y="996"/>
                    <a:pt x="461" y="996"/>
                    <a:pt x="465" y="996"/>
                  </a:cubicBezTo>
                  <a:lnTo>
                    <a:pt x="2780" y="436"/>
                  </a:lnTo>
                  <a:close/>
                  <a:moveTo>
                    <a:pt x="1595" y="1547"/>
                  </a:moveTo>
                  <a:lnTo>
                    <a:pt x="2515" y="1752"/>
                  </a:lnTo>
                  <a:lnTo>
                    <a:pt x="2305" y="2773"/>
                  </a:lnTo>
                  <a:lnTo>
                    <a:pt x="2301" y="2777"/>
                  </a:lnTo>
                  <a:lnTo>
                    <a:pt x="2292" y="2777"/>
                  </a:lnTo>
                  <a:lnTo>
                    <a:pt x="1741" y="2240"/>
                  </a:lnTo>
                  <a:lnTo>
                    <a:pt x="1586" y="1557"/>
                  </a:lnTo>
                  <a:lnTo>
                    <a:pt x="1586" y="1547"/>
                  </a:lnTo>
                  <a:close/>
                  <a:moveTo>
                    <a:pt x="2934" y="1847"/>
                  </a:moveTo>
                  <a:lnTo>
                    <a:pt x="3914" y="2066"/>
                  </a:lnTo>
                  <a:lnTo>
                    <a:pt x="3918" y="2071"/>
                  </a:lnTo>
                  <a:cubicBezTo>
                    <a:pt x="3924" y="2076"/>
                    <a:pt x="3924" y="2076"/>
                    <a:pt x="3918" y="2080"/>
                  </a:cubicBezTo>
                  <a:lnTo>
                    <a:pt x="2119" y="3880"/>
                  </a:lnTo>
                  <a:cubicBezTo>
                    <a:pt x="2117" y="3883"/>
                    <a:pt x="2115" y="3884"/>
                    <a:pt x="2114" y="3884"/>
                  </a:cubicBezTo>
                  <a:cubicBezTo>
                    <a:pt x="2113" y="3884"/>
                    <a:pt x="2112" y="3883"/>
                    <a:pt x="2110" y="3880"/>
                  </a:cubicBezTo>
                  <a:lnTo>
                    <a:pt x="2105" y="3875"/>
                  </a:lnTo>
                  <a:lnTo>
                    <a:pt x="1914" y="3010"/>
                  </a:lnTo>
                  <a:lnTo>
                    <a:pt x="1991" y="3088"/>
                  </a:lnTo>
                  <a:cubicBezTo>
                    <a:pt x="2078" y="3164"/>
                    <a:pt x="2187" y="3210"/>
                    <a:pt x="2297" y="3210"/>
                  </a:cubicBezTo>
                  <a:cubicBezTo>
                    <a:pt x="2343" y="3210"/>
                    <a:pt x="2383" y="3201"/>
                    <a:pt x="2429" y="3191"/>
                  </a:cubicBezTo>
                  <a:cubicBezTo>
                    <a:pt x="2579" y="3142"/>
                    <a:pt x="2694" y="3014"/>
                    <a:pt x="2725" y="2859"/>
                  </a:cubicBezTo>
                  <a:lnTo>
                    <a:pt x="2934" y="1847"/>
                  </a:lnTo>
                  <a:close/>
                  <a:moveTo>
                    <a:pt x="2775" y="1"/>
                  </a:moveTo>
                  <a:cubicBezTo>
                    <a:pt x="2742" y="1"/>
                    <a:pt x="2708" y="4"/>
                    <a:pt x="2675" y="11"/>
                  </a:cubicBezTo>
                  <a:lnTo>
                    <a:pt x="360" y="577"/>
                  </a:lnTo>
                  <a:cubicBezTo>
                    <a:pt x="206" y="613"/>
                    <a:pt x="87" y="731"/>
                    <a:pt x="42" y="886"/>
                  </a:cubicBezTo>
                  <a:cubicBezTo>
                    <a:pt x="0" y="1042"/>
                    <a:pt x="46" y="1206"/>
                    <a:pt x="160" y="1315"/>
                  </a:cubicBezTo>
                  <a:lnTo>
                    <a:pt x="1344" y="2463"/>
                  </a:lnTo>
                  <a:lnTo>
                    <a:pt x="1686" y="3971"/>
                  </a:lnTo>
                  <a:cubicBezTo>
                    <a:pt x="1722" y="4126"/>
                    <a:pt x="1836" y="4253"/>
                    <a:pt x="1991" y="4295"/>
                  </a:cubicBezTo>
                  <a:cubicBezTo>
                    <a:pt x="2032" y="4308"/>
                    <a:pt x="2074" y="4312"/>
                    <a:pt x="2114" y="4312"/>
                  </a:cubicBezTo>
                  <a:cubicBezTo>
                    <a:pt x="2229" y="4312"/>
                    <a:pt x="2338" y="4267"/>
                    <a:pt x="2425" y="4185"/>
                  </a:cubicBezTo>
                  <a:lnTo>
                    <a:pt x="4224" y="2386"/>
                  </a:lnTo>
                  <a:cubicBezTo>
                    <a:pt x="4338" y="2272"/>
                    <a:pt x="4379" y="2108"/>
                    <a:pt x="4334" y="1952"/>
                  </a:cubicBezTo>
                  <a:cubicBezTo>
                    <a:pt x="4292" y="1797"/>
                    <a:pt x="4164" y="1683"/>
                    <a:pt x="4010" y="1647"/>
                  </a:cubicBezTo>
                  <a:lnTo>
                    <a:pt x="3022" y="1424"/>
                  </a:lnTo>
                  <a:lnTo>
                    <a:pt x="3207" y="527"/>
                  </a:lnTo>
                  <a:cubicBezTo>
                    <a:pt x="3240" y="381"/>
                    <a:pt x="3194" y="230"/>
                    <a:pt x="3085" y="125"/>
                  </a:cubicBezTo>
                  <a:cubicBezTo>
                    <a:pt x="3000" y="44"/>
                    <a:pt x="2890" y="1"/>
                    <a:pt x="277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p:nvPr/>
          </p:nvSpPr>
          <p:spPr>
            <a:xfrm>
              <a:off x="6572150" y="3474375"/>
              <a:ext cx="13825" cy="10850"/>
            </a:xfrm>
            <a:custGeom>
              <a:rect b="b" l="l" r="r" t="t"/>
              <a:pathLst>
                <a:path extrusionOk="0" h="434" w="553">
                  <a:moveTo>
                    <a:pt x="220" y="0"/>
                  </a:moveTo>
                  <a:cubicBezTo>
                    <a:pt x="96" y="0"/>
                    <a:pt x="1" y="101"/>
                    <a:pt x="1" y="219"/>
                  </a:cubicBezTo>
                  <a:cubicBezTo>
                    <a:pt x="1" y="338"/>
                    <a:pt x="96" y="433"/>
                    <a:pt x="220" y="433"/>
                  </a:cubicBezTo>
                  <a:lnTo>
                    <a:pt x="338" y="433"/>
                  </a:lnTo>
                  <a:cubicBezTo>
                    <a:pt x="456" y="433"/>
                    <a:pt x="552" y="338"/>
                    <a:pt x="552" y="219"/>
                  </a:cubicBezTo>
                  <a:cubicBezTo>
                    <a:pt x="552" y="101"/>
                    <a:pt x="456" y="0"/>
                    <a:pt x="3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a:off x="6588000" y="3474375"/>
              <a:ext cx="29175" cy="10850"/>
            </a:xfrm>
            <a:custGeom>
              <a:rect b="b" l="l" r="r" t="t"/>
              <a:pathLst>
                <a:path extrusionOk="0" h="434" w="1167">
                  <a:moveTo>
                    <a:pt x="214" y="0"/>
                  </a:moveTo>
                  <a:cubicBezTo>
                    <a:pt x="95" y="0"/>
                    <a:pt x="0" y="101"/>
                    <a:pt x="0" y="219"/>
                  </a:cubicBezTo>
                  <a:cubicBezTo>
                    <a:pt x="0" y="338"/>
                    <a:pt x="95" y="433"/>
                    <a:pt x="214" y="433"/>
                  </a:cubicBezTo>
                  <a:lnTo>
                    <a:pt x="953" y="433"/>
                  </a:lnTo>
                  <a:cubicBezTo>
                    <a:pt x="1071" y="433"/>
                    <a:pt x="1167" y="338"/>
                    <a:pt x="1167" y="219"/>
                  </a:cubicBezTo>
                  <a:cubicBezTo>
                    <a:pt x="1167" y="101"/>
                    <a:pt x="1071" y="0"/>
                    <a:pt x="9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a:off x="6572150" y="3488725"/>
              <a:ext cx="45025" cy="10725"/>
            </a:xfrm>
            <a:custGeom>
              <a:rect b="b" l="l" r="r" t="t"/>
              <a:pathLst>
                <a:path extrusionOk="0" h="429" w="1801">
                  <a:moveTo>
                    <a:pt x="220" y="0"/>
                  </a:moveTo>
                  <a:cubicBezTo>
                    <a:pt x="96" y="0"/>
                    <a:pt x="1" y="96"/>
                    <a:pt x="1" y="215"/>
                  </a:cubicBezTo>
                  <a:cubicBezTo>
                    <a:pt x="1" y="334"/>
                    <a:pt x="96" y="429"/>
                    <a:pt x="220" y="429"/>
                  </a:cubicBezTo>
                  <a:lnTo>
                    <a:pt x="1587" y="429"/>
                  </a:lnTo>
                  <a:cubicBezTo>
                    <a:pt x="1705" y="429"/>
                    <a:pt x="1801" y="334"/>
                    <a:pt x="1801" y="215"/>
                  </a:cubicBezTo>
                  <a:cubicBezTo>
                    <a:pt x="1801" y="96"/>
                    <a:pt x="1705" y="0"/>
                    <a:pt x="158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a:off x="6572150" y="3502950"/>
              <a:ext cx="45025" cy="10850"/>
            </a:xfrm>
            <a:custGeom>
              <a:rect b="b" l="l" r="r" t="t"/>
              <a:pathLst>
                <a:path extrusionOk="0" h="434" w="1801">
                  <a:moveTo>
                    <a:pt x="220" y="1"/>
                  </a:moveTo>
                  <a:cubicBezTo>
                    <a:pt x="96" y="1"/>
                    <a:pt x="1" y="97"/>
                    <a:pt x="1" y="215"/>
                  </a:cubicBezTo>
                  <a:cubicBezTo>
                    <a:pt x="1" y="333"/>
                    <a:pt x="96" y="434"/>
                    <a:pt x="220" y="434"/>
                  </a:cubicBezTo>
                  <a:lnTo>
                    <a:pt x="1587" y="434"/>
                  </a:lnTo>
                  <a:cubicBezTo>
                    <a:pt x="1705" y="434"/>
                    <a:pt x="1801" y="333"/>
                    <a:pt x="1801" y="215"/>
                  </a:cubicBezTo>
                  <a:cubicBezTo>
                    <a:pt x="1801" y="97"/>
                    <a:pt x="1705" y="1"/>
                    <a:pt x="158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p:nvPr/>
          </p:nvSpPr>
          <p:spPr>
            <a:xfrm>
              <a:off x="6840075" y="3323225"/>
              <a:ext cx="10700" cy="122125"/>
            </a:xfrm>
            <a:custGeom>
              <a:rect b="b" l="l" r="r" t="t"/>
              <a:pathLst>
                <a:path extrusionOk="0" h="4885" w="428">
                  <a:moveTo>
                    <a:pt x="215" y="0"/>
                  </a:moveTo>
                  <a:cubicBezTo>
                    <a:pt x="96" y="0"/>
                    <a:pt x="0" y="101"/>
                    <a:pt x="0" y="219"/>
                  </a:cubicBezTo>
                  <a:lnTo>
                    <a:pt x="0" y="4670"/>
                  </a:lnTo>
                  <a:cubicBezTo>
                    <a:pt x="0" y="4789"/>
                    <a:pt x="96" y="4885"/>
                    <a:pt x="215" y="4885"/>
                  </a:cubicBezTo>
                  <a:cubicBezTo>
                    <a:pt x="333" y="4885"/>
                    <a:pt x="428" y="4789"/>
                    <a:pt x="428" y="4670"/>
                  </a:cubicBezTo>
                  <a:lnTo>
                    <a:pt x="428" y="219"/>
                  </a:lnTo>
                  <a:cubicBezTo>
                    <a:pt x="428" y="101"/>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41"/>
          <p:cNvGrpSpPr/>
          <p:nvPr/>
        </p:nvGrpSpPr>
        <p:grpSpPr>
          <a:xfrm>
            <a:off x="2860475" y="3505450"/>
            <a:ext cx="368500" cy="368500"/>
            <a:chOff x="2860475" y="3230850"/>
            <a:chExt cx="368500" cy="368500"/>
          </a:xfrm>
        </p:grpSpPr>
        <p:sp>
          <p:nvSpPr>
            <p:cNvPr id="556" name="Google Shape;556;p41"/>
            <p:cNvSpPr/>
            <p:nvPr/>
          </p:nvSpPr>
          <p:spPr>
            <a:xfrm>
              <a:off x="3084625" y="3239575"/>
              <a:ext cx="13475" cy="11225"/>
            </a:xfrm>
            <a:custGeom>
              <a:rect b="b" l="l" r="r" t="t"/>
              <a:pathLst>
                <a:path extrusionOk="0" h="449" w="539">
                  <a:moveTo>
                    <a:pt x="241" y="1"/>
                  </a:moveTo>
                  <a:cubicBezTo>
                    <a:pt x="148" y="1"/>
                    <a:pt x="62" y="60"/>
                    <a:pt x="33" y="152"/>
                  </a:cubicBezTo>
                  <a:cubicBezTo>
                    <a:pt x="1" y="267"/>
                    <a:pt x="60" y="389"/>
                    <a:pt x="174" y="421"/>
                  </a:cubicBezTo>
                  <a:cubicBezTo>
                    <a:pt x="192" y="431"/>
                    <a:pt x="211" y="435"/>
                    <a:pt x="228" y="440"/>
                  </a:cubicBezTo>
                  <a:cubicBezTo>
                    <a:pt x="251" y="448"/>
                    <a:pt x="274" y="448"/>
                    <a:pt x="297" y="448"/>
                  </a:cubicBezTo>
                  <a:cubicBezTo>
                    <a:pt x="388" y="448"/>
                    <a:pt x="470" y="394"/>
                    <a:pt x="502" y="303"/>
                  </a:cubicBezTo>
                  <a:cubicBezTo>
                    <a:pt x="539" y="189"/>
                    <a:pt x="474" y="66"/>
                    <a:pt x="361" y="29"/>
                  </a:cubicBezTo>
                  <a:cubicBezTo>
                    <a:pt x="342" y="25"/>
                    <a:pt x="325" y="15"/>
                    <a:pt x="306" y="11"/>
                  </a:cubicBezTo>
                  <a:cubicBezTo>
                    <a:pt x="284" y="4"/>
                    <a:pt x="262" y="1"/>
                    <a:pt x="2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1"/>
            <p:cNvSpPr/>
            <p:nvPr/>
          </p:nvSpPr>
          <p:spPr>
            <a:xfrm>
              <a:off x="3065975" y="3234725"/>
              <a:ext cx="13225" cy="11075"/>
            </a:xfrm>
            <a:custGeom>
              <a:rect b="b" l="l" r="r" t="t"/>
              <a:pathLst>
                <a:path extrusionOk="0" h="443" w="529">
                  <a:moveTo>
                    <a:pt x="236" y="1"/>
                  </a:moveTo>
                  <a:cubicBezTo>
                    <a:pt x="136" y="1"/>
                    <a:pt x="42" y="70"/>
                    <a:pt x="22" y="173"/>
                  </a:cubicBezTo>
                  <a:cubicBezTo>
                    <a:pt x="0" y="287"/>
                    <a:pt x="72" y="401"/>
                    <a:pt x="191" y="428"/>
                  </a:cubicBezTo>
                  <a:cubicBezTo>
                    <a:pt x="209" y="433"/>
                    <a:pt x="228" y="433"/>
                    <a:pt x="246" y="438"/>
                  </a:cubicBezTo>
                  <a:cubicBezTo>
                    <a:pt x="259" y="442"/>
                    <a:pt x="278" y="442"/>
                    <a:pt x="291" y="442"/>
                  </a:cubicBezTo>
                  <a:cubicBezTo>
                    <a:pt x="392" y="442"/>
                    <a:pt x="482" y="373"/>
                    <a:pt x="501" y="274"/>
                  </a:cubicBezTo>
                  <a:cubicBezTo>
                    <a:pt x="528" y="155"/>
                    <a:pt x="451" y="41"/>
                    <a:pt x="337" y="18"/>
                  </a:cubicBezTo>
                  <a:cubicBezTo>
                    <a:pt x="318" y="14"/>
                    <a:pt x="295" y="9"/>
                    <a:pt x="278" y="5"/>
                  </a:cubicBezTo>
                  <a:cubicBezTo>
                    <a:pt x="264" y="2"/>
                    <a:pt x="250" y="1"/>
                    <a:pt x="2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1"/>
            <p:cNvSpPr/>
            <p:nvPr/>
          </p:nvSpPr>
          <p:spPr>
            <a:xfrm>
              <a:off x="3027800" y="3230850"/>
              <a:ext cx="12325" cy="10725"/>
            </a:xfrm>
            <a:custGeom>
              <a:rect b="b" l="l" r="r" t="t"/>
              <a:pathLst>
                <a:path extrusionOk="0" h="429" w="493">
                  <a:moveTo>
                    <a:pt x="219" y="0"/>
                  </a:moveTo>
                  <a:cubicBezTo>
                    <a:pt x="100" y="0"/>
                    <a:pt x="1" y="96"/>
                    <a:pt x="1" y="214"/>
                  </a:cubicBezTo>
                  <a:cubicBezTo>
                    <a:pt x="1" y="333"/>
                    <a:pt x="100" y="429"/>
                    <a:pt x="219" y="429"/>
                  </a:cubicBezTo>
                  <a:lnTo>
                    <a:pt x="274" y="429"/>
                  </a:lnTo>
                  <a:cubicBezTo>
                    <a:pt x="392" y="429"/>
                    <a:pt x="493" y="333"/>
                    <a:pt x="493" y="214"/>
                  </a:cubicBezTo>
                  <a:cubicBezTo>
                    <a:pt x="493" y="96"/>
                    <a:pt x="396" y="0"/>
                    <a:pt x="2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1"/>
            <p:cNvSpPr/>
            <p:nvPr/>
          </p:nvSpPr>
          <p:spPr>
            <a:xfrm>
              <a:off x="3046950" y="3231725"/>
              <a:ext cx="12900" cy="10975"/>
            </a:xfrm>
            <a:custGeom>
              <a:rect b="b" l="l" r="r" t="t"/>
              <a:pathLst>
                <a:path extrusionOk="0" h="439" w="516">
                  <a:moveTo>
                    <a:pt x="234" y="1"/>
                  </a:moveTo>
                  <a:cubicBezTo>
                    <a:pt x="123" y="1"/>
                    <a:pt x="27" y="84"/>
                    <a:pt x="13" y="198"/>
                  </a:cubicBezTo>
                  <a:cubicBezTo>
                    <a:pt x="0" y="316"/>
                    <a:pt x="86" y="421"/>
                    <a:pt x="205" y="434"/>
                  </a:cubicBezTo>
                  <a:cubicBezTo>
                    <a:pt x="223" y="434"/>
                    <a:pt x="242" y="434"/>
                    <a:pt x="264" y="439"/>
                  </a:cubicBezTo>
                  <a:lnTo>
                    <a:pt x="287" y="439"/>
                  </a:lnTo>
                  <a:cubicBezTo>
                    <a:pt x="396" y="439"/>
                    <a:pt x="488" y="357"/>
                    <a:pt x="501" y="247"/>
                  </a:cubicBezTo>
                  <a:cubicBezTo>
                    <a:pt x="515" y="129"/>
                    <a:pt x="428" y="24"/>
                    <a:pt x="309" y="11"/>
                  </a:cubicBezTo>
                  <a:cubicBezTo>
                    <a:pt x="287" y="7"/>
                    <a:pt x="269" y="7"/>
                    <a:pt x="250" y="1"/>
                  </a:cubicBezTo>
                  <a:cubicBezTo>
                    <a:pt x="245" y="1"/>
                    <a:pt x="239" y="1"/>
                    <a:pt x="2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1"/>
            <p:cNvSpPr/>
            <p:nvPr/>
          </p:nvSpPr>
          <p:spPr>
            <a:xfrm>
              <a:off x="3136575" y="3265400"/>
              <a:ext cx="13475" cy="11600"/>
            </a:xfrm>
            <a:custGeom>
              <a:rect b="b" l="l" r="r" t="t"/>
              <a:pathLst>
                <a:path extrusionOk="0" h="464" w="539">
                  <a:moveTo>
                    <a:pt x="243" y="0"/>
                  </a:moveTo>
                  <a:cubicBezTo>
                    <a:pt x="176" y="0"/>
                    <a:pt x="110" y="31"/>
                    <a:pt x="68" y="90"/>
                  </a:cubicBezTo>
                  <a:cubicBezTo>
                    <a:pt x="1" y="191"/>
                    <a:pt x="24" y="322"/>
                    <a:pt x="119" y="391"/>
                  </a:cubicBezTo>
                  <a:cubicBezTo>
                    <a:pt x="137" y="404"/>
                    <a:pt x="150" y="414"/>
                    <a:pt x="165" y="422"/>
                  </a:cubicBezTo>
                  <a:cubicBezTo>
                    <a:pt x="205" y="450"/>
                    <a:pt x="247" y="464"/>
                    <a:pt x="293" y="464"/>
                  </a:cubicBezTo>
                  <a:cubicBezTo>
                    <a:pt x="360" y="464"/>
                    <a:pt x="424" y="431"/>
                    <a:pt x="465" y="372"/>
                  </a:cubicBezTo>
                  <a:cubicBezTo>
                    <a:pt x="539" y="277"/>
                    <a:pt x="516" y="145"/>
                    <a:pt x="415" y="71"/>
                  </a:cubicBezTo>
                  <a:cubicBezTo>
                    <a:pt x="402" y="63"/>
                    <a:pt x="383" y="48"/>
                    <a:pt x="369" y="40"/>
                  </a:cubicBezTo>
                  <a:cubicBezTo>
                    <a:pt x="330" y="13"/>
                    <a:pt x="286" y="0"/>
                    <a:pt x="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1"/>
            <p:cNvSpPr/>
            <p:nvPr/>
          </p:nvSpPr>
          <p:spPr>
            <a:xfrm>
              <a:off x="3102725" y="3246375"/>
              <a:ext cx="13600" cy="11375"/>
            </a:xfrm>
            <a:custGeom>
              <a:rect b="b" l="l" r="r" t="t"/>
              <a:pathLst>
                <a:path extrusionOk="0" h="455" w="544">
                  <a:moveTo>
                    <a:pt x="246" y="0"/>
                  </a:moveTo>
                  <a:cubicBezTo>
                    <a:pt x="162" y="0"/>
                    <a:pt x="81" y="49"/>
                    <a:pt x="47" y="131"/>
                  </a:cubicBezTo>
                  <a:cubicBezTo>
                    <a:pt x="1" y="241"/>
                    <a:pt x="51" y="368"/>
                    <a:pt x="161" y="414"/>
                  </a:cubicBezTo>
                  <a:cubicBezTo>
                    <a:pt x="175" y="422"/>
                    <a:pt x="192" y="432"/>
                    <a:pt x="211" y="437"/>
                  </a:cubicBezTo>
                  <a:cubicBezTo>
                    <a:pt x="238" y="450"/>
                    <a:pt x="270" y="454"/>
                    <a:pt x="297" y="454"/>
                  </a:cubicBezTo>
                  <a:cubicBezTo>
                    <a:pt x="379" y="454"/>
                    <a:pt x="461" y="409"/>
                    <a:pt x="493" y="327"/>
                  </a:cubicBezTo>
                  <a:cubicBezTo>
                    <a:pt x="543" y="218"/>
                    <a:pt x="493" y="90"/>
                    <a:pt x="384" y="44"/>
                  </a:cubicBezTo>
                  <a:cubicBezTo>
                    <a:pt x="366" y="35"/>
                    <a:pt x="348" y="26"/>
                    <a:pt x="329" y="17"/>
                  </a:cubicBezTo>
                  <a:cubicBezTo>
                    <a:pt x="302" y="6"/>
                    <a:pt x="274"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1"/>
            <p:cNvSpPr/>
            <p:nvPr/>
          </p:nvSpPr>
          <p:spPr>
            <a:xfrm>
              <a:off x="3120075" y="3254975"/>
              <a:ext cx="13575" cy="11550"/>
            </a:xfrm>
            <a:custGeom>
              <a:rect b="b" l="l" r="r" t="t"/>
              <a:pathLst>
                <a:path extrusionOk="0" h="462" w="543">
                  <a:moveTo>
                    <a:pt x="250" y="1"/>
                  </a:moveTo>
                  <a:cubicBezTo>
                    <a:pt x="175" y="1"/>
                    <a:pt x="100" y="42"/>
                    <a:pt x="59" y="110"/>
                  </a:cubicBezTo>
                  <a:cubicBezTo>
                    <a:pt x="0" y="215"/>
                    <a:pt x="36" y="347"/>
                    <a:pt x="141" y="406"/>
                  </a:cubicBezTo>
                  <a:cubicBezTo>
                    <a:pt x="160" y="416"/>
                    <a:pt x="173" y="425"/>
                    <a:pt x="192" y="434"/>
                  </a:cubicBezTo>
                  <a:cubicBezTo>
                    <a:pt x="223" y="452"/>
                    <a:pt x="259" y="461"/>
                    <a:pt x="297" y="461"/>
                  </a:cubicBezTo>
                  <a:cubicBezTo>
                    <a:pt x="373" y="461"/>
                    <a:pt x="446" y="425"/>
                    <a:pt x="482" y="352"/>
                  </a:cubicBezTo>
                  <a:cubicBezTo>
                    <a:pt x="543" y="252"/>
                    <a:pt x="510" y="120"/>
                    <a:pt x="406" y="61"/>
                  </a:cubicBezTo>
                  <a:cubicBezTo>
                    <a:pt x="387" y="51"/>
                    <a:pt x="369" y="38"/>
                    <a:pt x="351" y="28"/>
                  </a:cubicBezTo>
                  <a:cubicBezTo>
                    <a:pt x="320" y="9"/>
                    <a:pt x="285" y="1"/>
                    <a:pt x="2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1"/>
            <p:cNvSpPr/>
            <p:nvPr/>
          </p:nvSpPr>
          <p:spPr>
            <a:xfrm>
              <a:off x="3165975" y="3290775"/>
              <a:ext cx="13000" cy="11950"/>
            </a:xfrm>
            <a:custGeom>
              <a:rect b="b" l="l" r="r" t="t"/>
              <a:pathLst>
                <a:path extrusionOk="0" h="478" w="520">
                  <a:moveTo>
                    <a:pt x="239" y="0"/>
                  </a:moveTo>
                  <a:cubicBezTo>
                    <a:pt x="186" y="0"/>
                    <a:pt x="132" y="20"/>
                    <a:pt x="91" y="59"/>
                  </a:cubicBezTo>
                  <a:cubicBezTo>
                    <a:pt x="5" y="141"/>
                    <a:pt x="0" y="278"/>
                    <a:pt x="82" y="364"/>
                  </a:cubicBezTo>
                  <a:lnTo>
                    <a:pt x="123" y="406"/>
                  </a:lnTo>
                  <a:cubicBezTo>
                    <a:pt x="164" y="451"/>
                    <a:pt x="223" y="478"/>
                    <a:pt x="278" y="478"/>
                  </a:cubicBezTo>
                  <a:cubicBezTo>
                    <a:pt x="333" y="478"/>
                    <a:pt x="387" y="455"/>
                    <a:pt x="429" y="419"/>
                  </a:cubicBezTo>
                  <a:cubicBezTo>
                    <a:pt x="515" y="337"/>
                    <a:pt x="520" y="200"/>
                    <a:pt x="438" y="114"/>
                  </a:cubicBezTo>
                  <a:cubicBezTo>
                    <a:pt x="423" y="100"/>
                    <a:pt x="410" y="86"/>
                    <a:pt x="396" y="68"/>
                  </a:cubicBezTo>
                  <a:cubicBezTo>
                    <a:pt x="353" y="23"/>
                    <a:pt x="296" y="0"/>
                    <a:pt x="2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a:off x="3198675" y="3338675"/>
              <a:ext cx="13000" cy="12150"/>
            </a:xfrm>
            <a:custGeom>
              <a:rect b="b" l="l" r="r" t="t"/>
              <a:pathLst>
                <a:path extrusionOk="0" h="486" w="520">
                  <a:moveTo>
                    <a:pt x="245" y="0"/>
                  </a:moveTo>
                  <a:cubicBezTo>
                    <a:pt x="214" y="0"/>
                    <a:pt x="183" y="7"/>
                    <a:pt x="154" y="21"/>
                  </a:cubicBezTo>
                  <a:cubicBezTo>
                    <a:pt x="45" y="75"/>
                    <a:pt x="0" y="202"/>
                    <a:pt x="55" y="312"/>
                  </a:cubicBezTo>
                  <a:cubicBezTo>
                    <a:pt x="59" y="326"/>
                    <a:pt x="68" y="343"/>
                    <a:pt x="78" y="362"/>
                  </a:cubicBezTo>
                  <a:cubicBezTo>
                    <a:pt x="114" y="440"/>
                    <a:pt x="191" y="485"/>
                    <a:pt x="273" y="485"/>
                  </a:cubicBezTo>
                  <a:cubicBezTo>
                    <a:pt x="305" y="485"/>
                    <a:pt x="332" y="476"/>
                    <a:pt x="364" y="462"/>
                  </a:cubicBezTo>
                  <a:cubicBezTo>
                    <a:pt x="474" y="412"/>
                    <a:pt x="519" y="284"/>
                    <a:pt x="469" y="175"/>
                  </a:cubicBezTo>
                  <a:cubicBezTo>
                    <a:pt x="460" y="157"/>
                    <a:pt x="451" y="139"/>
                    <a:pt x="442" y="125"/>
                  </a:cubicBezTo>
                  <a:cubicBezTo>
                    <a:pt x="405" y="46"/>
                    <a:pt x="326"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a:off x="3189425" y="3321600"/>
              <a:ext cx="13000" cy="12150"/>
            </a:xfrm>
            <a:custGeom>
              <a:rect b="b" l="l" r="r" t="t"/>
              <a:pathLst>
                <a:path extrusionOk="0" h="486" w="520">
                  <a:moveTo>
                    <a:pt x="245" y="1"/>
                  </a:moveTo>
                  <a:cubicBezTo>
                    <a:pt x="206" y="1"/>
                    <a:pt x="168" y="11"/>
                    <a:pt x="133" y="33"/>
                  </a:cubicBezTo>
                  <a:cubicBezTo>
                    <a:pt x="32" y="97"/>
                    <a:pt x="0" y="229"/>
                    <a:pt x="59" y="330"/>
                  </a:cubicBezTo>
                  <a:cubicBezTo>
                    <a:pt x="69" y="348"/>
                    <a:pt x="82" y="361"/>
                    <a:pt x="92" y="380"/>
                  </a:cubicBezTo>
                  <a:cubicBezTo>
                    <a:pt x="133" y="448"/>
                    <a:pt x="202" y="485"/>
                    <a:pt x="274" y="485"/>
                  </a:cubicBezTo>
                  <a:cubicBezTo>
                    <a:pt x="315" y="485"/>
                    <a:pt x="351" y="471"/>
                    <a:pt x="388" y="452"/>
                  </a:cubicBezTo>
                  <a:cubicBezTo>
                    <a:pt x="488" y="389"/>
                    <a:pt x="520" y="256"/>
                    <a:pt x="461" y="157"/>
                  </a:cubicBezTo>
                  <a:cubicBezTo>
                    <a:pt x="452" y="138"/>
                    <a:pt x="438" y="120"/>
                    <a:pt x="429" y="107"/>
                  </a:cubicBezTo>
                  <a:cubicBezTo>
                    <a:pt x="388" y="38"/>
                    <a:pt x="317"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a:off x="3212075" y="3375125"/>
              <a:ext cx="12225" cy="12250"/>
            </a:xfrm>
            <a:custGeom>
              <a:rect b="b" l="l" r="r" t="t"/>
              <a:pathLst>
                <a:path extrusionOk="0" h="490" w="489">
                  <a:moveTo>
                    <a:pt x="234" y="0"/>
                  </a:moveTo>
                  <a:cubicBezTo>
                    <a:pt x="217" y="0"/>
                    <a:pt x="200" y="2"/>
                    <a:pt x="184" y="6"/>
                  </a:cubicBezTo>
                  <a:cubicBezTo>
                    <a:pt x="70" y="39"/>
                    <a:pt x="1" y="153"/>
                    <a:pt x="28" y="271"/>
                  </a:cubicBezTo>
                  <a:cubicBezTo>
                    <a:pt x="34" y="289"/>
                    <a:pt x="38" y="307"/>
                    <a:pt x="43" y="325"/>
                  </a:cubicBezTo>
                  <a:cubicBezTo>
                    <a:pt x="65" y="426"/>
                    <a:pt x="152" y="489"/>
                    <a:pt x="252" y="489"/>
                  </a:cubicBezTo>
                  <a:cubicBezTo>
                    <a:pt x="266" y="489"/>
                    <a:pt x="284" y="489"/>
                    <a:pt x="302" y="485"/>
                  </a:cubicBezTo>
                  <a:cubicBezTo>
                    <a:pt x="416" y="458"/>
                    <a:pt x="489" y="340"/>
                    <a:pt x="461" y="225"/>
                  </a:cubicBezTo>
                  <a:cubicBezTo>
                    <a:pt x="457" y="203"/>
                    <a:pt x="453" y="184"/>
                    <a:pt x="448" y="166"/>
                  </a:cubicBezTo>
                  <a:cubicBezTo>
                    <a:pt x="425" y="68"/>
                    <a:pt x="334" y="0"/>
                    <a:pt x="2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1"/>
            <p:cNvSpPr/>
            <p:nvPr/>
          </p:nvSpPr>
          <p:spPr>
            <a:xfrm>
              <a:off x="3215975" y="3394225"/>
              <a:ext cx="11750" cy="12275"/>
            </a:xfrm>
            <a:custGeom>
              <a:rect b="b" l="l" r="r" t="t"/>
              <a:pathLst>
                <a:path extrusionOk="0" h="491" w="470">
                  <a:moveTo>
                    <a:pt x="232" y="1"/>
                  </a:moveTo>
                  <a:cubicBezTo>
                    <a:pt x="222" y="1"/>
                    <a:pt x="211" y="2"/>
                    <a:pt x="200" y="3"/>
                  </a:cubicBezTo>
                  <a:cubicBezTo>
                    <a:pt x="82" y="22"/>
                    <a:pt x="0" y="131"/>
                    <a:pt x="14" y="245"/>
                  </a:cubicBezTo>
                  <a:cubicBezTo>
                    <a:pt x="19" y="268"/>
                    <a:pt x="23" y="286"/>
                    <a:pt x="23" y="304"/>
                  </a:cubicBezTo>
                  <a:cubicBezTo>
                    <a:pt x="36" y="409"/>
                    <a:pt x="133" y="491"/>
                    <a:pt x="238" y="491"/>
                  </a:cubicBezTo>
                  <a:cubicBezTo>
                    <a:pt x="246" y="491"/>
                    <a:pt x="255" y="491"/>
                    <a:pt x="265" y="487"/>
                  </a:cubicBezTo>
                  <a:cubicBezTo>
                    <a:pt x="383" y="472"/>
                    <a:pt x="469" y="363"/>
                    <a:pt x="452" y="245"/>
                  </a:cubicBezTo>
                  <a:cubicBezTo>
                    <a:pt x="446" y="226"/>
                    <a:pt x="446" y="204"/>
                    <a:pt x="442" y="186"/>
                  </a:cubicBezTo>
                  <a:cubicBezTo>
                    <a:pt x="430" y="78"/>
                    <a:pt x="339" y="1"/>
                    <a:pt x="2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1"/>
            <p:cNvSpPr/>
            <p:nvPr/>
          </p:nvSpPr>
          <p:spPr>
            <a:xfrm>
              <a:off x="3206300" y="3356625"/>
              <a:ext cx="12650" cy="12175"/>
            </a:xfrm>
            <a:custGeom>
              <a:rect b="b" l="l" r="r" t="t"/>
              <a:pathLst>
                <a:path extrusionOk="0" h="487" w="506">
                  <a:moveTo>
                    <a:pt x="244" y="0"/>
                  </a:moveTo>
                  <a:cubicBezTo>
                    <a:pt x="219" y="0"/>
                    <a:pt x="193" y="4"/>
                    <a:pt x="169" y="14"/>
                  </a:cubicBezTo>
                  <a:cubicBezTo>
                    <a:pt x="59" y="54"/>
                    <a:pt x="0" y="178"/>
                    <a:pt x="41" y="287"/>
                  </a:cubicBezTo>
                  <a:cubicBezTo>
                    <a:pt x="46" y="304"/>
                    <a:pt x="55" y="323"/>
                    <a:pt x="59" y="342"/>
                  </a:cubicBezTo>
                  <a:cubicBezTo>
                    <a:pt x="91" y="428"/>
                    <a:pt x="173" y="487"/>
                    <a:pt x="265" y="487"/>
                  </a:cubicBezTo>
                  <a:cubicBezTo>
                    <a:pt x="287" y="487"/>
                    <a:pt x="310" y="483"/>
                    <a:pt x="333" y="473"/>
                  </a:cubicBezTo>
                  <a:cubicBezTo>
                    <a:pt x="446" y="432"/>
                    <a:pt x="505" y="309"/>
                    <a:pt x="465" y="195"/>
                  </a:cubicBezTo>
                  <a:cubicBezTo>
                    <a:pt x="461" y="178"/>
                    <a:pt x="451" y="159"/>
                    <a:pt x="446" y="140"/>
                  </a:cubicBezTo>
                  <a:cubicBezTo>
                    <a:pt x="415" y="55"/>
                    <a:pt x="332" y="0"/>
                    <a:pt x="2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a:off x="3217900" y="3413525"/>
              <a:ext cx="11075" cy="12350"/>
            </a:xfrm>
            <a:custGeom>
              <a:rect b="b" l="l" r="r" t="t"/>
              <a:pathLst>
                <a:path extrusionOk="0" h="494" w="443">
                  <a:moveTo>
                    <a:pt x="223" y="1"/>
                  </a:moveTo>
                  <a:cubicBezTo>
                    <a:pt x="220" y="1"/>
                    <a:pt x="218" y="1"/>
                    <a:pt x="215" y="1"/>
                  </a:cubicBezTo>
                  <a:cubicBezTo>
                    <a:pt x="96" y="7"/>
                    <a:pt x="1" y="106"/>
                    <a:pt x="5" y="225"/>
                  </a:cubicBezTo>
                  <a:cubicBezTo>
                    <a:pt x="5" y="247"/>
                    <a:pt x="10" y="266"/>
                    <a:pt x="10" y="284"/>
                  </a:cubicBezTo>
                  <a:cubicBezTo>
                    <a:pt x="14" y="398"/>
                    <a:pt x="110" y="493"/>
                    <a:pt x="224" y="493"/>
                  </a:cubicBezTo>
                  <a:lnTo>
                    <a:pt x="233" y="493"/>
                  </a:lnTo>
                  <a:cubicBezTo>
                    <a:pt x="352" y="489"/>
                    <a:pt x="443" y="389"/>
                    <a:pt x="438" y="270"/>
                  </a:cubicBezTo>
                  <a:lnTo>
                    <a:pt x="438" y="211"/>
                  </a:lnTo>
                  <a:cubicBezTo>
                    <a:pt x="434" y="96"/>
                    <a:pt x="338" y="1"/>
                    <a:pt x="2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a:off x="3151950" y="3277375"/>
              <a:ext cx="13150" cy="11700"/>
            </a:xfrm>
            <a:custGeom>
              <a:rect b="b" l="l" r="r" t="t"/>
              <a:pathLst>
                <a:path extrusionOk="0" h="468" w="526">
                  <a:moveTo>
                    <a:pt x="242" y="1"/>
                  </a:moveTo>
                  <a:cubicBezTo>
                    <a:pt x="181" y="1"/>
                    <a:pt x="120" y="26"/>
                    <a:pt x="78" y="76"/>
                  </a:cubicBezTo>
                  <a:cubicBezTo>
                    <a:pt x="0" y="162"/>
                    <a:pt x="10" y="299"/>
                    <a:pt x="101" y="381"/>
                  </a:cubicBezTo>
                  <a:cubicBezTo>
                    <a:pt x="115" y="390"/>
                    <a:pt x="128" y="404"/>
                    <a:pt x="142" y="417"/>
                  </a:cubicBezTo>
                  <a:cubicBezTo>
                    <a:pt x="183" y="454"/>
                    <a:pt x="233" y="467"/>
                    <a:pt x="283" y="467"/>
                  </a:cubicBezTo>
                  <a:cubicBezTo>
                    <a:pt x="342" y="467"/>
                    <a:pt x="406" y="444"/>
                    <a:pt x="447" y="395"/>
                  </a:cubicBezTo>
                  <a:cubicBezTo>
                    <a:pt x="525" y="308"/>
                    <a:pt x="515" y="171"/>
                    <a:pt x="429" y="89"/>
                  </a:cubicBezTo>
                  <a:cubicBezTo>
                    <a:pt x="410" y="80"/>
                    <a:pt x="397" y="67"/>
                    <a:pt x="383" y="53"/>
                  </a:cubicBezTo>
                  <a:cubicBezTo>
                    <a:pt x="342" y="18"/>
                    <a:pt x="292" y="1"/>
                    <a:pt x="2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3178500" y="3305575"/>
              <a:ext cx="13000" cy="11975"/>
            </a:xfrm>
            <a:custGeom>
              <a:rect b="b" l="l" r="r" t="t"/>
              <a:pathLst>
                <a:path extrusionOk="0" h="479" w="520">
                  <a:moveTo>
                    <a:pt x="242" y="1"/>
                  </a:moveTo>
                  <a:cubicBezTo>
                    <a:pt x="196" y="1"/>
                    <a:pt x="149" y="15"/>
                    <a:pt x="109" y="46"/>
                  </a:cubicBezTo>
                  <a:cubicBezTo>
                    <a:pt x="19" y="119"/>
                    <a:pt x="0" y="256"/>
                    <a:pt x="69" y="351"/>
                  </a:cubicBezTo>
                  <a:cubicBezTo>
                    <a:pt x="82" y="365"/>
                    <a:pt x="92" y="378"/>
                    <a:pt x="105" y="392"/>
                  </a:cubicBezTo>
                  <a:cubicBezTo>
                    <a:pt x="147" y="451"/>
                    <a:pt x="210" y="479"/>
                    <a:pt x="278" y="479"/>
                  </a:cubicBezTo>
                  <a:cubicBezTo>
                    <a:pt x="324" y="479"/>
                    <a:pt x="370" y="464"/>
                    <a:pt x="406" y="437"/>
                  </a:cubicBezTo>
                  <a:cubicBezTo>
                    <a:pt x="502" y="365"/>
                    <a:pt x="519" y="228"/>
                    <a:pt x="452" y="132"/>
                  </a:cubicBezTo>
                  <a:cubicBezTo>
                    <a:pt x="437" y="119"/>
                    <a:pt x="424" y="105"/>
                    <a:pt x="414" y="87"/>
                  </a:cubicBezTo>
                  <a:cubicBezTo>
                    <a:pt x="372" y="31"/>
                    <a:pt x="307" y="1"/>
                    <a:pt x="2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a:off x="2991125" y="3384400"/>
              <a:ext cx="84300" cy="84300"/>
            </a:xfrm>
            <a:custGeom>
              <a:rect b="b" l="l" r="r" t="t"/>
              <a:pathLst>
                <a:path extrusionOk="0" h="3372" w="3372">
                  <a:moveTo>
                    <a:pt x="1686" y="0"/>
                  </a:moveTo>
                  <a:cubicBezTo>
                    <a:pt x="1426" y="0"/>
                    <a:pt x="1180" y="55"/>
                    <a:pt x="948" y="169"/>
                  </a:cubicBezTo>
                  <a:cubicBezTo>
                    <a:pt x="839" y="223"/>
                    <a:pt x="793" y="351"/>
                    <a:pt x="848" y="461"/>
                  </a:cubicBezTo>
                  <a:cubicBezTo>
                    <a:pt x="883" y="535"/>
                    <a:pt x="960" y="579"/>
                    <a:pt x="1040" y="579"/>
                  </a:cubicBezTo>
                  <a:cubicBezTo>
                    <a:pt x="1072" y="579"/>
                    <a:pt x="1105" y="572"/>
                    <a:pt x="1135" y="556"/>
                  </a:cubicBezTo>
                  <a:cubicBezTo>
                    <a:pt x="1308" y="474"/>
                    <a:pt x="1495" y="433"/>
                    <a:pt x="1686" y="433"/>
                  </a:cubicBezTo>
                  <a:cubicBezTo>
                    <a:pt x="2378" y="433"/>
                    <a:pt x="2939" y="993"/>
                    <a:pt x="2939" y="1685"/>
                  </a:cubicBezTo>
                  <a:cubicBezTo>
                    <a:pt x="2939" y="2379"/>
                    <a:pt x="2378" y="2939"/>
                    <a:pt x="1686" y="2939"/>
                  </a:cubicBezTo>
                  <a:cubicBezTo>
                    <a:pt x="993" y="2939"/>
                    <a:pt x="429" y="2379"/>
                    <a:pt x="429" y="1685"/>
                  </a:cubicBezTo>
                  <a:cubicBezTo>
                    <a:pt x="429" y="1490"/>
                    <a:pt x="474" y="1298"/>
                    <a:pt x="565" y="1121"/>
                  </a:cubicBezTo>
                  <a:cubicBezTo>
                    <a:pt x="620" y="1016"/>
                    <a:pt x="574" y="884"/>
                    <a:pt x="469" y="829"/>
                  </a:cubicBezTo>
                  <a:cubicBezTo>
                    <a:pt x="439" y="815"/>
                    <a:pt x="407" y="808"/>
                    <a:pt x="375" y="808"/>
                  </a:cubicBezTo>
                  <a:cubicBezTo>
                    <a:pt x="295" y="808"/>
                    <a:pt x="217" y="851"/>
                    <a:pt x="178" y="925"/>
                  </a:cubicBezTo>
                  <a:cubicBezTo>
                    <a:pt x="59" y="1166"/>
                    <a:pt x="0" y="1422"/>
                    <a:pt x="0" y="1685"/>
                  </a:cubicBezTo>
                  <a:cubicBezTo>
                    <a:pt x="0" y="2615"/>
                    <a:pt x="757" y="3372"/>
                    <a:pt x="1686" y="3372"/>
                  </a:cubicBezTo>
                  <a:cubicBezTo>
                    <a:pt x="2616" y="3372"/>
                    <a:pt x="3371" y="2615"/>
                    <a:pt x="3371" y="1685"/>
                  </a:cubicBezTo>
                  <a:cubicBezTo>
                    <a:pt x="3371" y="756"/>
                    <a:pt x="2616" y="0"/>
                    <a:pt x="16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1"/>
            <p:cNvSpPr/>
            <p:nvPr/>
          </p:nvSpPr>
          <p:spPr>
            <a:xfrm>
              <a:off x="3027800" y="3364900"/>
              <a:ext cx="67000" cy="67125"/>
            </a:xfrm>
            <a:custGeom>
              <a:rect b="b" l="l" r="r" t="t"/>
              <a:pathLst>
                <a:path extrusionOk="0" h="2685" w="2680">
                  <a:moveTo>
                    <a:pt x="219" y="1"/>
                  </a:moveTo>
                  <a:cubicBezTo>
                    <a:pt x="100" y="1"/>
                    <a:pt x="1" y="101"/>
                    <a:pt x="1" y="219"/>
                  </a:cubicBezTo>
                  <a:cubicBezTo>
                    <a:pt x="1" y="339"/>
                    <a:pt x="100" y="434"/>
                    <a:pt x="219" y="434"/>
                  </a:cubicBezTo>
                  <a:cubicBezTo>
                    <a:pt x="1340" y="434"/>
                    <a:pt x="2251" y="1345"/>
                    <a:pt x="2251" y="2465"/>
                  </a:cubicBezTo>
                  <a:cubicBezTo>
                    <a:pt x="2251" y="2585"/>
                    <a:pt x="2347" y="2684"/>
                    <a:pt x="2465" y="2684"/>
                  </a:cubicBezTo>
                  <a:cubicBezTo>
                    <a:pt x="2583" y="2684"/>
                    <a:pt x="2680" y="2585"/>
                    <a:pt x="2680" y="2465"/>
                  </a:cubicBezTo>
                  <a:cubicBezTo>
                    <a:pt x="2680" y="1108"/>
                    <a:pt x="1576"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1"/>
            <p:cNvSpPr/>
            <p:nvPr/>
          </p:nvSpPr>
          <p:spPr>
            <a:xfrm>
              <a:off x="3015825" y="3409100"/>
              <a:ext cx="34875" cy="34900"/>
            </a:xfrm>
            <a:custGeom>
              <a:rect b="b" l="l" r="r" t="t"/>
              <a:pathLst>
                <a:path extrusionOk="0" h="1396" w="1395">
                  <a:moveTo>
                    <a:pt x="698" y="434"/>
                  </a:moveTo>
                  <a:cubicBezTo>
                    <a:pt x="844" y="434"/>
                    <a:pt x="962" y="552"/>
                    <a:pt x="962" y="697"/>
                  </a:cubicBezTo>
                  <a:cubicBezTo>
                    <a:pt x="962" y="844"/>
                    <a:pt x="844" y="962"/>
                    <a:pt x="698" y="962"/>
                  </a:cubicBezTo>
                  <a:cubicBezTo>
                    <a:pt x="552" y="962"/>
                    <a:pt x="434" y="844"/>
                    <a:pt x="434" y="697"/>
                  </a:cubicBezTo>
                  <a:cubicBezTo>
                    <a:pt x="434" y="552"/>
                    <a:pt x="552" y="434"/>
                    <a:pt x="698" y="434"/>
                  </a:cubicBezTo>
                  <a:close/>
                  <a:moveTo>
                    <a:pt x="698" y="1"/>
                  </a:moveTo>
                  <a:cubicBezTo>
                    <a:pt x="316" y="1"/>
                    <a:pt x="1" y="315"/>
                    <a:pt x="1" y="697"/>
                  </a:cubicBezTo>
                  <a:cubicBezTo>
                    <a:pt x="1" y="1080"/>
                    <a:pt x="316" y="1395"/>
                    <a:pt x="698" y="1395"/>
                  </a:cubicBezTo>
                  <a:cubicBezTo>
                    <a:pt x="1081" y="1395"/>
                    <a:pt x="1395" y="1080"/>
                    <a:pt x="1395" y="697"/>
                  </a:cubicBezTo>
                  <a:cubicBezTo>
                    <a:pt x="1395" y="315"/>
                    <a:pt x="1081" y="1"/>
                    <a:pt x="6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a:off x="2860475" y="3253750"/>
              <a:ext cx="345625" cy="345600"/>
            </a:xfrm>
            <a:custGeom>
              <a:rect b="b" l="l" r="r" t="t"/>
              <a:pathLst>
                <a:path extrusionOk="0" h="13824" w="13825">
                  <a:moveTo>
                    <a:pt x="6912" y="0"/>
                  </a:moveTo>
                  <a:cubicBezTo>
                    <a:pt x="3098" y="0"/>
                    <a:pt x="0" y="3103"/>
                    <a:pt x="0" y="6911"/>
                  </a:cubicBezTo>
                  <a:cubicBezTo>
                    <a:pt x="0" y="10726"/>
                    <a:pt x="3098" y="13824"/>
                    <a:pt x="6912" y="13824"/>
                  </a:cubicBezTo>
                  <a:cubicBezTo>
                    <a:pt x="8384" y="13824"/>
                    <a:pt x="9787" y="13369"/>
                    <a:pt x="10976" y="12503"/>
                  </a:cubicBezTo>
                  <a:cubicBezTo>
                    <a:pt x="11072" y="12429"/>
                    <a:pt x="11095" y="12293"/>
                    <a:pt x="11022" y="12198"/>
                  </a:cubicBezTo>
                  <a:cubicBezTo>
                    <a:pt x="10981" y="12140"/>
                    <a:pt x="10916" y="12111"/>
                    <a:pt x="10850" y="12111"/>
                  </a:cubicBezTo>
                  <a:cubicBezTo>
                    <a:pt x="10805" y="12111"/>
                    <a:pt x="10760" y="12124"/>
                    <a:pt x="10721" y="12152"/>
                  </a:cubicBezTo>
                  <a:cubicBezTo>
                    <a:pt x="9605" y="12963"/>
                    <a:pt x="8288" y="13391"/>
                    <a:pt x="6912" y="13391"/>
                  </a:cubicBezTo>
                  <a:cubicBezTo>
                    <a:pt x="3335" y="13391"/>
                    <a:pt x="429" y="10484"/>
                    <a:pt x="429" y="6911"/>
                  </a:cubicBezTo>
                  <a:cubicBezTo>
                    <a:pt x="429" y="3340"/>
                    <a:pt x="3335" y="432"/>
                    <a:pt x="6912" y="432"/>
                  </a:cubicBezTo>
                  <a:cubicBezTo>
                    <a:pt x="10484" y="432"/>
                    <a:pt x="13391" y="3340"/>
                    <a:pt x="13391" y="6911"/>
                  </a:cubicBezTo>
                  <a:cubicBezTo>
                    <a:pt x="13391" y="8680"/>
                    <a:pt x="12689" y="10329"/>
                    <a:pt x="11419" y="11564"/>
                  </a:cubicBezTo>
                  <a:cubicBezTo>
                    <a:pt x="11337" y="11646"/>
                    <a:pt x="11331" y="11783"/>
                    <a:pt x="11413" y="11869"/>
                  </a:cubicBezTo>
                  <a:cubicBezTo>
                    <a:pt x="11457" y="11913"/>
                    <a:pt x="11514" y="11935"/>
                    <a:pt x="11570" y="11935"/>
                  </a:cubicBezTo>
                  <a:cubicBezTo>
                    <a:pt x="11625" y="11935"/>
                    <a:pt x="11679" y="11914"/>
                    <a:pt x="11719" y="11874"/>
                  </a:cubicBezTo>
                  <a:cubicBezTo>
                    <a:pt x="12380" y="11236"/>
                    <a:pt x="12895" y="10488"/>
                    <a:pt x="13259" y="9651"/>
                  </a:cubicBezTo>
                  <a:cubicBezTo>
                    <a:pt x="13633" y="8785"/>
                    <a:pt x="13824" y="7864"/>
                    <a:pt x="13824" y="6911"/>
                  </a:cubicBezTo>
                  <a:cubicBezTo>
                    <a:pt x="13824" y="3103"/>
                    <a:pt x="10721" y="0"/>
                    <a:pt x="69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1"/>
            <p:cNvSpPr/>
            <p:nvPr/>
          </p:nvSpPr>
          <p:spPr>
            <a:xfrm>
              <a:off x="2883025" y="3276300"/>
              <a:ext cx="300525" cy="300500"/>
            </a:xfrm>
            <a:custGeom>
              <a:rect b="b" l="l" r="r" t="t"/>
              <a:pathLst>
                <a:path extrusionOk="0" h="12020" w="12021">
                  <a:moveTo>
                    <a:pt x="6225" y="2278"/>
                  </a:moveTo>
                  <a:cubicBezTo>
                    <a:pt x="7094" y="2329"/>
                    <a:pt x="7882" y="2674"/>
                    <a:pt x="8494" y="3217"/>
                  </a:cubicBezTo>
                  <a:lnTo>
                    <a:pt x="8488" y="3221"/>
                  </a:lnTo>
                  <a:cubicBezTo>
                    <a:pt x="8406" y="3309"/>
                    <a:pt x="8406" y="3445"/>
                    <a:pt x="8488" y="3532"/>
                  </a:cubicBezTo>
                  <a:cubicBezTo>
                    <a:pt x="8534" y="3572"/>
                    <a:pt x="8589" y="3591"/>
                    <a:pt x="8643" y="3591"/>
                  </a:cubicBezTo>
                  <a:cubicBezTo>
                    <a:pt x="8698" y="3591"/>
                    <a:pt x="8753" y="3572"/>
                    <a:pt x="8794" y="3532"/>
                  </a:cubicBezTo>
                  <a:lnTo>
                    <a:pt x="8799" y="3522"/>
                  </a:lnTo>
                  <a:cubicBezTo>
                    <a:pt x="9345" y="4137"/>
                    <a:pt x="9691" y="4926"/>
                    <a:pt x="9741" y="5796"/>
                  </a:cubicBezTo>
                  <a:lnTo>
                    <a:pt x="9122" y="5796"/>
                  </a:lnTo>
                  <a:cubicBezTo>
                    <a:pt x="9003" y="5796"/>
                    <a:pt x="8904" y="5891"/>
                    <a:pt x="8904" y="6009"/>
                  </a:cubicBezTo>
                  <a:cubicBezTo>
                    <a:pt x="8904" y="6129"/>
                    <a:pt x="9003" y="6228"/>
                    <a:pt x="9122" y="6228"/>
                  </a:cubicBezTo>
                  <a:lnTo>
                    <a:pt x="9741" y="6228"/>
                  </a:lnTo>
                  <a:cubicBezTo>
                    <a:pt x="9691" y="7094"/>
                    <a:pt x="9345" y="7887"/>
                    <a:pt x="8799" y="8497"/>
                  </a:cubicBezTo>
                  <a:lnTo>
                    <a:pt x="8794" y="8493"/>
                  </a:lnTo>
                  <a:cubicBezTo>
                    <a:pt x="8753" y="8450"/>
                    <a:pt x="8699" y="8428"/>
                    <a:pt x="8643" y="8428"/>
                  </a:cubicBezTo>
                  <a:cubicBezTo>
                    <a:pt x="8588" y="8428"/>
                    <a:pt x="8532" y="8450"/>
                    <a:pt x="8488" y="8493"/>
                  </a:cubicBezTo>
                  <a:cubicBezTo>
                    <a:pt x="8406" y="8575"/>
                    <a:pt x="8406" y="8712"/>
                    <a:pt x="8488" y="8798"/>
                  </a:cubicBezTo>
                  <a:lnTo>
                    <a:pt x="8494" y="8803"/>
                  </a:lnTo>
                  <a:cubicBezTo>
                    <a:pt x="7882" y="9345"/>
                    <a:pt x="7094" y="9696"/>
                    <a:pt x="6225" y="9746"/>
                  </a:cubicBezTo>
                  <a:lnTo>
                    <a:pt x="6225" y="9273"/>
                  </a:lnTo>
                  <a:lnTo>
                    <a:pt x="6370" y="9273"/>
                  </a:lnTo>
                  <a:cubicBezTo>
                    <a:pt x="6488" y="9273"/>
                    <a:pt x="6584" y="9176"/>
                    <a:pt x="6584" y="9058"/>
                  </a:cubicBezTo>
                  <a:cubicBezTo>
                    <a:pt x="6584" y="8940"/>
                    <a:pt x="6488" y="8844"/>
                    <a:pt x="6370" y="8844"/>
                  </a:cubicBezTo>
                  <a:lnTo>
                    <a:pt x="5651" y="8844"/>
                  </a:lnTo>
                  <a:cubicBezTo>
                    <a:pt x="5527" y="8844"/>
                    <a:pt x="5432" y="8940"/>
                    <a:pt x="5432" y="9058"/>
                  </a:cubicBezTo>
                  <a:cubicBezTo>
                    <a:pt x="5432" y="9176"/>
                    <a:pt x="5527" y="9273"/>
                    <a:pt x="5651" y="9273"/>
                  </a:cubicBezTo>
                  <a:lnTo>
                    <a:pt x="5792" y="9273"/>
                  </a:lnTo>
                  <a:lnTo>
                    <a:pt x="5792" y="9746"/>
                  </a:lnTo>
                  <a:cubicBezTo>
                    <a:pt x="4925" y="9696"/>
                    <a:pt x="4133" y="9345"/>
                    <a:pt x="3523" y="8803"/>
                  </a:cubicBezTo>
                  <a:lnTo>
                    <a:pt x="3527" y="8798"/>
                  </a:lnTo>
                  <a:cubicBezTo>
                    <a:pt x="3613" y="8712"/>
                    <a:pt x="3613" y="8575"/>
                    <a:pt x="3527" y="8493"/>
                  </a:cubicBezTo>
                  <a:cubicBezTo>
                    <a:pt x="3486" y="8450"/>
                    <a:pt x="3431" y="8428"/>
                    <a:pt x="3376" y="8428"/>
                  </a:cubicBezTo>
                  <a:cubicBezTo>
                    <a:pt x="3321" y="8428"/>
                    <a:pt x="3265" y="8450"/>
                    <a:pt x="3222" y="8493"/>
                  </a:cubicBezTo>
                  <a:lnTo>
                    <a:pt x="3217" y="8497"/>
                  </a:lnTo>
                  <a:cubicBezTo>
                    <a:pt x="2675" y="7887"/>
                    <a:pt x="2324" y="7094"/>
                    <a:pt x="2274" y="6228"/>
                  </a:cubicBezTo>
                  <a:lnTo>
                    <a:pt x="2898" y="6228"/>
                  </a:lnTo>
                  <a:cubicBezTo>
                    <a:pt x="3016" y="6228"/>
                    <a:pt x="3112" y="6129"/>
                    <a:pt x="3112" y="6009"/>
                  </a:cubicBezTo>
                  <a:cubicBezTo>
                    <a:pt x="3112" y="5891"/>
                    <a:pt x="3016" y="5796"/>
                    <a:pt x="2898" y="5796"/>
                  </a:cubicBezTo>
                  <a:lnTo>
                    <a:pt x="2274" y="5796"/>
                  </a:lnTo>
                  <a:cubicBezTo>
                    <a:pt x="2324" y="4926"/>
                    <a:pt x="2671" y="4137"/>
                    <a:pt x="3217" y="3522"/>
                  </a:cubicBezTo>
                  <a:lnTo>
                    <a:pt x="3222" y="3532"/>
                  </a:lnTo>
                  <a:cubicBezTo>
                    <a:pt x="3262" y="3572"/>
                    <a:pt x="3321" y="3591"/>
                    <a:pt x="3376" y="3591"/>
                  </a:cubicBezTo>
                  <a:cubicBezTo>
                    <a:pt x="3431" y="3591"/>
                    <a:pt x="3485" y="3572"/>
                    <a:pt x="3527" y="3532"/>
                  </a:cubicBezTo>
                  <a:cubicBezTo>
                    <a:pt x="3613" y="3445"/>
                    <a:pt x="3613" y="3309"/>
                    <a:pt x="3527" y="3221"/>
                  </a:cubicBezTo>
                  <a:lnTo>
                    <a:pt x="3523" y="3217"/>
                  </a:lnTo>
                  <a:cubicBezTo>
                    <a:pt x="4133" y="2674"/>
                    <a:pt x="4925" y="2329"/>
                    <a:pt x="5792" y="2278"/>
                  </a:cubicBezTo>
                  <a:lnTo>
                    <a:pt x="5792" y="2748"/>
                  </a:lnTo>
                  <a:lnTo>
                    <a:pt x="5651" y="2748"/>
                  </a:lnTo>
                  <a:cubicBezTo>
                    <a:pt x="5527" y="2748"/>
                    <a:pt x="5432" y="2844"/>
                    <a:pt x="5432" y="2962"/>
                  </a:cubicBezTo>
                  <a:cubicBezTo>
                    <a:pt x="5432" y="3080"/>
                    <a:pt x="5527" y="3181"/>
                    <a:pt x="5651" y="3181"/>
                  </a:cubicBezTo>
                  <a:lnTo>
                    <a:pt x="6370" y="3181"/>
                  </a:lnTo>
                  <a:cubicBezTo>
                    <a:pt x="6488" y="3181"/>
                    <a:pt x="6584" y="3080"/>
                    <a:pt x="6584" y="2962"/>
                  </a:cubicBezTo>
                  <a:cubicBezTo>
                    <a:pt x="6584" y="2844"/>
                    <a:pt x="6488" y="2748"/>
                    <a:pt x="6370" y="2748"/>
                  </a:cubicBezTo>
                  <a:lnTo>
                    <a:pt x="6225" y="2748"/>
                  </a:lnTo>
                  <a:lnTo>
                    <a:pt x="6225" y="2278"/>
                  </a:lnTo>
                  <a:close/>
                  <a:moveTo>
                    <a:pt x="5792" y="438"/>
                  </a:moveTo>
                  <a:lnTo>
                    <a:pt x="5792" y="1845"/>
                  </a:lnTo>
                  <a:cubicBezTo>
                    <a:pt x="4807" y="1896"/>
                    <a:pt x="3905" y="2292"/>
                    <a:pt x="3217" y="2912"/>
                  </a:cubicBezTo>
                  <a:lnTo>
                    <a:pt x="3176" y="2875"/>
                  </a:lnTo>
                  <a:cubicBezTo>
                    <a:pt x="3135" y="2832"/>
                    <a:pt x="3080" y="2811"/>
                    <a:pt x="3025" y="2811"/>
                  </a:cubicBezTo>
                  <a:cubicBezTo>
                    <a:pt x="2970" y="2811"/>
                    <a:pt x="2914" y="2832"/>
                    <a:pt x="2871" y="2875"/>
                  </a:cubicBezTo>
                  <a:cubicBezTo>
                    <a:pt x="2789" y="2957"/>
                    <a:pt x="2789" y="3094"/>
                    <a:pt x="2871" y="3181"/>
                  </a:cubicBezTo>
                  <a:lnTo>
                    <a:pt x="2911" y="3217"/>
                  </a:lnTo>
                  <a:cubicBezTo>
                    <a:pt x="2288" y="3910"/>
                    <a:pt x="1891" y="4807"/>
                    <a:pt x="1841" y="5796"/>
                  </a:cubicBezTo>
                  <a:lnTo>
                    <a:pt x="1176" y="5796"/>
                  </a:lnTo>
                  <a:cubicBezTo>
                    <a:pt x="1058" y="5796"/>
                    <a:pt x="962" y="5891"/>
                    <a:pt x="962" y="6009"/>
                  </a:cubicBezTo>
                  <a:cubicBezTo>
                    <a:pt x="962" y="6129"/>
                    <a:pt x="1058" y="6228"/>
                    <a:pt x="1176" y="6228"/>
                  </a:cubicBezTo>
                  <a:lnTo>
                    <a:pt x="1841" y="6228"/>
                  </a:lnTo>
                  <a:cubicBezTo>
                    <a:pt x="1891" y="7212"/>
                    <a:pt x="2288" y="8110"/>
                    <a:pt x="2911" y="8803"/>
                  </a:cubicBezTo>
                  <a:lnTo>
                    <a:pt x="2871" y="8839"/>
                  </a:lnTo>
                  <a:cubicBezTo>
                    <a:pt x="2789" y="8926"/>
                    <a:pt x="2789" y="9063"/>
                    <a:pt x="2871" y="9145"/>
                  </a:cubicBezTo>
                  <a:cubicBezTo>
                    <a:pt x="2917" y="9191"/>
                    <a:pt x="2971" y="9208"/>
                    <a:pt x="3026" y="9208"/>
                  </a:cubicBezTo>
                  <a:cubicBezTo>
                    <a:pt x="3081" y="9208"/>
                    <a:pt x="3135" y="9191"/>
                    <a:pt x="3176" y="9145"/>
                  </a:cubicBezTo>
                  <a:lnTo>
                    <a:pt x="3217" y="9108"/>
                  </a:lnTo>
                  <a:cubicBezTo>
                    <a:pt x="3905" y="9733"/>
                    <a:pt x="4807" y="10124"/>
                    <a:pt x="5792" y="10179"/>
                  </a:cubicBezTo>
                  <a:lnTo>
                    <a:pt x="5792" y="10844"/>
                  </a:lnTo>
                  <a:cubicBezTo>
                    <a:pt x="5792" y="10963"/>
                    <a:pt x="5891" y="11058"/>
                    <a:pt x="6010" y="11058"/>
                  </a:cubicBezTo>
                  <a:cubicBezTo>
                    <a:pt x="6128" y="11058"/>
                    <a:pt x="6225" y="10963"/>
                    <a:pt x="6225" y="10844"/>
                  </a:cubicBezTo>
                  <a:lnTo>
                    <a:pt x="6225" y="10179"/>
                  </a:lnTo>
                  <a:cubicBezTo>
                    <a:pt x="7213" y="10124"/>
                    <a:pt x="8111" y="9733"/>
                    <a:pt x="8803" y="9108"/>
                  </a:cubicBezTo>
                  <a:lnTo>
                    <a:pt x="8839" y="9145"/>
                  </a:lnTo>
                  <a:cubicBezTo>
                    <a:pt x="8881" y="9191"/>
                    <a:pt x="8935" y="9208"/>
                    <a:pt x="8994" y="9208"/>
                  </a:cubicBezTo>
                  <a:cubicBezTo>
                    <a:pt x="9049" y="9208"/>
                    <a:pt x="9104" y="9191"/>
                    <a:pt x="9144" y="9145"/>
                  </a:cubicBezTo>
                  <a:cubicBezTo>
                    <a:pt x="9232" y="9063"/>
                    <a:pt x="9232" y="8926"/>
                    <a:pt x="9144" y="8839"/>
                  </a:cubicBezTo>
                  <a:lnTo>
                    <a:pt x="9108" y="8803"/>
                  </a:lnTo>
                  <a:cubicBezTo>
                    <a:pt x="9728" y="8110"/>
                    <a:pt x="10124" y="7212"/>
                    <a:pt x="10174" y="6228"/>
                  </a:cubicBezTo>
                  <a:lnTo>
                    <a:pt x="11583" y="6228"/>
                  </a:lnTo>
                  <a:cubicBezTo>
                    <a:pt x="11468" y="9204"/>
                    <a:pt x="9013" y="11586"/>
                    <a:pt x="6010" y="11586"/>
                  </a:cubicBezTo>
                  <a:cubicBezTo>
                    <a:pt x="2934" y="11586"/>
                    <a:pt x="433" y="9086"/>
                    <a:pt x="433" y="6009"/>
                  </a:cubicBezTo>
                  <a:cubicBezTo>
                    <a:pt x="433" y="3008"/>
                    <a:pt x="2816" y="552"/>
                    <a:pt x="5792" y="438"/>
                  </a:cubicBezTo>
                  <a:close/>
                  <a:moveTo>
                    <a:pt x="6010" y="1"/>
                  </a:moveTo>
                  <a:cubicBezTo>
                    <a:pt x="2698" y="1"/>
                    <a:pt x="0" y="2697"/>
                    <a:pt x="0" y="6009"/>
                  </a:cubicBezTo>
                  <a:cubicBezTo>
                    <a:pt x="0" y="9323"/>
                    <a:pt x="2698" y="12019"/>
                    <a:pt x="6010" y="12019"/>
                  </a:cubicBezTo>
                  <a:cubicBezTo>
                    <a:pt x="9323" y="12019"/>
                    <a:pt x="12020" y="9323"/>
                    <a:pt x="12020" y="6009"/>
                  </a:cubicBezTo>
                  <a:cubicBezTo>
                    <a:pt x="12020" y="4552"/>
                    <a:pt x="11487" y="3144"/>
                    <a:pt x="10521" y="2046"/>
                  </a:cubicBezTo>
                  <a:cubicBezTo>
                    <a:pt x="10479" y="1999"/>
                    <a:pt x="10420" y="1975"/>
                    <a:pt x="10360" y="1975"/>
                  </a:cubicBezTo>
                  <a:cubicBezTo>
                    <a:pt x="10309" y="1975"/>
                    <a:pt x="10258" y="1992"/>
                    <a:pt x="10216" y="2028"/>
                  </a:cubicBezTo>
                  <a:cubicBezTo>
                    <a:pt x="10128" y="2106"/>
                    <a:pt x="10120" y="2242"/>
                    <a:pt x="10197" y="2333"/>
                  </a:cubicBezTo>
                  <a:cubicBezTo>
                    <a:pt x="11045" y="3294"/>
                    <a:pt x="11533" y="4520"/>
                    <a:pt x="11583" y="5796"/>
                  </a:cubicBezTo>
                  <a:lnTo>
                    <a:pt x="10174" y="5796"/>
                  </a:lnTo>
                  <a:cubicBezTo>
                    <a:pt x="10124" y="4807"/>
                    <a:pt x="9728" y="3910"/>
                    <a:pt x="9108" y="3217"/>
                  </a:cubicBezTo>
                  <a:lnTo>
                    <a:pt x="9144" y="3181"/>
                  </a:lnTo>
                  <a:cubicBezTo>
                    <a:pt x="9232" y="3094"/>
                    <a:pt x="9232" y="2957"/>
                    <a:pt x="9144" y="2875"/>
                  </a:cubicBezTo>
                  <a:cubicBezTo>
                    <a:pt x="9103" y="2832"/>
                    <a:pt x="9049" y="2811"/>
                    <a:pt x="8993" y="2811"/>
                  </a:cubicBezTo>
                  <a:cubicBezTo>
                    <a:pt x="8938" y="2811"/>
                    <a:pt x="8882" y="2832"/>
                    <a:pt x="8839" y="2875"/>
                  </a:cubicBezTo>
                  <a:lnTo>
                    <a:pt x="8803" y="2912"/>
                  </a:lnTo>
                  <a:cubicBezTo>
                    <a:pt x="8111" y="2292"/>
                    <a:pt x="7213" y="1896"/>
                    <a:pt x="6225" y="1845"/>
                  </a:cubicBezTo>
                  <a:lnTo>
                    <a:pt x="6225" y="438"/>
                  </a:lnTo>
                  <a:cubicBezTo>
                    <a:pt x="7432" y="483"/>
                    <a:pt x="8598" y="925"/>
                    <a:pt x="9532" y="1690"/>
                  </a:cubicBezTo>
                  <a:cubicBezTo>
                    <a:pt x="9574" y="1724"/>
                    <a:pt x="9624" y="1741"/>
                    <a:pt x="9673" y="1741"/>
                  </a:cubicBezTo>
                  <a:cubicBezTo>
                    <a:pt x="9736" y="1741"/>
                    <a:pt x="9797" y="1714"/>
                    <a:pt x="9838" y="1663"/>
                  </a:cubicBezTo>
                  <a:cubicBezTo>
                    <a:pt x="9915" y="1568"/>
                    <a:pt x="9901" y="1435"/>
                    <a:pt x="9806" y="1358"/>
                  </a:cubicBezTo>
                  <a:cubicBezTo>
                    <a:pt x="8740" y="483"/>
                    <a:pt x="7390" y="1"/>
                    <a:pt x="60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41"/>
          <p:cNvGrpSpPr/>
          <p:nvPr/>
        </p:nvGrpSpPr>
        <p:grpSpPr>
          <a:xfrm>
            <a:off x="5939500" y="3505450"/>
            <a:ext cx="359425" cy="368500"/>
            <a:chOff x="5939500" y="3230850"/>
            <a:chExt cx="359425" cy="368500"/>
          </a:xfrm>
        </p:grpSpPr>
        <p:sp>
          <p:nvSpPr>
            <p:cNvPr id="578" name="Google Shape;578;p41"/>
            <p:cNvSpPr/>
            <p:nvPr/>
          </p:nvSpPr>
          <p:spPr>
            <a:xfrm>
              <a:off x="6017100" y="3230850"/>
              <a:ext cx="54900" cy="173025"/>
            </a:xfrm>
            <a:custGeom>
              <a:rect b="b" l="l" r="r" t="t"/>
              <a:pathLst>
                <a:path extrusionOk="0" h="6921" w="2196">
                  <a:moveTo>
                    <a:pt x="1521" y="433"/>
                  </a:moveTo>
                  <a:cubicBezTo>
                    <a:pt x="1572" y="433"/>
                    <a:pt x="1608" y="474"/>
                    <a:pt x="1608" y="520"/>
                  </a:cubicBezTo>
                  <a:lnTo>
                    <a:pt x="1608" y="816"/>
                  </a:lnTo>
                  <a:lnTo>
                    <a:pt x="587" y="816"/>
                  </a:lnTo>
                  <a:lnTo>
                    <a:pt x="587" y="520"/>
                  </a:lnTo>
                  <a:cubicBezTo>
                    <a:pt x="587" y="474"/>
                    <a:pt x="629" y="433"/>
                    <a:pt x="674" y="433"/>
                  </a:cubicBezTo>
                  <a:close/>
                  <a:moveTo>
                    <a:pt x="1453" y="5541"/>
                  </a:moveTo>
                  <a:lnTo>
                    <a:pt x="1098" y="6429"/>
                  </a:lnTo>
                  <a:lnTo>
                    <a:pt x="747" y="5541"/>
                  </a:lnTo>
                  <a:close/>
                  <a:moveTo>
                    <a:pt x="674" y="0"/>
                  </a:moveTo>
                  <a:cubicBezTo>
                    <a:pt x="392" y="0"/>
                    <a:pt x="159" y="233"/>
                    <a:pt x="159" y="520"/>
                  </a:cubicBezTo>
                  <a:lnTo>
                    <a:pt x="159" y="966"/>
                  </a:lnTo>
                  <a:cubicBezTo>
                    <a:pt x="64" y="1062"/>
                    <a:pt x="0" y="1190"/>
                    <a:pt x="0" y="1335"/>
                  </a:cubicBezTo>
                  <a:lnTo>
                    <a:pt x="0" y="5022"/>
                  </a:lnTo>
                  <a:cubicBezTo>
                    <a:pt x="0" y="5209"/>
                    <a:pt x="100" y="5373"/>
                    <a:pt x="251" y="5463"/>
                  </a:cubicBezTo>
                  <a:lnTo>
                    <a:pt x="728" y="6666"/>
                  </a:lnTo>
                  <a:cubicBezTo>
                    <a:pt x="788" y="6821"/>
                    <a:pt x="934" y="6921"/>
                    <a:pt x="1098" y="6921"/>
                  </a:cubicBezTo>
                  <a:cubicBezTo>
                    <a:pt x="1262" y="6921"/>
                    <a:pt x="1408" y="6821"/>
                    <a:pt x="1471" y="6666"/>
                  </a:cubicBezTo>
                  <a:lnTo>
                    <a:pt x="1946" y="5463"/>
                  </a:lnTo>
                  <a:cubicBezTo>
                    <a:pt x="2095" y="5373"/>
                    <a:pt x="2196" y="5209"/>
                    <a:pt x="2196" y="5022"/>
                  </a:cubicBezTo>
                  <a:lnTo>
                    <a:pt x="2196" y="4000"/>
                  </a:lnTo>
                  <a:cubicBezTo>
                    <a:pt x="2196" y="3882"/>
                    <a:pt x="2100" y="3781"/>
                    <a:pt x="1982" y="3781"/>
                  </a:cubicBezTo>
                  <a:cubicBezTo>
                    <a:pt x="1864" y="3781"/>
                    <a:pt x="1763" y="3882"/>
                    <a:pt x="1763" y="4000"/>
                  </a:cubicBezTo>
                  <a:lnTo>
                    <a:pt x="1763" y="5022"/>
                  </a:lnTo>
                  <a:cubicBezTo>
                    <a:pt x="1763" y="5066"/>
                    <a:pt x="1727" y="5108"/>
                    <a:pt x="1677" y="5108"/>
                  </a:cubicBezTo>
                  <a:lnTo>
                    <a:pt x="520" y="5108"/>
                  </a:lnTo>
                  <a:cubicBezTo>
                    <a:pt x="474" y="5108"/>
                    <a:pt x="432" y="5066"/>
                    <a:pt x="432" y="5022"/>
                  </a:cubicBezTo>
                  <a:lnTo>
                    <a:pt x="432" y="1335"/>
                  </a:lnTo>
                  <a:cubicBezTo>
                    <a:pt x="432" y="1285"/>
                    <a:pt x="474" y="1249"/>
                    <a:pt x="520" y="1249"/>
                  </a:cubicBezTo>
                  <a:lnTo>
                    <a:pt x="1677" y="1249"/>
                  </a:lnTo>
                  <a:cubicBezTo>
                    <a:pt x="1727" y="1249"/>
                    <a:pt x="1763" y="1285"/>
                    <a:pt x="1763" y="1335"/>
                  </a:cubicBezTo>
                  <a:lnTo>
                    <a:pt x="1763" y="3058"/>
                  </a:lnTo>
                  <a:cubicBezTo>
                    <a:pt x="1763" y="3180"/>
                    <a:pt x="1864" y="3276"/>
                    <a:pt x="1982" y="3276"/>
                  </a:cubicBezTo>
                  <a:cubicBezTo>
                    <a:pt x="2100" y="3276"/>
                    <a:pt x="2196" y="3180"/>
                    <a:pt x="2196" y="3058"/>
                  </a:cubicBezTo>
                  <a:lnTo>
                    <a:pt x="2196" y="1335"/>
                  </a:lnTo>
                  <a:cubicBezTo>
                    <a:pt x="2196" y="1190"/>
                    <a:pt x="2137" y="1062"/>
                    <a:pt x="2041" y="966"/>
                  </a:cubicBezTo>
                  <a:lnTo>
                    <a:pt x="2041" y="520"/>
                  </a:lnTo>
                  <a:cubicBezTo>
                    <a:pt x="2041" y="233"/>
                    <a:pt x="1809" y="0"/>
                    <a:pt x="15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1"/>
            <p:cNvSpPr/>
            <p:nvPr/>
          </p:nvSpPr>
          <p:spPr>
            <a:xfrm>
              <a:off x="5944300" y="3230850"/>
              <a:ext cx="58575" cy="284550"/>
            </a:xfrm>
            <a:custGeom>
              <a:rect b="b" l="l" r="r" t="t"/>
              <a:pathLst>
                <a:path extrusionOk="0" h="11382" w="2343">
                  <a:moveTo>
                    <a:pt x="1171" y="460"/>
                  </a:moveTo>
                  <a:lnTo>
                    <a:pt x="1613" y="1577"/>
                  </a:lnTo>
                  <a:lnTo>
                    <a:pt x="730" y="1577"/>
                  </a:lnTo>
                  <a:lnTo>
                    <a:pt x="1171" y="460"/>
                  </a:lnTo>
                  <a:close/>
                  <a:moveTo>
                    <a:pt x="953" y="2005"/>
                  </a:moveTo>
                  <a:lnTo>
                    <a:pt x="953" y="9673"/>
                  </a:lnTo>
                  <a:lnTo>
                    <a:pt x="479" y="9673"/>
                  </a:lnTo>
                  <a:cubicBezTo>
                    <a:pt x="465" y="9673"/>
                    <a:pt x="446" y="9678"/>
                    <a:pt x="429" y="9682"/>
                  </a:cubicBezTo>
                  <a:lnTo>
                    <a:pt x="429" y="2124"/>
                  </a:lnTo>
                  <a:cubicBezTo>
                    <a:pt x="429" y="2059"/>
                    <a:pt x="483" y="2005"/>
                    <a:pt x="547" y="2005"/>
                  </a:cubicBezTo>
                  <a:close/>
                  <a:moveTo>
                    <a:pt x="1791" y="2005"/>
                  </a:moveTo>
                  <a:cubicBezTo>
                    <a:pt x="1855" y="2005"/>
                    <a:pt x="1909" y="2059"/>
                    <a:pt x="1909" y="2124"/>
                  </a:cubicBezTo>
                  <a:lnTo>
                    <a:pt x="1909" y="9682"/>
                  </a:lnTo>
                  <a:cubicBezTo>
                    <a:pt x="1891" y="9678"/>
                    <a:pt x="1878" y="9673"/>
                    <a:pt x="1859" y="9673"/>
                  </a:cubicBezTo>
                  <a:lnTo>
                    <a:pt x="1386" y="9673"/>
                  </a:lnTo>
                  <a:lnTo>
                    <a:pt x="1386" y="2005"/>
                  </a:lnTo>
                  <a:close/>
                  <a:moveTo>
                    <a:pt x="1909" y="10102"/>
                  </a:moveTo>
                  <a:lnTo>
                    <a:pt x="1909" y="10835"/>
                  </a:lnTo>
                  <a:cubicBezTo>
                    <a:pt x="1909" y="10899"/>
                    <a:pt x="1855" y="10949"/>
                    <a:pt x="1791" y="10949"/>
                  </a:cubicBezTo>
                  <a:lnTo>
                    <a:pt x="547" y="10949"/>
                  </a:lnTo>
                  <a:cubicBezTo>
                    <a:pt x="483" y="10949"/>
                    <a:pt x="429" y="10899"/>
                    <a:pt x="429" y="10835"/>
                  </a:cubicBezTo>
                  <a:lnTo>
                    <a:pt x="429" y="10102"/>
                  </a:lnTo>
                  <a:cubicBezTo>
                    <a:pt x="446" y="10106"/>
                    <a:pt x="465" y="10106"/>
                    <a:pt x="479" y="10106"/>
                  </a:cubicBezTo>
                  <a:lnTo>
                    <a:pt x="1859" y="10106"/>
                  </a:lnTo>
                  <a:cubicBezTo>
                    <a:pt x="1878" y="10106"/>
                    <a:pt x="1891" y="10106"/>
                    <a:pt x="1909" y="10102"/>
                  </a:cubicBezTo>
                  <a:close/>
                  <a:moveTo>
                    <a:pt x="1171" y="0"/>
                  </a:moveTo>
                  <a:cubicBezTo>
                    <a:pt x="999" y="0"/>
                    <a:pt x="848" y="105"/>
                    <a:pt x="784" y="265"/>
                  </a:cubicBezTo>
                  <a:lnTo>
                    <a:pt x="219" y="1686"/>
                  </a:lnTo>
                  <a:cubicBezTo>
                    <a:pt x="87" y="1786"/>
                    <a:pt x="0" y="1945"/>
                    <a:pt x="0" y="2124"/>
                  </a:cubicBezTo>
                  <a:lnTo>
                    <a:pt x="0" y="10835"/>
                  </a:lnTo>
                  <a:cubicBezTo>
                    <a:pt x="0" y="11135"/>
                    <a:pt x="246" y="11381"/>
                    <a:pt x="547" y="11381"/>
                  </a:cubicBezTo>
                  <a:lnTo>
                    <a:pt x="1791" y="11381"/>
                  </a:lnTo>
                  <a:cubicBezTo>
                    <a:pt x="2096" y="11381"/>
                    <a:pt x="2342" y="11135"/>
                    <a:pt x="2342" y="10835"/>
                  </a:cubicBezTo>
                  <a:lnTo>
                    <a:pt x="2342" y="2124"/>
                  </a:lnTo>
                  <a:cubicBezTo>
                    <a:pt x="2342" y="1945"/>
                    <a:pt x="2256" y="1786"/>
                    <a:pt x="2119" y="1686"/>
                  </a:cubicBezTo>
                  <a:lnTo>
                    <a:pt x="1554" y="265"/>
                  </a:lnTo>
                  <a:cubicBezTo>
                    <a:pt x="1495" y="105"/>
                    <a:pt x="1340" y="0"/>
                    <a:pt x="117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1"/>
            <p:cNvSpPr/>
            <p:nvPr/>
          </p:nvSpPr>
          <p:spPr>
            <a:xfrm>
              <a:off x="6013900" y="3422675"/>
              <a:ext cx="61425" cy="92725"/>
            </a:xfrm>
            <a:custGeom>
              <a:rect b="b" l="l" r="r" t="t"/>
              <a:pathLst>
                <a:path extrusionOk="0" h="3709" w="2457">
                  <a:moveTo>
                    <a:pt x="1700" y="433"/>
                  </a:moveTo>
                  <a:cubicBezTo>
                    <a:pt x="1763" y="433"/>
                    <a:pt x="1813" y="488"/>
                    <a:pt x="1813" y="551"/>
                  </a:cubicBezTo>
                  <a:lnTo>
                    <a:pt x="1813" y="783"/>
                  </a:lnTo>
                  <a:lnTo>
                    <a:pt x="638" y="783"/>
                  </a:lnTo>
                  <a:lnTo>
                    <a:pt x="638" y="551"/>
                  </a:lnTo>
                  <a:cubicBezTo>
                    <a:pt x="638" y="488"/>
                    <a:pt x="692" y="433"/>
                    <a:pt x="757" y="433"/>
                  </a:cubicBezTo>
                  <a:close/>
                  <a:moveTo>
                    <a:pt x="1910" y="1212"/>
                  </a:moveTo>
                  <a:cubicBezTo>
                    <a:pt x="1973" y="1212"/>
                    <a:pt x="2023" y="1267"/>
                    <a:pt x="2023" y="1330"/>
                  </a:cubicBezTo>
                  <a:lnTo>
                    <a:pt x="2023" y="3162"/>
                  </a:lnTo>
                  <a:cubicBezTo>
                    <a:pt x="2023" y="3226"/>
                    <a:pt x="1973" y="3276"/>
                    <a:pt x="1910" y="3276"/>
                  </a:cubicBezTo>
                  <a:lnTo>
                    <a:pt x="547" y="3276"/>
                  </a:lnTo>
                  <a:cubicBezTo>
                    <a:pt x="484" y="3276"/>
                    <a:pt x="429" y="3226"/>
                    <a:pt x="429" y="3162"/>
                  </a:cubicBezTo>
                  <a:lnTo>
                    <a:pt x="429" y="1330"/>
                  </a:lnTo>
                  <a:cubicBezTo>
                    <a:pt x="429" y="1267"/>
                    <a:pt x="484" y="1212"/>
                    <a:pt x="547" y="1212"/>
                  </a:cubicBezTo>
                  <a:close/>
                  <a:moveTo>
                    <a:pt x="757" y="0"/>
                  </a:moveTo>
                  <a:cubicBezTo>
                    <a:pt x="451" y="0"/>
                    <a:pt x="205" y="246"/>
                    <a:pt x="205" y="551"/>
                  </a:cubicBezTo>
                  <a:lnTo>
                    <a:pt x="205" y="902"/>
                  </a:lnTo>
                  <a:cubicBezTo>
                    <a:pt x="82" y="1002"/>
                    <a:pt x="0" y="1157"/>
                    <a:pt x="0" y="1330"/>
                  </a:cubicBezTo>
                  <a:lnTo>
                    <a:pt x="0" y="3162"/>
                  </a:lnTo>
                  <a:cubicBezTo>
                    <a:pt x="0" y="3462"/>
                    <a:pt x="246" y="3708"/>
                    <a:pt x="547" y="3708"/>
                  </a:cubicBezTo>
                  <a:lnTo>
                    <a:pt x="1910" y="3708"/>
                  </a:lnTo>
                  <a:cubicBezTo>
                    <a:pt x="2210" y="3708"/>
                    <a:pt x="2456" y="3462"/>
                    <a:pt x="2456" y="3162"/>
                  </a:cubicBezTo>
                  <a:lnTo>
                    <a:pt x="2456" y="1330"/>
                  </a:lnTo>
                  <a:cubicBezTo>
                    <a:pt x="2456" y="1157"/>
                    <a:pt x="2374" y="1002"/>
                    <a:pt x="2246" y="902"/>
                  </a:cubicBezTo>
                  <a:lnTo>
                    <a:pt x="2246" y="551"/>
                  </a:lnTo>
                  <a:cubicBezTo>
                    <a:pt x="2246" y="246"/>
                    <a:pt x="2000" y="0"/>
                    <a:pt x="17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1"/>
            <p:cNvSpPr/>
            <p:nvPr/>
          </p:nvSpPr>
          <p:spPr>
            <a:xfrm>
              <a:off x="6087475" y="3230850"/>
              <a:ext cx="206650" cy="285925"/>
            </a:xfrm>
            <a:custGeom>
              <a:rect b="b" l="l" r="r" t="t"/>
              <a:pathLst>
                <a:path extrusionOk="0" h="11437" w="8266">
                  <a:moveTo>
                    <a:pt x="7387" y="661"/>
                  </a:moveTo>
                  <a:cubicBezTo>
                    <a:pt x="7633" y="661"/>
                    <a:pt x="7837" y="862"/>
                    <a:pt x="7837" y="1112"/>
                  </a:cubicBezTo>
                  <a:lnTo>
                    <a:pt x="7837" y="10325"/>
                  </a:lnTo>
                  <a:cubicBezTo>
                    <a:pt x="7837" y="10575"/>
                    <a:pt x="7633" y="10776"/>
                    <a:pt x="7387" y="10776"/>
                  </a:cubicBezTo>
                  <a:lnTo>
                    <a:pt x="2333" y="10776"/>
                  </a:lnTo>
                  <a:lnTo>
                    <a:pt x="2333" y="661"/>
                  </a:lnTo>
                  <a:close/>
                  <a:moveTo>
                    <a:pt x="1905" y="429"/>
                  </a:moveTo>
                  <a:lnTo>
                    <a:pt x="1905" y="11009"/>
                  </a:lnTo>
                  <a:lnTo>
                    <a:pt x="1587" y="11009"/>
                  </a:lnTo>
                  <a:lnTo>
                    <a:pt x="1587" y="429"/>
                  </a:lnTo>
                  <a:close/>
                  <a:moveTo>
                    <a:pt x="1568" y="0"/>
                  </a:moveTo>
                  <a:cubicBezTo>
                    <a:pt x="1408" y="0"/>
                    <a:pt x="1267" y="91"/>
                    <a:pt x="1198" y="228"/>
                  </a:cubicBezTo>
                  <a:lnTo>
                    <a:pt x="552" y="228"/>
                  </a:lnTo>
                  <a:cubicBezTo>
                    <a:pt x="247" y="228"/>
                    <a:pt x="1" y="474"/>
                    <a:pt x="1" y="780"/>
                  </a:cubicBezTo>
                  <a:lnTo>
                    <a:pt x="1" y="3058"/>
                  </a:lnTo>
                  <a:cubicBezTo>
                    <a:pt x="1" y="3180"/>
                    <a:pt x="96" y="3276"/>
                    <a:pt x="220" y="3276"/>
                  </a:cubicBezTo>
                  <a:cubicBezTo>
                    <a:pt x="338" y="3276"/>
                    <a:pt x="433" y="3180"/>
                    <a:pt x="433" y="3058"/>
                  </a:cubicBezTo>
                  <a:lnTo>
                    <a:pt x="433" y="780"/>
                  </a:lnTo>
                  <a:cubicBezTo>
                    <a:pt x="433" y="715"/>
                    <a:pt x="488" y="661"/>
                    <a:pt x="552" y="661"/>
                  </a:cubicBezTo>
                  <a:lnTo>
                    <a:pt x="1154" y="661"/>
                  </a:lnTo>
                  <a:lnTo>
                    <a:pt x="1154" y="10776"/>
                  </a:lnTo>
                  <a:lnTo>
                    <a:pt x="552" y="10776"/>
                  </a:lnTo>
                  <a:cubicBezTo>
                    <a:pt x="488" y="10776"/>
                    <a:pt x="433" y="10721"/>
                    <a:pt x="433" y="10657"/>
                  </a:cubicBezTo>
                  <a:lnTo>
                    <a:pt x="433" y="4000"/>
                  </a:lnTo>
                  <a:cubicBezTo>
                    <a:pt x="433" y="3882"/>
                    <a:pt x="338" y="3781"/>
                    <a:pt x="220" y="3781"/>
                  </a:cubicBezTo>
                  <a:cubicBezTo>
                    <a:pt x="96" y="3781"/>
                    <a:pt x="1" y="3882"/>
                    <a:pt x="1" y="4000"/>
                  </a:cubicBezTo>
                  <a:lnTo>
                    <a:pt x="1" y="10657"/>
                  </a:lnTo>
                  <a:cubicBezTo>
                    <a:pt x="1" y="10963"/>
                    <a:pt x="247" y="11209"/>
                    <a:pt x="552" y="11209"/>
                  </a:cubicBezTo>
                  <a:lnTo>
                    <a:pt x="1198" y="11209"/>
                  </a:lnTo>
                  <a:cubicBezTo>
                    <a:pt x="1267" y="11345"/>
                    <a:pt x="1408" y="11436"/>
                    <a:pt x="1568" y="11436"/>
                  </a:cubicBezTo>
                  <a:lnTo>
                    <a:pt x="1919" y="11436"/>
                  </a:lnTo>
                  <a:cubicBezTo>
                    <a:pt x="2083" y="11436"/>
                    <a:pt x="2224" y="11345"/>
                    <a:pt x="2292" y="11209"/>
                  </a:cubicBezTo>
                  <a:lnTo>
                    <a:pt x="7387" y="11209"/>
                  </a:lnTo>
                  <a:cubicBezTo>
                    <a:pt x="7874" y="11209"/>
                    <a:pt x="8266" y="10813"/>
                    <a:pt x="8266" y="10325"/>
                  </a:cubicBezTo>
                  <a:lnTo>
                    <a:pt x="8266" y="1112"/>
                  </a:lnTo>
                  <a:cubicBezTo>
                    <a:pt x="8266" y="625"/>
                    <a:pt x="7874" y="228"/>
                    <a:pt x="7387" y="228"/>
                  </a:cubicBezTo>
                  <a:lnTo>
                    <a:pt x="2292" y="228"/>
                  </a:lnTo>
                  <a:cubicBezTo>
                    <a:pt x="2224" y="91"/>
                    <a:pt x="2083" y="0"/>
                    <a:pt x="19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1"/>
            <p:cNvSpPr/>
            <p:nvPr/>
          </p:nvSpPr>
          <p:spPr>
            <a:xfrm>
              <a:off x="6232250" y="3472200"/>
              <a:ext cx="29550" cy="10750"/>
            </a:xfrm>
            <a:custGeom>
              <a:rect b="b" l="l" r="r" t="t"/>
              <a:pathLst>
                <a:path extrusionOk="0" h="430" w="1182">
                  <a:moveTo>
                    <a:pt x="219" y="1"/>
                  </a:moveTo>
                  <a:cubicBezTo>
                    <a:pt x="96" y="1"/>
                    <a:pt x="0" y="97"/>
                    <a:pt x="0" y="215"/>
                  </a:cubicBezTo>
                  <a:cubicBezTo>
                    <a:pt x="0" y="333"/>
                    <a:pt x="96" y="429"/>
                    <a:pt x="219" y="429"/>
                  </a:cubicBezTo>
                  <a:lnTo>
                    <a:pt x="962" y="429"/>
                  </a:lnTo>
                  <a:cubicBezTo>
                    <a:pt x="1081" y="429"/>
                    <a:pt x="1181" y="333"/>
                    <a:pt x="1181" y="215"/>
                  </a:cubicBezTo>
                  <a:cubicBezTo>
                    <a:pt x="1181" y="97"/>
                    <a:pt x="1081" y="1"/>
                    <a:pt x="9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6250250" y="3458200"/>
              <a:ext cx="10975" cy="10850"/>
            </a:xfrm>
            <a:custGeom>
              <a:rect b="b" l="l" r="r" t="t"/>
              <a:pathLst>
                <a:path extrusionOk="0" h="434" w="439">
                  <a:moveTo>
                    <a:pt x="215" y="1"/>
                  </a:moveTo>
                  <a:cubicBezTo>
                    <a:pt x="96" y="1"/>
                    <a:pt x="1" y="100"/>
                    <a:pt x="1" y="220"/>
                  </a:cubicBezTo>
                  <a:cubicBezTo>
                    <a:pt x="5" y="338"/>
                    <a:pt x="100" y="434"/>
                    <a:pt x="219" y="434"/>
                  </a:cubicBezTo>
                  <a:cubicBezTo>
                    <a:pt x="342" y="434"/>
                    <a:pt x="438" y="338"/>
                    <a:pt x="438" y="215"/>
                  </a:cubicBezTo>
                  <a:cubicBezTo>
                    <a:pt x="434" y="96"/>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5939500" y="3525750"/>
              <a:ext cx="359425" cy="73600"/>
            </a:xfrm>
            <a:custGeom>
              <a:rect b="b" l="l" r="r" t="t"/>
              <a:pathLst>
                <a:path extrusionOk="0" h="2944" w="14377">
                  <a:moveTo>
                    <a:pt x="552" y="1"/>
                  </a:moveTo>
                  <a:cubicBezTo>
                    <a:pt x="247" y="1"/>
                    <a:pt x="1" y="247"/>
                    <a:pt x="1" y="552"/>
                  </a:cubicBezTo>
                  <a:lnTo>
                    <a:pt x="1" y="2397"/>
                  </a:lnTo>
                  <a:cubicBezTo>
                    <a:pt x="1" y="2698"/>
                    <a:pt x="247" y="2944"/>
                    <a:pt x="552" y="2944"/>
                  </a:cubicBezTo>
                  <a:lnTo>
                    <a:pt x="10968" y="2944"/>
                  </a:lnTo>
                  <a:cubicBezTo>
                    <a:pt x="11087" y="2944"/>
                    <a:pt x="11182" y="2848"/>
                    <a:pt x="11182" y="2729"/>
                  </a:cubicBezTo>
                  <a:cubicBezTo>
                    <a:pt x="11182" y="2611"/>
                    <a:pt x="11087" y="2511"/>
                    <a:pt x="10968" y="2511"/>
                  </a:cubicBezTo>
                  <a:lnTo>
                    <a:pt x="552" y="2511"/>
                  </a:lnTo>
                  <a:cubicBezTo>
                    <a:pt x="489" y="2511"/>
                    <a:pt x="434" y="2461"/>
                    <a:pt x="434" y="2397"/>
                  </a:cubicBezTo>
                  <a:lnTo>
                    <a:pt x="434" y="552"/>
                  </a:lnTo>
                  <a:cubicBezTo>
                    <a:pt x="434" y="488"/>
                    <a:pt x="489" y="433"/>
                    <a:pt x="552" y="433"/>
                  </a:cubicBezTo>
                  <a:lnTo>
                    <a:pt x="1355" y="433"/>
                  </a:lnTo>
                  <a:lnTo>
                    <a:pt x="1355" y="761"/>
                  </a:lnTo>
                  <a:cubicBezTo>
                    <a:pt x="1355" y="880"/>
                    <a:pt x="1454" y="975"/>
                    <a:pt x="1573" y="975"/>
                  </a:cubicBezTo>
                  <a:cubicBezTo>
                    <a:pt x="1691" y="975"/>
                    <a:pt x="1787" y="880"/>
                    <a:pt x="1787" y="761"/>
                  </a:cubicBezTo>
                  <a:lnTo>
                    <a:pt x="1787" y="433"/>
                  </a:lnTo>
                  <a:lnTo>
                    <a:pt x="2379" y="433"/>
                  </a:lnTo>
                  <a:lnTo>
                    <a:pt x="2379" y="761"/>
                  </a:lnTo>
                  <a:cubicBezTo>
                    <a:pt x="2379" y="880"/>
                    <a:pt x="2475" y="975"/>
                    <a:pt x="2594" y="975"/>
                  </a:cubicBezTo>
                  <a:cubicBezTo>
                    <a:pt x="2712" y="975"/>
                    <a:pt x="2808" y="880"/>
                    <a:pt x="2808" y="761"/>
                  </a:cubicBezTo>
                  <a:lnTo>
                    <a:pt x="2808" y="433"/>
                  </a:lnTo>
                  <a:lnTo>
                    <a:pt x="3399" y="433"/>
                  </a:lnTo>
                  <a:lnTo>
                    <a:pt x="3399" y="761"/>
                  </a:lnTo>
                  <a:cubicBezTo>
                    <a:pt x="3399" y="880"/>
                    <a:pt x="3496" y="975"/>
                    <a:pt x="3614" y="975"/>
                  </a:cubicBezTo>
                  <a:cubicBezTo>
                    <a:pt x="3733" y="975"/>
                    <a:pt x="3828" y="880"/>
                    <a:pt x="3828" y="761"/>
                  </a:cubicBezTo>
                  <a:lnTo>
                    <a:pt x="3828" y="433"/>
                  </a:lnTo>
                  <a:lnTo>
                    <a:pt x="4421" y="433"/>
                  </a:lnTo>
                  <a:lnTo>
                    <a:pt x="4421" y="761"/>
                  </a:lnTo>
                  <a:cubicBezTo>
                    <a:pt x="4421" y="880"/>
                    <a:pt x="4516" y="975"/>
                    <a:pt x="4635" y="975"/>
                  </a:cubicBezTo>
                  <a:cubicBezTo>
                    <a:pt x="4753" y="975"/>
                    <a:pt x="4854" y="880"/>
                    <a:pt x="4854" y="761"/>
                  </a:cubicBezTo>
                  <a:lnTo>
                    <a:pt x="4854" y="433"/>
                  </a:lnTo>
                  <a:lnTo>
                    <a:pt x="5441" y="433"/>
                  </a:lnTo>
                  <a:lnTo>
                    <a:pt x="5441" y="761"/>
                  </a:lnTo>
                  <a:cubicBezTo>
                    <a:pt x="5441" y="880"/>
                    <a:pt x="5537" y="975"/>
                    <a:pt x="5655" y="975"/>
                  </a:cubicBezTo>
                  <a:cubicBezTo>
                    <a:pt x="5778" y="975"/>
                    <a:pt x="5874" y="880"/>
                    <a:pt x="5874" y="761"/>
                  </a:cubicBezTo>
                  <a:lnTo>
                    <a:pt x="5874" y="433"/>
                  </a:lnTo>
                  <a:lnTo>
                    <a:pt x="6461" y="433"/>
                  </a:lnTo>
                  <a:lnTo>
                    <a:pt x="6461" y="761"/>
                  </a:lnTo>
                  <a:cubicBezTo>
                    <a:pt x="6461" y="880"/>
                    <a:pt x="6558" y="975"/>
                    <a:pt x="6676" y="975"/>
                  </a:cubicBezTo>
                  <a:cubicBezTo>
                    <a:pt x="6799" y="975"/>
                    <a:pt x="6894" y="880"/>
                    <a:pt x="6894" y="761"/>
                  </a:cubicBezTo>
                  <a:lnTo>
                    <a:pt x="6894" y="433"/>
                  </a:lnTo>
                  <a:lnTo>
                    <a:pt x="7483" y="433"/>
                  </a:lnTo>
                  <a:lnTo>
                    <a:pt x="7483" y="761"/>
                  </a:lnTo>
                  <a:cubicBezTo>
                    <a:pt x="7483" y="880"/>
                    <a:pt x="7578" y="975"/>
                    <a:pt x="7701" y="975"/>
                  </a:cubicBezTo>
                  <a:cubicBezTo>
                    <a:pt x="7819" y="975"/>
                    <a:pt x="7916" y="880"/>
                    <a:pt x="7916" y="761"/>
                  </a:cubicBezTo>
                  <a:lnTo>
                    <a:pt x="7916" y="433"/>
                  </a:lnTo>
                  <a:lnTo>
                    <a:pt x="8503" y="433"/>
                  </a:lnTo>
                  <a:lnTo>
                    <a:pt x="8503" y="761"/>
                  </a:lnTo>
                  <a:cubicBezTo>
                    <a:pt x="8503" y="880"/>
                    <a:pt x="8603" y="975"/>
                    <a:pt x="8722" y="975"/>
                  </a:cubicBezTo>
                  <a:cubicBezTo>
                    <a:pt x="8840" y="975"/>
                    <a:pt x="8936" y="880"/>
                    <a:pt x="8936" y="761"/>
                  </a:cubicBezTo>
                  <a:lnTo>
                    <a:pt x="8936" y="433"/>
                  </a:lnTo>
                  <a:lnTo>
                    <a:pt x="9523" y="433"/>
                  </a:lnTo>
                  <a:lnTo>
                    <a:pt x="9523" y="761"/>
                  </a:lnTo>
                  <a:cubicBezTo>
                    <a:pt x="9523" y="880"/>
                    <a:pt x="9624" y="975"/>
                    <a:pt x="9742" y="975"/>
                  </a:cubicBezTo>
                  <a:cubicBezTo>
                    <a:pt x="9861" y="975"/>
                    <a:pt x="9956" y="880"/>
                    <a:pt x="9956" y="761"/>
                  </a:cubicBezTo>
                  <a:lnTo>
                    <a:pt x="9956" y="433"/>
                  </a:lnTo>
                  <a:lnTo>
                    <a:pt x="10549" y="433"/>
                  </a:lnTo>
                  <a:lnTo>
                    <a:pt x="10549" y="761"/>
                  </a:lnTo>
                  <a:cubicBezTo>
                    <a:pt x="10549" y="880"/>
                    <a:pt x="10644" y="975"/>
                    <a:pt x="10763" y="975"/>
                  </a:cubicBezTo>
                  <a:cubicBezTo>
                    <a:pt x="10881" y="975"/>
                    <a:pt x="10978" y="880"/>
                    <a:pt x="10978" y="761"/>
                  </a:cubicBezTo>
                  <a:lnTo>
                    <a:pt x="10978" y="433"/>
                  </a:lnTo>
                  <a:lnTo>
                    <a:pt x="11569" y="433"/>
                  </a:lnTo>
                  <a:lnTo>
                    <a:pt x="11569" y="761"/>
                  </a:lnTo>
                  <a:cubicBezTo>
                    <a:pt x="11569" y="880"/>
                    <a:pt x="11665" y="975"/>
                    <a:pt x="11783" y="975"/>
                  </a:cubicBezTo>
                  <a:cubicBezTo>
                    <a:pt x="11902" y="975"/>
                    <a:pt x="12002" y="880"/>
                    <a:pt x="12002" y="761"/>
                  </a:cubicBezTo>
                  <a:lnTo>
                    <a:pt x="12002" y="433"/>
                  </a:lnTo>
                  <a:lnTo>
                    <a:pt x="12590" y="433"/>
                  </a:lnTo>
                  <a:lnTo>
                    <a:pt x="12590" y="761"/>
                  </a:lnTo>
                  <a:cubicBezTo>
                    <a:pt x="12590" y="880"/>
                    <a:pt x="12686" y="975"/>
                    <a:pt x="12804" y="975"/>
                  </a:cubicBezTo>
                  <a:cubicBezTo>
                    <a:pt x="12923" y="975"/>
                    <a:pt x="13022" y="880"/>
                    <a:pt x="13022" y="761"/>
                  </a:cubicBezTo>
                  <a:lnTo>
                    <a:pt x="13022" y="433"/>
                  </a:lnTo>
                  <a:lnTo>
                    <a:pt x="13825" y="433"/>
                  </a:lnTo>
                  <a:cubicBezTo>
                    <a:pt x="13888" y="433"/>
                    <a:pt x="13943" y="488"/>
                    <a:pt x="13943" y="552"/>
                  </a:cubicBezTo>
                  <a:lnTo>
                    <a:pt x="13943" y="2397"/>
                  </a:lnTo>
                  <a:cubicBezTo>
                    <a:pt x="13943" y="2461"/>
                    <a:pt x="13888" y="2511"/>
                    <a:pt x="13825" y="2511"/>
                  </a:cubicBezTo>
                  <a:lnTo>
                    <a:pt x="11907" y="2511"/>
                  </a:lnTo>
                  <a:cubicBezTo>
                    <a:pt x="11788" y="2511"/>
                    <a:pt x="11693" y="2611"/>
                    <a:pt x="11693" y="2729"/>
                  </a:cubicBezTo>
                  <a:cubicBezTo>
                    <a:pt x="11693" y="2848"/>
                    <a:pt x="11788" y="2944"/>
                    <a:pt x="11907" y="2944"/>
                  </a:cubicBezTo>
                  <a:lnTo>
                    <a:pt x="13825" y="2944"/>
                  </a:lnTo>
                  <a:cubicBezTo>
                    <a:pt x="14130" y="2944"/>
                    <a:pt x="14376" y="2698"/>
                    <a:pt x="14376" y="2397"/>
                  </a:cubicBezTo>
                  <a:lnTo>
                    <a:pt x="14376" y="552"/>
                  </a:lnTo>
                  <a:cubicBezTo>
                    <a:pt x="14376" y="247"/>
                    <a:pt x="14130" y="1"/>
                    <a:pt x="138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41"/>
          <p:cNvGrpSpPr/>
          <p:nvPr/>
        </p:nvGrpSpPr>
        <p:grpSpPr>
          <a:xfrm>
            <a:off x="3456225" y="3505425"/>
            <a:ext cx="334650" cy="368525"/>
            <a:chOff x="3456225" y="3230825"/>
            <a:chExt cx="334650" cy="368525"/>
          </a:xfrm>
        </p:grpSpPr>
        <p:sp>
          <p:nvSpPr>
            <p:cNvPr id="586" name="Google Shape;586;p41"/>
            <p:cNvSpPr/>
            <p:nvPr/>
          </p:nvSpPr>
          <p:spPr>
            <a:xfrm>
              <a:off x="3482300" y="3230825"/>
              <a:ext cx="302675" cy="368525"/>
            </a:xfrm>
            <a:custGeom>
              <a:rect b="b" l="l" r="r" t="t"/>
              <a:pathLst>
                <a:path extrusionOk="0" h="14741" w="12107">
                  <a:moveTo>
                    <a:pt x="9254" y="2790"/>
                  </a:moveTo>
                  <a:cubicBezTo>
                    <a:pt x="9272" y="2913"/>
                    <a:pt x="9281" y="3031"/>
                    <a:pt x="9281" y="3159"/>
                  </a:cubicBezTo>
                  <a:lnTo>
                    <a:pt x="9281" y="3755"/>
                  </a:lnTo>
                  <a:cubicBezTo>
                    <a:pt x="9281" y="3797"/>
                    <a:pt x="9254" y="3833"/>
                    <a:pt x="9213" y="3847"/>
                  </a:cubicBezTo>
                  <a:cubicBezTo>
                    <a:pt x="9199" y="3847"/>
                    <a:pt x="9186" y="3847"/>
                    <a:pt x="9172" y="3851"/>
                  </a:cubicBezTo>
                  <a:lnTo>
                    <a:pt x="8812" y="3851"/>
                  </a:lnTo>
                  <a:lnTo>
                    <a:pt x="9254" y="2790"/>
                  </a:lnTo>
                  <a:close/>
                  <a:moveTo>
                    <a:pt x="5891" y="4284"/>
                  </a:moveTo>
                  <a:lnTo>
                    <a:pt x="5828" y="4444"/>
                  </a:lnTo>
                  <a:cubicBezTo>
                    <a:pt x="5491" y="4507"/>
                    <a:pt x="5180" y="4649"/>
                    <a:pt x="4917" y="4844"/>
                  </a:cubicBezTo>
                  <a:lnTo>
                    <a:pt x="4753" y="4844"/>
                  </a:lnTo>
                  <a:cubicBezTo>
                    <a:pt x="4725" y="4844"/>
                    <a:pt x="4707" y="4836"/>
                    <a:pt x="4693" y="4821"/>
                  </a:cubicBezTo>
                  <a:cubicBezTo>
                    <a:pt x="4671" y="4804"/>
                    <a:pt x="4656" y="4776"/>
                    <a:pt x="4656" y="4749"/>
                  </a:cubicBezTo>
                  <a:lnTo>
                    <a:pt x="4656" y="4284"/>
                  </a:lnTo>
                  <a:close/>
                  <a:moveTo>
                    <a:pt x="7422" y="7287"/>
                  </a:moveTo>
                  <a:cubicBezTo>
                    <a:pt x="7445" y="7287"/>
                    <a:pt x="7468" y="7296"/>
                    <a:pt x="7491" y="7315"/>
                  </a:cubicBezTo>
                  <a:lnTo>
                    <a:pt x="7882" y="7710"/>
                  </a:lnTo>
                  <a:cubicBezTo>
                    <a:pt x="7918" y="7746"/>
                    <a:pt x="7918" y="7811"/>
                    <a:pt x="7882" y="7847"/>
                  </a:cubicBezTo>
                  <a:lnTo>
                    <a:pt x="7582" y="8148"/>
                  </a:lnTo>
                  <a:cubicBezTo>
                    <a:pt x="7561" y="8169"/>
                    <a:pt x="7536" y="8179"/>
                    <a:pt x="7512" y="8179"/>
                  </a:cubicBezTo>
                  <a:cubicBezTo>
                    <a:pt x="7487" y="8179"/>
                    <a:pt x="7463" y="8169"/>
                    <a:pt x="7445" y="8148"/>
                  </a:cubicBezTo>
                  <a:lnTo>
                    <a:pt x="7049" y="7756"/>
                  </a:lnTo>
                  <a:cubicBezTo>
                    <a:pt x="7012" y="7715"/>
                    <a:pt x="7012" y="7656"/>
                    <a:pt x="7049" y="7620"/>
                  </a:cubicBezTo>
                  <a:lnTo>
                    <a:pt x="7350" y="7315"/>
                  </a:lnTo>
                  <a:cubicBezTo>
                    <a:pt x="7372" y="7296"/>
                    <a:pt x="7395" y="7287"/>
                    <a:pt x="7422" y="7287"/>
                  </a:cubicBezTo>
                  <a:close/>
                  <a:moveTo>
                    <a:pt x="6229" y="4840"/>
                  </a:moveTo>
                  <a:cubicBezTo>
                    <a:pt x="7199" y="4840"/>
                    <a:pt x="7987" y="5628"/>
                    <a:pt x="7987" y="6598"/>
                  </a:cubicBezTo>
                  <a:cubicBezTo>
                    <a:pt x="7987" y="6781"/>
                    <a:pt x="7960" y="6954"/>
                    <a:pt x="7910" y="7123"/>
                  </a:cubicBezTo>
                  <a:lnTo>
                    <a:pt x="7796" y="7008"/>
                  </a:lnTo>
                  <a:cubicBezTo>
                    <a:pt x="7691" y="6906"/>
                    <a:pt x="7555" y="6855"/>
                    <a:pt x="7420" y="6855"/>
                  </a:cubicBezTo>
                  <a:cubicBezTo>
                    <a:pt x="7284" y="6855"/>
                    <a:pt x="7149" y="6906"/>
                    <a:pt x="7044" y="7008"/>
                  </a:cubicBezTo>
                  <a:lnTo>
                    <a:pt x="6743" y="7315"/>
                  </a:lnTo>
                  <a:cubicBezTo>
                    <a:pt x="6538" y="7519"/>
                    <a:pt x="6538" y="7856"/>
                    <a:pt x="6743" y="8061"/>
                  </a:cubicBezTo>
                  <a:lnTo>
                    <a:pt x="6907" y="8221"/>
                  </a:lnTo>
                  <a:cubicBezTo>
                    <a:pt x="6694" y="8312"/>
                    <a:pt x="6461" y="8358"/>
                    <a:pt x="6229" y="8358"/>
                  </a:cubicBezTo>
                  <a:cubicBezTo>
                    <a:pt x="5258" y="8358"/>
                    <a:pt x="4469" y="7569"/>
                    <a:pt x="4469" y="6598"/>
                  </a:cubicBezTo>
                  <a:cubicBezTo>
                    <a:pt x="4469" y="5628"/>
                    <a:pt x="5258" y="4840"/>
                    <a:pt x="6229" y="4840"/>
                  </a:cubicBezTo>
                  <a:close/>
                  <a:moveTo>
                    <a:pt x="9031" y="4284"/>
                  </a:moveTo>
                  <a:cubicBezTo>
                    <a:pt x="9085" y="4667"/>
                    <a:pt x="9081" y="5059"/>
                    <a:pt x="9017" y="5450"/>
                  </a:cubicBezTo>
                  <a:lnTo>
                    <a:pt x="8284" y="9752"/>
                  </a:lnTo>
                  <a:lnTo>
                    <a:pt x="8284" y="9756"/>
                  </a:lnTo>
                  <a:cubicBezTo>
                    <a:pt x="8279" y="9784"/>
                    <a:pt x="8256" y="9797"/>
                    <a:pt x="8246" y="9807"/>
                  </a:cubicBezTo>
                  <a:cubicBezTo>
                    <a:pt x="8240" y="9810"/>
                    <a:pt x="8228" y="9815"/>
                    <a:pt x="8211" y="9815"/>
                  </a:cubicBezTo>
                  <a:cubicBezTo>
                    <a:pt x="8204" y="9815"/>
                    <a:pt x="8196" y="9814"/>
                    <a:pt x="8187" y="9811"/>
                  </a:cubicBezTo>
                  <a:lnTo>
                    <a:pt x="6087" y="9109"/>
                  </a:lnTo>
                  <a:cubicBezTo>
                    <a:pt x="6046" y="9096"/>
                    <a:pt x="6023" y="9059"/>
                    <a:pt x="6023" y="9014"/>
                  </a:cubicBezTo>
                  <a:lnTo>
                    <a:pt x="6023" y="8781"/>
                  </a:lnTo>
                  <a:cubicBezTo>
                    <a:pt x="6092" y="8785"/>
                    <a:pt x="6160" y="8791"/>
                    <a:pt x="6229" y="8791"/>
                  </a:cubicBezTo>
                  <a:cubicBezTo>
                    <a:pt x="6584" y="8791"/>
                    <a:pt x="6934" y="8703"/>
                    <a:pt x="7249" y="8539"/>
                  </a:cubicBezTo>
                  <a:cubicBezTo>
                    <a:pt x="7331" y="8585"/>
                    <a:pt x="7422" y="8608"/>
                    <a:pt x="7514" y="8608"/>
                  </a:cubicBezTo>
                  <a:cubicBezTo>
                    <a:pt x="7645" y="8608"/>
                    <a:pt x="7782" y="8558"/>
                    <a:pt x="7887" y="8453"/>
                  </a:cubicBezTo>
                  <a:lnTo>
                    <a:pt x="8187" y="8152"/>
                  </a:lnTo>
                  <a:cubicBezTo>
                    <a:pt x="8374" y="7965"/>
                    <a:pt x="8393" y="7674"/>
                    <a:pt x="8242" y="7464"/>
                  </a:cubicBezTo>
                  <a:cubicBezTo>
                    <a:pt x="8361" y="7191"/>
                    <a:pt x="8420" y="6899"/>
                    <a:pt x="8420" y="6598"/>
                  </a:cubicBezTo>
                  <a:cubicBezTo>
                    <a:pt x="8420" y="6198"/>
                    <a:pt x="8311" y="5824"/>
                    <a:pt x="8124" y="5505"/>
                  </a:cubicBezTo>
                  <a:lnTo>
                    <a:pt x="8629" y="4284"/>
                  </a:lnTo>
                  <a:close/>
                  <a:moveTo>
                    <a:pt x="10528" y="12637"/>
                  </a:moveTo>
                  <a:cubicBezTo>
                    <a:pt x="10546" y="12637"/>
                    <a:pt x="10564" y="12643"/>
                    <a:pt x="10580" y="12654"/>
                  </a:cubicBezTo>
                  <a:cubicBezTo>
                    <a:pt x="10958" y="12891"/>
                    <a:pt x="11600" y="13411"/>
                    <a:pt x="11664" y="14204"/>
                  </a:cubicBezTo>
                  <a:cubicBezTo>
                    <a:pt x="11669" y="14240"/>
                    <a:pt x="11651" y="14267"/>
                    <a:pt x="11636" y="14280"/>
                  </a:cubicBezTo>
                  <a:cubicBezTo>
                    <a:pt x="11628" y="14290"/>
                    <a:pt x="11605" y="14308"/>
                    <a:pt x="11569" y="14308"/>
                  </a:cubicBezTo>
                  <a:lnTo>
                    <a:pt x="5172" y="14308"/>
                  </a:lnTo>
                  <a:cubicBezTo>
                    <a:pt x="5117" y="14308"/>
                    <a:pt x="5071" y="14267"/>
                    <a:pt x="5071" y="14212"/>
                  </a:cubicBezTo>
                  <a:lnTo>
                    <a:pt x="5071" y="13985"/>
                  </a:lnTo>
                  <a:cubicBezTo>
                    <a:pt x="5071" y="13935"/>
                    <a:pt x="5112" y="13893"/>
                    <a:pt x="5163" y="13889"/>
                  </a:cubicBezTo>
                  <a:cubicBezTo>
                    <a:pt x="7035" y="13794"/>
                    <a:pt x="9714" y="12913"/>
                    <a:pt x="10494" y="12645"/>
                  </a:cubicBezTo>
                  <a:cubicBezTo>
                    <a:pt x="10505" y="12640"/>
                    <a:pt x="10516" y="12637"/>
                    <a:pt x="10528" y="12637"/>
                  </a:cubicBezTo>
                  <a:close/>
                  <a:moveTo>
                    <a:pt x="8028" y="0"/>
                  </a:moveTo>
                  <a:cubicBezTo>
                    <a:pt x="7960" y="0"/>
                    <a:pt x="7892" y="13"/>
                    <a:pt x="7828" y="37"/>
                  </a:cubicBezTo>
                  <a:cubicBezTo>
                    <a:pt x="7695" y="92"/>
                    <a:pt x="7596" y="192"/>
                    <a:pt x="7541" y="325"/>
                  </a:cubicBezTo>
                  <a:lnTo>
                    <a:pt x="7523" y="361"/>
                  </a:lnTo>
                  <a:cubicBezTo>
                    <a:pt x="7299" y="306"/>
                    <a:pt x="7067" y="279"/>
                    <a:pt x="6835" y="279"/>
                  </a:cubicBezTo>
                  <a:lnTo>
                    <a:pt x="4606" y="279"/>
                  </a:lnTo>
                  <a:cubicBezTo>
                    <a:pt x="4484" y="279"/>
                    <a:pt x="4387" y="375"/>
                    <a:pt x="4387" y="493"/>
                  </a:cubicBezTo>
                  <a:cubicBezTo>
                    <a:pt x="4387" y="617"/>
                    <a:pt x="4484" y="712"/>
                    <a:pt x="4606" y="712"/>
                  </a:cubicBezTo>
                  <a:lnTo>
                    <a:pt x="6835" y="712"/>
                  </a:lnTo>
                  <a:cubicBezTo>
                    <a:pt x="7012" y="712"/>
                    <a:pt x="7186" y="731"/>
                    <a:pt x="7354" y="767"/>
                  </a:cubicBezTo>
                  <a:lnTo>
                    <a:pt x="6994" y="1637"/>
                  </a:lnTo>
                  <a:cubicBezTo>
                    <a:pt x="6948" y="1751"/>
                    <a:pt x="6999" y="1874"/>
                    <a:pt x="7108" y="1919"/>
                  </a:cubicBezTo>
                  <a:cubicBezTo>
                    <a:pt x="7136" y="1931"/>
                    <a:pt x="7164" y="1936"/>
                    <a:pt x="7192" y="1936"/>
                  </a:cubicBezTo>
                  <a:cubicBezTo>
                    <a:pt x="7276" y="1936"/>
                    <a:pt x="7356" y="1887"/>
                    <a:pt x="7390" y="1805"/>
                  </a:cubicBezTo>
                  <a:lnTo>
                    <a:pt x="7937" y="493"/>
                  </a:lnTo>
                  <a:cubicBezTo>
                    <a:pt x="7951" y="457"/>
                    <a:pt x="7979" y="443"/>
                    <a:pt x="7992" y="439"/>
                  </a:cubicBezTo>
                  <a:cubicBezTo>
                    <a:pt x="8000" y="436"/>
                    <a:pt x="8014" y="432"/>
                    <a:pt x="8030" y="432"/>
                  </a:cubicBezTo>
                  <a:cubicBezTo>
                    <a:pt x="8041" y="432"/>
                    <a:pt x="8053" y="433"/>
                    <a:pt x="8065" y="439"/>
                  </a:cubicBezTo>
                  <a:lnTo>
                    <a:pt x="9422" y="1004"/>
                  </a:lnTo>
                  <a:cubicBezTo>
                    <a:pt x="9472" y="1021"/>
                    <a:pt x="9495" y="1082"/>
                    <a:pt x="9477" y="1131"/>
                  </a:cubicBezTo>
                  <a:lnTo>
                    <a:pt x="7823" y="5100"/>
                  </a:lnTo>
                  <a:cubicBezTo>
                    <a:pt x="7441" y="4694"/>
                    <a:pt x="6907" y="4430"/>
                    <a:pt x="6311" y="4407"/>
                  </a:cubicBezTo>
                  <a:lnTo>
                    <a:pt x="7030" y="2671"/>
                  </a:lnTo>
                  <a:cubicBezTo>
                    <a:pt x="7076" y="2562"/>
                    <a:pt x="7026" y="2434"/>
                    <a:pt x="6917" y="2388"/>
                  </a:cubicBezTo>
                  <a:cubicBezTo>
                    <a:pt x="6890" y="2378"/>
                    <a:pt x="6862" y="2373"/>
                    <a:pt x="6835" y="2373"/>
                  </a:cubicBezTo>
                  <a:cubicBezTo>
                    <a:pt x="6749" y="2373"/>
                    <a:pt x="6669" y="2424"/>
                    <a:pt x="6634" y="2507"/>
                  </a:cubicBezTo>
                  <a:lnTo>
                    <a:pt x="6074" y="3851"/>
                  </a:lnTo>
                  <a:lnTo>
                    <a:pt x="1914" y="3851"/>
                  </a:lnTo>
                  <a:cubicBezTo>
                    <a:pt x="1098" y="3851"/>
                    <a:pt x="433" y="3191"/>
                    <a:pt x="433" y="2371"/>
                  </a:cubicBezTo>
                  <a:lnTo>
                    <a:pt x="433" y="808"/>
                  </a:lnTo>
                  <a:cubicBezTo>
                    <a:pt x="433" y="753"/>
                    <a:pt x="474" y="712"/>
                    <a:pt x="528" y="712"/>
                  </a:cubicBezTo>
                  <a:lnTo>
                    <a:pt x="3664" y="712"/>
                  </a:lnTo>
                  <a:cubicBezTo>
                    <a:pt x="3782" y="712"/>
                    <a:pt x="3882" y="617"/>
                    <a:pt x="3882" y="493"/>
                  </a:cubicBezTo>
                  <a:cubicBezTo>
                    <a:pt x="3882" y="375"/>
                    <a:pt x="3782" y="279"/>
                    <a:pt x="3664" y="279"/>
                  </a:cubicBezTo>
                  <a:lnTo>
                    <a:pt x="528" y="279"/>
                  </a:lnTo>
                  <a:cubicBezTo>
                    <a:pt x="236" y="279"/>
                    <a:pt x="0" y="516"/>
                    <a:pt x="0" y="808"/>
                  </a:cubicBezTo>
                  <a:lnTo>
                    <a:pt x="0" y="2371"/>
                  </a:lnTo>
                  <a:cubicBezTo>
                    <a:pt x="0" y="3290"/>
                    <a:pt x="652" y="4061"/>
                    <a:pt x="1517" y="4243"/>
                  </a:cubicBezTo>
                  <a:cubicBezTo>
                    <a:pt x="610" y="5633"/>
                    <a:pt x="579" y="7610"/>
                    <a:pt x="610" y="8398"/>
                  </a:cubicBezTo>
                  <a:cubicBezTo>
                    <a:pt x="619" y="8686"/>
                    <a:pt x="852" y="8909"/>
                    <a:pt x="1139" y="8909"/>
                  </a:cubicBezTo>
                  <a:lnTo>
                    <a:pt x="1992" y="8909"/>
                  </a:lnTo>
                  <a:lnTo>
                    <a:pt x="1992" y="10972"/>
                  </a:lnTo>
                  <a:cubicBezTo>
                    <a:pt x="1992" y="11264"/>
                    <a:pt x="2223" y="11502"/>
                    <a:pt x="2515" y="11506"/>
                  </a:cubicBezTo>
                  <a:lnTo>
                    <a:pt x="4146" y="11519"/>
                  </a:lnTo>
                  <a:lnTo>
                    <a:pt x="5254" y="13451"/>
                  </a:lnTo>
                  <a:cubicBezTo>
                    <a:pt x="5208" y="13456"/>
                    <a:pt x="5172" y="13456"/>
                    <a:pt x="5144" y="13456"/>
                  </a:cubicBezTo>
                  <a:cubicBezTo>
                    <a:pt x="4862" y="13470"/>
                    <a:pt x="4643" y="13702"/>
                    <a:pt x="4643" y="13985"/>
                  </a:cubicBezTo>
                  <a:lnTo>
                    <a:pt x="4643" y="14212"/>
                  </a:lnTo>
                  <a:cubicBezTo>
                    <a:pt x="4643" y="14504"/>
                    <a:pt x="4880" y="14741"/>
                    <a:pt x="5172" y="14741"/>
                  </a:cubicBezTo>
                  <a:lnTo>
                    <a:pt x="11569" y="14741"/>
                  </a:lnTo>
                  <a:cubicBezTo>
                    <a:pt x="11714" y="14741"/>
                    <a:pt x="11855" y="14682"/>
                    <a:pt x="11956" y="14572"/>
                  </a:cubicBezTo>
                  <a:cubicBezTo>
                    <a:pt x="12056" y="14463"/>
                    <a:pt x="12107" y="14317"/>
                    <a:pt x="12092" y="14171"/>
                  </a:cubicBezTo>
                  <a:cubicBezTo>
                    <a:pt x="12015" y="13187"/>
                    <a:pt x="11254" y="12568"/>
                    <a:pt x="10807" y="12290"/>
                  </a:cubicBezTo>
                  <a:cubicBezTo>
                    <a:pt x="10721" y="12235"/>
                    <a:pt x="10622" y="12206"/>
                    <a:pt x="10522" y="12206"/>
                  </a:cubicBezTo>
                  <a:cubicBezTo>
                    <a:pt x="10465" y="12206"/>
                    <a:pt x="10407" y="12215"/>
                    <a:pt x="10351" y="12235"/>
                  </a:cubicBezTo>
                  <a:cubicBezTo>
                    <a:pt x="10288" y="12257"/>
                    <a:pt x="10229" y="12276"/>
                    <a:pt x="10166" y="12299"/>
                  </a:cubicBezTo>
                  <a:lnTo>
                    <a:pt x="9668" y="11565"/>
                  </a:lnTo>
                  <a:cubicBezTo>
                    <a:pt x="9628" y="11502"/>
                    <a:pt x="9560" y="11468"/>
                    <a:pt x="9491" y="11468"/>
                  </a:cubicBezTo>
                  <a:cubicBezTo>
                    <a:pt x="9450" y="11468"/>
                    <a:pt x="9408" y="11480"/>
                    <a:pt x="9373" y="11506"/>
                  </a:cubicBezTo>
                  <a:cubicBezTo>
                    <a:pt x="9272" y="11574"/>
                    <a:pt x="9245" y="11706"/>
                    <a:pt x="9313" y="11807"/>
                  </a:cubicBezTo>
                  <a:lnTo>
                    <a:pt x="9741" y="12440"/>
                  </a:lnTo>
                  <a:cubicBezTo>
                    <a:pt x="7809" y="13069"/>
                    <a:pt x="6456" y="13310"/>
                    <a:pt x="5723" y="13401"/>
                  </a:cubicBezTo>
                  <a:lnTo>
                    <a:pt x="4456" y="11196"/>
                  </a:lnTo>
                  <a:cubicBezTo>
                    <a:pt x="4419" y="11132"/>
                    <a:pt x="4351" y="11092"/>
                    <a:pt x="4274" y="11092"/>
                  </a:cubicBezTo>
                  <a:lnTo>
                    <a:pt x="2520" y="11073"/>
                  </a:lnTo>
                  <a:cubicBezTo>
                    <a:pt x="2465" y="11073"/>
                    <a:pt x="2424" y="11027"/>
                    <a:pt x="2424" y="10972"/>
                  </a:cubicBezTo>
                  <a:lnTo>
                    <a:pt x="2424" y="10217"/>
                  </a:lnTo>
                  <a:lnTo>
                    <a:pt x="2442" y="10217"/>
                  </a:lnTo>
                  <a:cubicBezTo>
                    <a:pt x="2848" y="10217"/>
                    <a:pt x="3659" y="10152"/>
                    <a:pt x="4137" y="9715"/>
                  </a:cubicBezTo>
                  <a:cubicBezTo>
                    <a:pt x="4392" y="9483"/>
                    <a:pt x="4520" y="9178"/>
                    <a:pt x="4520" y="8813"/>
                  </a:cubicBezTo>
                  <a:cubicBezTo>
                    <a:pt x="4520" y="8695"/>
                    <a:pt x="4425" y="8594"/>
                    <a:pt x="4305" y="8594"/>
                  </a:cubicBezTo>
                  <a:cubicBezTo>
                    <a:pt x="4187" y="8594"/>
                    <a:pt x="4087" y="8695"/>
                    <a:pt x="4087" y="8813"/>
                  </a:cubicBezTo>
                  <a:cubicBezTo>
                    <a:pt x="4087" y="9054"/>
                    <a:pt x="4009" y="9246"/>
                    <a:pt x="3845" y="9397"/>
                  </a:cubicBezTo>
                  <a:cubicBezTo>
                    <a:pt x="3472" y="9742"/>
                    <a:pt x="2766" y="9784"/>
                    <a:pt x="2424" y="9784"/>
                  </a:cubicBezTo>
                  <a:lnTo>
                    <a:pt x="2424" y="8695"/>
                  </a:lnTo>
                  <a:cubicBezTo>
                    <a:pt x="2424" y="8576"/>
                    <a:pt x="2324" y="8476"/>
                    <a:pt x="2205" y="8476"/>
                  </a:cubicBezTo>
                  <a:lnTo>
                    <a:pt x="1139" y="8476"/>
                  </a:lnTo>
                  <a:cubicBezTo>
                    <a:pt x="1084" y="8476"/>
                    <a:pt x="1043" y="8435"/>
                    <a:pt x="1039" y="8385"/>
                  </a:cubicBezTo>
                  <a:cubicBezTo>
                    <a:pt x="957" y="6125"/>
                    <a:pt x="1609" y="4886"/>
                    <a:pt x="1895" y="4457"/>
                  </a:cubicBezTo>
                  <a:cubicBezTo>
                    <a:pt x="1927" y="4407"/>
                    <a:pt x="1969" y="4352"/>
                    <a:pt x="2013" y="4293"/>
                  </a:cubicBezTo>
                  <a:cubicBezTo>
                    <a:pt x="2019" y="4293"/>
                    <a:pt x="2019" y="4289"/>
                    <a:pt x="2023" y="4284"/>
                  </a:cubicBezTo>
                  <a:lnTo>
                    <a:pt x="4223" y="4284"/>
                  </a:lnTo>
                  <a:lnTo>
                    <a:pt x="4223" y="4749"/>
                  </a:lnTo>
                  <a:cubicBezTo>
                    <a:pt x="4223" y="4909"/>
                    <a:pt x="4297" y="5059"/>
                    <a:pt x="4419" y="5159"/>
                  </a:cubicBezTo>
                  <a:cubicBezTo>
                    <a:pt x="4452" y="5187"/>
                    <a:pt x="4488" y="5204"/>
                    <a:pt x="4524" y="5223"/>
                  </a:cubicBezTo>
                  <a:cubicBezTo>
                    <a:pt x="4219" y="5601"/>
                    <a:pt x="4036" y="6079"/>
                    <a:pt x="4036" y="6598"/>
                  </a:cubicBezTo>
                  <a:cubicBezTo>
                    <a:pt x="4036" y="7582"/>
                    <a:pt x="4693" y="8421"/>
                    <a:pt x="5590" y="8695"/>
                  </a:cubicBezTo>
                  <a:lnTo>
                    <a:pt x="5590" y="9014"/>
                  </a:lnTo>
                  <a:cubicBezTo>
                    <a:pt x="5590" y="9241"/>
                    <a:pt x="5737" y="9447"/>
                    <a:pt x="5950" y="9519"/>
                  </a:cubicBezTo>
                  <a:lnTo>
                    <a:pt x="8051" y="10221"/>
                  </a:lnTo>
                  <a:cubicBezTo>
                    <a:pt x="8101" y="10240"/>
                    <a:pt x="8156" y="10248"/>
                    <a:pt x="8210" y="10248"/>
                  </a:cubicBezTo>
                  <a:cubicBezTo>
                    <a:pt x="8233" y="10248"/>
                    <a:pt x="8252" y="10248"/>
                    <a:pt x="8274" y="10244"/>
                  </a:cubicBezTo>
                  <a:cubicBezTo>
                    <a:pt x="8288" y="10276"/>
                    <a:pt x="8301" y="10307"/>
                    <a:pt x="8324" y="10339"/>
                  </a:cubicBezTo>
                  <a:lnTo>
                    <a:pt x="8784" y="11023"/>
                  </a:lnTo>
                  <a:cubicBezTo>
                    <a:pt x="8826" y="11087"/>
                    <a:pt x="8894" y="11119"/>
                    <a:pt x="8967" y="11119"/>
                  </a:cubicBezTo>
                  <a:cubicBezTo>
                    <a:pt x="9008" y="11119"/>
                    <a:pt x="9049" y="11109"/>
                    <a:pt x="9085" y="11082"/>
                  </a:cubicBezTo>
                  <a:cubicBezTo>
                    <a:pt x="9186" y="11018"/>
                    <a:pt x="9209" y="10882"/>
                    <a:pt x="9144" y="10781"/>
                  </a:cubicBezTo>
                  <a:lnTo>
                    <a:pt x="8680" y="10098"/>
                  </a:lnTo>
                  <a:cubicBezTo>
                    <a:pt x="8671" y="10084"/>
                    <a:pt x="8666" y="10066"/>
                    <a:pt x="8671" y="10048"/>
                  </a:cubicBezTo>
                  <a:lnTo>
                    <a:pt x="9445" y="5519"/>
                  </a:lnTo>
                  <a:cubicBezTo>
                    <a:pt x="9514" y="5082"/>
                    <a:pt x="9518" y="4640"/>
                    <a:pt x="9455" y="4207"/>
                  </a:cubicBezTo>
                  <a:cubicBezTo>
                    <a:pt x="9609" y="4116"/>
                    <a:pt x="9714" y="3947"/>
                    <a:pt x="9714" y="3755"/>
                  </a:cubicBezTo>
                  <a:lnTo>
                    <a:pt x="9714" y="3159"/>
                  </a:lnTo>
                  <a:cubicBezTo>
                    <a:pt x="9714" y="2804"/>
                    <a:pt x="9651" y="2462"/>
                    <a:pt x="9527" y="2133"/>
                  </a:cubicBezTo>
                  <a:lnTo>
                    <a:pt x="9874" y="1295"/>
                  </a:lnTo>
                  <a:cubicBezTo>
                    <a:pt x="9987" y="1027"/>
                    <a:pt x="9859" y="716"/>
                    <a:pt x="9592" y="603"/>
                  </a:cubicBezTo>
                  <a:lnTo>
                    <a:pt x="8229" y="37"/>
                  </a:lnTo>
                  <a:cubicBezTo>
                    <a:pt x="8165" y="13"/>
                    <a:pt x="8097" y="0"/>
                    <a:pt x="80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3741075" y="3316950"/>
              <a:ext cx="34450" cy="47550"/>
            </a:xfrm>
            <a:custGeom>
              <a:rect b="b" l="l" r="r" t="t"/>
              <a:pathLst>
                <a:path extrusionOk="0" h="1902" w="1378">
                  <a:moveTo>
                    <a:pt x="1167" y="1"/>
                  </a:moveTo>
                  <a:cubicBezTo>
                    <a:pt x="1133" y="1"/>
                    <a:pt x="1099" y="9"/>
                    <a:pt x="1067" y="24"/>
                  </a:cubicBezTo>
                  <a:lnTo>
                    <a:pt x="284" y="398"/>
                  </a:lnTo>
                  <a:cubicBezTo>
                    <a:pt x="210" y="434"/>
                    <a:pt x="160" y="511"/>
                    <a:pt x="160" y="593"/>
                  </a:cubicBezTo>
                  <a:lnTo>
                    <a:pt x="160" y="1454"/>
                  </a:lnTo>
                  <a:lnTo>
                    <a:pt x="88" y="1532"/>
                  </a:lnTo>
                  <a:cubicBezTo>
                    <a:pt x="0" y="1614"/>
                    <a:pt x="0" y="1750"/>
                    <a:pt x="88" y="1837"/>
                  </a:cubicBezTo>
                  <a:cubicBezTo>
                    <a:pt x="128" y="1878"/>
                    <a:pt x="183" y="1901"/>
                    <a:pt x="238" y="1901"/>
                  </a:cubicBezTo>
                  <a:cubicBezTo>
                    <a:pt x="297" y="1901"/>
                    <a:pt x="352" y="1878"/>
                    <a:pt x="393" y="1837"/>
                  </a:cubicBezTo>
                  <a:lnTo>
                    <a:pt x="530" y="1696"/>
                  </a:lnTo>
                  <a:cubicBezTo>
                    <a:pt x="570" y="1655"/>
                    <a:pt x="593" y="1601"/>
                    <a:pt x="593" y="1546"/>
                  </a:cubicBezTo>
                  <a:lnTo>
                    <a:pt x="593" y="730"/>
                  </a:lnTo>
                  <a:lnTo>
                    <a:pt x="944" y="562"/>
                  </a:lnTo>
                  <a:lnTo>
                    <a:pt x="944" y="1081"/>
                  </a:lnTo>
                  <a:lnTo>
                    <a:pt x="871" y="1153"/>
                  </a:lnTo>
                  <a:cubicBezTo>
                    <a:pt x="785" y="1240"/>
                    <a:pt x="785" y="1376"/>
                    <a:pt x="871" y="1458"/>
                  </a:cubicBezTo>
                  <a:cubicBezTo>
                    <a:pt x="912" y="1502"/>
                    <a:pt x="967" y="1524"/>
                    <a:pt x="1022" y="1524"/>
                  </a:cubicBezTo>
                  <a:cubicBezTo>
                    <a:pt x="1077" y="1524"/>
                    <a:pt x="1133" y="1502"/>
                    <a:pt x="1176" y="1458"/>
                  </a:cubicBezTo>
                  <a:lnTo>
                    <a:pt x="1313" y="1322"/>
                  </a:lnTo>
                  <a:cubicBezTo>
                    <a:pt x="1354" y="1281"/>
                    <a:pt x="1377" y="1227"/>
                    <a:pt x="1377" y="1167"/>
                  </a:cubicBezTo>
                  <a:lnTo>
                    <a:pt x="1377" y="215"/>
                  </a:lnTo>
                  <a:cubicBezTo>
                    <a:pt x="1377" y="142"/>
                    <a:pt x="1340" y="74"/>
                    <a:pt x="1277" y="32"/>
                  </a:cubicBezTo>
                  <a:cubicBezTo>
                    <a:pt x="1243" y="11"/>
                    <a:pt x="1205" y="1"/>
                    <a:pt x="1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3456225" y="3335000"/>
              <a:ext cx="34300" cy="47475"/>
            </a:xfrm>
            <a:custGeom>
              <a:rect b="b" l="l" r="r" t="t"/>
              <a:pathLst>
                <a:path extrusionOk="0" h="1899" w="1372">
                  <a:moveTo>
                    <a:pt x="1154" y="0"/>
                  </a:moveTo>
                  <a:cubicBezTo>
                    <a:pt x="1123" y="0"/>
                    <a:pt x="1091" y="7"/>
                    <a:pt x="1061" y="21"/>
                  </a:cubicBezTo>
                  <a:lnTo>
                    <a:pt x="282" y="400"/>
                  </a:lnTo>
                  <a:cubicBezTo>
                    <a:pt x="205" y="436"/>
                    <a:pt x="159" y="509"/>
                    <a:pt x="159" y="591"/>
                  </a:cubicBezTo>
                  <a:lnTo>
                    <a:pt x="159" y="1457"/>
                  </a:lnTo>
                  <a:lnTo>
                    <a:pt x="82" y="1529"/>
                  </a:lnTo>
                  <a:cubicBezTo>
                    <a:pt x="0" y="1617"/>
                    <a:pt x="0" y="1753"/>
                    <a:pt x="82" y="1835"/>
                  </a:cubicBezTo>
                  <a:cubicBezTo>
                    <a:pt x="123" y="1880"/>
                    <a:pt x="182" y="1899"/>
                    <a:pt x="236" y="1899"/>
                  </a:cubicBezTo>
                  <a:cubicBezTo>
                    <a:pt x="291" y="1899"/>
                    <a:pt x="346" y="1880"/>
                    <a:pt x="387" y="1835"/>
                  </a:cubicBezTo>
                  <a:lnTo>
                    <a:pt x="528" y="1699"/>
                  </a:lnTo>
                  <a:cubicBezTo>
                    <a:pt x="569" y="1657"/>
                    <a:pt x="592" y="1602"/>
                    <a:pt x="592" y="1548"/>
                  </a:cubicBezTo>
                  <a:lnTo>
                    <a:pt x="592" y="728"/>
                  </a:lnTo>
                  <a:lnTo>
                    <a:pt x="938" y="559"/>
                  </a:lnTo>
                  <a:lnTo>
                    <a:pt x="938" y="1079"/>
                  </a:lnTo>
                  <a:lnTo>
                    <a:pt x="865" y="1156"/>
                  </a:lnTo>
                  <a:cubicBezTo>
                    <a:pt x="779" y="1238"/>
                    <a:pt x="779" y="1375"/>
                    <a:pt x="865" y="1461"/>
                  </a:cubicBezTo>
                  <a:cubicBezTo>
                    <a:pt x="906" y="1502"/>
                    <a:pt x="962" y="1523"/>
                    <a:pt x="1018" y="1523"/>
                  </a:cubicBezTo>
                  <a:cubicBezTo>
                    <a:pt x="1073" y="1523"/>
                    <a:pt x="1129" y="1502"/>
                    <a:pt x="1170" y="1461"/>
                  </a:cubicBezTo>
                  <a:lnTo>
                    <a:pt x="1307" y="1325"/>
                  </a:lnTo>
                  <a:cubicBezTo>
                    <a:pt x="1348" y="1283"/>
                    <a:pt x="1371" y="1228"/>
                    <a:pt x="1371" y="1169"/>
                  </a:cubicBezTo>
                  <a:lnTo>
                    <a:pt x="1371" y="217"/>
                  </a:lnTo>
                  <a:cubicBezTo>
                    <a:pt x="1371" y="145"/>
                    <a:pt x="1334" y="76"/>
                    <a:pt x="1271" y="35"/>
                  </a:cubicBezTo>
                  <a:cubicBezTo>
                    <a:pt x="1235" y="12"/>
                    <a:pt x="1195" y="0"/>
                    <a:pt x="11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3756575" y="3250925"/>
              <a:ext cx="34300" cy="47500"/>
            </a:xfrm>
            <a:custGeom>
              <a:rect b="b" l="l" r="r" t="t"/>
              <a:pathLst>
                <a:path extrusionOk="0" h="1900" w="1372">
                  <a:moveTo>
                    <a:pt x="1155" y="1"/>
                  </a:moveTo>
                  <a:cubicBezTo>
                    <a:pt x="1123" y="1"/>
                    <a:pt x="1092" y="8"/>
                    <a:pt x="1062" y="22"/>
                  </a:cubicBezTo>
                  <a:lnTo>
                    <a:pt x="283" y="400"/>
                  </a:lnTo>
                  <a:cubicBezTo>
                    <a:pt x="206" y="436"/>
                    <a:pt x="160" y="509"/>
                    <a:pt x="160" y="596"/>
                  </a:cubicBezTo>
                  <a:lnTo>
                    <a:pt x="160" y="1457"/>
                  </a:lnTo>
                  <a:lnTo>
                    <a:pt x="83" y="1530"/>
                  </a:lnTo>
                  <a:cubicBezTo>
                    <a:pt x="1" y="1617"/>
                    <a:pt x="1" y="1754"/>
                    <a:pt x="83" y="1836"/>
                  </a:cubicBezTo>
                  <a:cubicBezTo>
                    <a:pt x="124" y="1881"/>
                    <a:pt x="183" y="1899"/>
                    <a:pt x="238" y="1899"/>
                  </a:cubicBezTo>
                  <a:cubicBezTo>
                    <a:pt x="292" y="1899"/>
                    <a:pt x="347" y="1881"/>
                    <a:pt x="388" y="1836"/>
                  </a:cubicBezTo>
                  <a:lnTo>
                    <a:pt x="529" y="1699"/>
                  </a:lnTo>
                  <a:cubicBezTo>
                    <a:pt x="566" y="1658"/>
                    <a:pt x="589" y="1603"/>
                    <a:pt x="589" y="1548"/>
                  </a:cubicBezTo>
                  <a:lnTo>
                    <a:pt x="589" y="728"/>
                  </a:lnTo>
                  <a:lnTo>
                    <a:pt x="939" y="560"/>
                  </a:lnTo>
                  <a:lnTo>
                    <a:pt x="939" y="1079"/>
                  </a:lnTo>
                  <a:lnTo>
                    <a:pt x="867" y="1157"/>
                  </a:lnTo>
                  <a:cubicBezTo>
                    <a:pt x="780" y="1243"/>
                    <a:pt x="780" y="1375"/>
                    <a:pt x="867" y="1462"/>
                  </a:cubicBezTo>
                  <a:cubicBezTo>
                    <a:pt x="908" y="1505"/>
                    <a:pt x="962" y="1527"/>
                    <a:pt x="1017" y="1527"/>
                  </a:cubicBezTo>
                  <a:cubicBezTo>
                    <a:pt x="1073" y="1527"/>
                    <a:pt x="1128" y="1505"/>
                    <a:pt x="1172" y="1462"/>
                  </a:cubicBezTo>
                  <a:lnTo>
                    <a:pt x="1308" y="1325"/>
                  </a:lnTo>
                  <a:cubicBezTo>
                    <a:pt x="1349" y="1284"/>
                    <a:pt x="1372" y="1229"/>
                    <a:pt x="1372" y="1170"/>
                  </a:cubicBezTo>
                  <a:lnTo>
                    <a:pt x="1372" y="217"/>
                  </a:lnTo>
                  <a:cubicBezTo>
                    <a:pt x="1372" y="145"/>
                    <a:pt x="1336" y="76"/>
                    <a:pt x="1272" y="36"/>
                  </a:cubicBezTo>
                  <a:cubicBezTo>
                    <a:pt x="1236" y="12"/>
                    <a:pt x="1195" y="1"/>
                    <a:pt x="11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3607000" y="3364800"/>
              <a:ext cx="36375" cy="36350"/>
            </a:xfrm>
            <a:custGeom>
              <a:rect b="b" l="l" r="r" t="t"/>
              <a:pathLst>
                <a:path extrusionOk="0" h="1454" w="1455">
                  <a:moveTo>
                    <a:pt x="1241" y="0"/>
                  </a:moveTo>
                  <a:cubicBezTo>
                    <a:pt x="557" y="0"/>
                    <a:pt x="1" y="556"/>
                    <a:pt x="1" y="1239"/>
                  </a:cubicBezTo>
                  <a:cubicBezTo>
                    <a:pt x="1" y="1358"/>
                    <a:pt x="97" y="1454"/>
                    <a:pt x="220" y="1454"/>
                  </a:cubicBezTo>
                  <a:cubicBezTo>
                    <a:pt x="339" y="1454"/>
                    <a:pt x="434" y="1358"/>
                    <a:pt x="434" y="1239"/>
                  </a:cubicBezTo>
                  <a:cubicBezTo>
                    <a:pt x="434" y="793"/>
                    <a:pt x="794" y="433"/>
                    <a:pt x="1241" y="433"/>
                  </a:cubicBezTo>
                  <a:cubicBezTo>
                    <a:pt x="1359" y="433"/>
                    <a:pt x="1454" y="337"/>
                    <a:pt x="1454" y="215"/>
                  </a:cubicBezTo>
                  <a:cubicBezTo>
                    <a:pt x="1454" y="97"/>
                    <a:pt x="1359" y="0"/>
                    <a:pt x="12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1"/>
            <p:cNvSpPr/>
            <p:nvPr/>
          </p:nvSpPr>
          <p:spPr>
            <a:xfrm>
              <a:off x="3537200" y="3392925"/>
              <a:ext cx="27575" cy="15525"/>
            </a:xfrm>
            <a:custGeom>
              <a:rect b="b" l="l" r="r" t="t"/>
              <a:pathLst>
                <a:path extrusionOk="0" h="621" w="1103">
                  <a:moveTo>
                    <a:pt x="250" y="0"/>
                  </a:moveTo>
                  <a:cubicBezTo>
                    <a:pt x="218" y="0"/>
                    <a:pt x="186" y="8"/>
                    <a:pt x="155" y="24"/>
                  </a:cubicBezTo>
                  <a:cubicBezTo>
                    <a:pt x="46" y="74"/>
                    <a:pt x="0" y="206"/>
                    <a:pt x="55" y="311"/>
                  </a:cubicBezTo>
                  <a:cubicBezTo>
                    <a:pt x="151" y="502"/>
                    <a:pt x="342" y="621"/>
                    <a:pt x="551" y="621"/>
                  </a:cubicBezTo>
                  <a:cubicBezTo>
                    <a:pt x="766" y="621"/>
                    <a:pt x="957" y="502"/>
                    <a:pt x="1053" y="311"/>
                  </a:cubicBezTo>
                  <a:cubicBezTo>
                    <a:pt x="1102" y="206"/>
                    <a:pt x="1062" y="74"/>
                    <a:pt x="953" y="24"/>
                  </a:cubicBezTo>
                  <a:cubicBezTo>
                    <a:pt x="922" y="8"/>
                    <a:pt x="890" y="0"/>
                    <a:pt x="857" y="0"/>
                  </a:cubicBezTo>
                  <a:cubicBezTo>
                    <a:pt x="778" y="0"/>
                    <a:pt x="701" y="45"/>
                    <a:pt x="665" y="120"/>
                  </a:cubicBezTo>
                  <a:cubicBezTo>
                    <a:pt x="643" y="165"/>
                    <a:pt x="601" y="192"/>
                    <a:pt x="551" y="192"/>
                  </a:cubicBezTo>
                  <a:cubicBezTo>
                    <a:pt x="506" y="192"/>
                    <a:pt x="465" y="165"/>
                    <a:pt x="442" y="120"/>
                  </a:cubicBezTo>
                  <a:cubicBezTo>
                    <a:pt x="403" y="45"/>
                    <a:pt x="328" y="0"/>
                    <a:pt x="2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41"/>
          <p:cNvGrpSpPr/>
          <p:nvPr/>
        </p:nvGrpSpPr>
        <p:grpSpPr>
          <a:xfrm>
            <a:off x="5319150" y="3506125"/>
            <a:ext cx="333225" cy="367825"/>
            <a:chOff x="5319150" y="3231525"/>
            <a:chExt cx="333225" cy="367825"/>
          </a:xfrm>
        </p:grpSpPr>
        <p:sp>
          <p:nvSpPr>
            <p:cNvPr id="593" name="Google Shape;593;p41"/>
            <p:cNvSpPr/>
            <p:nvPr/>
          </p:nvSpPr>
          <p:spPr>
            <a:xfrm>
              <a:off x="5319150" y="3231525"/>
              <a:ext cx="333225" cy="367825"/>
            </a:xfrm>
            <a:custGeom>
              <a:rect b="b" l="l" r="r" t="t"/>
              <a:pathLst>
                <a:path extrusionOk="0" h="14713" w="13329">
                  <a:moveTo>
                    <a:pt x="1072" y="3382"/>
                  </a:moveTo>
                  <a:lnTo>
                    <a:pt x="1327" y="3664"/>
                  </a:lnTo>
                  <a:lnTo>
                    <a:pt x="739" y="4192"/>
                  </a:lnTo>
                  <a:lnTo>
                    <a:pt x="484" y="3905"/>
                  </a:lnTo>
                  <a:lnTo>
                    <a:pt x="1072" y="3382"/>
                  </a:lnTo>
                  <a:close/>
                  <a:moveTo>
                    <a:pt x="1614" y="3987"/>
                  </a:moveTo>
                  <a:lnTo>
                    <a:pt x="4780" y="7510"/>
                  </a:lnTo>
                  <a:lnTo>
                    <a:pt x="4648" y="7628"/>
                  </a:lnTo>
                  <a:lnTo>
                    <a:pt x="1482" y="4106"/>
                  </a:lnTo>
                  <a:lnTo>
                    <a:pt x="1614" y="3987"/>
                  </a:lnTo>
                  <a:close/>
                  <a:moveTo>
                    <a:pt x="1159" y="4393"/>
                  </a:moveTo>
                  <a:lnTo>
                    <a:pt x="4326" y="7920"/>
                  </a:lnTo>
                  <a:lnTo>
                    <a:pt x="4193" y="8038"/>
                  </a:lnTo>
                  <a:lnTo>
                    <a:pt x="1026" y="4511"/>
                  </a:lnTo>
                  <a:lnTo>
                    <a:pt x="1159" y="4393"/>
                  </a:lnTo>
                  <a:close/>
                  <a:moveTo>
                    <a:pt x="4900" y="7983"/>
                  </a:moveTo>
                  <a:lnTo>
                    <a:pt x="5054" y="8407"/>
                  </a:lnTo>
                  <a:lnTo>
                    <a:pt x="5054" y="8407"/>
                  </a:lnTo>
                  <a:lnTo>
                    <a:pt x="4648" y="8206"/>
                  </a:lnTo>
                  <a:lnTo>
                    <a:pt x="4900" y="7983"/>
                  </a:lnTo>
                  <a:close/>
                  <a:moveTo>
                    <a:pt x="4521" y="0"/>
                  </a:moveTo>
                  <a:cubicBezTo>
                    <a:pt x="4244" y="0"/>
                    <a:pt x="4015" y="224"/>
                    <a:pt x="4015" y="501"/>
                  </a:cubicBezTo>
                  <a:lnTo>
                    <a:pt x="4015" y="6015"/>
                  </a:lnTo>
                  <a:lnTo>
                    <a:pt x="1386" y="3090"/>
                  </a:lnTo>
                  <a:cubicBezTo>
                    <a:pt x="1313" y="3003"/>
                    <a:pt x="1209" y="2953"/>
                    <a:pt x="1094" y="2949"/>
                  </a:cubicBezTo>
                  <a:cubicBezTo>
                    <a:pt x="1088" y="2948"/>
                    <a:pt x="1082" y="2948"/>
                    <a:pt x="1075" y="2948"/>
                  </a:cubicBezTo>
                  <a:cubicBezTo>
                    <a:pt x="964" y="2948"/>
                    <a:pt x="862" y="2984"/>
                    <a:pt x="785" y="3058"/>
                  </a:cubicBezTo>
                  <a:lnTo>
                    <a:pt x="192" y="3586"/>
                  </a:lnTo>
                  <a:cubicBezTo>
                    <a:pt x="19" y="3746"/>
                    <a:pt x="1" y="4015"/>
                    <a:pt x="160" y="4192"/>
                  </a:cubicBezTo>
                  <a:lnTo>
                    <a:pt x="3874" y="8325"/>
                  </a:lnTo>
                  <a:cubicBezTo>
                    <a:pt x="3916" y="8370"/>
                    <a:pt x="3965" y="8407"/>
                    <a:pt x="4015" y="8429"/>
                  </a:cubicBezTo>
                  <a:lnTo>
                    <a:pt x="4015" y="11760"/>
                  </a:lnTo>
                  <a:lnTo>
                    <a:pt x="3182" y="11760"/>
                  </a:lnTo>
                  <a:cubicBezTo>
                    <a:pt x="3058" y="11760"/>
                    <a:pt x="2963" y="11856"/>
                    <a:pt x="2963" y="11974"/>
                  </a:cubicBezTo>
                  <a:cubicBezTo>
                    <a:pt x="2963" y="12093"/>
                    <a:pt x="3058" y="12189"/>
                    <a:pt x="3182" y="12189"/>
                  </a:cubicBezTo>
                  <a:lnTo>
                    <a:pt x="9123" y="12189"/>
                  </a:lnTo>
                  <a:cubicBezTo>
                    <a:pt x="9159" y="12189"/>
                    <a:pt x="9196" y="12220"/>
                    <a:pt x="9196" y="12262"/>
                  </a:cubicBezTo>
                  <a:lnTo>
                    <a:pt x="9196" y="12704"/>
                  </a:lnTo>
                  <a:cubicBezTo>
                    <a:pt x="9196" y="13346"/>
                    <a:pt x="9492" y="13915"/>
                    <a:pt x="9962" y="14285"/>
                  </a:cubicBezTo>
                  <a:lnTo>
                    <a:pt x="2324" y="14285"/>
                  </a:lnTo>
                  <a:cubicBezTo>
                    <a:pt x="1455" y="14285"/>
                    <a:pt x="744" y="13574"/>
                    <a:pt x="744" y="12704"/>
                  </a:cubicBezTo>
                  <a:lnTo>
                    <a:pt x="744" y="12262"/>
                  </a:lnTo>
                  <a:cubicBezTo>
                    <a:pt x="744" y="12220"/>
                    <a:pt x="776" y="12189"/>
                    <a:pt x="816" y="12189"/>
                  </a:cubicBezTo>
                  <a:lnTo>
                    <a:pt x="2242" y="12189"/>
                  </a:lnTo>
                  <a:cubicBezTo>
                    <a:pt x="2362" y="12189"/>
                    <a:pt x="2457" y="12093"/>
                    <a:pt x="2457" y="11974"/>
                  </a:cubicBezTo>
                  <a:cubicBezTo>
                    <a:pt x="2457" y="11856"/>
                    <a:pt x="2362" y="11760"/>
                    <a:pt x="2242" y="11760"/>
                  </a:cubicBezTo>
                  <a:lnTo>
                    <a:pt x="816" y="11760"/>
                  </a:lnTo>
                  <a:cubicBezTo>
                    <a:pt x="539" y="11760"/>
                    <a:pt x="316" y="11983"/>
                    <a:pt x="316" y="12262"/>
                  </a:cubicBezTo>
                  <a:lnTo>
                    <a:pt x="316" y="12704"/>
                  </a:lnTo>
                  <a:cubicBezTo>
                    <a:pt x="316" y="13810"/>
                    <a:pt x="1218" y="14713"/>
                    <a:pt x="2324" y="14713"/>
                  </a:cubicBezTo>
                  <a:lnTo>
                    <a:pt x="11319" y="14713"/>
                  </a:lnTo>
                  <a:cubicBezTo>
                    <a:pt x="12426" y="14713"/>
                    <a:pt x="13328" y="13810"/>
                    <a:pt x="13328" y="12704"/>
                  </a:cubicBezTo>
                  <a:lnTo>
                    <a:pt x="13328" y="6839"/>
                  </a:lnTo>
                  <a:cubicBezTo>
                    <a:pt x="13328" y="6721"/>
                    <a:pt x="13232" y="6621"/>
                    <a:pt x="13114" y="6621"/>
                  </a:cubicBezTo>
                  <a:cubicBezTo>
                    <a:pt x="12992" y="6621"/>
                    <a:pt x="12895" y="6721"/>
                    <a:pt x="12895" y="6839"/>
                  </a:cubicBezTo>
                  <a:lnTo>
                    <a:pt x="12895" y="12704"/>
                  </a:lnTo>
                  <a:cubicBezTo>
                    <a:pt x="12895" y="13574"/>
                    <a:pt x="12189" y="14285"/>
                    <a:pt x="11319" y="14285"/>
                  </a:cubicBezTo>
                  <a:lnTo>
                    <a:pt x="11205" y="14285"/>
                  </a:lnTo>
                  <a:cubicBezTo>
                    <a:pt x="10334" y="14285"/>
                    <a:pt x="9624" y="13574"/>
                    <a:pt x="9624" y="12704"/>
                  </a:cubicBezTo>
                  <a:lnTo>
                    <a:pt x="9624" y="12262"/>
                  </a:lnTo>
                  <a:cubicBezTo>
                    <a:pt x="9624" y="11983"/>
                    <a:pt x="9401" y="11760"/>
                    <a:pt x="9123" y="11760"/>
                  </a:cubicBezTo>
                  <a:lnTo>
                    <a:pt x="4448" y="11760"/>
                  </a:lnTo>
                  <a:lnTo>
                    <a:pt x="4448" y="8589"/>
                  </a:lnTo>
                  <a:lnTo>
                    <a:pt x="5064" y="8894"/>
                  </a:lnTo>
                  <a:cubicBezTo>
                    <a:pt x="5113" y="8917"/>
                    <a:pt x="5163" y="8931"/>
                    <a:pt x="5218" y="8931"/>
                  </a:cubicBezTo>
                  <a:cubicBezTo>
                    <a:pt x="5300" y="8931"/>
                    <a:pt x="5382" y="8899"/>
                    <a:pt x="5446" y="8839"/>
                  </a:cubicBezTo>
                  <a:cubicBezTo>
                    <a:pt x="5550" y="8744"/>
                    <a:pt x="5587" y="8599"/>
                    <a:pt x="5537" y="8466"/>
                  </a:cubicBezTo>
                  <a:lnTo>
                    <a:pt x="5209" y="7573"/>
                  </a:lnTo>
                  <a:lnTo>
                    <a:pt x="5209" y="7533"/>
                  </a:lnTo>
                  <a:cubicBezTo>
                    <a:pt x="5218" y="7418"/>
                    <a:pt x="5177" y="7308"/>
                    <a:pt x="5104" y="7222"/>
                  </a:cubicBezTo>
                  <a:lnTo>
                    <a:pt x="4448" y="6498"/>
                  </a:lnTo>
                  <a:lnTo>
                    <a:pt x="4448" y="501"/>
                  </a:lnTo>
                  <a:cubicBezTo>
                    <a:pt x="4448" y="465"/>
                    <a:pt x="4480" y="429"/>
                    <a:pt x="4521" y="429"/>
                  </a:cubicBezTo>
                  <a:lnTo>
                    <a:pt x="12822" y="429"/>
                  </a:lnTo>
                  <a:cubicBezTo>
                    <a:pt x="12864" y="429"/>
                    <a:pt x="12895" y="465"/>
                    <a:pt x="12895" y="501"/>
                  </a:cubicBezTo>
                  <a:lnTo>
                    <a:pt x="12895" y="3313"/>
                  </a:lnTo>
                  <a:cubicBezTo>
                    <a:pt x="12895" y="3432"/>
                    <a:pt x="12992" y="3527"/>
                    <a:pt x="13114" y="3527"/>
                  </a:cubicBezTo>
                  <a:cubicBezTo>
                    <a:pt x="13232" y="3527"/>
                    <a:pt x="13328" y="3432"/>
                    <a:pt x="13328" y="3313"/>
                  </a:cubicBezTo>
                  <a:lnTo>
                    <a:pt x="13328" y="501"/>
                  </a:lnTo>
                  <a:cubicBezTo>
                    <a:pt x="13328" y="224"/>
                    <a:pt x="13101" y="0"/>
                    <a:pt x="12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1"/>
            <p:cNvSpPr/>
            <p:nvPr/>
          </p:nvSpPr>
          <p:spPr>
            <a:xfrm>
              <a:off x="5641525" y="3332450"/>
              <a:ext cx="10850" cy="51975"/>
            </a:xfrm>
            <a:custGeom>
              <a:rect b="b" l="l" r="r" t="t"/>
              <a:pathLst>
                <a:path extrusionOk="0" h="2079" w="434">
                  <a:moveTo>
                    <a:pt x="219" y="1"/>
                  </a:moveTo>
                  <a:cubicBezTo>
                    <a:pt x="97" y="1"/>
                    <a:pt x="0" y="96"/>
                    <a:pt x="0" y="215"/>
                  </a:cubicBezTo>
                  <a:lnTo>
                    <a:pt x="0" y="1864"/>
                  </a:lnTo>
                  <a:cubicBezTo>
                    <a:pt x="0" y="1982"/>
                    <a:pt x="97" y="2078"/>
                    <a:pt x="219" y="2078"/>
                  </a:cubicBezTo>
                  <a:cubicBezTo>
                    <a:pt x="337" y="2078"/>
                    <a:pt x="433" y="1982"/>
                    <a:pt x="433" y="1864"/>
                  </a:cubicBezTo>
                  <a:lnTo>
                    <a:pt x="433" y="215"/>
                  </a:lnTo>
                  <a:cubicBezTo>
                    <a:pt x="433" y="96"/>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a:off x="5455525" y="3339725"/>
              <a:ext cx="36925" cy="36925"/>
            </a:xfrm>
            <a:custGeom>
              <a:rect b="b" l="l" r="r" t="t"/>
              <a:pathLst>
                <a:path extrusionOk="0" h="1477" w="1477">
                  <a:moveTo>
                    <a:pt x="738" y="429"/>
                  </a:moveTo>
                  <a:cubicBezTo>
                    <a:pt x="907" y="429"/>
                    <a:pt x="1043" y="570"/>
                    <a:pt x="1043" y="739"/>
                  </a:cubicBezTo>
                  <a:cubicBezTo>
                    <a:pt x="1043" y="908"/>
                    <a:pt x="907" y="1045"/>
                    <a:pt x="738" y="1045"/>
                  </a:cubicBezTo>
                  <a:cubicBezTo>
                    <a:pt x="570" y="1045"/>
                    <a:pt x="429" y="908"/>
                    <a:pt x="429" y="739"/>
                  </a:cubicBezTo>
                  <a:cubicBezTo>
                    <a:pt x="429" y="570"/>
                    <a:pt x="570" y="429"/>
                    <a:pt x="738" y="429"/>
                  </a:cubicBezTo>
                  <a:close/>
                  <a:moveTo>
                    <a:pt x="738" y="1"/>
                  </a:moveTo>
                  <a:cubicBezTo>
                    <a:pt x="328" y="1"/>
                    <a:pt x="0" y="329"/>
                    <a:pt x="0" y="739"/>
                  </a:cubicBezTo>
                  <a:cubicBezTo>
                    <a:pt x="0" y="1144"/>
                    <a:pt x="328" y="1477"/>
                    <a:pt x="738" y="1477"/>
                  </a:cubicBezTo>
                  <a:cubicBezTo>
                    <a:pt x="1144" y="1477"/>
                    <a:pt x="1476" y="1144"/>
                    <a:pt x="1476" y="739"/>
                  </a:cubicBezTo>
                  <a:cubicBezTo>
                    <a:pt x="1476" y="329"/>
                    <a:pt x="1144" y="1"/>
                    <a:pt x="7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5503250" y="3353975"/>
              <a:ext cx="37150" cy="10725"/>
            </a:xfrm>
            <a:custGeom>
              <a:rect b="b" l="l" r="r" t="t"/>
              <a:pathLst>
                <a:path extrusionOk="0" h="429" w="1486">
                  <a:moveTo>
                    <a:pt x="215" y="0"/>
                  </a:moveTo>
                  <a:cubicBezTo>
                    <a:pt x="96" y="0"/>
                    <a:pt x="0" y="97"/>
                    <a:pt x="0" y="215"/>
                  </a:cubicBezTo>
                  <a:cubicBezTo>
                    <a:pt x="0" y="333"/>
                    <a:pt x="96" y="429"/>
                    <a:pt x="215" y="429"/>
                  </a:cubicBezTo>
                  <a:lnTo>
                    <a:pt x="1271" y="429"/>
                  </a:lnTo>
                  <a:cubicBezTo>
                    <a:pt x="1390" y="429"/>
                    <a:pt x="1485" y="333"/>
                    <a:pt x="1485" y="215"/>
                  </a:cubicBezTo>
                  <a:cubicBezTo>
                    <a:pt x="1485" y="97"/>
                    <a:pt x="1390" y="0"/>
                    <a:pt x="127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5503250" y="3366850"/>
              <a:ext cx="102750" cy="10850"/>
            </a:xfrm>
            <a:custGeom>
              <a:rect b="b" l="l" r="r" t="t"/>
              <a:pathLst>
                <a:path extrusionOk="0" h="434" w="4110">
                  <a:moveTo>
                    <a:pt x="215" y="0"/>
                  </a:moveTo>
                  <a:cubicBezTo>
                    <a:pt x="96" y="0"/>
                    <a:pt x="0" y="97"/>
                    <a:pt x="0" y="215"/>
                  </a:cubicBezTo>
                  <a:cubicBezTo>
                    <a:pt x="0" y="333"/>
                    <a:pt x="96" y="433"/>
                    <a:pt x="215" y="433"/>
                  </a:cubicBezTo>
                  <a:lnTo>
                    <a:pt x="3896" y="433"/>
                  </a:lnTo>
                  <a:cubicBezTo>
                    <a:pt x="4015" y="433"/>
                    <a:pt x="4110" y="333"/>
                    <a:pt x="4110" y="215"/>
                  </a:cubicBezTo>
                  <a:cubicBezTo>
                    <a:pt x="4110" y="97"/>
                    <a:pt x="4015" y="0"/>
                    <a:pt x="38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5503150" y="3338725"/>
              <a:ext cx="10950" cy="10725"/>
            </a:xfrm>
            <a:custGeom>
              <a:rect b="b" l="l" r="r" t="t"/>
              <a:pathLst>
                <a:path extrusionOk="0" h="429" w="438">
                  <a:moveTo>
                    <a:pt x="213" y="0"/>
                  </a:moveTo>
                  <a:cubicBezTo>
                    <a:pt x="95" y="0"/>
                    <a:pt x="0" y="95"/>
                    <a:pt x="4" y="214"/>
                  </a:cubicBezTo>
                  <a:cubicBezTo>
                    <a:pt x="4" y="333"/>
                    <a:pt x="100" y="429"/>
                    <a:pt x="219" y="429"/>
                  </a:cubicBezTo>
                  <a:cubicBezTo>
                    <a:pt x="341" y="429"/>
                    <a:pt x="437" y="333"/>
                    <a:pt x="432" y="214"/>
                  </a:cubicBezTo>
                  <a:cubicBezTo>
                    <a:pt x="432" y="95"/>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5455525" y="3396700"/>
              <a:ext cx="36925" cy="36825"/>
            </a:xfrm>
            <a:custGeom>
              <a:rect b="b" l="l" r="r" t="t"/>
              <a:pathLst>
                <a:path extrusionOk="0" h="1473" w="1477">
                  <a:moveTo>
                    <a:pt x="738" y="428"/>
                  </a:moveTo>
                  <a:cubicBezTo>
                    <a:pt x="907" y="428"/>
                    <a:pt x="1043" y="565"/>
                    <a:pt x="1043" y="734"/>
                  </a:cubicBezTo>
                  <a:cubicBezTo>
                    <a:pt x="1043" y="903"/>
                    <a:pt x="907" y="1044"/>
                    <a:pt x="738" y="1044"/>
                  </a:cubicBezTo>
                  <a:cubicBezTo>
                    <a:pt x="570" y="1044"/>
                    <a:pt x="429" y="903"/>
                    <a:pt x="429" y="734"/>
                  </a:cubicBezTo>
                  <a:cubicBezTo>
                    <a:pt x="429" y="565"/>
                    <a:pt x="570" y="428"/>
                    <a:pt x="738" y="428"/>
                  </a:cubicBezTo>
                  <a:close/>
                  <a:moveTo>
                    <a:pt x="738" y="0"/>
                  </a:moveTo>
                  <a:cubicBezTo>
                    <a:pt x="328" y="0"/>
                    <a:pt x="0" y="329"/>
                    <a:pt x="0" y="734"/>
                  </a:cubicBezTo>
                  <a:cubicBezTo>
                    <a:pt x="0" y="1144"/>
                    <a:pt x="328" y="1472"/>
                    <a:pt x="738" y="1472"/>
                  </a:cubicBezTo>
                  <a:cubicBezTo>
                    <a:pt x="1144" y="1472"/>
                    <a:pt x="1476" y="1144"/>
                    <a:pt x="1476" y="734"/>
                  </a:cubicBezTo>
                  <a:cubicBezTo>
                    <a:pt x="1476" y="329"/>
                    <a:pt x="1144" y="0"/>
                    <a:pt x="7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5503250" y="3410800"/>
              <a:ext cx="37150" cy="10850"/>
            </a:xfrm>
            <a:custGeom>
              <a:rect b="b" l="l" r="r" t="t"/>
              <a:pathLst>
                <a:path extrusionOk="0" h="434" w="1486">
                  <a:moveTo>
                    <a:pt x="215" y="1"/>
                  </a:moveTo>
                  <a:cubicBezTo>
                    <a:pt x="96" y="1"/>
                    <a:pt x="0" y="97"/>
                    <a:pt x="0" y="219"/>
                  </a:cubicBezTo>
                  <a:cubicBezTo>
                    <a:pt x="0" y="339"/>
                    <a:pt x="96" y="434"/>
                    <a:pt x="215" y="434"/>
                  </a:cubicBezTo>
                  <a:lnTo>
                    <a:pt x="1271" y="434"/>
                  </a:lnTo>
                  <a:cubicBezTo>
                    <a:pt x="1390" y="434"/>
                    <a:pt x="1485" y="339"/>
                    <a:pt x="1485" y="219"/>
                  </a:cubicBezTo>
                  <a:cubicBezTo>
                    <a:pt x="1485" y="97"/>
                    <a:pt x="1390" y="1"/>
                    <a:pt x="1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5503250" y="3423800"/>
              <a:ext cx="102750" cy="10725"/>
            </a:xfrm>
            <a:custGeom>
              <a:rect b="b" l="l" r="r" t="t"/>
              <a:pathLst>
                <a:path extrusionOk="0" h="429" w="4110">
                  <a:moveTo>
                    <a:pt x="215" y="0"/>
                  </a:moveTo>
                  <a:cubicBezTo>
                    <a:pt x="96" y="0"/>
                    <a:pt x="0" y="96"/>
                    <a:pt x="0" y="214"/>
                  </a:cubicBezTo>
                  <a:cubicBezTo>
                    <a:pt x="0" y="334"/>
                    <a:pt x="96" y="429"/>
                    <a:pt x="215" y="429"/>
                  </a:cubicBezTo>
                  <a:lnTo>
                    <a:pt x="3896" y="429"/>
                  </a:lnTo>
                  <a:cubicBezTo>
                    <a:pt x="4015" y="429"/>
                    <a:pt x="4110" y="334"/>
                    <a:pt x="4110" y="214"/>
                  </a:cubicBezTo>
                  <a:cubicBezTo>
                    <a:pt x="4110" y="96"/>
                    <a:pt x="4015" y="0"/>
                    <a:pt x="38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5503150" y="3395650"/>
              <a:ext cx="10950" cy="10750"/>
            </a:xfrm>
            <a:custGeom>
              <a:rect b="b" l="l" r="r" t="t"/>
              <a:pathLst>
                <a:path extrusionOk="0" h="430" w="438">
                  <a:moveTo>
                    <a:pt x="213" y="1"/>
                  </a:moveTo>
                  <a:cubicBezTo>
                    <a:pt x="95" y="1"/>
                    <a:pt x="0" y="97"/>
                    <a:pt x="4" y="215"/>
                  </a:cubicBezTo>
                  <a:cubicBezTo>
                    <a:pt x="4" y="333"/>
                    <a:pt x="100" y="430"/>
                    <a:pt x="219" y="430"/>
                  </a:cubicBezTo>
                  <a:cubicBezTo>
                    <a:pt x="341" y="430"/>
                    <a:pt x="437" y="333"/>
                    <a:pt x="432" y="215"/>
                  </a:cubicBezTo>
                  <a:cubicBezTo>
                    <a:pt x="432"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5455525" y="3453525"/>
              <a:ext cx="36925" cy="36950"/>
            </a:xfrm>
            <a:custGeom>
              <a:rect b="b" l="l" r="r" t="t"/>
              <a:pathLst>
                <a:path extrusionOk="0" h="1478" w="1477">
                  <a:moveTo>
                    <a:pt x="738" y="434"/>
                  </a:moveTo>
                  <a:cubicBezTo>
                    <a:pt x="907" y="434"/>
                    <a:pt x="1043" y="571"/>
                    <a:pt x="1043" y="739"/>
                  </a:cubicBezTo>
                  <a:cubicBezTo>
                    <a:pt x="1043" y="907"/>
                    <a:pt x="907" y="1044"/>
                    <a:pt x="738" y="1044"/>
                  </a:cubicBezTo>
                  <a:cubicBezTo>
                    <a:pt x="570" y="1044"/>
                    <a:pt x="429" y="907"/>
                    <a:pt x="429" y="739"/>
                  </a:cubicBezTo>
                  <a:cubicBezTo>
                    <a:pt x="429" y="571"/>
                    <a:pt x="570" y="434"/>
                    <a:pt x="738" y="434"/>
                  </a:cubicBezTo>
                  <a:close/>
                  <a:moveTo>
                    <a:pt x="738" y="1"/>
                  </a:moveTo>
                  <a:cubicBezTo>
                    <a:pt x="328" y="1"/>
                    <a:pt x="0" y="333"/>
                    <a:pt x="0" y="739"/>
                  </a:cubicBezTo>
                  <a:cubicBezTo>
                    <a:pt x="0" y="1145"/>
                    <a:pt x="328" y="1477"/>
                    <a:pt x="738" y="1477"/>
                  </a:cubicBezTo>
                  <a:cubicBezTo>
                    <a:pt x="1144" y="1477"/>
                    <a:pt x="1476" y="1145"/>
                    <a:pt x="1476" y="739"/>
                  </a:cubicBezTo>
                  <a:cubicBezTo>
                    <a:pt x="1476" y="333"/>
                    <a:pt x="1144" y="1"/>
                    <a:pt x="7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5503250" y="3467775"/>
              <a:ext cx="37150" cy="10850"/>
            </a:xfrm>
            <a:custGeom>
              <a:rect b="b" l="l" r="r" t="t"/>
              <a:pathLst>
                <a:path extrusionOk="0" h="434" w="1486">
                  <a:moveTo>
                    <a:pt x="215" y="1"/>
                  </a:moveTo>
                  <a:cubicBezTo>
                    <a:pt x="96" y="1"/>
                    <a:pt x="0" y="96"/>
                    <a:pt x="0" y="215"/>
                  </a:cubicBezTo>
                  <a:cubicBezTo>
                    <a:pt x="0" y="333"/>
                    <a:pt x="96" y="434"/>
                    <a:pt x="215" y="434"/>
                  </a:cubicBezTo>
                  <a:lnTo>
                    <a:pt x="1271" y="434"/>
                  </a:lnTo>
                  <a:cubicBezTo>
                    <a:pt x="1390" y="434"/>
                    <a:pt x="1485" y="333"/>
                    <a:pt x="1485" y="215"/>
                  </a:cubicBezTo>
                  <a:cubicBezTo>
                    <a:pt x="1485" y="96"/>
                    <a:pt x="1390" y="1"/>
                    <a:pt x="1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5503250" y="3480650"/>
              <a:ext cx="102750" cy="10825"/>
            </a:xfrm>
            <a:custGeom>
              <a:rect b="b" l="l" r="r" t="t"/>
              <a:pathLst>
                <a:path extrusionOk="0" h="433" w="4110">
                  <a:moveTo>
                    <a:pt x="215" y="1"/>
                  </a:moveTo>
                  <a:cubicBezTo>
                    <a:pt x="96" y="1"/>
                    <a:pt x="0" y="100"/>
                    <a:pt x="0" y="219"/>
                  </a:cubicBezTo>
                  <a:cubicBezTo>
                    <a:pt x="0" y="337"/>
                    <a:pt x="96" y="433"/>
                    <a:pt x="215" y="433"/>
                  </a:cubicBezTo>
                  <a:lnTo>
                    <a:pt x="3896" y="433"/>
                  </a:lnTo>
                  <a:cubicBezTo>
                    <a:pt x="4015" y="433"/>
                    <a:pt x="4110" y="337"/>
                    <a:pt x="4110" y="219"/>
                  </a:cubicBezTo>
                  <a:cubicBezTo>
                    <a:pt x="4110" y="100"/>
                    <a:pt x="4015" y="1"/>
                    <a:pt x="38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5503150" y="3452500"/>
              <a:ext cx="10950" cy="10850"/>
            </a:xfrm>
            <a:custGeom>
              <a:rect b="b" l="l" r="r" t="t"/>
              <a:pathLst>
                <a:path extrusionOk="0" h="434" w="438">
                  <a:moveTo>
                    <a:pt x="213" y="0"/>
                  </a:moveTo>
                  <a:cubicBezTo>
                    <a:pt x="95" y="0"/>
                    <a:pt x="0" y="101"/>
                    <a:pt x="4" y="219"/>
                  </a:cubicBezTo>
                  <a:cubicBezTo>
                    <a:pt x="4" y="338"/>
                    <a:pt x="100" y="433"/>
                    <a:pt x="219" y="433"/>
                  </a:cubicBezTo>
                  <a:cubicBezTo>
                    <a:pt x="341" y="433"/>
                    <a:pt x="437" y="334"/>
                    <a:pt x="432" y="215"/>
                  </a:cubicBezTo>
                  <a:cubicBezTo>
                    <a:pt x="432" y="97"/>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5457775" y="3265475"/>
              <a:ext cx="156325" cy="42050"/>
            </a:xfrm>
            <a:custGeom>
              <a:rect b="b" l="l" r="r" t="t"/>
              <a:pathLst>
                <a:path extrusionOk="0" h="1682" w="6253">
                  <a:moveTo>
                    <a:pt x="5820" y="434"/>
                  </a:moveTo>
                  <a:lnTo>
                    <a:pt x="5820" y="1248"/>
                  </a:lnTo>
                  <a:lnTo>
                    <a:pt x="434" y="1248"/>
                  </a:lnTo>
                  <a:lnTo>
                    <a:pt x="434" y="434"/>
                  </a:lnTo>
                  <a:close/>
                  <a:moveTo>
                    <a:pt x="220" y="1"/>
                  </a:moveTo>
                  <a:cubicBezTo>
                    <a:pt x="102" y="1"/>
                    <a:pt x="1" y="96"/>
                    <a:pt x="1" y="215"/>
                  </a:cubicBezTo>
                  <a:lnTo>
                    <a:pt x="1" y="1467"/>
                  </a:lnTo>
                  <a:cubicBezTo>
                    <a:pt x="1" y="1586"/>
                    <a:pt x="102" y="1681"/>
                    <a:pt x="220" y="1681"/>
                  </a:cubicBezTo>
                  <a:lnTo>
                    <a:pt x="6038" y="1681"/>
                  </a:lnTo>
                  <a:cubicBezTo>
                    <a:pt x="6156" y="1681"/>
                    <a:pt x="6253" y="1586"/>
                    <a:pt x="6253" y="1467"/>
                  </a:cubicBezTo>
                  <a:lnTo>
                    <a:pt x="6253" y="215"/>
                  </a:lnTo>
                  <a:cubicBezTo>
                    <a:pt x="6253" y="96"/>
                    <a:pt x="6156" y="1"/>
                    <a:pt x="60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41"/>
          <p:cNvGrpSpPr/>
          <p:nvPr/>
        </p:nvGrpSpPr>
        <p:grpSpPr>
          <a:xfrm>
            <a:off x="4711700" y="3596125"/>
            <a:ext cx="367825" cy="277825"/>
            <a:chOff x="4711700" y="3321525"/>
            <a:chExt cx="367825" cy="277825"/>
          </a:xfrm>
        </p:grpSpPr>
        <p:sp>
          <p:nvSpPr>
            <p:cNvPr id="609" name="Google Shape;609;p41"/>
            <p:cNvSpPr/>
            <p:nvPr/>
          </p:nvSpPr>
          <p:spPr>
            <a:xfrm>
              <a:off x="4711700" y="3484500"/>
              <a:ext cx="10725" cy="32500"/>
            </a:xfrm>
            <a:custGeom>
              <a:rect b="b" l="l" r="r" t="t"/>
              <a:pathLst>
                <a:path extrusionOk="0" h="1300" w="429">
                  <a:moveTo>
                    <a:pt x="214" y="1"/>
                  </a:moveTo>
                  <a:cubicBezTo>
                    <a:pt x="96" y="1"/>
                    <a:pt x="1" y="97"/>
                    <a:pt x="1" y="215"/>
                  </a:cubicBezTo>
                  <a:lnTo>
                    <a:pt x="1" y="1086"/>
                  </a:lnTo>
                  <a:cubicBezTo>
                    <a:pt x="1" y="1204"/>
                    <a:pt x="96" y="1300"/>
                    <a:pt x="214" y="1300"/>
                  </a:cubicBezTo>
                  <a:cubicBezTo>
                    <a:pt x="333" y="1300"/>
                    <a:pt x="428" y="1204"/>
                    <a:pt x="428" y="1086"/>
                  </a:cubicBezTo>
                  <a:lnTo>
                    <a:pt x="428" y="215"/>
                  </a:lnTo>
                  <a:cubicBezTo>
                    <a:pt x="428"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4711700" y="3321525"/>
              <a:ext cx="367825" cy="277825"/>
            </a:xfrm>
            <a:custGeom>
              <a:rect b="b" l="l" r="r" t="t"/>
              <a:pathLst>
                <a:path extrusionOk="0" h="11113" w="14713">
                  <a:moveTo>
                    <a:pt x="11851" y="433"/>
                  </a:moveTo>
                  <a:cubicBezTo>
                    <a:pt x="11906" y="433"/>
                    <a:pt x="11947" y="474"/>
                    <a:pt x="11947" y="524"/>
                  </a:cubicBezTo>
                  <a:lnTo>
                    <a:pt x="11947" y="783"/>
                  </a:lnTo>
                  <a:lnTo>
                    <a:pt x="10730" y="783"/>
                  </a:lnTo>
                  <a:lnTo>
                    <a:pt x="10730" y="524"/>
                  </a:lnTo>
                  <a:cubicBezTo>
                    <a:pt x="10730" y="474"/>
                    <a:pt x="10772" y="433"/>
                    <a:pt x="10821" y="433"/>
                  </a:cubicBezTo>
                  <a:close/>
                  <a:moveTo>
                    <a:pt x="4133" y="783"/>
                  </a:moveTo>
                  <a:cubicBezTo>
                    <a:pt x="4183" y="783"/>
                    <a:pt x="4224" y="825"/>
                    <a:pt x="4224" y="875"/>
                  </a:cubicBezTo>
                  <a:lnTo>
                    <a:pt x="4224" y="1408"/>
                  </a:lnTo>
                  <a:lnTo>
                    <a:pt x="1782" y="1408"/>
                  </a:lnTo>
                  <a:lnTo>
                    <a:pt x="1782" y="875"/>
                  </a:lnTo>
                  <a:cubicBezTo>
                    <a:pt x="1782" y="825"/>
                    <a:pt x="1823" y="783"/>
                    <a:pt x="1873" y="783"/>
                  </a:cubicBezTo>
                  <a:close/>
                  <a:moveTo>
                    <a:pt x="6097" y="1089"/>
                  </a:moveTo>
                  <a:cubicBezTo>
                    <a:pt x="6146" y="1089"/>
                    <a:pt x="6188" y="1130"/>
                    <a:pt x="6188" y="1185"/>
                  </a:cubicBezTo>
                  <a:lnTo>
                    <a:pt x="6188" y="1408"/>
                  </a:lnTo>
                  <a:lnTo>
                    <a:pt x="5591" y="1408"/>
                  </a:lnTo>
                  <a:lnTo>
                    <a:pt x="5591" y="1185"/>
                  </a:lnTo>
                  <a:cubicBezTo>
                    <a:pt x="5591" y="1130"/>
                    <a:pt x="5632" y="1089"/>
                    <a:pt x="5682" y="1089"/>
                  </a:cubicBezTo>
                  <a:close/>
                  <a:moveTo>
                    <a:pt x="12467" y="1212"/>
                  </a:moveTo>
                  <a:cubicBezTo>
                    <a:pt x="12516" y="1212"/>
                    <a:pt x="12558" y="1253"/>
                    <a:pt x="12558" y="1308"/>
                  </a:cubicBezTo>
                  <a:lnTo>
                    <a:pt x="12558" y="1408"/>
                  </a:lnTo>
                  <a:lnTo>
                    <a:pt x="10120" y="1408"/>
                  </a:lnTo>
                  <a:lnTo>
                    <a:pt x="10120" y="1308"/>
                  </a:lnTo>
                  <a:cubicBezTo>
                    <a:pt x="10120" y="1253"/>
                    <a:pt x="10161" y="1212"/>
                    <a:pt x="10211" y="1212"/>
                  </a:cubicBezTo>
                  <a:close/>
                  <a:moveTo>
                    <a:pt x="13209" y="2747"/>
                  </a:moveTo>
                  <a:lnTo>
                    <a:pt x="13209" y="3317"/>
                  </a:lnTo>
                  <a:lnTo>
                    <a:pt x="11633" y="3317"/>
                  </a:lnTo>
                  <a:lnTo>
                    <a:pt x="11633" y="2747"/>
                  </a:lnTo>
                  <a:close/>
                  <a:moveTo>
                    <a:pt x="13883" y="1836"/>
                  </a:moveTo>
                  <a:cubicBezTo>
                    <a:pt x="14102" y="1836"/>
                    <a:pt x="14280" y="2019"/>
                    <a:pt x="14280" y="2238"/>
                  </a:cubicBezTo>
                  <a:lnTo>
                    <a:pt x="14280" y="3317"/>
                  </a:lnTo>
                  <a:lnTo>
                    <a:pt x="13642" y="3317"/>
                  </a:lnTo>
                  <a:lnTo>
                    <a:pt x="13642" y="2533"/>
                  </a:lnTo>
                  <a:cubicBezTo>
                    <a:pt x="13642" y="2415"/>
                    <a:pt x="13542" y="2320"/>
                    <a:pt x="13424" y="2320"/>
                  </a:cubicBezTo>
                  <a:lnTo>
                    <a:pt x="11418" y="2320"/>
                  </a:lnTo>
                  <a:cubicBezTo>
                    <a:pt x="11300" y="2320"/>
                    <a:pt x="11204" y="2415"/>
                    <a:pt x="11204" y="2533"/>
                  </a:cubicBezTo>
                  <a:lnTo>
                    <a:pt x="11204" y="3317"/>
                  </a:lnTo>
                  <a:lnTo>
                    <a:pt x="9094" y="3317"/>
                  </a:lnTo>
                  <a:cubicBezTo>
                    <a:pt x="8558" y="3062"/>
                    <a:pt x="7965" y="2930"/>
                    <a:pt x="7355" y="2930"/>
                  </a:cubicBezTo>
                  <a:cubicBezTo>
                    <a:pt x="6735" y="2930"/>
                    <a:pt x="6142" y="3067"/>
                    <a:pt x="5614" y="3317"/>
                  </a:cubicBezTo>
                  <a:lnTo>
                    <a:pt x="3189" y="3317"/>
                  </a:lnTo>
                  <a:cubicBezTo>
                    <a:pt x="3094" y="2970"/>
                    <a:pt x="2775" y="2711"/>
                    <a:pt x="2397" y="2711"/>
                  </a:cubicBezTo>
                  <a:cubicBezTo>
                    <a:pt x="2024" y="2711"/>
                    <a:pt x="1704" y="2970"/>
                    <a:pt x="1608" y="3317"/>
                  </a:cubicBezTo>
                  <a:lnTo>
                    <a:pt x="428" y="3317"/>
                  </a:lnTo>
                  <a:lnTo>
                    <a:pt x="428" y="2238"/>
                  </a:lnTo>
                  <a:cubicBezTo>
                    <a:pt x="428" y="2019"/>
                    <a:pt x="607" y="1836"/>
                    <a:pt x="830" y="1836"/>
                  </a:cubicBezTo>
                  <a:close/>
                  <a:moveTo>
                    <a:pt x="2397" y="3144"/>
                  </a:moveTo>
                  <a:cubicBezTo>
                    <a:pt x="2611" y="3144"/>
                    <a:pt x="2789" y="3317"/>
                    <a:pt x="2789" y="3531"/>
                  </a:cubicBezTo>
                  <a:cubicBezTo>
                    <a:pt x="2789" y="3746"/>
                    <a:pt x="2611" y="3918"/>
                    <a:pt x="2397" y="3918"/>
                  </a:cubicBezTo>
                  <a:cubicBezTo>
                    <a:pt x="2188" y="3918"/>
                    <a:pt x="2010" y="3746"/>
                    <a:pt x="2010" y="3531"/>
                  </a:cubicBezTo>
                  <a:cubicBezTo>
                    <a:pt x="2010" y="3317"/>
                    <a:pt x="2188" y="3144"/>
                    <a:pt x="2397" y="3144"/>
                  </a:cubicBezTo>
                  <a:close/>
                  <a:moveTo>
                    <a:pt x="11938" y="6538"/>
                  </a:moveTo>
                  <a:cubicBezTo>
                    <a:pt x="12020" y="6538"/>
                    <a:pt x="12084" y="6602"/>
                    <a:pt x="12084" y="6684"/>
                  </a:cubicBezTo>
                  <a:lnTo>
                    <a:pt x="12084" y="7222"/>
                  </a:lnTo>
                  <a:cubicBezTo>
                    <a:pt x="12084" y="7304"/>
                    <a:pt x="12020" y="7367"/>
                    <a:pt x="11938" y="7367"/>
                  </a:cubicBezTo>
                  <a:lnTo>
                    <a:pt x="11432" y="7367"/>
                  </a:lnTo>
                  <a:cubicBezTo>
                    <a:pt x="11441" y="7254"/>
                    <a:pt x="11450" y="7140"/>
                    <a:pt x="11450" y="7022"/>
                  </a:cubicBezTo>
                  <a:cubicBezTo>
                    <a:pt x="11450" y="6862"/>
                    <a:pt x="11437" y="6698"/>
                    <a:pt x="11418" y="6538"/>
                  </a:cubicBezTo>
                  <a:close/>
                  <a:moveTo>
                    <a:pt x="4365" y="9810"/>
                  </a:moveTo>
                  <a:cubicBezTo>
                    <a:pt x="4525" y="9987"/>
                    <a:pt x="4703" y="10147"/>
                    <a:pt x="4894" y="10292"/>
                  </a:cubicBezTo>
                  <a:lnTo>
                    <a:pt x="830" y="10292"/>
                  </a:lnTo>
                  <a:cubicBezTo>
                    <a:pt x="607" y="10292"/>
                    <a:pt x="428" y="10111"/>
                    <a:pt x="428" y="9892"/>
                  </a:cubicBezTo>
                  <a:lnTo>
                    <a:pt x="428" y="9810"/>
                  </a:lnTo>
                  <a:close/>
                  <a:moveTo>
                    <a:pt x="14280" y="9810"/>
                  </a:moveTo>
                  <a:lnTo>
                    <a:pt x="14280" y="9892"/>
                  </a:lnTo>
                  <a:cubicBezTo>
                    <a:pt x="14280" y="10111"/>
                    <a:pt x="14102" y="10292"/>
                    <a:pt x="13883" y="10292"/>
                  </a:cubicBezTo>
                  <a:lnTo>
                    <a:pt x="9815" y="10292"/>
                  </a:lnTo>
                  <a:cubicBezTo>
                    <a:pt x="10006" y="10147"/>
                    <a:pt x="10184" y="9987"/>
                    <a:pt x="10348" y="9810"/>
                  </a:cubicBezTo>
                  <a:close/>
                  <a:moveTo>
                    <a:pt x="7355" y="3358"/>
                  </a:moveTo>
                  <a:cubicBezTo>
                    <a:pt x="8402" y="3358"/>
                    <a:pt x="9400" y="3809"/>
                    <a:pt x="10097" y="4593"/>
                  </a:cubicBezTo>
                  <a:cubicBezTo>
                    <a:pt x="10139" y="4642"/>
                    <a:pt x="10198" y="4667"/>
                    <a:pt x="10257" y="4667"/>
                  </a:cubicBezTo>
                  <a:cubicBezTo>
                    <a:pt x="10309" y="4667"/>
                    <a:pt x="10360" y="4648"/>
                    <a:pt x="10402" y="4611"/>
                  </a:cubicBezTo>
                  <a:cubicBezTo>
                    <a:pt x="10489" y="4534"/>
                    <a:pt x="10499" y="4397"/>
                    <a:pt x="10421" y="4310"/>
                  </a:cubicBezTo>
                  <a:cubicBezTo>
                    <a:pt x="10234" y="4101"/>
                    <a:pt x="10028" y="3914"/>
                    <a:pt x="9810" y="3750"/>
                  </a:cubicBezTo>
                  <a:lnTo>
                    <a:pt x="14280" y="3750"/>
                  </a:lnTo>
                  <a:lnTo>
                    <a:pt x="14280" y="9382"/>
                  </a:lnTo>
                  <a:lnTo>
                    <a:pt x="10699" y="9382"/>
                  </a:lnTo>
                  <a:cubicBezTo>
                    <a:pt x="11027" y="8917"/>
                    <a:pt x="11264" y="8379"/>
                    <a:pt x="11373" y="7800"/>
                  </a:cubicBezTo>
                  <a:lnTo>
                    <a:pt x="11938" y="7800"/>
                  </a:lnTo>
                  <a:cubicBezTo>
                    <a:pt x="12257" y="7800"/>
                    <a:pt x="12516" y="7541"/>
                    <a:pt x="12516" y="7222"/>
                  </a:cubicBezTo>
                  <a:lnTo>
                    <a:pt x="12516" y="6684"/>
                  </a:lnTo>
                  <a:cubicBezTo>
                    <a:pt x="12516" y="6366"/>
                    <a:pt x="12257" y="6110"/>
                    <a:pt x="11938" y="6110"/>
                  </a:cubicBezTo>
                  <a:lnTo>
                    <a:pt x="11346" y="6110"/>
                  </a:lnTo>
                  <a:cubicBezTo>
                    <a:pt x="11268" y="5764"/>
                    <a:pt x="11145" y="5431"/>
                    <a:pt x="10981" y="5121"/>
                  </a:cubicBezTo>
                  <a:cubicBezTo>
                    <a:pt x="10943" y="5048"/>
                    <a:pt x="10867" y="5006"/>
                    <a:pt x="10789" y="5006"/>
                  </a:cubicBezTo>
                  <a:cubicBezTo>
                    <a:pt x="10755" y="5006"/>
                    <a:pt x="10721" y="5014"/>
                    <a:pt x="10690" y="5030"/>
                  </a:cubicBezTo>
                  <a:cubicBezTo>
                    <a:pt x="10585" y="5085"/>
                    <a:pt x="10543" y="5217"/>
                    <a:pt x="10598" y="5321"/>
                  </a:cubicBezTo>
                  <a:cubicBezTo>
                    <a:pt x="10871" y="5841"/>
                    <a:pt x="11018" y="6429"/>
                    <a:pt x="11018" y="7022"/>
                  </a:cubicBezTo>
                  <a:cubicBezTo>
                    <a:pt x="11018" y="9039"/>
                    <a:pt x="9372" y="10685"/>
                    <a:pt x="7355" y="10685"/>
                  </a:cubicBezTo>
                  <a:cubicBezTo>
                    <a:pt x="5336" y="10685"/>
                    <a:pt x="3696" y="9039"/>
                    <a:pt x="3696" y="7022"/>
                  </a:cubicBezTo>
                  <a:cubicBezTo>
                    <a:pt x="3696" y="5003"/>
                    <a:pt x="5336" y="3358"/>
                    <a:pt x="7355" y="3358"/>
                  </a:cubicBezTo>
                  <a:close/>
                  <a:moveTo>
                    <a:pt x="10821" y="0"/>
                  </a:moveTo>
                  <a:cubicBezTo>
                    <a:pt x="10535" y="0"/>
                    <a:pt x="10302" y="232"/>
                    <a:pt x="10302" y="524"/>
                  </a:cubicBezTo>
                  <a:lnTo>
                    <a:pt x="10302" y="783"/>
                  </a:lnTo>
                  <a:lnTo>
                    <a:pt x="10211" y="783"/>
                  </a:lnTo>
                  <a:cubicBezTo>
                    <a:pt x="9919" y="783"/>
                    <a:pt x="9687" y="1016"/>
                    <a:pt x="9687" y="1308"/>
                  </a:cubicBezTo>
                  <a:lnTo>
                    <a:pt x="9687" y="1408"/>
                  </a:lnTo>
                  <a:lnTo>
                    <a:pt x="6621" y="1408"/>
                  </a:lnTo>
                  <a:lnTo>
                    <a:pt x="6621" y="1185"/>
                  </a:lnTo>
                  <a:cubicBezTo>
                    <a:pt x="6621" y="893"/>
                    <a:pt x="6384" y="661"/>
                    <a:pt x="6097" y="661"/>
                  </a:cubicBezTo>
                  <a:lnTo>
                    <a:pt x="5682" y="661"/>
                  </a:lnTo>
                  <a:cubicBezTo>
                    <a:pt x="5395" y="661"/>
                    <a:pt x="5158" y="893"/>
                    <a:pt x="5158" y="1185"/>
                  </a:cubicBezTo>
                  <a:lnTo>
                    <a:pt x="5158" y="1408"/>
                  </a:lnTo>
                  <a:lnTo>
                    <a:pt x="4653" y="1408"/>
                  </a:lnTo>
                  <a:lnTo>
                    <a:pt x="4653" y="875"/>
                  </a:lnTo>
                  <a:cubicBezTo>
                    <a:pt x="4653" y="588"/>
                    <a:pt x="4420" y="351"/>
                    <a:pt x="4133" y="351"/>
                  </a:cubicBezTo>
                  <a:lnTo>
                    <a:pt x="1873" y="351"/>
                  </a:lnTo>
                  <a:cubicBezTo>
                    <a:pt x="1586" y="351"/>
                    <a:pt x="1349" y="588"/>
                    <a:pt x="1349" y="875"/>
                  </a:cubicBezTo>
                  <a:lnTo>
                    <a:pt x="1349" y="1408"/>
                  </a:lnTo>
                  <a:lnTo>
                    <a:pt x="830" y="1408"/>
                  </a:lnTo>
                  <a:cubicBezTo>
                    <a:pt x="369" y="1408"/>
                    <a:pt x="1" y="1782"/>
                    <a:pt x="1" y="2238"/>
                  </a:cubicBezTo>
                  <a:lnTo>
                    <a:pt x="1" y="5796"/>
                  </a:lnTo>
                  <a:cubicBezTo>
                    <a:pt x="1" y="5914"/>
                    <a:pt x="96" y="6010"/>
                    <a:pt x="214" y="6010"/>
                  </a:cubicBezTo>
                  <a:cubicBezTo>
                    <a:pt x="333" y="6010"/>
                    <a:pt x="428" y="5914"/>
                    <a:pt x="428" y="5796"/>
                  </a:cubicBezTo>
                  <a:lnTo>
                    <a:pt x="428" y="3750"/>
                  </a:lnTo>
                  <a:lnTo>
                    <a:pt x="1608" y="3750"/>
                  </a:lnTo>
                  <a:cubicBezTo>
                    <a:pt x="1704" y="4097"/>
                    <a:pt x="2024" y="4351"/>
                    <a:pt x="2397" y="4351"/>
                  </a:cubicBezTo>
                  <a:cubicBezTo>
                    <a:pt x="2775" y="4351"/>
                    <a:pt x="3094" y="4097"/>
                    <a:pt x="3189" y="3750"/>
                  </a:cubicBezTo>
                  <a:lnTo>
                    <a:pt x="4903" y="3750"/>
                  </a:lnTo>
                  <a:cubicBezTo>
                    <a:pt x="3905" y="4497"/>
                    <a:pt x="3263" y="5687"/>
                    <a:pt x="3263" y="7022"/>
                  </a:cubicBezTo>
                  <a:cubicBezTo>
                    <a:pt x="3263" y="7901"/>
                    <a:pt x="3541" y="8711"/>
                    <a:pt x="4010" y="9382"/>
                  </a:cubicBezTo>
                  <a:lnTo>
                    <a:pt x="428" y="9382"/>
                  </a:lnTo>
                  <a:lnTo>
                    <a:pt x="428" y="8543"/>
                  </a:lnTo>
                  <a:cubicBezTo>
                    <a:pt x="428" y="8425"/>
                    <a:pt x="333" y="8328"/>
                    <a:pt x="214" y="8328"/>
                  </a:cubicBezTo>
                  <a:cubicBezTo>
                    <a:pt x="96" y="8328"/>
                    <a:pt x="1" y="8425"/>
                    <a:pt x="1" y="8543"/>
                  </a:cubicBezTo>
                  <a:lnTo>
                    <a:pt x="1" y="9892"/>
                  </a:lnTo>
                  <a:cubicBezTo>
                    <a:pt x="1" y="10347"/>
                    <a:pt x="369" y="10721"/>
                    <a:pt x="830" y="10721"/>
                  </a:cubicBezTo>
                  <a:lnTo>
                    <a:pt x="5609" y="10721"/>
                  </a:lnTo>
                  <a:cubicBezTo>
                    <a:pt x="6138" y="10972"/>
                    <a:pt x="6730" y="11113"/>
                    <a:pt x="7355" y="11113"/>
                  </a:cubicBezTo>
                  <a:cubicBezTo>
                    <a:pt x="7978" y="11113"/>
                    <a:pt x="8571" y="10972"/>
                    <a:pt x="9104" y="10721"/>
                  </a:cubicBezTo>
                  <a:lnTo>
                    <a:pt x="13883" y="10721"/>
                  </a:lnTo>
                  <a:cubicBezTo>
                    <a:pt x="14339" y="10721"/>
                    <a:pt x="14713" y="10347"/>
                    <a:pt x="14713" y="9892"/>
                  </a:cubicBezTo>
                  <a:lnTo>
                    <a:pt x="14713" y="2238"/>
                  </a:lnTo>
                  <a:cubicBezTo>
                    <a:pt x="14713" y="1782"/>
                    <a:pt x="14339" y="1408"/>
                    <a:pt x="13883" y="1408"/>
                  </a:cubicBezTo>
                  <a:lnTo>
                    <a:pt x="12991" y="1408"/>
                  </a:lnTo>
                  <a:lnTo>
                    <a:pt x="12991" y="1308"/>
                  </a:lnTo>
                  <a:cubicBezTo>
                    <a:pt x="12991" y="1016"/>
                    <a:pt x="12753" y="783"/>
                    <a:pt x="12467" y="783"/>
                  </a:cubicBezTo>
                  <a:lnTo>
                    <a:pt x="12375" y="783"/>
                  </a:lnTo>
                  <a:lnTo>
                    <a:pt x="12375" y="524"/>
                  </a:lnTo>
                  <a:cubicBezTo>
                    <a:pt x="12375" y="232"/>
                    <a:pt x="12143" y="0"/>
                    <a:pt x="118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4823100" y="3424475"/>
              <a:ext cx="145025" cy="145050"/>
            </a:xfrm>
            <a:custGeom>
              <a:rect b="b" l="l" r="r" t="t"/>
              <a:pathLst>
                <a:path extrusionOk="0" h="5802" w="5801">
                  <a:moveTo>
                    <a:pt x="2899" y="434"/>
                  </a:moveTo>
                  <a:cubicBezTo>
                    <a:pt x="4260" y="434"/>
                    <a:pt x="5368" y="1541"/>
                    <a:pt x="5368" y="2904"/>
                  </a:cubicBezTo>
                  <a:cubicBezTo>
                    <a:pt x="5368" y="4265"/>
                    <a:pt x="4260" y="5373"/>
                    <a:pt x="2899" y="5373"/>
                  </a:cubicBezTo>
                  <a:cubicBezTo>
                    <a:pt x="1536" y="5373"/>
                    <a:pt x="428" y="4265"/>
                    <a:pt x="428" y="2904"/>
                  </a:cubicBezTo>
                  <a:cubicBezTo>
                    <a:pt x="428" y="1541"/>
                    <a:pt x="1536" y="434"/>
                    <a:pt x="2899" y="434"/>
                  </a:cubicBezTo>
                  <a:close/>
                  <a:moveTo>
                    <a:pt x="2899" y="0"/>
                  </a:moveTo>
                  <a:cubicBezTo>
                    <a:pt x="1299" y="0"/>
                    <a:pt x="1" y="1304"/>
                    <a:pt x="1" y="2904"/>
                  </a:cubicBezTo>
                  <a:cubicBezTo>
                    <a:pt x="1" y="4502"/>
                    <a:pt x="1299" y="5802"/>
                    <a:pt x="2899" y="5802"/>
                  </a:cubicBezTo>
                  <a:cubicBezTo>
                    <a:pt x="4497" y="5802"/>
                    <a:pt x="5801" y="4502"/>
                    <a:pt x="5801" y="2904"/>
                  </a:cubicBezTo>
                  <a:cubicBezTo>
                    <a:pt x="5801" y="1304"/>
                    <a:pt x="4497" y="0"/>
                    <a:pt x="28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4844975" y="3446350"/>
              <a:ext cx="101300" cy="101425"/>
            </a:xfrm>
            <a:custGeom>
              <a:rect b="b" l="l" r="r" t="t"/>
              <a:pathLst>
                <a:path extrusionOk="0" h="4057" w="4052">
                  <a:moveTo>
                    <a:pt x="2024" y="433"/>
                  </a:moveTo>
                  <a:cubicBezTo>
                    <a:pt x="2903" y="433"/>
                    <a:pt x="3618" y="1148"/>
                    <a:pt x="3618" y="2029"/>
                  </a:cubicBezTo>
                  <a:cubicBezTo>
                    <a:pt x="3618" y="2908"/>
                    <a:pt x="2903" y="3623"/>
                    <a:pt x="2024" y="3623"/>
                  </a:cubicBezTo>
                  <a:cubicBezTo>
                    <a:pt x="1143" y="3623"/>
                    <a:pt x="428" y="2908"/>
                    <a:pt x="428" y="2029"/>
                  </a:cubicBezTo>
                  <a:cubicBezTo>
                    <a:pt x="428" y="1148"/>
                    <a:pt x="1143" y="433"/>
                    <a:pt x="2024" y="433"/>
                  </a:cubicBezTo>
                  <a:close/>
                  <a:moveTo>
                    <a:pt x="2024" y="0"/>
                  </a:moveTo>
                  <a:cubicBezTo>
                    <a:pt x="907" y="0"/>
                    <a:pt x="1" y="912"/>
                    <a:pt x="1" y="2029"/>
                  </a:cubicBezTo>
                  <a:cubicBezTo>
                    <a:pt x="1" y="3144"/>
                    <a:pt x="907" y="4056"/>
                    <a:pt x="2024" y="4056"/>
                  </a:cubicBezTo>
                  <a:cubicBezTo>
                    <a:pt x="3139" y="4056"/>
                    <a:pt x="4051" y="3144"/>
                    <a:pt x="4051" y="2029"/>
                  </a:cubicBezTo>
                  <a:cubicBezTo>
                    <a:pt x="4051" y="912"/>
                    <a:pt x="3139" y="0"/>
                    <a:pt x="20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1"/>
          <p:cNvGrpSpPr/>
          <p:nvPr/>
        </p:nvGrpSpPr>
        <p:grpSpPr>
          <a:xfrm>
            <a:off x="4089075" y="3554550"/>
            <a:ext cx="369100" cy="319400"/>
            <a:chOff x="4089075" y="3279950"/>
            <a:chExt cx="369100" cy="319400"/>
          </a:xfrm>
        </p:grpSpPr>
        <p:sp>
          <p:nvSpPr>
            <p:cNvPr id="614" name="Google Shape;614;p41"/>
            <p:cNvSpPr/>
            <p:nvPr/>
          </p:nvSpPr>
          <p:spPr>
            <a:xfrm>
              <a:off x="4089075" y="3279950"/>
              <a:ext cx="369100" cy="319400"/>
            </a:xfrm>
            <a:custGeom>
              <a:rect b="b" l="l" r="r" t="t"/>
              <a:pathLst>
                <a:path extrusionOk="0" h="12776" w="14764">
                  <a:moveTo>
                    <a:pt x="10225" y="3686"/>
                  </a:moveTo>
                  <a:lnTo>
                    <a:pt x="13172" y="6634"/>
                  </a:lnTo>
                  <a:lnTo>
                    <a:pt x="9656" y="10151"/>
                  </a:lnTo>
                  <a:lnTo>
                    <a:pt x="8453" y="8948"/>
                  </a:lnTo>
                  <a:lnTo>
                    <a:pt x="9728" y="8948"/>
                  </a:lnTo>
                  <a:cubicBezTo>
                    <a:pt x="10001" y="8948"/>
                    <a:pt x="10225" y="8725"/>
                    <a:pt x="10225" y="8456"/>
                  </a:cubicBezTo>
                  <a:lnTo>
                    <a:pt x="10225" y="3686"/>
                  </a:lnTo>
                  <a:close/>
                  <a:moveTo>
                    <a:pt x="10225" y="2570"/>
                  </a:moveTo>
                  <a:lnTo>
                    <a:pt x="14266" y="6611"/>
                  </a:lnTo>
                  <a:cubicBezTo>
                    <a:pt x="14289" y="6634"/>
                    <a:pt x="14289" y="6675"/>
                    <a:pt x="14266" y="6698"/>
                  </a:cubicBezTo>
                  <a:lnTo>
                    <a:pt x="8640" y="12329"/>
                  </a:lnTo>
                  <a:cubicBezTo>
                    <a:pt x="8621" y="12343"/>
                    <a:pt x="8607" y="12348"/>
                    <a:pt x="8594" y="12348"/>
                  </a:cubicBezTo>
                  <a:cubicBezTo>
                    <a:pt x="8580" y="12348"/>
                    <a:pt x="8562" y="12343"/>
                    <a:pt x="8548" y="12329"/>
                  </a:cubicBezTo>
                  <a:lnTo>
                    <a:pt x="7263" y="11045"/>
                  </a:lnTo>
                  <a:lnTo>
                    <a:pt x="7263" y="8948"/>
                  </a:lnTo>
                  <a:lnTo>
                    <a:pt x="7841" y="8948"/>
                  </a:lnTo>
                  <a:lnTo>
                    <a:pt x="9500" y="10607"/>
                  </a:lnTo>
                  <a:cubicBezTo>
                    <a:pt x="9546" y="10653"/>
                    <a:pt x="9601" y="10671"/>
                    <a:pt x="9656" y="10671"/>
                  </a:cubicBezTo>
                  <a:cubicBezTo>
                    <a:pt x="9710" y="10671"/>
                    <a:pt x="9765" y="10653"/>
                    <a:pt x="9805" y="10607"/>
                  </a:cubicBezTo>
                  <a:lnTo>
                    <a:pt x="13628" y="6784"/>
                  </a:lnTo>
                  <a:cubicBezTo>
                    <a:pt x="13670" y="6748"/>
                    <a:pt x="13692" y="6693"/>
                    <a:pt x="13692" y="6634"/>
                  </a:cubicBezTo>
                  <a:cubicBezTo>
                    <a:pt x="13692" y="6574"/>
                    <a:pt x="13670" y="6520"/>
                    <a:pt x="13628" y="6484"/>
                  </a:cubicBezTo>
                  <a:lnTo>
                    <a:pt x="10225" y="3075"/>
                  </a:lnTo>
                  <a:lnTo>
                    <a:pt x="10225" y="2570"/>
                  </a:lnTo>
                  <a:close/>
                  <a:moveTo>
                    <a:pt x="3459" y="0"/>
                  </a:moveTo>
                  <a:cubicBezTo>
                    <a:pt x="3185" y="0"/>
                    <a:pt x="2962" y="223"/>
                    <a:pt x="2962" y="497"/>
                  </a:cubicBezTo>
                  <a:lnTo>
                    <a:pt x="2962" y="3804"/>
                  </a:lnTo>
                  <a:lnTo>
                    <a:pt x="497" y="3804"/>
                  </a:lnTo>
                  <a:cubicBezTo>
                    <a:pt x="224" y="3804"/>
                    <a:pt x="1" y="4023"/>
                    <a:pt x="1" y="4296"/>
                  </a:cubicBezTo>
                  <a:lnTo>
                    <a:pt x="1" y="12256"/>
                  </a:lnTo>
                  <a:cubicBezTo>
                    <a:pt x="1" y="12530"/>
                    <a:pt x="224" y="12753"/>
                    <a:pt x="497" y="12753"/>
                  </a:cubicBezTo>
                  <a:lnTo>
                    <a:pt x="1490" y="12753"/>
                  </a:lnTo>
                  <a:cubicBezTo>
                    <a:pt x="1608" y="12753"/>
                    <a:pt x="1705" y="12657"/>
                    <a:pt x="1705" y="12534"/>
                  </a:cubicBezTo>
                  <a:cubicBezTo>
                    <a:pt x="1705" y="12416"/>
                    <a:pt x="1608" y="12321"/>
                    <a:pt x="1490" y="12321"/>
                  </a:cubicBezTo>
                  <a:lnTo>
                    <a:pt x="497" y="12321"/>
                  </a:lnTo>
                  <a:cubicBezTo>
                    <a:pt x="460" y="12321"/>
                    <a:pt x="433" y="12293"/>
                    <a:pt x="433" y="12256"/>
                  </a:cubicBezTo>
                  <a:lnTo>
                    <a:pt x="433" y="4296"/>
                  </a:lnTo>
                  <a:cubicBezTo>
                    <a:pt x="433" y="4265"/>
                    <a:pt x="460" y="4233"/>
                    <a:pt x="497" y="4233"/>
                  </a:cubicBezTo>
                  <a:lnTo>
                    <a:pt x="6771" y="4233"/>
                  </a:lnTo>
                  <a:cubicBezTo>
                    <a:pt x="6803" y="4233"/>
                    <a:pt x="6835" y="4265"/>
                    <a:pt x="6835" y="4296"/>
                  </a:cubicBezTo>
                  <a:lnTo>
                    <a:pt x="6835" y="12256"/>
                  </a:lnTo>
                  <a:cubicBezTo>
                    <a:pt x="6835" y="12293"/>
                    <a:pt x="6803" y="12321"/>
                    <a:pt x="6771" y="12321"/>
                  </a:cubicBezTo>
                  <a:lnTo>
                    <a:pt x="2429" y="12321"/>
                  </a:lnTo>
                  <a:cubicBezTo>
                    <a:pt x="2310" y="12321"/>
                    <a:pt x="2215" y="12416"/>
                    <a:pt x="2215" y="12534"/>
                  </a:cubicBezTo>
                  <a:cubicBezTo>
                    <a:pt x="2215" y="12657"/>
                    <a:pt x="2310" y="12753"/>
                    <a:pt x="2429" y="12753"/>
                  </a:cubicBezTo>
                  <a:lnTo>
                    <a:pt x="6771" y="12753"/>
                  </a:lnTo>
                  <a:cubicBezTo>
                    <a:pt x="7040" y="12753"/>
                    <a:pt x="7263" y="12530"/>
                    <a:pt x="7263" y="12256"/>
                  </a:cubicBezTo>
                  <a:lnTo>
                    <a:pt x="7263" y="11655"/>
                  </a:lnTo>
                  <a:lnTo>
                    <a:pt x="8243" y="12630"/>
                  </a:lnTo>
                  <a:cubicBezTo>
                    <a:pt x="8339" y="12725"/>
                    <a:pt x="8461" y="12776"/>
                    <a:pt x="8594" y="12776"/>
                  </a:cubicBezTo>
                  <a:cubicBezTo>
                    <a:pt x="8726" y="12776"/>
                    <a:pt x="8849" y="12725"/>
                    <a:pt x="8945" y="12630"/>
                  </a:cubicBezTo>
                  <a:lnTo>
                    <a:pt x="14572" y="7003"/>
                  </a:lnTo>
                  <a:cubicBezTo>
                    <a:pt x="14763" y="6812"/>
                    <a:pt x="14763" y="6498"/>
                    <a:pt x="14572" y="6306"/>
                  </a:cubicBezTo>
                  <a:lnTo>
                    <a:pt x="10225" y="1960"/>
                  </a:lnTo>
                  <a:lnTo>
                    <a:pt x="10225" y="497"/>
                  </a:lnTo>
                  <a:cubicBezTo>
                    <a:pt x="10225" y="223"/>
                    <a:pt x="10001" y="0"/>
                    <a:pt x="9728" y="0"/>
                  </a:cubicBezTo>
                  <a:lnTo>
                    <a:pt x="7828" y="0"/>
                  </a:lnTo>
                  <a:cubicBezTo>
                    <a:pt x="7710" y="0"/>
                    <a:pt x="7614" y="95"/>
                    <a:pt x="7614" y="214"/>
                  </a:cubicBezTo>
                  <a:cubicBezTo>
                    <a:pt x="7614" y="337"/>
                    <a:pt x="7710" y="433"/>
                    <a:pt x="7828" y="433"/>
                  </a:cubicBezTo>
                  <a:lnTo>
                    <a:pt x="9728" y="433"/>
                  </a:lnTo>
                  <a:cubicBezTo>
                    <a:pt x="9765" y="433"/>
                    <a:pt x="9792" y="460"/>
                    <a:pt x="9792" y="497"/>
                  </a:cubicBezTo>
                  <a:lnTo>
                    <a:pt x="9792" y="8456"/>
                  </a:lnTo>
                  <a:cubicBezTo>
                    <a:pt x="9792" y="8488"/>
                    <a:pt x="9765" y="8521"/>
                    <a:pt x="9728" y="8521"/>
                  </a:cubicBezTo>
                  <a:lnTo>
                    <a:pt x="7263" y="8521"/>
                  </a:lnTo>
                  <a:lnTo>
                    <a:pt x="7263" y="6629"/>
                  </a:lnTo>
                  <a:lnTo>
                    <a:pt x="9191" y="6629"/>
                  </a:lnTo>
                  <a:cubicBezTo>
                    <a:pt x="9309" y="6629"/>
                    <a:pt x="9405" y="6534"/>
                    <a:pt x="9405" y="6416"/>
                  </a:cubicBezTo>
                  <a:lnTo>
                    <a:pt x="9405" y="1007"/>
                  </a:lnTo>
                  <a:cubicBezTo>
                    <a:pt x="9405" y="888"/>
                    <a:pt x="9309" y="793"/>
                    <a:pt x="9191" y="793"/>
                  </a:cubicBezTo>
                  <a:lnTo>
                    <a:pt x="6352" y="793"/>
                  </a:lnTo>
                  <a:cubicBezTo>
                    <a:pt x="6234" y="793"/>
                    <a:pt x="6138" y="888"/>
                    <a:pt x="6138" y="1007"/>
                  </a:cubicBezTo>
                  <a:cubicBezTo>
                    <a:pt x="6138" y="1125"/>
                    <a:pt x="6234" y="1222"/>
                    <a:pt x="6352" y="1222"/>
                  </a:cubicBezTo>
                  <a:lnTo>
                    <a:pt x="8972" y="1222"/>
                  </a:lnTo>
                  <a:lnTo>
                    <a:pt x="8972" y="6197"/>
                  </a:lnTo>
                  <a:lnTo>
                    <a:pt x="7263" y="6197"/>
                  </a:lnTo>
                  <a:lnTo>
                    <a:pt x="7263" y="4296"/>
                  </a:lnTo>
                  <a:cubicBezTo>
                    <a:pt x="7263" y="4023"/>
                    <a:pt x="7040" y="3804"/>
                    <a:pt x="6771" y="3804"/>
                  </a:cubicBezTo>
                  <a:lnTo>
                    <a:pt x="4215" y="3804"/>
                  </a:lnTo>
                  <a:lnTo>
                    <a:pt x="4215" y="1222"/>
                  </a:lnTo>
                  <a:lnTo>
                    <a:pt x="5414" y="1222"/>
                  </a:lnTo>
                  <a:cubicBezTo>
                    <a:pt x="5532" y="1222"/>
                    <a:pt x="5627" y="1125"/>
                    <a:pt x="5627" y="1007"/>
                  </a:cubicBezTo>
                  <a:cubicBezTo>
                    <a:pt x="5627" y="888"/>
                    <a:pt x="5532" y="793"/>
                    <a:pt x="5414" y="793"/>
                  </a:cubicBezTo>
                  <a:lnTo>
                    <a:pt x="3997" y="793"/>
                  </a:lnTo>
                  <a:cubicBezTo>
                    <a:pt x="3877" y="793"/>
                    <a:pt x="3782" y="888"/>
                    <a:pt x="3782" y="1007"/>
                  </a:cubicBezTo>
                  <a:lnTo>
                    <a:pt x="3782" y="3804"/>
                  </a:lnTo>
                  <a:lnTo>
                    <a:pt x="3395" y="3804"/>
                  </a:lnTo>
                  <a:lnTo>
                    <a:pt x="3395" y="497"/>
                  </a:lnTo>
                  <a:cubicBezTo>
                    <a:pt x="3395" y="460"/>
                    <a:pt x="3423" y="433"/>
                    <a:pt x="3459" y="433"/>
                  </a:cubicBezTo>
                  <a:lnTo>
                    <a:pt x="6890" y="433"/>
                  </a:lnTo>
                  <a:cubicBezTo>
                    <a:pt x="7008" y="433"/>
                    <a:pt x="7103" y="337"/>
                    <a:pt x="7103" y="214"/>
                  </a:cubicBezTo>
                  <a:cubicBezTo>
                    <a:pt x="7103" y="95"/>
                    <a:pt x="7008" y="0"/>
                    <a:pt x="68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4299600" y="3534800"/>
              <a:ext cx="24950" cy="23800"/>
            </a:xfrm>
            <a:custGeom>
              <a:rect b="b" l="l" r="r" t="t"/>
              <a:pathLst>
                <a:path extrusionOk="0" h="952" w="998">
                  <a:moveTo>
                    <a:pt x="237" y="1"/>
                  </a:moveTo>
                  <a:cubicBezTo>
                    <a:pt x="182" y="1"/>
                    <a:pt x="127" y="21"/>
                    <a:pt x="86" y="62"/>
                  </a:cubicBezTo>
                  <a:cubicBezTo>
                    <a:pt x="0" y="144"/>
                    <a:pt x="0" y="281"/>
                    <a:pt x="86" y="367"/>
                  </a:cubicBezTo>
                  <a:lnTo>
                    <a:pt x="606" y="891"/>
                  </a:lnTo>
                  <a:cubicBezTo>
                    <a:pt x="646" y="933"/>
                    <a:pt x="705" y="951"/>
                    <a:pt x="760" y="951"/>
                  </a:cubicBezTo>
                  <a:cubicBezTo>
                    <a:pt x="815" y="951"/>
                    <a:pt x="869" y="933"/>
                    <a:pt x="911" y="891"/>
                  </a:cubicBezTo>
                  <a:cubicBezTo>
                    <a:pt x="997" y="805"/>
                    <a:pt x="997" y="668"/>
                    <a:pt x="911" y="586"/>
                  </a:cubicBezTo>
                  <a:lnTo>
                    <a:pt x="387" y="62"/>
                  </a:lnTo>
                  <a:cubicBezTo>
                    <a:pt x="346" y="21"/>
                    <a:pt x="291" y="1"/>
                    <a:pt x="2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4294925" y="3451700"/>
              <a:ext cx="29300" cy="10750"/>
            </a:xfrm>
            <a:custGeom>
              <a:rect b="b" l="l" r="r" t="t"/>
              <a:pathLst>
                <a:path extrusionOk="0" h="430" w="1172">
                  <a:moveTo>
                    <a:pt x="219" y="1"/>
                  </a:moveTo>
                  <a:cubicBezTo>
                    <a:pt x="100" y="1"/>
                    <a:pt x="0" y="97"/>
                    <a:pt x="0" y="215"/>
                  </a:cubicBezTo>
                  <a:cubicBezTo>
                    <a:pt x="0" y="333"/>
                    <a:pt x="100" y="429"/>
                    <a:pt x="219" y="429"/>
                  </a:cubicBezTo>
                  <a:lnTo>
                    <a:pt x="957" y="429"/>
                  </a:lnTo>
                  <a:cubicBezTo>
                    <a:pt x="1075" y="429"/>
                    <a:pt x="1171" y="333"/>
                    <a:pt x="1171" y="215"/>
                  </a:cubicBezTo>
                  <a:cubicBezTo>
                    <a:pt x="1171" y="97"/>
                    <a:pt x="1075" y="1"/>
                    <a:pt x="9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4109600" y="3394750"/>
              <a:ext cx="140550" cy="145925"/>
            </a:xfrm>
            <a:custGeom>
              <a:rect b="b" l="l" r="r" t="t"/>
              <a:pathLst>
                <a:path extrusionOk="0" h="5837" w="5622">
                  <a:moveTo>
                    <a:pt x="5194" y="434"/>
                  </a:moveTo>
                  <a:lnTo>
                    <a:pt x="5194" y="5409"/>
                  </a:lnTo>
                  <a:lnTo>
                    <a:pt x="432" y="5409"/>
                  </a:lnTo>
                  <a:lnTo>
                    <a:pt x="432" y="434"/>
                  </a:lnTo>
                  <a:close/>
                  <a:moveTo>
                    <a:pt x="219" y="1"/>
                  </a:moveTo>
                  <a:cubicBezTo>
                    <a:pt x="95" y="1"/>
                    <a:pt x="0" y="101"/>
                    <a:pt x="0" y="220"/>
                  </a:cubicBezTo>
                  <a:lnTo>
                    <a:pt x="0" y="5624"/>
                  </a:lnTo>
                  <a:cubicBezTo>
                    <a:pt x="0" y="5742"/>
                    <a:pt x="95" y="5837"/>
                    <a:pt x="219" y="5837"/>
                  </a:cubicBezTo>
                  <a:lnTo>
                    <a:pt x="5408" y="5837"/>
                  </a:lnTo>
                  <a:cubicBezTo>
                    <a:pt x="5527" y="5837"/>
                    <a:pt x="5622" y="5742"/>
                    <a:pt x="5622" y="5624"/>
                  </a:cubicBezTo>
                  <a:lnTo>
                    <a:pt x="5622" y="220"/>
                  </a:lnTo>
                  <a:cubicBezTo>
                    <a:pt x="5622" y="101"/>
                    <a:pt x="5527" y="1"/>
                    <a:pt x="54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4220850" y="3546700"/>
              <a:ext cx="29300" cy="10850"/>
            </a:xfrm>
            <a:custGeom>
              <a:rect b="b" l="l" r="r" t="t"/>
              <a:pathLst>
                <a:path extrusionOk="0" h="434" w="1172">
                  <a:moveTo>
                    <a:pt x="219" y="1"/>
                  </a:moveTo>
                  <a:cubicBezTo>
                    <a:pt x="101" y="1"/>
                    <a:pt x="1" y="97"/>
                    <a:pt x="1" y="215"/>
                  </a:cubicBezTo>
                  <a:cubicBezTo>
                    <a:pt x="1" y="338"/>
                    <a:pt x="101" y="434"/>
                    <a:pt x="219" y="434"/>
                  </a:cubicBezTo>
                  <a:lnTo>
                    <a:pt x="958" y="434"/>
                  </a:lnTo>
                  <a:cubicBezTo>
                    <a:pt x="1077" y="434"/>
                    <a:pt x="1172" y="338"/>
                    <a:pt x="1172" y="215"/>
                  </a:cubicBezTo>
                  <a:cubicBezTo>
                    <a:pt x="1172" y="97"/>
                    <a:pt x="1077" y="1"/>
                    <a:pt x="95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41"/>
          <p:cNvGrpSpPr/>
          <p:nvPr/>
        </p:nvGrpSpPr>
        <p:grpSpPr>
          <a:xfrm>
            <a:off x="7173214" y="2362213"/>
            <a:ext cx="349625" cy="367850"/>
            <a:chOff x="7173214" y="2082875"/>
            <a:chExt cx="349625" cy="367850"/>
          </a:xfrm>
        </p:grpSpPr>
        <p:sp>
          <p:nvSpPr>
            <p:cNvPr id="620" name="Google Shape;620;p41"/>
            <p:cNvSpPr/>
            <p:nvPr/>
          </p:nvSpPr>
          <p:spPr>
            <a:xfrm>
              <a:off x="7410400" y="2304375"/>
              <a:ext cx="24975" cy="17875"/>
            </a:xfrm>
            <a:custGeom>
              <a:rect b="b" l="l" r="r" t="t"/>
              <a:pathLst>
                <a:path extrusionOk="0" h="715" w="999">
                  <a:moveTo>
                    <a:pt x="750" y="0"/>
                  </a:moveTo>
                  <a:cubicBezTo>
                    <a:pt x="715" y="0"/>
                    <a:pt x="680" y="8"/>
                    <a:pt x="648" y="25"/>
                  </a:cubicBezTo>
                  <a:lnTo>
                    <a:pt x="141" y="308"/>
                  </a:lnTo>
                  <a:cubicBezTo>
                    <a:pt x="38" y="367"/>
                    <a:pt x="0" y="495"/>
                    <a:pt x="55" y="599"/>
                  </a:cubicBezTo>
                  <a:cubicBezTo>
                    <a:pt x="97" y="673"/>
                    <a:pt x="169" y="714"/>
                    <a:pt x="246" y="714"/>
                  </a:cubicBezTo>
                  <a:cubicBezTo>
                    <a:pt x="278" y="714"/>
                    <a:pt x="315" y="704"/>
                    <a:pt x="351" y="687"/>
                  </a:cubicBezTo>
                  <a:lnTo>
                    <a:pt x="858" y="404"/>
                  </a:lnTo>
                  <a:cubicBezTo>
                    <a:pt x="962" y="344"/>
                    <a:pt x="999" y="217"/>
                    <a:pt x="940" y="113"/>
                  </a:cubicBezTo>
                  <a:cubicBezTo>
                    <a:pt x="902" y="40"/>
                    <a:pt x="827" y="0"/>
                    <a:pt x="7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7410400" y="2289050"/>
              <a:ext cx="24975" cy="17800"/>
            </a:xfrm>
            <a:custGeom>
              <a:rect b="b" l="l" r="r" t="t"/>
              <a:pathLst>
                <a:path extrusionOk="0" h="712" w="999">
                  <a:moveTo>
                    <a:pt x="751" y="1"/>
                  </a:moveTo>
                  <a:cubicBezTo>
                    <a:pt x="716" y="1"/>
                    <a:pt x="681" y="9"/>
                    <a:pt x="648" y="28"/>
                  </a:cubicBezTo>
                  <a:lnTo>
                    <a:pt x="141" y="310"/>
                  </a:lnTo>
                  <a:cubicBezTo>
                    <a:pt x="38" y="365"/>
                    <a:pt x="0" y="497"/>
                    <a:pt x="55" y="602"/>
                  </a:cubicBezTo>
                  <a:cubicBezTo>
                    <a:pt x="97" y="675"/>
                    <a:pt x="169" y="711"/>
                    <a:pt x="246" y="711"/>
                  </a:cubicBezTo>
                  <a:cubicBezTo>
                    <a:pt x="278" y="711"/>
                    <a:pt x="315" y="707"/>
                    <a:pt x="351" y="688"/>
                  </a:cubicBezTo>
                  <a:lnTo>
                    <a:pt x="858" y="406"/>
                  </a:lnTo>
                  <a:cubicBezTo>
                    <a:pt x="962" y="347"/>
                    <a:pt x="999" y="215"/>
                    <a:pt x="940" y="114"/>
                  </a:cubicBezTo>
                  <a:cubicBezTo>
                    <a:pt x="902" y="42"/>
                    <a:pt x="828" y="1"/>
                    <a:pt x="7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7173214" y="2082875"/>
              <a:ext cx="349625" cy="367850"/>
            </a:xfrm>
            <a:custGeom>
              <a:rect b="b" l="l" r="r" t="t"/>
              <a:pathLst>
                <a:path extrusionOk="0" h="14714" w="13985">
                  <a:moveTo>
                    <a:pt x="6776" y="580"/>
                  </a:moveTo>
                  <a:lnTo>
                    <a:pt x="6776" y="2862"/>
                  </a:lnTo>
                  <a:lnTo>
                    <a:pt x="2721" y="5108"/>
                  </a:lnTo>
                  <a:lnTo>
                    <a:pt x="662" y="3970"/>
                  </a:lnTo>
                  <a:lnTo>
                    <a:pt x="6776" y="580"/>
                  </a:lnTo>
                  <a:close/>
                  <a:moveTo>
                    <a:pt x="7209" y="580"/>
                  </a:moveTo>
                  <a:lnTo>
                    <a:pt x="13324" y="3970"/>
                  </a:lnTo>
                  <a:lnTo>
                    <a:pt x="11264" y="5108"/>
                  </a:lnTo>
                  <a:lnTo>
                    <a:pt x="7209" y="2862"/>
                  </a:lnTo>
                  <a:lnTo>
                    <a:pt x="7209" y="580"/>
                  </a:lnTo>
                  <a:close/>
                  <a:moveTo>
                    <a:pt x="6995" y="3236"/>
                  </a:moveTo>
                  <a:lnTo>
                    <a:pt x="10822" y="5354"/>
                  </a:lnTo>
                  <a:lnTo>
                    <a:pt x="6995" y="7478"/>
                  </a:lnTo>
                  <a:lnTo>
                    <a:pt x="3167" y="5354"/>
                  </a:lnTo>
                  <a:lnTo>
                    <a:pt x="6995" y="3236"/>
                  </a:lnTo>
                  <a:close/>
                  <a:moveTo>
                    <a:pt x="433" y="4334"/>
                  </a:moveTo>
                  <a:lnTo>
                    <a:pt x="2507" y="5482"/>
                  </a:lnTo>
                  <a:lnTo>
                    <a:pt x="2507" y="9487"/>
                  </a:lnTo>
                  <a:lnTo>
                    <a:pt x="433" y="10412"/>
                  </a:lnTo>
                  <a:lnTo>
                    <a:pt x="433" y="4334"/>
                  </a:lnTo>
                  <a:close/>
                  <a:moveTo>
                    <a:pt x="2935" y="5724"/>
                  </a:moveTo>
                  <a:lnTo>
                    <a:pt x="4502" y="6589"/>
                  </a:lnTo>
                  <a:lnTo>
                    <a:pt x="6776" y="7852"/>
                  </a:lnTo>
                  <a:lnTo>
                    <a:pt x="6776" y="11629"/>
                  </a:lnTo>
                  <a:lnTo>
                    <a:pt x="2935" y="9501"/>
                  </a:lnTo>
                  <a:lnTo>
                    <a:pt x="2935" y="5724"/>
                  </a:lnTo>
                  <a:close/>
                  <a:moveTo>
                    <a:pt x="11050" y="5724"/>
                  </a:moveTo>
                  <a:lnTo>
                    <a:pt x="11050" y="9501"/>
                  </a:lnTo>
                  <a:lnTo>
                    <a:pt x="7209" y="11629"/>
                  </a:lnTo>
                  <a:lnTo>
                    <a:pt x="7209" y="7852"/>
                  </a:lnTo>
                  <a:lnTo>
                    <a:pt x="11050" y="5724"/>
                  </a:lnTo>
                  <a:close/>
                  <a:moveTo>
                    <a:pt x="6993" y="1"/>
                  </a:moveTo>
                  <a:cubicBezTo>
                    <a:pt x="6957" y="1"/>
                    <a:pt x="6922" y="10"/>
                    <a:pt x="6890" y="28"/>
                  </a:cubicBezTo>
                  <a:lnTo>
                    <a:pt x="115" y="3783"/>
                  </a:lnTo>
                  <a:cubicBezTo>
                    <a:pt x="46" y="3819"/>
                    <a:pt x="0" y="3892"/>
                    <a:pt x="0" y="3970"/>
                  </a:cubicBezTo>
                  <a:lnTo>
                    <a:pt x="0" y="10744"/>
                  </a:lnTo>
                  <a:cubicBezTo>
                    <a:pt x="0" y="10822"/>
                    <a:pt x="46" y="10895"/>
                    <a:pt x="115" y="10931"/>
                  </a:cubicBezTo>
                  <a:lnTo>
                    <a:pt x="3099" y="12586"/>
                  </a:lnTo>
                  <a:cubicBezTo>
                    <a:pt x="3134" y="12605"/>
                    <a:pt x="3170" y="12614"/>
                    <a:pt x="3206" y="12614"/>
                  </a:cubicBezTo>
                  <a:cubicBezTo>
                    <a:pt x="3280" y="12614"/>
                    <a:pt x="3350" y="12574"/>
                    <a:pt x="3390" y="12504"/>
                  </a:cubicBezTo>
                  <a:cubicBezTo>
                    <a:pt x="3450" y="12399"/>
                    <a:pt x="3413" y="12266"/>
                    <a:pt x="3308" y="12212"/>
                  </a:cubicBezTo>
                  <a:lnTo>
                    <a:pt x="698" y="10767"/>
                  </a:lnTo>
                  <a:lnTo>
                    <a:pt x="2712" y="9869"/>
                  </a:lnTo>
                  <a:lnTo>
                    <a:pt x="6776" y="12121"/>
                  </a:lnTo>
                  <a:lnTo>
                    <a:pt x="6776" y="14134"/>
                  </a:lnTo>
                  <a:lnTo>
                    <a:pt x="4161" y="12685"/>
                  </a:lnTo>
                  <a:cubicBezTo>
                    <a:pt x="4127" y="12666"/>
                    <a:pt x="4091" y="12657"/>
                    <a:pt x="4055" y="12657"/>
                  </a:cubicBezTo>
                  <a:cubicBezTo>
                    <a:pt x="3981" y="12657"/>
                    <a:pt x="3909" y="12697"/>
                    <a:pt x="3869" y="12767"/>
                  </a:cubicBezTo>
                  <a:cubicBezTo>
                    <a:pt x="3810" y="12872"/>
                    <a:pt x="3851" y="13004"/>
                    <a:pt x="3951" y="13059"/>
                  </a:cubicBezTo>
                  <a:lnTo>
                    <a:pt x="6890" y="14686"/>
                  </a:lnTo>
                  <a:cubicBezTo>
                    <a:pt x="6922" y="14704"/>
                    <a:pt x="6958" y="14713"/>
                    <a:pt x="6995" y="14713"/>
                  </a:cubicBezTo>
                  <a:cubicBezTo>
                    <a:pt x="7031" y="14713"/>
                    <a:pt x="7068" y="14704"/>
                    <a:pt x="7100" y="14686"/>
                  </a:cubicBezTo>
                  <a:lnTo>
                    <a:pt x="10176" y="12981"/>
                  </a:lnTo>
                  <a:cubicBezTo>
                    <a:pt x="10279" y="12922"/>
                    <a:pt x="10317" y="12794"/>
                    <a:pt x="10262" y="12691"/>
                  </a:cubicBezTo>
                  <a:cubicBezTo>
                    <a:pt x="10221" y="12618"/>
                    <a:pt x="10146" y="12578"/>
                    <a:pt x="10068" y="12578"/>
                  </a:cubicBezTo>
                  <a:cubicBezTo>
                    <a:pt x="10033" y="12578"/>
                    <a:pt x="9998" y="12586"/>
                    <a:pt x="9966" y="12603"/>
                  </a:cubicBezTo>
                  <a:lnTo>
                    <a:pt x="7209" y="14134"/>
                  </a:lnTo>
                  <a:lnTo>
                    <a:pt x="7209" y="12121"/>
                  </a:lnTo>
                  <a:lnTo>
                    <a:pt x="11278" y="9869"/>
                  </a:lnTo>
                  <a:lnTo>
                    <a:pt x="13287" y="10767"/>
                  </a:lnTo>
                  <a:lnTo>
                    <a:pt x="10822" y="12130"/>
                  </a:lnTo>
                  <a:cubicBezTo>
                    <a:pt x="10717" y="12189"/>
                    <a:pt x="10681" y="12321"/>
                    <a:pt x="10740" y="12426"/>
                  </a:cubicBezTo>
                  <a:cubicBezTo>
                    <a:pt x="10777" y="12494"/>
                    <a:pt x="10849" y="12535"/>
                    <a:pt x="10927" y="12535"/>
                  </a:cubicBezTo>
                  <a:cubicBezTo>
                    <a:pt x="10963" y="12535"/>
                    <a:pt x="11000" y="12527"/>
                    <a:pt x="11032" y="12508"/>
                  </a:cubicBezTo>
                  <a:lnTo>
                    <a:pt x="13875" y="10931"/>
                  </a:lnTo>
                  <a:cubicBezTo>
                    <a:pt x="13907" y="10918"/>
                    <a:pt x="13934" y="10891"/>
                    <a:pt x="13953" y="10859"/>
                  </a:cubicBezTo>
                  <a:cubicBezTo>
                    <a:pt x="13976" y="10822"/>
                    <a:pt x="13984" y="10786"/>
                    <a:pt x="13984" y="10744"/>
                  </a:cubicBezTo>
                  <a:lnTo>
                    <a:pt x="13984" y="8849"/>
                  </a:lnTo>
                  <a:cubicBezTo>
                    <a:pt x="13984" y="8731"/>
                    <a:pt x="13888" y="8635"/>
                    <a:pt x="13770" y="8635"/>
                  </a:cubicBezTo>
                  <a:cubicBezTo>
                    <a:pt x="13652" y="8635"/>
                    <a:pt x="13556" y="8731"/>
                    <a:pt x="13556" y="8849"/>
                  </a:cubicBezTo>
                  <a:lnTo>
                    <a:pt x="13556" y="10412"/>
                  </a:lnTo>
                  <a:lnTo>
                    <a:pt x="11482" y="9487"/>
                  </a:lnTo>
                  <a:lnTo>
                    <a:pt x="11482" y="5482"/>
                  </a:lnTo>
                  <a:lnTo>
                    <a:pt x="13556" y="4334"/>
                  </a:lnTo>
                  <a:lnTo>
                    <a:pt x="13556" y="7911"/>
                  </a:lnTo>
                  <a:cubicBezTo>
                    <a:pt x="13556" y="8029"/>
                    <a:pt x="13652" y="8125"/>
                    <a:pt x="13770" y="8125"/>
                  </a:cubicBezTo>
                  <a:cubicBezTo>
                    <a:pt x="13888" y="8125"/>
                    <a:pt x="13984" y="8029"/>
                    <a:pt x="13984" y="7911"/>
                  </a:cubicBezTo>
                  <a:lnTo>
                    <a:pt x="13984" y="3970"/>
                  </a:lnTo>
                  <a:cubicBezTo>
                    <a:pt x="13984" y="3892"/>
                    <a:pt x="13943" y="3819"/>
                    <a:pt x="13875" y="3783"/>
                  </a:cubicBezTo>
                  <a:lnTo>
                    <a:pt x="7100" y="28"/>
                  </a:lnTo>
                  <a:cubicBezTo>
                    <a:pt x="7066" y="10"/>
                    <a:pt x="7029" y="1"/>
                    <a:pt x="69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41"/>
          <p:cNvGrpSpPr/>
          <p:nvPr/>
        </p:nvGrpSpPr>
        <p:grpSpPr>
          <a:xfrm>
            <a:off x="6616913" y="2361413"/>
            <a:ext cx="215300" cy="368650"/>
            <a:chOff x="6616913" y="2082075"/>
            <a:chExt cx="215300" cy="368650"/>
          </a:xfrm>
        </p:grpSpPr>
        <p:sp>
          <p:nvSpPr>
            <p:cNvPr id="624" name="Google Shape;624;p41"/>
            <p:cNvSpPr/>
            <p:nvPr/>
          </p:nvSpPr>
          <p:spPr>
            <a:xfrm>
              <a:off x="6626875" y="2082075"/>
              <a:ext cx="195375" cy="194925"/>
            </a:xfrm>
            <a:custGeom>
              <a:rect b="b" l="l" r="r" t="t"/>
              <a:pathLst>
                <a:path extrusionOk="0" h="7797" w="7815">
                  <a:moveTo>
                    <a:pt x="4489" y="434"/>
                  </a:moveTo>
                  <a:cubicBezTo>
                    <a:pt x="4516" y="434"/>
                    <a:pt x="4534" y="457"/>
                    <a:pt x="4534" y="480"/>
                  </a:cubicBezTo>
                  <a:lnTo>
                    <a:pt x="4534" y="1049"/>
                  </a:lnTo>
                  <a:lnTo>
                    <a:pt x="4079" y="1049"/>
                  </a:lnTo>
                  <a:lnTo>
                    <a:pt x="4079" y="480"/>
                  </a:lnTo>
                  <a:cubicBezTo>
                    <a:pt x="4079" y="457"/>
                    <a:pt x="4101" y="434"/>
                    <a:pt x="4124" y="434"/>
                  </a:cubicBezTo>
                  <a:close/>
                  <a:moveTo>
                    <a:pt x="803" y="4671"/>
                  </a:moveTo>
                  <a:lnTo>
                    <a:pt x="803" y="5496"/>
                  </a:lnTo>
                  <a:lnTo>
                    <a:pt x="479" y="5496"/>
                  </a:lnTo>
                  <a:cubicBezTo>
                    <a:pt x="452" y="5496"/>
                    <a:pt x="433" y="5473"/>
                    <a:pt x="433" y="5451"/>
                  </a:cubicBezTo>
                  <a:lnTo>
                    <a:pt x="433" y="4717"/>
                  </a:lnTo>
                  <a:cubicBezTo>
                    <a:pt x="433" y="4694"/>
                    <a:pt x="452" y="4671"/>
                    <a:pt x="479" y="4671"/>
                  </a:cubicBezTo>
                  <a:close/>
                  <a:moveTo>
                    <a:pt x="4124" y="1"/>
                  </a:moveTo>
                  <a:cubicBezTo>
                    <a:pt x="3865" y="1"/>
                    <a:pt x="3646" y="215"/>
                    <a:pt x="3646" y="480"/>
                  </a:cubicBezTo>
                  <a:lnTo>
                    <a:pt x="3646" y="1049"/>
                  </a:lnTo>
                  <a:lnTo>
                    <a:pt x="1281" y="1049"/>
                  </a:lnTo>
                  <a:cubicBezTo>
                    <a:pt x="1017" y="1049"/>
                    <a:pt x="803" y="1263"/>
                    <a:pt x="803" y="1527"/>
                  </a:cubicBezTo>
                  <a:lnTo>
                    <a:pt x="803" y="4238"/>
                  </a:lnTo>
                  <a:lnTo>
                    <a:pt x="479" y="4238"/>
                  </a:lnTo>
                  <a:cubicBezTo>
                    <a:pt x="214" y="4238"/>
                    <a:pt x="0" y="4452"/>
                    <a:pt x="0" y="4717"/>
                  </a:cubicBezTo>
                  <a:lnTo>
                    <a:pt x="0" y="5451"/>
                  </a:lnTo>
                  <a:cubicBezTo>
                    <a:pt x="0" y="5710"/>
                    <a:pt x="214" y="5924"/>
                    <a:pt x="479" y="5924"/>
                  </a:cubicBezTo>
                  <a:lnTo>
                    <a:pt x="803" y="5924"/>
                  </a:lnTo>
                  <a:lnTo>
                    <a:pt x="803" y="7578"/>
                  </a:lnTo>
                  <a:cubicBezTo>
                    <a:pt x="803" y="7701"/>
                    <a:pt x="898" y="7796"/>
                    <a:pt x="1017" y="7796"/>
                  </a:cubicBezTo>
                  <a:cubicBezTo>
                    <a:pt x="1140" y="7796"/>
                    <a:pt x="1236" y="7701"/>
                    <a:pt x="1236" y="7578"/>
                  </a:cubicBezTo>
                  <a:lnTo>
                    <a:pt x="1236" y="1527"/>
                  </a:lnTo>
                  <a:cubicBezTo>
                    <a:pt x="1236" y="1500"/>
                    <a:pt x="1253" y="1481"/>
                    <a:pt x="1281" y="1481"/>
                  </a:cubicBezTo>
                  <a:lnTo>
                    <a:pt x="7336" y="1481"/>
                  </a:lnTo>
                  <a:cubicBezTo>
                    <a:pt x="7359" y="1481"/>
                    <a:pt x="7381" y="1500"/>
                    <a:pt x="7381" y="1527"/>
                  </a:cubicBezTo>
                  <a:lnTo>
                    <a:pt x="7381" y="2616"/>
                  </a:lnTo>
                  <a:cubicBezTo>
                    <a:pt x="7381" y="2734"/>
                    <a:pt x="7478" y="2831"/>
                    <a:pt x="7596" y="2831"/>
                  </a:cubicBezTo>
                  <a:cubicBezTo>
                    <a:pt x="7715" y="2831"/>
                    <a:pt x="7814" y="2734"/>
                    <a:pt x="7814" y="2616"/>
                  </a:cubicBezTo>
                  <a:lnTo>
                    <a:pt x="7814" y="1527"/>
                  </a:lnTo>
                  <a:cubicBezTo>
                    <a:pt x="7814" y="1263"/>
                    <a:pt x="7600" y="1049"/>
                    <a:pt x="7336" y="1049"/>
                  </a:cubicBezTo>
                  <a:lnTo>
                    <a:pt x="4967" y="1049"/>
                  </a:lnTo>
                  <a:lnTo>
                    <a:pt x="4967" y="480"/>
                  </a:lnTo>
                  <a:cubicBezTo>
                    <a:pt x="4967" y="215"/>
                    <a:pt x="4752" y="1"/>
                    <a:pt x="448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6616913" y="2165575"/>
              <a:ext cx="215300" cy="285150"/>
            </a:xfrm>
            <a:custGeom>
              <a:rect b="b" l="l" r="r" t="t"/>
              <a:pathLst>
                <a:path extrusionOk="0" h="11406" w="8612">
                  <a:moveTo>
                    <a:pt x="8138" y="1331"/>
                  </a:moveTo>
                  <a:cubicBezTo>
                    <a:pt x="8161" y="1331"/>
                    <a:pt x="8184" y="1354"/>
                    <a:pt x="8184" y="1377"/>
                  </a:cubicBezTo>
                  <a:lnTo>
                    <a:pt x="8184" y="2111"/>
                  </a:lnTo>
                  <a:cubicBezTo>
                    <a:pt x="8184" y="2133"/>
                    <a:pt x="8161" y="2156"/>
                    <a:pt x="8138" y="2156"/>
                  </a:cubicBezTo>
                  <a:lnTo>
                    <a:pt x="7814" y="2156"/>
                  </a:lnTo>
                  <a:lnTo>
                    <a:pt x="7814" y="1331"/>
                  </a:lnTo>
                  <a:close/>
                  <a:moveTo>
                    <a:pt x="2921" y="6849"/>
                  </a:moveTo>
                  <a:lnTo>
                    <a:pt x="2857" y="7232"/>
                  </a:lnTo>
                  <a:lnTo>
                    <a:pt x="2397" y="7232"/>
                  </a:lnTo>
                  <a:lnTo>
                    <a:pt x="2460" y="6849"/>
                  </a:lnTo>
                  <a:close/>
                  <a:moveTo>
                    <a:pt x="5254" y="6849"/>
                  </a:moveTo>
                  <a:lnTo>
                    <a:pt x="5318" y="7232"/>
                  </a:lnTo>
                  <a:lnTo>
                    <a:pt x="3295" y="7232"/>
                  </a:lnTo>
                  <a:lnTo>
                    <a:pt x="3358" y="6849"/>
                  </a:lnTo>
                  <a:close/>
                  <a:moveTo>
                    <a:pt x="6157" y="6849"/>
                  </a:moveTo>
                  <a:lnTo>
                    <a:pt x="6220" y="7232"/>
                  </a:lnTo>
                  <a:lnTo>
                    <a:pt x="5755" y="7232"/>
                  </a:lnTo>
                  <a:lnTo>
                    <a:pt x="5692" y="6849"/>
                  </a:lnTo>
                  <a:close/>
                  <a:moveTo>
                    <a:pt x="8138" y="7665"/>
                  </a:moveTo>
                  <a:cubicBezTo>
                    <a:pt x="8161" y="7665"/>
                    <a:pt x="8184" y="7688"/>
                    <a:pt x="8184" y="7710"/>
                  </a:cubicBezTo>
                  <a:lnTo>
                    <a:pt x="8184" y="8075"/>
                  </a:lnTo>
                  <a:cubicBezTo>
                    <a:pt x="8184" y="8102"/>
                    <a:pt x="8161" y="8120"/>
                    <a:pt x="8138" y="8120"/>
                  </a:cubicBezTo>
                  <a:lnTo>
                    <a:pt x="479" y="8120"/>
                  </a:lnTo>
                  <a:cubicBezTo>
                    <a:pt x="452" y="8120"/>
                    <a:pt x="433" y="8102"/>
                    <a:pt x="433" y="8075"/>
                  </a:cubicBezTo>
                  <a:lnTo>
                    <a:pt x="433" y="7710"/>
                  </a:lnTo>
                  <a:cubicBezTo>
                    <a:pt x="433" y="7688"/>
                    <a:pt x="452" y="7665"/>
                    <a:pt x="479" y="7665"/>
                  </a:cubicBezTo>
                  <a:close/>
                  <a:moveTo>
                    <a:pt x="6439" y="8553"/>
                  </a:moveTo>
                  <a:lnTo>
                    <a:pt x="6835" y="10922"/>
                  </a:lnTo>
                  <a:cubicBezTo>
                    <a:pt x="6835" y="10935"/>
                    <a:pt x="6830" y="10950"/>
                    <a:pt x="6826" y="10958"/>
                  </a:cubicBezTo>
                  <a:cubicBezTo>
                    <a:pt x="6817" y="10963"/>
                    <a:pt x="6807" y="10973"/>
                    <a:pt x="6790" y="10973"/>
                  </a:cubicBezTo>
                  <a:lnTo>
                    <a:pt x="6420" y="10973"/>
                  </a:lnTo>
                  <a:cubicBezTo>
                    <a:pt x="6397" y="10973"/>
                    <a:pt x="6380" y="10958"/>
                    <a:pt x="6375" y="10935"/>
                  </a:cubicBezTo>
                  <a:lnTo>
                    <a:pt x="5978" y="8553"/>
                  </a:lnTo>
                  <a:close/>
                  <a:moveTo>
                    <a:pt x="7596" y="0"/>
                  </a:moveTo>
                  <a:cubicBezTo>
                    <a:pt x="7478" y="0"/>
                    <a:pt x="7381" y="97"/>
                    <a:pt x="7381" y="215"/>
                  </a:cubicBezTo>
                  <a:lnTo>
                    <a:pt x="7381" y="6375"/>
                  </a:lnTo>
                  <a:cubicBezTo>
                    <a:pt x="7381" y="6397"/>
                    <a:pt x="7359" y="6420"/>
                    <a:pt x="7336" y="6420"/>
                  </a:cubicBezTo>
                  <a:lnTo>
                    <a:pt x="1281" y="6420"/>
                  </a:lnTo>
                  <a:cubicBezTo>
                    <a:pt x="1253" y="6420"/>
                    <a:pt x="1236" y="6397"/>
                    <a:pt x="1236" y="6375"/>
                  </a:cubicBezTo>
                  <a:lnTo>
                    <a:pt x="1236" y="5177"/>
                  </a:lnTo>
                  <a:cubicBezTo>
                    <a:pt x="1236" y="5058"/>
                    <a:pt x="1140" y="4963"/>
                    <a:pt x="1017" y="4963"/>
                  </a:cubicBezTo>
                  <a:cubicBezTo>
                    <a:pt x="898" y="4963"/>
                    <a:pt x="803" y="5058"/>
                    <a:pt x="803" y="5177"/>
                  </a:cubicBezTo>
                  <a:lnTo>
                    <a:pt x="803" y="6375"/>
                  </a:lnTo>
                  <a:cubicBezTo>
                    <a:pt x="803" y="6635"/>
                    <a:pt x="1017" y="6849"/>
                    <a:pt x="1281" y="6849"/>
                  </a:cubicBezTo>
                  <a:lnTo>
                    <a:pt x="2023" y="6849"/>
                  </a:lnTo>
                  <a:lnTo>
                    <a:pt x="1960" y="7232"/>
                  </a:lnTo>
                  <a:lnTo>
                    <a:pt x="479" y="7232"/>
                  </a:lnTo>
                  <a:cubicBezTo>
                    <a:pt x="214" y="7232"/>
                    <a:pt x="0" y="7446"/>
                    <a:pt x="0" y="7710"/>
                  </a:cubicBezTo>
                  <a:lnTo>
                    <a:pt x="0" y="8075"/>
                  </a:lnTo>
                  <a:cubicBezTo>
                    <a:pt x="0" y="8338"/>
                    <a:pt x="214" y="8553"/>
                    <a:pt x="479" y="8553"/>
                  </a:cubicBezTo>
                  <a:lnTo>
                    <a:pt x="1737" y="8553"/>
                  </a:lnTo>
                  <a:lnTo>
                    <a:pt x="1354" y="10849"/>
                  </a:lnTo>
                  <a:cubicBezTo>
                    <a:pt x="1331" y="10990"/>
                    <a:pt x="1372" y="11132"/>
                    <a:pt x="1463" y="11236"/>
                  </a:cubicBezTo>
                  <a:cubicBezTo>
                    <a:pt x="1554" y="11345"/>
                    <a:pt x="1686" y="11406"/>
                    <a:pt x="1827" y="11406"/>
                  </a:cubicBezTo>
                  <a:lnTo>
                    <a:pt x="2197" y="11406"/>
                  </a:lnTo>
                  <a:cubicBezTo>
                    <a:pt x="2429" y="11406"/>
                    <a:pt x="2630" y="11236"/>
                    <a:pt x="2666" y="11009"/>
                  </a:cubicBezTo>
                  <a:lnTo>
                    <a:pt x="2798" y="10230"/>
                  </a:lnTo>
                  <a:cubicBezTo>
                    <a:pt x="2816" y="10111"/>
                    <a:pt x="2734" y="10002"/>
                    <a:pt x="2620" y="9979"/>
                  </a:cubicBezTo>
                  <a:cubicBezTo>
                    <a:pt x="2609" y="9977"/>
                    <a:pt x="2599" y="9976"/>
                    <a:pt x="2588" y="9976"/>
                  </a:cubicBezTo>
                  <a:cubicBezTo>
                    <a:pt x="2482" y="9976"/>
                    <a:pt x="2387" y="10053"/>
                    <a:pt x="2370" y="10157"/>
                  </a:cubicBezTo>
                  <a:lnTo>
                    <a:pt x="2242" y="10935"/>
                  </a:lnTo>
                  <a:cubicBezTo>
                    <a:pt x="2237" y="10958"/>
                    <a:pt x="2220" y="10973"/>
                    <a:pt x="2197" y="10973"/>
                  </a:cubicBezTo>
                  <a:lnTo>
                    <a:pt x="1827" y="10973"/>
                  </a:lnTo>
                  <a:cubicBezTo>
                    <a:pt x="1810" y="10973"/>
                    <a:pt x="1796" y="10963"/>
                    <a:pt x="1791" y="10958"/>
                  </a:cubicBezTo>
                  <a:cubicBezTo>
                    <a:pt x="1787" y="10950"/>
                    <a:pt x="1777" y="10935"/>
                    <a:pt x="1782" y="10922"/>
                  </a:cubicBezTo>
                  <a:lnTo>
                    <a:pt x="2174" y="8553"/>
                  </a:lnTo>
                  <a:lnTo>
                    <a:pt x="2639" y="8553"/>
                  </a:lnTo>
                  <a:lnTo>
                    <a:pt x="2529" y="9219"/>
                  </a:lnTo>
                  <a:cubicBezTo>
                    <a:pt x="2506" y="9337"/>
                    <a:pt x="2588" y="9446"/>
                    <a:pt x="2702" y="9469"/>
                  </a:cubicBezTo>
                  <a:lnTo>
                    <a:pt x="2739" y="9469"/>
                  </a:lnTo>
                  <a:cubicBezTo>
                    <a:pt x="2843" y="9469"/>
                    <a:pt x="2935" y="9396"/>
                    <a:pt x="2953" y="9291"/>
                  </a:cubicBezTo>
                  <a:lnTo>
                    <a:pt x="3076" y="8553"/>
                  </a:lnTo>
                  <a:lnTo>
                    <a:pt x="4092" y="8553"/>
                  </a:lnTo>
                  <a:lnTo>
                    <a:pt x="4092" y="9181"/>
                  </a:lnTo>
                  <a:cubicBezTo>
                    <a:pt x="4092" y="9301"/>
                    <a:pt x="4188" y="9396"/>
                    <a:pt x="4306" y="9396"/>
                  </a:cubicBezTo>
                  <a:cubicBezTo>
                    <a:pt x="4424" y="9396"/>
                    <a:pt x="4525" y="9301"/>
                    <a:pt x="4525" y="9181"/>
                  </a:cubicBezTo>
                  <a:lnTo>
                    <a:pt x="4525" y="8553"/>
                  </a:lnTo>
                  <a:lnTo>
                    <a:pt x="5541" y="8553"/>
                  </a:lnTo>
                  <a:lnTo>
                    <a:pt x="5947" y="11009"/>
                  </a:lnTo>
                  <a:cubicBezTo>
                    <a:pt x="5987" y="11236"/>
                    <a:pt x="6184" y="11406"/>
                    <a:pt x="6420" y="11406"/>
                  </a:cubicBezTo>
                  <a:lnTo>
                    <a:pt x="6790" y="11406"/>
                  </a:lnTo>
                  <a:cubicBezTo>
                    <a:pt x="6931" y="11406"/>
                    <a:pt x="7063" y="11345"/>
                    <a:pt x="7154" y="11236"/>
                  </a:cubicBezTo>
                  <a:cubicBezTo>
                    <a:pt x="7245" y="11132"/>
                    <a:pt x="7282" y="10990"/>
                    <a:pt x="7259" y="10849"/>
                  </a:cubicBezTo>
                  <a:lnTo>
                    <a:pt x="6876" y="8553"/>
                  </a:lnTo>
                  <a:lnTo>
                    <a:pt x="8138" y="8553"/>
                  </a:lnTo>
                  <a:cubicBezTo>
                    <a:pt x="8398" y="8553"/>
                    <a:pt x="8612" y="8338"/>
                    <a:pt x="8612" y="8075"/>
                  </a:cubicBezTo>
                  <a:lnTo>
                    <a:pt x="8612" y="7710"/>
                  </a:lnTo>
                  <a:cubicBezTo>
                    <a:pt x="8612" y="7446"/>
                    <a:pt x="8398" y="7232"/>
                    <a:pt x="8138" y="7232"/>
                  </a:cubicBezTo>
                  <a:lnTo>
                    <a:pt x="6657" y="7232"/>
                  </a:lnTo>
                  <a:lnTo>
                    <a:pt x="6594" y="6849"/>
                  </a:lnTo>
                  <a:lnTo>
                    <a:pt x="7336" y="6849"/>
                  </a:lnTo>
                  <a:cubicBezTo>
                    <a:pt x="7600" y="6849"/>
                    <a:pt x="7814" y="6635"/>
                    <a:pt x="7814" y="6375"/>
                  </a:cubicBezTo>
                  <a:lnTo>
                    <a:pt x="7814" y="2584"/>
                  </a:lnTo>
                  <a:lnTo>
                    <a:pt x="8138" y="2584"/>
                  </a:lnTo>
                  <a:cubicBezTo>
                    <a:pt x="8398" y="2584"/>
                    <a:pt x="8612" y="2370"/>
                    <a:pt x="8612" y="2111"/>
                  </a:cubicBezTo>
                  <a:lnTo>
                    <a:pt x="8612" y="1377"/>
                  </a:lnTo>
                  <a:cubicBezTo>
                    <a:pt x="8612" y="1112"/>
                    <a:pt x="8398" y="898"/>
                    <a:pt x="8138" y="898"/>
                  </a:cubicBezTo>
                  <a:lnTo>
                    <a:pt x="7814" y="898"/>
                  </a:lnTo>
                  <a:lnTo>
                    <a:pt x="7814" y="215"/>
                  </a:lnTo>
                  <a:cubicBezTo>
                    <a:pt x="7814" y="97"/>
                    <a:pt x="7715" y="0"/>
                    <a:pt x="75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6771625" y="2259100"/>
              <a:ext cx="10825" cy="10725"/>
            </a:xfrm>
            <a:custGeom>
              <a:rect b="b" l="l" r="r" t="t"/>
              <a:pathLst>
                <a:path extrusionOk="0" h="429" w="433">
                  <a:moveTo>
                    <a:pt x="213" y="0"/>
                  </a:moveTo>
                  <a:cubicBezTo>
                    <a:pt x="95" y="0"/>
                    <a:pt x="0" y="96"/>
                    <a:pt x="0" y="215"/>
                  </a:cubicBezTo>
                  <a:cubicBezTo>
                    <a:pt x="0" y="333"/>
                    <a:pt x="95" y="429"/>
                    <a:pt x="213" y="429"/>
                  </a:cubicBezTo>
                  <a:lnTo>
                    <a:pt x="219" y="429"/>
                  </a:lnTo>
                  <a:cubicBezTo>
                    <a:pt x="337" y="429"/>
                    <a:pt x="432" y="333"/>
                    <a:pt x="432" y="215"/>
                  </a:cubicBezTo>
                  <a:cubicBezTo>
                    <a:pt x="432" y="96"/>
                    <a:pt x="337" y="0"/>
                    <a:pt x="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6719150" y="2259100"/>
              <a:ext cx="10825" cy="10725"/>
            </a:xfrm>
            <a:custGeom>
              <a:rect b="b" l="l" r="r" t="t"/>
              <a:pathLst>
                <a:path extrusionOk="0" h="429" w="433">
                  <a:moveTo>
                    <a:pt x="214" y="0"/>
                  </a:moveTo>
                  <a:cubicBezTo>
                    <a:pt x="96" y="0"/>
                    <a:pt x="0" y="96"/>
                    <a:pt x="0" y="215"/>
                  </a:cubicBezTo>
                  <a:cubicBezTo>
                    <a:pt x="0" y="333"/>
                    <a:pt x="96" y="429"/>
                    <a:pt x="214" y="429"/>
                  </a:cubicBezTo>
                  <a:lnTo>
                    <a:pt x="219" y="429"/>
                  </a:lnTo>
                  <a:cubicBezTo>
                    <a:pt x="337" y="429"/>
                    <a:pt x="432" y="333"/>
                    <a:pt x="432" y="215"/>
                  </a:cubicBezTo>
                  <a:cubicBezTo>
                    <a:pt x="432" y="96"/>
                    <a:pt x="337"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6771625" y="2272425"/>
              <a:ext cx="10825" cy="10850"/>
            </a:xfrm>
            <a:custGeom>
              <a:rect b="b" l="l" r="r" t="t"/>
              <a:pathLst>
                <a:path extrusionOk="0" h="434" w="433">
                  <a:moveTo>
                    <a:pt x="213" y="1"/>
                  </a:moveTo>
                  <a:cubicBezTo>
                    <a:pt x="95" y="1"/>
                    <a:pt x="0" y="100"/>
                    <a:pt x="0" y="220"/>
                  </a:cubicBezTo>
                  <a:cubicBezTo>
                    <a:pt x="0" y="338"/>
                    <a:pt x="95" y="434"/>
                    <a:pt x="213" y="434"/>
                  </a:cubicBezTo>
                  <a:lnTo>
                    <a:pt x="219" y="434"/>
                  </a:lnTo>
                  <a:cubicBezTo>
                    <a:pt x="337" y="434"/>
                    <a:pt x="432" y="338"/>
                    <a:pt x="432" y="220"/>
                  </a:cubicBezTo>
                  <a:cubicBezTo>
                    <a:pt x="432" y="100"/>
                    <a:pt x="337" y="1"/>
                    <a:pt x="2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6719150" y="2272425"/>
              <a:ext cx="10825" cy="10850"/>
            </a:xfrm>
            <a:custGeom>
              <a:rect b="b" l="l" r="r" t="t"/>
              <a:pathLst>
                <a:path extrusionOk="0" h="434" w="433">
                  <a:moveTo>
                    <a:pt x="214" y="1"/>
                  </a:moveTo>
                  <a:cubicBezTo>
                    <a:pt x="96" y="1"/>
                    <a:pt x="0" y="100"/>
                    <a:pt x="0" y="220"/>
                  </a:cubicBezTo>
                  <a:cubicBezTo>
                    <a:pt x="0" y="338"/>
                    <a:pt x="96" y="434"/>
                    <a:pt x="214" y="434"/>
                  </a:cubicBezTo>
                  <a:lnTo>
                    <a:pt x="219" y="434"/>
                  </a:lnTo>
                  <a:cubicBezTo>
                    <a:pt x="337" y="434"/>
                    <a:pt x="432" y="338"/>
                    <a:pt x="432" y="220"/>
                  </a:cubicBezTo>
                  <a:cubicBezTo>
                    <a:pt x="432" y="100"/>
                    <a:pt x="337"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6771625" y="2285850"/>
              <a:ext cx="10825" cy="10850"/>
            </a:xfrm>
            <a:custGeom>
              <a:rect b="b" l="l" r="r" t="t"/>
              <a:pathLst>
                <a:path extrusionOk="0" h="434" w="433">
                  <a:moveTo>
                    <a:pt x="213" y="1"/>
                  </a:moveTo>
                  <a:cubicBezTo>
                    <a:pt x="95" y="6"/>
                    <a:pt x="0" y="101"/>
                    <a:pt x="0" y="219"/>
                  </a:cubicBezTo>
                  <a:cubicBezTo>
                    <a:pt x="0" y="339"/>
                    <a:pt x="95" y="434"/>
                    <a:pt x="213" y="434"/>
                  </a:cubicBezTo>
                  <a:lnTo>
                    <a:pt x="219" y="434"/>
                  </a:lnTo>
                  <a:cubicBezTo>
                    <a:pt x="341" y="434"/>
                    <a:pt x="432" y="334"/>
                    <a:pt x="432" y="215"/>
                  </a:cubicBezTo>
                  <a:cubicBezTo>
                    <a:pt x="432" y="97"/>
                    <a:pt x="333" y="1"/>
                    <a:pt x="2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6719150" y="2285850"/>
              <a:ext cx="10825" cy="10850"/>
            </a:xfrm>
            <a:custGeom>
              <a:rect b="b" l="l" r="r" t="t"/>
              <a:pathLst>
                <a:path extrusionOk="0" h="434" w="433">
                  <a:moveTo>
                    <a:pt x="214" y="1"/>
                  </a:moveTo>
                  <a:cubicBezTo>
                    <a:pt x="96" y="6"/>
                    <a:pt x="0" y="101"/>
                    <a:pt x="0" y="219"/>
                  </a:cubicBezTo>
                  <a:cubicBezTo>
                    <a:pt x="0" y="339"/>
                    <a:pt x="100" y="434"/>
                    <a:pt x="214" y="434"/>
                  </a:cubicBezTo>
                  <a:lnTo>
                    <a:pt x="224" y="434"/>
                  </a:lnTo>
                  <a:cubicBezTo>
                    <a:pt x="342" y="434"/>
                    <a:pt x="432" y="334"/>
                    <a:pt x="432" y="215"/>
                  </a:cubicBezTo>
                  <a:cubicBezTo>
                    <a:pt x="432"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6681275" y="2198375"/>
              <a:ext cx="10850" cy="10850"/>
            </a:xfrm>
            <a:custGeom>
              <a:rect b="b" l="l" r="r" t="t"/>
              <a:pathLst>
                <a:path extrusionOk="0" h="434" w="434">
                  <a:moveTo>
                    <a:pt x="219" y="1"/>
                  </a:moveTo>
                  <a:cubicBezTo>
                    <a:pt x="101" y="1"/>
                    <a:pt x="0" y="97"/>
                    <a:pt x="0" y="219"/>
                  </a:cubicBezTo>
                  <a:cubicBezTo>
                    <a:pt x="0" y="338"/>
                    <a:pt x="101" y="434"/>
                    <a:pt x="219" y="434"/>
                  </a:cubicBezTo>
                  <a:cubicBezTo>
                    <a:pt x="338" y="434"/>
                    <a:pt x="433" y="338"/>
                    <a:pt x="433" y="219"/>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a:off x="6665550" y="2198375"/>
              <a:ext cx="10850" cy="10850"/>
            </a:xfrm>
            <a:custGeom>
              <a:rect b="b" l="l" r="r" t="t"/>
              <a:pathLst>
                <a:path extrusionOk="0" h="434" w="434">
                  <a:moveTo>
                    <a:pt x="219" y="1"/>
                  </a:moveTo>
                  <a:cubicBezTo>
                    <a:pt x="101" y="1"/>
                    <a:pt x="0" y="97"/>
                    <a:pt x="0" y="219"/>
                  </a:cubicBezTo>
                  <a:cubicBezTo>
                    <a:pt x="0" y="338"/>
                    <a:pt x="101" y="434"/>
                    <a:pt x="219" y="434"/>
                  </a:cubicBezTo>
                  <a:cubicBezTo>
                    <a:pt x="338" y="434"/>
                    <a:pt x="433" y="338"/>
                    <a:pt x="433" y="219"/>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6681275" y="2211825"/>
              <a:ext cx="10850" cy="10850"/>
            </a:xfrm>
            <a:custGeom>
              <a:rect b="b" l="l" r="r" t="t"/>
              <a:pathLst>
                <a:path extrusionOk="0" h="434" w="434">
                  <a:moveTo>
                    <a:pt x="219" y="1"/>
                  </a:moveTo>
                  <a:cubicBezTo>
                    <a:pt x="101" y="1"/>
                    <a:pt x="0" y="97"/>
                    <a:pt x="0" y="215"/>
                  </a:cubicBezTo>
                  <a:cubicBezTo>
                    <a:pt x="0" y="337"/>
                    <a:pt x="101" y="434"/>
                    <a:pt x="219" y="434"/>
                  </a:cubicBezTo>
                  <a:cubicBezTo>
                    <a:pt x="338" y="434"/>
                    <a:pt x="433" y="337"/>
                    <a:pt x="433" y="215"/>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6665550" y="2211825"/>
              <a:ext cx="10850" cy="10850"/>
            </a:xfrm>
            <a:custGeom>
              <a:rect b="b" l="l" r="r" t="t"/>
              <a:pathLst>
                <a:path extrusionOk="0" h="434" w="434">
                  <a:moveTo>
                    <a:pt x="219" y="1"/>
                  </a:moveTo>
                  <a:cubicBezTo>
                    <a:pt x="101" y="1"/>
                    <a:pt x="0" y="97"/>
                    <a:pt x="0" y="215"/>
                  </a:cubicBezTo>
                  <a:cubicBezTo>
                    <a:pt x="0" y="337"/>
                    <a:pt x="101" y="434"/>
                    <a:pt x="219" y="434"/>
                  </a:cubicBezTo>
                  <a:cubicBezTo>
                    <a:pt x="338" y="434"/>
                    <a:pt x="433" y="337"/>
                    <a:pt x="433" y="215"/>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6667075" y="2138950"/>
              <a:ext cx="114975" cy="170850"/>
            </a:xfrm>
            <a:custGeom>
              <a:rect b="b" l="l" r="r" t="t"/>
              <a:pathLst>
                <a:path extrusionOk="0" h="6834" w="4599">
                  <a:moveTo>
                    <a:pt x="2868" y="1499"/>
                  </a:moveTo>
                  <a:cubicBezTo>
                    <a:pt x="2885" y="1499"/>
                    <a:pt x="2897" y="1509"/>
                    <a:pt x="2908" y="1526"/>
                  </a:cubicBezTo>
                  <a:cubicBezTo>
                    <a:pt x="2921" y="1549"/>
                    <a:pt x="2921" y="1572"/>
                    <a:pt x="2904" y="1590"/>
                  </a:cubicBezTo>
                  <a:lnTo>
                    <a:pt x="2019" y="2629"/>
                  </a:lnTo>
                  <a:cubicBezTo>
                    <a:pt x="1819" y="2410"/>
                    <a:pt x="1701" y="2118"/>
                    <a:pt x="1701" y="1803"/>
                  </a:cubicBezTo>
                  <a:lnTo>
                    <a:pt x="1701" y="1776"/>
                  </a:lnTo>
                  <a:lnTo>
                    <a:pt x="2849" y="1503"/>
                  </a:lnTo>
                  <a:cubicBezTo>
                    <a:pt x="2856" y="1500"/>
                    <a:pt x="2862" y="1499"/>
                    <a:pt x="2868" y="1499"/>
                  </a:cubicBezTo>
                  <a:close/>
                  <a:moveTo>
                    <a:pt x="2931" y="569"/>
                  </a:moveTo>
                  <a:cubicBezTo>
                    <a:pt x="3614" y="569"/>
                    <a:pt x="4166" y="1120"/>
                    <a:pt x="4166" y="1803"/>
                  </a:cubicBezTo>
                  <a:cubicBezTo>
                    <a:pt x="4166" y="2482"/>
                    <a:pt x="3614" y="3034"/>
                    <a:pt x="2931" y="3034"/>
                  </a:cubicBezTo>
                  <a:cubicBezTo>
                    <a:pt x="2725" y="3034"/>
                    <a:pt x="2530" y="2984"/>
                    <a:pt x="2361" y="2893"/>
                  </a:cubicBezTo>
                  <a:lnTo>
                    <a:pt x="3232" y="1868"/>
                  </a:lnTo>
                  <a:cubicBezTo>
                    <a:pt x="3373" y="1708"/>
                    <a:pt x="3390" y="1485"/>
                    <a:pt x="3277" y="1303"/>
                  </a:cubicBezTo>
                  <a:cubicBezTo>
                    <a:pt x="3185" y="1152"/>
                    <a:pt x="3034" y="1069"/>
                    <a:pt x="2869" y="1069"/>
                  </a:cubicBezTo>
                  <a:cubicBezTo>
                    <a:pt x="2830" y="1069"/>
                    <a:pt x="2789" y="1074"/>
                    <a:pt x="2748" y="1084"/>
                  </a:cubicBezTo>
                  <a:lnTo>
                    <a:pt x="1805" y="1307"/>
                  </a:lnTo>
                  <a:cubicBezTo>
                    <a:pt x="1992" y="874"/>
                    <a:pt x="2429" y="569"/>
                    <a:pt x="2931" y="569"/>
                  </a:cubicBezTo>
                  <a:close/>
                  <a:moveTo>
                    <a:pt x="753" y="4875"/>
                  </a:moveTo>
                  <a:cubicBezTo>
                    <a:pt x="926" y="4875"/>
                    <a:pt x="1067" y="5016"/>
                    <a:pt x="1067" y="5189"/>
                  </a:cubicBezTo>
                  <a:cubicBezTo>
                    <a:pt x="1067" y="5367"/>
                    <a:pt x="926" y="5508"/>
                    <a:pt x="753" y="5508"/>
                  </a:cubicBezTo>
                  <a:cubicBezTo>
                    <a:pt x="574" y="5508"/>
                    <a:pt x="433" y="5367"/>
                    <a:pt x="433" y="5189"/>
                  </a:cubicBezTo>
                  <a:cubicBezTo>
                    <a:pt x="433" y="5016"/>
                    <a:pt x="574" y="4875"/>
                    <a:pt x="753" y="4875"/>
                  </a:cubicBezTo>
                  <a:close/>
                  <a:moveTo>
                    <a:pt x="1687" y="5153"/>
                  </a:moveTo>
                  <a:cubicBezTo>
                    <a:pt x="2033" y="5153"/>
                    <a:pt x="2311" y="5431"/>
                    <a:pt x="2311" y="5777"/>
                  </a:cubicBezTo>
                  <a:cubicBezTo>
                    <a:pt x="2311" y="6118"/>
                    <a:pt x="2033" y="6402"/>
                    <a:pt x="1687" y="6402"/>
                  </a:cubicBezTo>
                  <a:cubicBezTo>
                    <a:pt x="1373" y="6402"/>
                    <a:pt x="1113" y="6169"/>
                    <a:pt x="1072" y="5868"/>
                  </a:cubicBezTo>
                  <a:cubicBezTo>
                    <a:pt x="1322" y="5750"/>
                    <a:pt x="1500" y="5490"/>
                    <a:pt x="1500" y="5189"/>
                  </a:cubicBezTo>
                  <a:lnTo>
                    <a:pt x="1500" y="5180"/>
                  </a:lnTo>
                  <a:cubicBezTo>
                    <a:pt x="1559" y="5162"/>
                    <a:pt x="1623" y="5153"/>
                    <a:pt x="1687" y="5153"/>
                  </a:cubicBezTo>
                  <a:close/>
                  <a:moveTo>
                    <a:pt x="1449" y="0"/>
                  </a:moveTo>
                  <a:cubicBezTo>
                    <a:pt x="1385" y="0"/>
                    <a:pt x="1320" y="30"/>
                    <a:pt x="1277" y="87"/>
                  </a:cubicBezTo>
                  <a:lnTo>
                    <a:pt x="420" y="1193"/>
                  </a:lnTo>
                  <a:cubicBezTo>
                    <a:pt x="292" y="1357"/>
                    <a:pt x="284" y="1580"/>
                    <a:pt x="397" y="1754"/>
                  </a:cubicBezTo>
                  <a:cubicBezTo>
                    <a:pt x="489" y="1897"/>
                    <a:pt x="640" y="1978"/>
                    <a:pt x="800" y="1978"/>
                  </a:cubicBezTo>
                  <a:cubicBezTo>
                    <a:pt x="838" y="1978"/>
                    <a:pt x="878" y="1973"/>
                    <a:pt x="917" y="1963"/>
                  </a:cubicBezTo>
                  <a:lnTo>
                    <a:pt x="1268" y="1881"/>
                  </a:lnTo>
                  <a:cubicBezTo>
                    <a:pt x="1291" y="2295"/>
                    <a:pt x="1464" y="2674"/>
                    <a:pt x="1737" y="2957"/>
                  </a:cubicBezTo>
                  <a:lnTo>
                    <a:pt x="1254" y="3526"/>
                  </a:lnTo>
                  <a:cubicBezTo>
                    <a:pt x="1117" y="3685"/>
                    <a:pt x="1099" y="3904"/>
                    <a:pt x="1203" y="4087"/>
                  </a:cubicBezTo>
                  <a:cubicBezTo>
                    <a:pt x="1293" y="4238"/>
                    <a:pt x="1448" y="4327"/>
                    <a:pt x="1619" y="4327"/>
                  </a:cubicBezTo>
                  <a:cubicBezTo>
                    <a:pt x="1649" y="4327"/>
                    <a:pt x="1679" y="4324"/>
                    <a:pt x="1710" y="4318"/>
                  </a:cubicBezTo>
                  <a:lnTo>
                    <a:pt x="3459" y="3996"/>
                  </a:lnTo>
                  <a:cubicBezTo>
                    <a:pt x="3463" y="3995"/>
                    <a:pt x="3467" y="3994"/>
                    <a:pt x="3472" y="3994"/>
                  </a:cubicBezTo>
                  <a:cubicBezTo>
                    <a:pt x="3490" y="3994"/>
                    <a:pt x="3507" y="4004"/>
                    <a:pt x="3514" y="4023"/>
                  </a:cubicBezTo>
                  <a:cubicBezTo>
                    <a:pt x="3537" y="4059"/>
                    <a:pt x="3514" y="4082"/>
                    <a:pt x="3505" y="4087"/>
                  </a:cubicBezTo>
                  <a:lnTo>
                    <a:pt x="2494" y="5098"/>
                  </a:lnTo>
                  <a:cubicBezTo>
                    <a:pt x="2302" y="4865"/>
                    <a:pt x="2010" y="4720"/>
                    <a:pt x="1687" y="4720"/>
                  </a:cubicBezTo>
                  <a:cubicBezTo>
                    <a:pt x="1577" y="4720"/>
                    <a:pt x="1472" y="4738"/>
                    <a:pt x="1367" y="4770"/>
                  </a:cubicBezTo>
                  <a:cubicBezTo>
                    <a:pt x="1236" y="4574"/>
                    <a:pt x="1008" y="4442"/>
                    <a:pt x="753" y="4442"/>
                  </a:cubicBezTo>
                  <a:cubicBezTo>
                    <a:pt x="338" y="4442"/>
                    <a:pt x="0" y="4779"/>
                    <a:pt x="0" y="5189"/>
                  </a:cubicBezTo>
                  <a:cubicBezTo>
                    <a:pt x="0" y="5567"/>
                    <a:pt x="284" y="5877"/>
                    <a:pt x="643" y="5931"/>
                  </a:cubicBezTo>
                  <a:cubicBezTo>
                    <a:pt x="717" y="6442"/>
                    <a:pt x="1158" y="6834"/>
                    <a:pt x="1687" y="6834"/>
                  </a:cubicBezTo>
                  <a:cubicBezTo>
                    <a:pt x="2269" y="6834"/>
                    <a:pt x="2744" y="6360"/>
                    <a:pt x="2744" y="5777"/>
                  </a:cubicBezTo>
                  <a:cubicBezTo>
                    <a:pt x="2744" y="5681"/>
                    <a:pt x="2730" y="5586"/>
                    <a:pt x="2707" y="5499"/>
                  </a:cubicBezTo>
                  <a:lnTo>
                    <a:pt x="3810" y="4392"/>
                  </a:lnTo>
                  <a:cubicBezTo>
                    <a:pt x="3964" y="4236"/>
                    <a:pt x="4002" y="4013"/>
                    <a:pt x="3897" y="3822"/>
                  </a:cubicBezTo>
                  <a:cubicBezTo>
                    <a:pt x="3811" y="3659"/>
                    <a:pt x="3650" y="3563"/>
                    <a:pt x="3472" y="3563"/>
                  </a:cubicBezTo>
                  <a:cubicBezTo>
                    <a:pt x="3441" y="3563"/>
                    <a:pt x="3409" y="3566"/>
                    <a:pt x="3377" y="3572"/>
                  </a:cubicBezTo>
                  <a:lnTo>
                    <a:pt x="1632" y="3895"/>
                  </a:lnTo>
                  <a:cubicBezTo>
                    <a:pt x="1628" y="3896"/>
                    <a:pt x="1624" y="3896"/>
                    <a:pt x="1621" y="3896"/>
                  </a:cubicBezTo>
                  <a:cubicBezTo>
                    <a:pt x="1603" y="3896"/>
                    <a:pt x="1589" y="3887"/>
                    <a:pt x="1577" y="3868"/>
                  </a:cubicBezTo>
                  <a:cubicBezTo>
                    <a:pt x="1564" y="3845"/>
                    <a:pt x="1564" y="3826"/>
                    <a:pt x="1582" y="3805"/>
                  </a:cubicBezTo>
                  <a:lnTo>
                    <a:pt x="2074" y="3230"/>
                  </a:lnTo>
                  <a:cubicBezTo>
                    <a:pt x="2324" y="3380"/>
                    <a:pt x="2620" y="3467"/>
                    <a:pt x="2931" y="3467"/>
                  </a:cubicBezTo>
                  <a:cubicBezTo>
                    <a:pt x="3851" y="3467"/>
                    <a:pt x="4599" y="2720"/>
                    <a:pt x="4599" y="1803"/>
                  </a:cubicBezTo>
                  <a:cubicBezTo>
                    <a:pt x="4599" y="884"/>
                    <a:pt x="3851" y="136"/>
                    <a:pt x="2931" y="136"/>
                  </a:cubicBezTo>
                  <a:cubicBezTo>
                    <a:pt x="2143" y="136"/>
                    <a:pt x="1482" y="688"/>
                    <a:pt x="1313" y="1426"/>
                  </a:cubicBezTo>
                  <a:lnTo>
                    <a:pt x="816" y="1544"/>
                  </a:lnTo>
                  <a:cubicBezTo>
                    <a:pt x="812" y="1545"/>
                    <a:pt x="808" y="1545"/>
                    <a:pt x="805" y="1545"/>
                  </a:cubicBezTo>
                  <a:cubicBezTo>
                    <a:pt x="787" y="1545"/>
                    <a:pt x="773" y="1537"/>
                    <a:pt x="761" y="1521"/>
                  </a:cubicBezTo>
                  <a:cubicBezTo>
                    <a:pt x="744" y="1498"/>
                    <a:pt x="748" y="1475"/>
                    <a:pt x="761" y="1458"/>
                  </a:cubicBezTo>
                  <a:lnTo>
                    <a:pt x="1619" y="350"/>
                  </a:lnTo>
                  <a:cubicBezTo>
                    <a:pt x="1691" y="255"/>
                    <a:pt x="1673" y="118"/>
                    <a:pt x="1577" y="45"/>
                  </a:cubicBezTo>
                  <a:cubicBezTo>
                    <a:pt x="1540" y="15"/>
                    <a:pt x="1495" y="0"/>
                    <a:pt x="14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41"/>
          <p:cNvGrpSpPr/>
          <p:nvPr/>
        </p:nvGrpSpPr>
        <p:grpSpPr>
          <a:xfrm>
            <a:off x="5935300" y="2979075"/>
            <a:ext cx="368725" cy="329900"/>
            <a:chOff x="5935300" y="2683175"/>
            <a:chExt cx="368725" cy="329900"/>
          </a:xfrm>
        </p:grpSpPr>
        <p:sp>
          <p:nvSpPr>
            <p:cNvPr id="638" name="Google Shape;638;p41"/>
            <p:cNvSpPr/>
            <p:nvPr/>
          </p:nvSpPr>
          <p:spPr>
            <a:xfrm>
              <a:off x="5935300" y="2963050"/>
              <a:ext cx="368725" cy="50025"/>
            </a:xfrm>
            <a:custGeom>
              <a:rect b="b" l="l" r="r" t="t"/>
              <a:pathLst>
                <a:path extrusionOk="0" h="2001" w="14749">
                  <a:moveTo>
                    <a:pt x="10111" y="584"/>
                  </a:moveTo>
                  <a:lnTo>
                    <a:pt x="12503" y="784"/>
                  </a:lnTo>
                  <a:lnTo>
                    <a:pt x="12503" y="1222"/>
                  </a:lnTo>
                  <a:lnTo>
                    <a:pt x="10111" y="1422"/>
                  </a:lnTo>
                  <a:lnTo>
                    <a:pt x="10111" y="584"/>
                  </a:lnTo>
                  <a:close/>
                  <a:moveTo>
                    <a:pt x="13567" y="433"/>
                  </a:moveTo>
                  <a:cubicBezTo>
                    <a:pt x="13651" y="433"/>
                    <a:pt x="13736" y="448"/>
                    <a:pt x="13819" y="479"/>
                  </a:cubicBezTo>
                  <a:cubicBezTo>
                    <a:pt x="13997" y="547"/>
                    <a:pt x="14138" y="679"/>
                    <a:pt x="14216" y="852"/>
                  </a:cubicBezTo>
                  <a:cubicBezTo>
                    <a:pt x="14284" y="1003"/>
                    <a:pt x="14302" y="1167"/>
                    <a:pt x="14262" y="1327"/>
                  </a:cubicBezTo>
                  <a:cubicBezTo>
                    <a:pt x="14249" y="1326"/>
                    <a:pt x="14236" y="1326"/>
                    <a:pt x="14223" y="1326"/>
                  </a:cubicBezTo>
                  <a:cubicBezTo>
                    <a:pt x="14041" y="1326"/>
                    <a:pt x="13836" y="1390"/>
                    <a:pt x="13610" y="1508"/>
                  </a:cubicBezTo>
                  <a:cubicBezTo>
                    <a:pt x="13530" y="1552"/>
                    <a:pt x="13445" y="1572"/>
                    <a:pt x="13358" y="1572"/>
                  </a:cubicBezTo>
                  <a:cubicBezTo>
                    <a:pt x="13336" y="1572"/>
                    <a:pt x="13313" y="1571"/>
                    <a:pt x="13291" y="1568"/>
                  </a:cubicBezTo>
                  <a:cubicBezTo>
                    <a:pt x="13146" y="1541"/>
                    <a:pt x="13009" y="1449"/>
                    <a:pt x="12931" y="1322"/>
                  </a:cubicBezTo>
                  <a:cubicBezTo>
                    <a:pt x="12931" y="1299"/>
                    <a:pt x="12936" y="1276"/>
                    <a:pt x="12936" y="1253"/>
                  </a:cubicBezTo>
                  <a:lnTo>
                    <a:pt x="12936" y="816"/>
                  </a:lnTo>
                  <a:cubicBezTo>
                    <a:pt x="13004" y="679"/>
                    <a:pt x="13118" y="570"/>
                    <a:pt x="13259" y="502"/>
                  </a:cubicBezTo>
                  <a:cubicBezTo>
                    <a:pt x="13357" y="457"/>
                    <a:pt x="13462" y="433"/>
                    <a:pt x="13567" y="433"/>
                  </a:cubicBezTo>
                  <a:close/>
                  <a:moveTo>
                    <a:pt x="13566" y="0"/>
                  </a:moveTo>
                  <a:cubicBezTo>
                    <a:pt x="13397" y="0"/>
                    <a:pt x="13229" y="38"/>
                    <a:pt x="13072" y="114"/>
                  </a:cubicBezTo>
                  <a:cubicBezTo>
                    <a:pt x="12931" y="183"/>
                    <a:pt x="12808" y="278"/>
                    <a:pt x="12708" y="393"/>
                  </a:cubicBezTo>
                  <a:cubicBezTo>
                    <a:pt x="12667" y="374"/>
                    <a:pt x="12622" y="360"/>
                    <a:pt x="12576" y="355"/>
                  </a:cubicBezTo>
                  <a:lnTo>
                    <a:pt x="9915" y="132"/>
                  </a:lnTo>
                  <a:lnTo>
                    <a:pt x="9888" y="132"/>
                  </a:lnTo>
                  <a:lnTo>
                    <a:pt x="506" y="479"/>
                  </a:lnTo>
                  <a:cubicBezTo>
                    <a:pt x="223" y="488"/>
                    <a:pt x="0" y="721"/>
                    <a:pt x="0" y="1003"/>
                  </a:cubicBezTo>
                  <a:cubicBezTo>
                    <a:pt x="0" y="1285"/>
                    <a:pt x="223" y="1518"/>
                    <a:pt x="506" y="1527"/>
                  </a:cubicBezTo>
                  <a:lnTo>
                    <a:pt x="7067" y="1768"/>
                  </a:lnTo>
                  <a:cubicBezTo>
                    <a:pt x="7069" y="1768"/>
                    <a:pt x="7072" y="1768"/>
                    <a:pt x="7075" y="1768"/>
                  </a:cubicBezTo>
                  <a:cubicBezTo>
                    <a:pt x="7190" y="1768"/>
                    <a:pt x="7286" y="1679"/>
                    <a:pt x="7291" y="1563"/>
                  </a:cubicBezTo>
                  <a:cubicBezTo>
                    <a:pt x="7295" y="1440"/>
                    <a:pt x="7203" y="1344"/>
                    <a:pt x="7085" y="1340"/>
                  </a:cubicBezTo>
                  <a:lnTo>
                    <a:pt x="520" y="1098"/>
                  </a:lnTo>
                  <a:cubicBezTo>
                    <a:pt x="470" y="1094"/>
                    <a:pt x="429" y="1053"/>
                    <a:pt x="429" y="1003"/>
                  </a:cubicBezTo>
                  <a:cubicBezTo>
                    <a:pt x="429" y="953"/>
                    <a:pt x="470" y="912"/>
                    <a:pt x="520" y="907"/>
                  </a:cubicBezTo>
                  <a:lnTo>
                    <a:pt x="9682" y="570"/>
                  </a:lnTo>
                  <a:lnTo>
                    <a:pt x="9682" y="1436"/>
                  </a:lnTo>
                  <a:lnTo>
                    <a:pt x="8024" y="1371"/>
                  </a:lnTo>
                  <a:cubicBezTo>
                    <a:pt x="8021" y="1371"/>
                    <a:pt x="8018" y="1371"/>
                    <a:pt x="8016" y="1371"/>
                  </a:cubicBezTo>
                  <a:cubicBezTo>
                    <a:pt x="7901" y="1371"/>
                    <a:pt x="7805" y="1466"/>
                    <a:pt x="7800" y="1581"/>
                  </a:cubicBezTo>
                  <a:cubicBezTo>
                    <a:pt x="7796" y="1699"/>
                    <a:pt x="7887" y="1800"/>
                    <a:pt x="8006" y="1804"/>
                  </a:cubicBezTo>
                  <a:lnTo>
                    <a:pt x="9888" y="1873"/>
                  </a:lnTo>
                  <a:lnTo>
                    <a:pt x="9915" y="1873"/>
                  </a:lnTo>
                  <a:lnTo>
                    <a:pt x="12576" y="1650"/>
                  </a:lnTo>
                  <a:cubicBezTo>
                    <a:pt x="12594" y="1645"/>
                    <a:pt x="12608" y="1645"/>
                    <a:pt x="12626" y="1640"/>
                  </a:cubicBezTo>
                  <a:cubicBezTo>
                    <a:pt x="12772" y="1827"/>
                    <a:pt x="12986" y="1955"/>
                    <a:pt x="13228" y="1991"/>
                  </a:cubicBezTo>
                  <a:cubicBezTo>
                    <a:pt x="13272" y="2000"/>
                    <a:pt x="13323" y="2000"/>
                    <a:pt x="13369" y="2000"/>
                  </a:cubicBezTo>
                  <a:cubicBezTo>
                    <a:pt x="13524" y="2000"/>
                    <a:pt x="13674" y="1964"/>
                    <a:pt x="13810" y="1891"/>
                  </a:cubicBezTo>
                  <a:cubicBezTo>
                    <a:pt x="13975" y="1805"/>
                    <a:pt x="14123" y="1756"/>
                    <a:pt x="14231" y="1756"/>
                  </a:cubicBezTo>
                  <a:cubicBezTo>
                    <a:pt x="14248" y="1756"/>
                    <a:pt x="14264" y="1757"/>
                    <a:pt x="14280" y="1760"/>
                  </a:cubicBezTo>
                  <a:cubicBezTo>
                    <a:pt x="14296" y="1762"/>
                    <a:pt x="14312" y="1763"/>
                    <a:pt x="14328" y="1763"/>
                  </a:cubicBezTo>
                  <a:cubicBezTo>
                    <a:pt x="14465" y="1763"/>
                    <a:pt x="14590" y="1680"/>
                    <a:pt x="14639" y="1554"/>
                  </a:cubicBezTo>
                  <a:lnTo>
                    <a:pt x="14639" y="1550"/>
                  </a:lnTo>
                  <a:cubicBezTo>
                    <a:pt x="14749" y="1262"/>
                    <a:pt x="14736" y="953"/>
                    <a:pt x="14608" y="670"/>
                  </a:cubicBezTo>
                  <a:cubicBezTo>
                    <a:pt x="14485" y="393"/>
                    <a:pt x="14257" y="183"/>
                    <a:pt x="13970" y="73"/>
                  </a:cubicBezTo>
                  <a:cubicBezTo>
                    <a:pt x="13838" y="25"/>
                    <a:pt x="13701" y="0"/>
                    <a:pt x="135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6062425" y="2683500"/>
              <a:ext cx="226350" cy="273425"/>
            </a:xfrm>
            <a:custGeom>
              <a:rect b="b" l="l" r="r" t="t"/>
              <a:pathLst>
                <a:path extrusionOk="0" h="10937" w="9054">
                  <a:moveTo>
                    <a:pt x="501" y="1"/>
                  </a:moveTo>
                  <a:cubicBezTo>
                    <a:pt x="228" y="1"/>
                    <a:pt x="0" y="229"/>
                    <a:pt x="0" y="507"/>
                  </a:cubicBezTo>
                  <a:lnTo>
                    <a:pt x="0" y="7054"/>
                  </a:lnTo>
                  <a:cubicBezTo>
                    <a:pt x="0" y="7173"/>
                    <a:pt x="95" y="7268"/>
                    <a:pt x="215" y="7268"/>
                  </a:cubicBezTo>
                  <a:cubicBezTo>
                    <a:pt x="337" y="7268"/>
                    <a:pt x="433" y="7173"/>
                    <a:pt x="433" y="7054"/>
                  </a:cubicBezTo>
                  <a:lnTo>
                    <a:pt x="433" y="507"/>
                  </a:lnTo>
                  <a:cubicBezTo>
                    <a:pt x="433" y="466"/>
                    <a:pt x="465" y="434"/>
                    <a:pt x="501" y="434"/>
                  </a:cubicBezTo>
                  <a:lnTo>
                    <a:pt x="8553" y="434"/>
                  </a:lnTo>
                  <a:cubicBezTo>
                    <a:pt x="8589" y="434"/>
                    <a:pt x="8620" y="466"/>
                    <a:pt x="8620" y="507"/>
                  </a:cubicBezTo>
                  <a:lnTo>
                    <a:pt x="8620" y="10435"/>
                  </a:lnTo>
                  <a:cubicBezTo>
                    <a:pt x="8620" y="10476"/>
                    <a:pt x="8589" y="10508"/>
                    <a:pt x="8553" y="10508"/>
                  </a:cubicBezTo>
                  <a:lnTo>
                    <a:pt x="501" y="10508"/>
                  </a:lnTo>
                  <a:cubicBezTo>
                    <a:pt x="465" y="10508"/>
                    <a:pt x="433" y="10476"/>
                    <a:pt x="433" y="10435"/>
                  </a:cubicBezTo>
                  <a:lnTo>
                    <a:pt x="433" y="7993"/>
                  </a:lnTo>
                  <a:cubicBezTo>
                    <a:pt x="433" y="7870"/>
                    <a:pt x="337" y="7775"/>
                    <a:pt x="215" y="7775"/>
                  </a:cubicBezTo>
                  <a:cubicBezTo>
                    <a:pt x="95" y="7775"/>
                    <a:pt x="0" y="7870"/>
                    <a:pt x="0" y="7993"/>
                  </a:cubicBezTo>
                  <a:lnTo>
                    <a:pt x="0" y="10435"/>
                  </a:lnTo>
                  <a:cubicBezTo>
                    <a:pt x="0" y="10713"/>
                    <a:pt x="228" y="10936"/>
                    <a:pt x="501" y="10936"/>
                  </a:cubicBezTo>
                  <a:lnTo>
                    <a:pt x="8553" y="10936"/>
                  </a:lnTo>
                  <a:cubicBezTo>
                    <a:pt x="8826" y="10936"/>
                    <a:pt x="9053" y="10713"/>
                    <a:pt x="9053" y="10435"/>
                  </a:cubicBezTo>
                  <a:lnTo>
                    <a:pt x="9053" y="507"/>
                  </a:lnTo>
                  <a:cubicBezTo>
                    <a:pt x="9053" y="229"/>
                    <a:pt x="8826" y="1"/>
                    <a:pt x="85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6083925" y="2705050"/>
              <a:ext cx="183325" cy="230350"/>
            </a:xfrm>
            <a:custGeom>
              <a:rect b="b" l="l" r="r" t="t"/>
              <a:pathLst>
                <a:path extrusionOk="0" h="9214" w="7333">
                  <a:moveTo>
                    <a:pt x="6900" y="434"/>
                  </a:moveTo>
                  <a:lnTo>
                    <a:pt x="6900" y="8780"/>
                  </a:lnTo>
                  <a:lnTo>
                    <a:pt x="434" y="8780"/>
                  </a:lnTo>
                  <a:lnTo>
                    <a:pt x="434" y="434"/>
                  </a:lnTo>
                  <a:close/>
                  <a:moveTo>
                    <a:pt x="220" y="1"/>
                  </a:moveTo>
                  <a:cubicBezTo>
                    <a:pt x="101" y="1"/>
                    <a:pt x="1" y="100"/>
                    <a:pt x="1" y="219"/>
                  </a:cubicBezTo>
                  <a:lnTo>
                    <a:pt x="1" y="8999"/>
                  </a:lnTo>
                  <a:cubicBezTo>
                    <a:pt x="1" y="9117"/>
                    <a:pt x="101" y="9213"/>
                    <a:pt x="220" y="9213"/>
                  </a:cubicBezTo>
                  <a:lnTo>
                    <a:pt x="7114" y="9213"/>
                  </a:lnTo>
                  <a:cubicBezTo>
                    <a:pt x="7237" y="9213"/>
                    <a:pt x="7333" y="9117"/>
                    <a:pt x="7333" y="8999"/>
                  </a:cubicBezTo>
                  <a:lnTo>
                    <a:pt x="7333" y="219"/>
                  </a:lnTo>
                  <a:cubicBezTo>
                    <a:pt x="7333" y="100"/>
                    <a:pt x="7237" y="1"/>
                    <a:pt x="71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6120625" y="2768250"/>
              <a:ext cx="10850" cy="10850"/>
            </a:xfrm>
            <a:custGeom>
              <a:rect b="b" l="l" r="r" t="t"/>
              <a:pathLst>
                <a:path extrusionOk="0" h="434" w="434">
                  <a:moveTo>
                    <a:pt x="215" y="1"/>
                  </a:moveTo>
                  <a:cubicBezTo>
                    <a:pt x="97" y="1"/>
                    <a:pt x="0" y="97"/>
                    <a:pt x="0" y="215"/>
                  </a:cubicBezTo>
                  <a:cubicBezTo>
                    <a:pt x="0" y="339"/>
                    <a:pt x="101" y="434"/>
                    <a:pt x="219" y="434"/>
                  </a:cubicBezTo>
                  <a:cubicBezTo>
                    <a:pt x="337" y="434"/>
                    <a:pt x="433" y="339"/>
                    <a:pt x="433" y="215"/>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6137025" y="2768250"/>
              <a:ext cx="10850" cy="10850"/>
            </a:xfrm>
            <a:custGeom>
              <a:rect b="b" l="l" r="r" t="t"/>
              <a:pathLst>
                <a:path extrusionOk="0" h="434" w="434">
                  <a:moveTo>
                    <a:pt x="215" y="1"/>
                  </a:moveTo>
                  <a:cubicBezTo>
                    <a:pt x="97" y="1"/>
                    <a:pt x="0" y="97"/>
                    <a:pt x="0" y="215"/>
                  </a:cubicBezTo>
                  <a:cubicBezTo>
                    <a:pt x="0" y="339"/>
                    <a:pt x="97" y="434"/>
                    <a:pt x="219" y="434"/>
                  </a:cubicBezTo>
                  <a:cubicBezTo>
                    <a:pt x="337" y="434"/>
                    <a:pt x="433" y="339"/>
                    <a:pt x="433" y="215"/>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6120625" y="2754250"/>
              <a:ext cx="10850" cy="10850"/>
            </a:xfrm>
            <a:custGeom>
              <a:rect b="b" l="l" r="r" t="t"/>
              <a:pathLst>
                <a:path extrusionOk="0" h="434" w="434">
                  <a:moveTo>
                    <a:pt x="215" y="1"/>
                  </a:moveTo>
                  <a:cubicBezTo>
                    <a:pt x="97" y="1"/>
                    <a:pt x="0" y="96"/>
                    <a:pt x="0" y="215"/>
                  </a:cubicBezTo>
                  <a:cubicBezTo>
                    <a:pt x="0" y="338"/>
                    <a:pt x="101" y="434"/>
                    <a:pt x="219" y="434"/>
                  </a:cubicBezTo>
                  <a:cubicBezTo>
                    <a:pt x="337" y="434"/>
                    <a:pt x="433" y="338"/>
                    <a:pt x="433" y="215"/>
                  </a:cubicBezTo>
                  <a:cubicBezTo>
                    <a:pt x="433" y="96"/>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6137025" y="2754250"/>
              <a:ext cx="10850" cy="10850"/>
            </a:xfrm>
            <a:custGeom>
              <a:rect b="b" l="l" r="r" t="t"/>
              <a:pathLst>
                <a:path extrusionOk="0" h="434" w="434">
                  <a:moveTo>
                    <a:pt x="215" y="1"/>
                  </a:moveTo>
                  <a:cubicBezTo>
                    <a:pt x="97" y="1"/>
                    <a:pt x="0" y="96"/>
                    <a:pt x="0" y="215"/>
                  </a:cubicBezTo>
                  <a:cubicBezTo>
                    <a:pt x="0" y="338"/>
                    <a:pt x="97" y="434"/>
                    <a:pt x="219" y="434"/>
                  </a:cubicBezTo>
                  <a:cubicBezTo>
                    <a:pt x="337" y="434"/>
                    <a:pt x="433" y="338"/>
                    <a:pt x="433" y="215"/>
                  </a:cubicBezTo>
                  <a:cubicBezTo>
                    <a:pt x="433" y="96"/>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6120625" y="2740225"/>
              <a:ext cx="10850" cy="10875"/>
            </a:xfrm>
            <a:custGeom>
              <a:rect b="b" l="l" r="r" t="t"/>
              <a:pathLst>
                <a:path extrusionOk="0" h="435" w="434">
                  <a:moveTo>
                    <a:pt x="215" y="1"/>
                  </a:moveTo>
                  <a:cubicBezTo>
                    <a:pt x="97" y="1"/>
                    <a:pt x="0" y="97"/>
                    <a:pt x="0" y="220"/>
                  </a:cubicBezTo>
                  <a:cubicBezTo>
                    <a:pt x="0" y="339"/>
                    <a:pt x="101"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6137025" y="2740225"/>
              <a:ext cx="10850" cy="10875"/>
            </a:xfrm>
            <a:custGeom>
              <a:rect b="b" l="l" r="r" t="t"/>
              <a:pathLst>
                <a:path extrusionOk="0" h="435" w="434">
                  <a:moveTo>
                    <a:pt x="215" y="1"/>
                  </a:moveTo>
                  <a:cubicBezTo>
                    <a:pt x="97" y="1"/>
                    <a:pt x="0" y="97"/>
                    <a:pt x="0" y="220"/>
                  </a:cubicBezTo>
                  <a:cubicBezTo>
                    <a:pt x="0" y="339"/>
                    <a:pt x="97"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6214825" y="2831500"/>
              <a:ext cx="10850" cy="10850"/>
            </a:xfrm>
            <a:custGeom>
              <a:rect b="b" l="l" r="r" t="t"/>
              <a:pathLst>
                <a:path extrusionOk="0" h="434" w="434">
                  <a:moveTo>
                    <a:pt x="215" y="0"/>
                  </a:moveTo>
                  <a:cubicBezTo>
                    <a:pt x="96" y="0"/>
                    <a:pt x="1" y="95"/>
                    <a:pt x="1" y="219"/>
                  </a:cubicBezTo>
                  <a:cubicBezTo>
                    <a:pt x="1" y="337"/>
                    <a:pt x="96" y="433"/>
                    <a:pt x="215" y="433"/>
                  </a:cubicBezTo>
                  <a:cubicBezTo>
                    <a:pt x="333" y="433"/>
                    <a:pt x="434" y="337"/>
                    <a:pt x="434" y="219"/>
                  </a:cubicBezTo>
                  <a:cubicBezTo>
                    <a:pt x="434" y="95"/>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6231225" y="2831500"/>
              <a:ext cx="10750" cy="10850"/>
            </a:xfrm>
            <a:custGeom>
              <a:rect b="b" l="l" r="r" t="t"/>
              <a:pathLst>
                <a:path extrusionOk="0" h="434" w="430">
                  <a:moveTo>
                    <a:pt x="215" y="0"/>
                  </a:moveTo>
                  <a:cubicBezTo>
                    <a:pt x="91" y="0"/>
                    <a:pt x="1" y="95"/>
                    <a:pt x="1" y="219"/>
                  </a:cubicBezTo>
                  <a:cubicBezTo>
                    <a:pt x="1" y="337"/>
                    <a:pt x="96" y="433"/>
                    <a:pt x="215" y="433"/>
                  </a:cubicBezTo>
                  <a:cubicBezTo>
                    <a:pt x="333" y="433"/>
                    <a:pt x="429" y="337"/>
                    <a:pt x="429" y="219"/>
                  </a:cubicBezTo>
                  <a:cubicBezTo>
                    <a:pt x="429" y="95"/>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6214825" y="2817475"/>
              <a:ext cx="10850" cy="10850"/>
            </a:xfrm>
            <a:custGeom>
              <a:rect b="b" l="l" r="r" t="t"/>
              <a:pathLst>
                <a:path extrusionOk="0" h="434" w="434">
                  <a:moveTo>
                    <a:pt x="215" y="0"/>
                  </a:moveTo>
                  <a:cubicBezTo>
                    <a:pt x="96" y="0"/>
                    <a:pt x="1" y="101"/>
                    <a:pt x="1" y="219"/>
                  </a:cubicBezTo>
                  <a:cubicBezTo>
                    <a:pt x="1" y="338"/>
                    <a:pt x="96" y="433"/>
                    <a:pt x="215" y="433"/>
                  </a:cubicBezTo>
                  <a:cubicBezTo>
                    <a:pt x="333" y="433"/>
                    <a:pt x="434" y="338"/>
                    <a:pt x="434" y="219"/>
                  </a:cubicBezTo>
                  <a:cubicBezTo>
                    <a:pt x="434" y="101"/>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6231225" y="2817475"/>
              <a:ext cx="10750" cy="10850"/>
            </a:xfrm>
            <a:custGeom>
              <a:rect b="b" l="l" r="r" t="t"/>
              <a:pathLst>
                <a:path extrusionOk="0" h="434" w="430">
                  <a:moveTo>
                    <a:pt x="215" y="0"/>
                  </a:moveTo>
                  <a:cubicBezTo>
                    <a:pt x="91" y="0"/>
                    <a:pt x="1" y="101"/>
                    <a:pt x="1" y="219"/>
                  </a:cubicBezTo>
                  <a:cubicBezTo>
                    <a:pt x="1" y="338"/>
                    <a:pt x="96" y="433"/>
                    <a:pt x="215" y="433"/>
                  </a:cubicBezTo>
                  <a:cubicBezTo>
                    <a:pt x="333" y="433"/>
                    <a:pt x="429" y="338"/>
                    <a:pt x="429" y="219"/>
                  </a:cubicBezTo>
                  <a:cubicBezTo>
                    <a:pt x="429" y="101"/>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6122675" y="2737450"/>
              <a:ext cx="112000" cy="166850"/>
            </a:xfrm>
            <a:custGeom>
              <a:rect b="b" l="l" r="r" t="t"/>
              <a:pathLst>
                <a:path extrusionOk="0" h="6674" w="4480">
                  <a:moveTo>
                    <a:pt x="2679" y="3931"/>
                  </a:moveTo>
                  <a:cubicBezTo>
                    <a:pt x="2894" y="4158"/>
                    <a:pt x="3022" y="4469"/>
                    <a:pt x="3022" y="4805"/>
                  </a:cubicBezTo>
                  <a:lnTo>
                    <a:pt x="3022" y="4837"/>
                  </a:lnTo>
                  <a:lnTo>
                    <a:pt x="1819" y="5129"/>
                  </a:lnTo>
                  <a:cubicBezTo>
                    <a:pt x="1813" y="5130"/>
                    <a:pt x="1807" y="5131"/>
                    <a:pt x="1801" y="5131"/>
                  </a:cubicBezTo>
                  <a:cubicBezTo>
                    <a:pt x="1771" y="5131"/>
                    <a:pt x="1753" y="5112"/>
                    <a:pt x="1746" y="5097"/>
                  </a:cubicBezTo>
                  <a:cubicBezTo>
                    <a:pt x="1731" y="5079"/>
                    <a:pt x="1723" y="5051"/>
                    <a:pt x="1750" y="5020"/>
                  </a:cubicBezTo>
                  <a:lnTo>
                    <a:pt x="2679" y="3931"/>
                  </a:lnTo>
                  <a:close/>
                  <a:moveTo>
                    <a:pt x="1727" y="3512"/>
                  </a:moveTo>
                  <a:cubicBezTo>
                    <a:pt x="1950" y="3512"/>
                    <a:pt x="2156" y="3566"/>
                    <a:pt x="2338" y="3666"/>
                  </a:cubicBezTo>
                  <a:lnTo>
                    <a:pt x="1422" y="4742"/>
                  </a:lnTo>
                  <a:cubicBezTo>
                    <a:pt x="1281" y="4906"/>
                    <a:pt x="1262" y="5138"/>
                    <a:pt x="1376" y="5325"/>
                  </a:cubicBezTo>
                  <a:cubicBezTo>
                    <a:pt x="1469" y="5476"/>
                    <a:pt x="1627" y="5562"/>
                    <a:pt x="1795" y="5562"/>
                  </a:cubicBezTo>
                  <a:cubicBezTo>
                    <a:pt x="1835" y="5562"/>
                    <a:pt x="1874" y="5557"/>
                    <a:pt x="1914" y="5548"/>
                  </a:cubicBezTo>
                  <a:lnTo>
                    <a:pt x="2921" y="5306"/>
                  </a:lnTo>
                  <a:lnTo>
                    <a:pt x="2921" y="5306"/>
                  </a:lnTo>
                  <a:cubicBezTo>
                    <a:pt x="2725" y="5771"/>
                    <a:pt x="2265" y="6099"/>
                    <a:pt x="1727" y="6099"/>
                  </a:cubicBezTo>
                  <a:cubicBezTo>
                    <a:pt x="1012" y="6099"/>
                    <a:pt x="433" y="5520"/>
                    <a:pt x="433" y="4805"/>
                  </a:cubicBezTo>
                  <a:cubicBezTo>
                    <a:pt x="433" y="4090"/>
                    <a:pt x="1012" y="3512"/>
                    <a:pt x="1727" y="3512"/>
                  </a:cubicBezTo>
                  <a:close/>
                  <a:moveTo>
                    <a:pt x="3017" y="0"/>
                  </a:moveTo>
                  <a:cubicBezTo>
                    <a:pt x="2962" y="0"/>
                    <a:pt x="2907" y="21"/>
                    <a:pt x="2866" y="62"/>
                  </a:cubicBezTo>
                  <a:lnTo>
                    <a:pt x="816" y="2112"/>
                  </a:lnTo>
                  <a:cubicBezTo>
                    <a:pt x="661" y="2267"/>
                    <a:pt x="625" y="2495"/>
                    <a:pt x="730" y="2696"/>
                  </a:cubicBezTo>
                  <a:cubicBezTo>
                    <a:pt x="819" y="2862"/>
                    <a:pt x="980" y="2960"/>
                    <a:pt x="1161" y="2960"/>
                  </a:cubicBezTo>
                  <a:cubicBezTo>
                    <a:pt x="1193" y="2960"/>
                    <a:pt x="1225" y="2957"/>
                    <a:pt x="1258" y="2951"/>
                  </a:cubicBezTo>
                  <a:lnTo>
                    <a:pt x="3081" y="2614"/>
                  </a:lnTo>
                  <a:cubicBezTo>
                    <a:pt x="3087" y="2612"/>
                    <a:pt x="3092" y="2612"/>
                    <a:pt x="3098" y="2612"/>
                  </a:cubicBezTo>
                  <a:cubicBezTo>
                    <a:pt x="3124" y="2612"/>
                    <a:pt x="3141" y="2630"/>
                    <a:pt x="3149" y="2646"/>
                  </a:cubicBezTo>
                  <a:cubicBezTo>
                    <a:pt x="3163" y="2664"/>
                    <a:pt x="3167" y="2692"/>
                    <a:pt x="3144" y="2723"/>
                  </a:cubicBezTo>
                  <a:lnTo>
                    <a:pt x="2625" y="3329"/>
                  </a:lnTo>
                  <a:cubicBezTo>
                    <a:pt x="2360" y="3169"/>
                    <a:pt x="2055" y="3079"/>
                    <a:pt x="1727" y="3079"/>
                  </a:cubicBezTo>
                  <a:cubicBezTo>
                    <a:pt x="775" y="3079"/>
                    <a:pt x="0" y="3853"/>
                    <a:pt x="0" y="4805"/>
                  </a:cubicBezTo>
                  <a:cubicBezTo>
                    <a:pt x="0" y="5758"/>
                    <a:pt x="775" y="6532"/>
                    <a:pt x="1727" y="6532"/>
                  </a:cubicBezTo>
                  <a:cubicBezTo>
                    <a:pt x="2547" y="6532"/>
                    <a:pt x="3235" y="5958"/>
                    <a:pt x="3409" y="5188"/>
                  </a:cubicBezTo>
                  <a:lnTo>
                    <a:pt x="3933" y="5064"/>
                  </a:lnTo>
                  <a:cubicBezTo>
                    <a:pt x="3939" y="5063"/>
                    <a:pt x="3945" y="5062"/>
                    <a:pt x="3950" y="5062"/>
                  </a:cubicBezTo>
                  <a:cubicBezTo>
                    <a:pt x="3976" y="5062"/>
                    <a:pt x="3993" y="5077"/>
                    <a:pt x="4000" y="5092"/>
                  </a:cubicBezTo>
                  <a:cubicBezTo>
                    <a:pt x="4015" y="5110"/>
                    <a:pt x="4023" y="5138"/>
                    <a:pt x="3996" y="5169"/>
                  </a:cubicBezTo>
                  <a:lnTo>
                    <a:pt x="3108" y="6327"/>
                  </a:lnTo>
                  <a:cubicBezTo>
                    <a:pt x="3035" y="6418"/>
                    <a:pt x="3049" y="6555"/>
                    <a:pt x="3144" y="6628"/>
                  </a:cubicBezTo>
                  <a:cubicBezTo>
                    <a:pt x="3186" y="6660"/>
                    <a:pt x="3231" y="6673"/>
                    <a:pt x="3277" y="6673"/>
                  </a:cubicBezTo>
                  <a:cubicBezTo>
                    <a:pt x="3340" y="6673"/>
                    <a:pt x="3404" y="6646"/>
                    <a:pt x="3449" y="6591"/>
                  </a:cubicBezTo>
                  <a:lnTo>
                    <a:pt x="4338" y="5434"/>
                  </a:lnTo>
                  <a:cubicBezTo>
                    <a:pt x="4471" y="5266"/>
                    <a:pt x="4479" y="5037"/>
                    <a:pt x="4366" y="4860"/>
                  </a:cubicBezTo>
                  <a:cubicBezTo>
                    <a:pt x="4269" y="4716"/>
                    <a:pt x="4114" y="4632"/>
                    <a:pt x="3949" y="4632"/>
                  </a:cubicBezTo>
                  <a:cubicBezTo>
                    <a:pt x="3910" y="4632"/>
                    <a:pt x="3871" y="4636"/>
                    <a:pt x="3832" y="4646"/>
                  </a:cubicBezTo>
                  <a:lnTo>
                    <a:pt x="3449" y="4736"/>
                  </a:lnTo>
                  <a:cubicBezTo>
                    <a:pt x="3436" y="4295"/>
                    <a:pt x="3249" y="3894"/>
                    <a:pt x="2962" y="3598"/>
                  </a:cubicBezTo>
                  <a:lnTo>
                    <a:pt x="3472" y="3001"/>
                  </a:lnTo>
                  <a:cubicBezTo>
                    <a:pt x="3609" y="2837"/>
                    <a:pt x="3632" y="2614"/>
                    <a:pt x="3523" y="2431"/>
                  </a:cubicBezTo>
                  <a:cubicBezTo>
                    <a:pt x="3434" y="2273"/>
                    <a:pt x="3273" y="2180"/>
                    <a:pt x="3099" y="2180"/>
                  </a:cubicBezTo>
                  <a:cubicBezTo>
                    <a:pt x="3067" y="2180"/>
                    <a:pt x="3035" y="2183"/>
                    <a:pt x="3003" y="2190"/>
                  </a:cubicBezTo>
                  <a:lnTo>
                    <a:pt x="1180" y="2528"/>
                  </a:lnTo>
                  <a:cubicBezTo>
                    <a:pt x="1175" y="2529"/>
                    <a:pt x="1170" y="2529"/>
                    <a:pt x="1165" y="2529"/>
                  </a:cubicBezTo>
                  <a:cubicBezTo>
                    <a:pt x="1138" y="2529"/>
                    <a:pt x="1120" y="2511"/>
                    <a:pt x="1112" y="2495"/>
                  </a:cubicBezTo>
                  <a:cubicBezTo>
                    <a:pt x="1098" y="2473"/>
                    <a:pt x="1094" y="2446"/>
                    <a:pt x="1121" y="2418"/>
                  </a:cubicBezTo>
                  <a:lnTo>
                    <a:pt x="3172" y="368"/>
                  </a:lnTo>
                  <a:cubicBezTo>
                    <a:pt x="3254" y="286"/>
                    <a:pt x="3254" y="149"/>
                    <a:pt x="3172" y="62"/>
                  </a:cubicBezTo>
                  <a:cubicBezTo>
                    <a:pt x="3128" y="21"/>
                    <a:pt x="3073" y="0"/>
                    <a:pt x="30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5949650" y="2683175"/>
              <a:ext cx="98900" cy="267375"/>
            </a:xfrm>
            <a:custGeom>
              <a:rect b="b" l="l" r="r" t="t"/>
              <a:pathLst>
                <a:path extrusionOk="0" h="10695" w="3956">
                  <a:moveTo>
                    <a:pt x="894" y="1"/>
                  </a:moveTo>
                  <a:cubicBezTo>
                    <a:pt x="402" y="1"/>
                    <a:pt x="0" y="401"/>
                    <a:pt x="0" y="893"/>
                  </a:cubicBezTo>
                  <a:lnTo>
                    <a:pt x="0" y="9805"/>
                  </a:lnTo>
                  <a:cubicBezTo>
                    <a:pt x="0" y="10297"/>
                    <a:pt x="402" y="10694"/>
                    <a:pt x="894" y="10694"/>
                  </a:cubicBezTo>
                  <a:lnTo>
                    <a:pt x="3449" y="10694"/>
                  </a:lnTo>
                  <a:cubicBezTo>
                    <a:pt x="3727" y="10694"/>
                    <a:pt x="3956" y="10471"/>
                    <a:pt x="3956" y="10193"/>
                  </a:cubicBezTo>
                  <a:lnTo>
                    <a:pt x="3956" y="5719"/>
                  </a:lnTo>
                  <a:cubicBezTo>
                    <a:pt x="3956" y="5601"/>
                    <a:pt x="3855" y="5504"/>
                    <a:pt x="3737" y="5504"/>
                  </a:cubicBezTo>
                  <a:cubicBezTo>
                    <a:pt x="3618" y="5504"/>
                    <a:pt x="3523" y="5601"/>
                    <a:pt x="3523" y="5719"/>
                  </a:cubicBezTo>
                  <a:lnTo>
                    <a:pt x="3523" y="10193"/>
                  </a:lnTo>
                  <a:cubicBezTo>
                    <a:pt x="3523" y="10234"/>
                    <a:pt x="3491" y="10266"/>
                    <a:pt x="3449" y="10266"/>
                  </a:cubicBezTo>
                  <a:lnTo>
                    <a:pt x="894" y="10266"/>
                  </a:lnTo>
                  <a:cubicBezTo>
                    <a:pt x="638" y="10266"/>
                    <a:pt x="434" y="10057"/>
                    <a:pt x="434" y="9805"/>
                  </a:cubicBezTo>
                  <a:lnTo>
                    <a:pt x="434" y="893"/>
                  </a:lnTo>
                  <a:cubicBezTo>
                    <a:pt x="434" y="638"/>
                    <a:pt x="638" y="428"/>
                    <a:pt x="894" y="428"/>
                  </a:cubicBezTo>
                  <a:lnTo>
                    <a:pt x="3449" y="428"/>
                  </a:lnTo>
                  <a:cubicBezTo>
                    <a:pt x="3491" y="428"/>
                    <a:pt x="3523" y="461"/>
                    <a:pt x="3523" y="502"/>
                  </a:cubicBezTo>
                  <a:lnTo>
                    <a:pt x="3523" y="4781"/>
                  </a:lnTo>
                  <a:cubicBezTo>
                    <a:pt x="3523" y="4899"/>
                    <a:pt x="3618" y="4994"/>
                    <a:pt x="3737" y="4994"/>
                  </a:cubicBezTo>
                  <a:cubicBezTo>
                    <a:pt x="3855" y="4994"/>
                    <a:pt x="3956" y="4899"/>
                    <a:pt x="3956" y="4781"/>
                  </a:cubicBezTo>
                  <a:lnTo>
                    <a:pt x="3956" y="502"/>
                  </a:lnTo>
                  <a:cubicBezTo>
                    <a:pt x="3956" y="224"/>
                    <a:pt x="3727" y="1"/>
                    <a:pt x="34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5972775" y="2882075"/>
              <a:ext cx="42500" cy="42500"/>
            </a:xfrm>
            <a:custGeom>
              <a:rect b="b" l="l" r="r" t="t"/>
              <a:pathLst>
                <a:path extrusionOk="0" h="1700" w="1700">
                  <a:moveTo>
                    <a:pt x="848" y="433"/>
                  </a:moveTo>
                  <a:cubicBezTo>
                    <a:pt x="1080" y="433"/>
                    <a:pt x="1267" y="619"/>
                    <a:pt x="1267" y="852"/>
                  </a:cubicBezTo>
                  <a:cubicBezTo>
                    <a:pt x="1267" y="1079"/>
                    <a:pt x="1080" y="1266"/>
                    <a:pt x="848" y="1266"/>
                  </a:cubicBezTo>
                  <a:cubicBezTo>
                    <a:pt x="620" y="1266"/>
                    <a:pt x="428" y="1079"/>
                    <a:pt x="428" y="852"/>
                  </a:cubicBezTo>
                  <a:cubicBezTo>
                    <a:pt x="428" y="619"/>
                    <a:pt x="620" y="433"/>
                    <a:pt x="848" y="433"/>
                  </a:cubicBezTo>
                  <a:close/>
                  <a:moveTo>
                    <a:pt x="848" y="0"/>
                  </a:moveTo>
                  <a:cubicBezTo>
                    <a:pt x="379" y="0"/>
                    <a:pt x="1" y="383"/>
                    <a:pt x="1" y="852"/>
                  </a:cubicBezTo>
                  <a:cubicBezTo>
                    <a:pt x="1" y="1321"/>
                    <a:pt x="379" y="1699"/>
                    <a:pt x="848" y="1699"/>
                  </a:cubicBezTo>
                  <a:cubicBezTo>
                    <a:pt x="1317" y="1699"/>
                    <a:pt x="1700" y="1321"/>
                    <a:pt x="1700" y="852"/>
                  </a:cubicBezTo>
                  <a:cubicBezTo>
                    <a:pt x="1700" y="383"/>
                    <a:pt x="1317" y="0"/>
                    <a:pt x="8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5972775" y="2824400"/>
              <a:ext cx="42500" cy="42550"/>
            </a:xfrm>
            <a:custGeom>
              <a:rect b="b" l="l" r="r" t="t"/>
              <a:pathLst>
                <a:path extrusionOk="0" h="1702" w="1700">
                  <a:moveTo>
                    <a:pt x="848" y="434"/>
                  </a:moveTo>
                  <a:cubicBezTo>
                    <a:pt x="1080" y="434"/>
                    <a:pt x="1267" y="621"/>
                    <a:pt x="1267" y="854"/>
                  </a:cubicBezTo>
                  <a:cubicBezTo>
                    <a:pt x="1267" y="1081"/>
                    <a:pt x="1080" y="1268"/>
                    <a:pt x="848" y="1268"/>
                  </a:cubicBezTo>
                  <a:cubicBezTo>
                    <a:pt x="620" y="1268"/>
                    <a:pt x="428" y="1081"/>
                    <a:pt x="428" y="854"/>
                  </a:cubicBezTo>
                  <a:cubicBezTo>
                    <a:pt x="428" y="621"/>
                    <a:pt x="620" y="434"/>
                    <a:pt x="848" y="434"/>
                  </a:cubicBezTo>
                  <a:close/>
                  <a:moveTo>
                    <a:pt x="848" y="1"/>
                  </a:moveTo>
                  <a:cubicBezTo>
                    <a:pt x="379" y="1"/>
                    <a:pt x="1" y="384"/>
                    <a:pt x="1" y="854"/>
                  </a:cubicBezTo>
                  <a:cubicBezTo>
                    <a:pt x="1" y="1319"/>
                    <a:pt x="379" y="1701"/>
                    <a:pt x="848" y="1701"/>
                  </a:cubicBezTo>
                  <a:cubicBezTo>
                    <a:pt x="1317" y="1701"/>
                    <a:pt x="1700" y="1319"/>
                    <a:pt x="1700" y="854"/>
                  </a:cubicBezTo>
                  <a:cubicBezTo>
                    <a:pt x="1700" y="384"/>
                    <a:pt x="1317" y="1"/>
                    <a:pt x="8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5972775" y="2766775"/>
              <a:ext cx="42500" cy="42525"/>
            </a:xfrm>
            <a:custGeom>
              <a:rect b="b" l="l" r="r" t="t"/>
              <a:pathLst>
                <a:path extrusionOk="0" h="1701" w="1700">
                  <a:moveTo>
                    <a:pt x="848" y="434"/>
                  </a:moveTo>
                  <a:cubicBezTo>
                    <a:pt x="1080" y="434"/>
                    <a:pt x="1267" y="621"/>
                    <a:pt x="1267" y="853"/>
                  </a:cubicBezTo>
                  <a:cubicBezTo>
                    <a:pt x="1267" y="1081"/>
                    <a:pt x="1080" y="1267"/>
                    <a:pt x="848" y="1267"/>
                  </a:cubicBezTo>
                  <a:cubicBezTo>
                    <a:pt x="620" y="1267"/>
                    <a:pt x="428" y="1081"/>
                    <a:pt x="428" y="853"/>
                  </a:cubicBezTo>
                  <a:cubicBezTo>
                    <a:pt x="428" y="621"/>
                    <a:pt x="620" y="434"/>
                    <a:pt x="848" y="434"/>
                  </a:cubicBezTo>
                  <a:close/>
                  <a:moveTo>
                    <a:pt x="848" y="1"/>
                  </a:moveTo>
                  <a:cubicBezTo>
                    <a:pt x="379" y="1"/>
                    <a:pt x="1" y="384"/>
                    <a:pt x="1" y="853"/>
                  </a:cubicBezTo>
                  <a:cubicBezTo>
                    <a:pt x="1" y="1317"/>
                    <a:pt x="379" y="1700"/>
                    <a:pt x="848" y="1700"/>
                  </a:cubicBezTo>
                  <a:cubicBezTo>
                    <a:pt x="1317" y="1700"/>
                    <a:pt x="1700" y="1317"/>
                    <a:pt x="1700" y="853"/>
                  </a:cubicBezTo>
                  <a:cubicBezTo>
                    <a:pt x="1700" y="384"/>
                    <a:pt x="1317" y="1"/>
                    <a:pt x="8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5972775" y="2709150"/>
              <a:ext cx="42500" cy="42500"/>
            </a:xfrm>
            <a:custGeom>
              <a:rect b="b" l="l" r="r" t="t"/>
              <a:pathLst>
                <a:path extrusionOk="0" h="1700" w="1700">
                  <a:moveTo>
                    <a:pt x="848" y="434"/>
                  </a:moveTo>
                  <a:cubicBezTo>
                    <a:pt x="1080" y="434"/>
                    <a:pt x="1267" y="620"/>
                    <a:pt x="1267" y="853"/>
                  </a:cubicBezTo>
                  <a:cubicBezTo>
                    <a:pt x="1267" y="1080"/>
                    <a:pt x="1080" y="1267"/>
                    <a:pt x="848" y="1267"/>
                  </a:cubicBezTo>
                  <a:cubicBezTo>
                    <a:pt x="620" y="1267"/>
                    <a:pt x="428" y="1080"/>
                    <a:pt x="428" y="853"/>
                  </a:cubicBezTo>
                  <a:cubicBezTo>
                    <a:pt x="428" y="620"/>
                    <a:pt x="620" y="434"/>
                    <a:pt x="848" y="434"/>
                  </a:cubicBezTo>
                  <a:close/>
                  <a:moveTo>
                    <a:pt x="848" y="1"/>
                  </a:moveTo>
                  <a:cubicBezTo>
                    <a:pt x="379" y="1"/>
                    <a:pt x="1" y="383"/>
                    <a:pt x="1" y="853"/>
                  </a:cubicBezTo>
                  <a:cubicBezTo>
                    <a:pt x="1" y="1317"/>
                    <a:pt x="379" y="1700"/>
                    <a:pt x="848" y="1700"/>
                  </a:cubicBezTo>
                  <a:cubicBezTo>
                    <a:pt x="1317" y="1700"/>
                    <a:pt x="1700" y="1317"/>
                    <a:pt x="1700" y="853"/>
                  </a:cubicBezTo>
                  <a:cubicBezTo>
                    <a:pt x="1700" y="383"/>
                    <a:pt x="1317" y="1"/>
                    <a:pt x="8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1"/>
          <p:cNvGrpSpPr/>
          <p:nvPr/>
        </p:nvGrpSpPr>
        <p:grpSpPr>
          <a:xfrm>
            <a:off x="5344000" y="2941175"/>
            <a:ext cx="285025" cy="367800"/>
            <a:chOff x="5344000" y="2645275"/>
            <a:chExt cx="285025" cy="367800"/>
          </a:xfrm>
        </p:grpSpPr>
        <p:sp>
          <p:nvSpPr>
            <p:cNvPr id="658" name="Google Shape;658;p41"/>
            <p:cNvSpPr/>
            <p:nvPr/>
          </p:nvSpPr>
          <p:spPr>
            <a:xfrm>
              <a:off x="5344000" y="2645275"/>
              <a:ext cx="285025" cy="367800"/>
            </a:xfrm>
            <a:custGeom>
              <a:rect b="b" l="l" r="r" t="t"/>
              <a:pathLst>
                <a:path extrusionOk="0" h="14712" w="11401">
                  <a:moveTo>
                    <a:pt x="6962" y="3727"/>
                  </a:moveTo>
                  <a:lnTo>
                    <a:pt x="6962" y="3836"/>
                  </a:lnTo>
                  <a:cubicBezTo>
                    <a:pt x="6962" y="3858"/>
                    <a:pt x="6930" y="3881"/>
                    <a:pt x="6886" y="3881"/>
                  </a:cubicBezTo>
                  <a:cubicBezTo>
                    <a:pt x="6844" y="3881"/>
                    <a:pt x="6812" y="3858"/>
                    <a:pt x="6812" y="3836"/>
                  </a:cubicBezTo>
                  <a:lnTo>
                    <a:pt x="6812" y="3727"/>
                  </a:lnTo>
                  <a:cubicBezTo>
                    <a:pt x="6835" y="3731"/>
                    <a:pt x="6863" y="3731"/>
                    <a:pt x="6886" y="3731"/>
                  </a:cubicBezTo>
                  <a:cubicBezTo>
                    <a:pt x="6913" y="3731"/>
                    <a:pt x="6940" y="3731"/>
                    <a:pt x="6962" y="3727"/>
                  </a:cubicBezTo>
                  <a:close/>
                  <a:moveTo>
                    <a:pt x="6962" y="4310"/>
                  </a:moveTo>
                  <a:lnTo>
                    <a:pt x="6962" y="4747"/>
                  </a:lnTo>
                  <a:lnTo>
                    <a:pt x="6812" y="4747"/>
                  </a:lnTo>
                  <a:lnTo>
                    <a:pt x="6812" y="4310"/>
                  </a:lnTo>
                  <a:cubicBezTo>
                    <a:pt x="6835" y="4314"/>
                    <a:pt x="6863" y="4314"/>
                    <a:pt x="6886" y="4314"/>
                  </a:cubicBezTo>
                  <a:cubicBezTo>
                    <a:pt x="6913" y="4314"/>
                    <a:pt x="6940" y="4314"/>
                    <a:pt x="6962" y="4310"/>
                  </a:cubicBezTo>
                  <a:close/>
                  <a:moveTo>
                    <a:pt x="6890" y="430"/>
                  </a:moveTo>
                  <a:cubicBezTo>
                    <a:pt x="7327" y="430"/>
                    <a:pt x="7735" y="593"/>
                    <a:pt x="8047" y="897"/>
                  </a:cubicBezTo>
                  <a:cubicBezTo>
                    <a:pt x="8384" y="1216"/>
                    <a:pt x="8571" y="1649"/>
                    <a:pt x="8571" y="2114"/>
                  </a:cubicBezTo>
                  <a:cubicBezTo>
                    <a:pt x="8571" y="2482"/>
                    <a:pt x="8453" y="2838"/>
                    <a:pt x="8225" y="3130"/>
                  </a:cubicBezTo>
                  <a:cubicBezTo>
                    <a:pt x="7855" y="3617"/>
                    <a:pt x="7609" y="4173"/>
                    <a:pt x="7500" y="4747"/>
                  </a:cubicBezTo>
                  <a:lnTo>
                    <a:pt x="7395" y="4747"/>
                  </a:lnTo>
                  <a:lnTo>
                    <a:pt x="7395" y="3116"/>
                  </a:lnTo>
                  <a:cubicBezTo>
                    <a:pt x="7395" y="2997"/>
                    <a:pt x="7296" y="2901"/>
                    <a:pt x="7176" y="2901"/>
                  </a:cubicBezTo>
                  <a:cubicBezTo>
                    <a:pt x="7058" y="2901"/>
                    <a:pt x="6962" y="2997"/>
                    <a:pt x="6962" y="3116"/>
                  </a:cubicBezTo>
                  <a:lnTo>
                    <a:pt x="6962" y="3252"/>
                  </a:lnTo>
                  <a:cubicBezTo>
                    <a:pt x="6962" y="3275"/>
                    <a:pt x="6930" y="3298"/>
                    <a:pt x="6886" y="3298"/>
                  </a:cubicBezTo>
                  <a:cubicBezTo>
                    <a:pt x="6844" y="3298"/>
                    <a:pt x="6812" y="3275"/>
                    <a:pt x="6812" y="3252"/>
                  </a:cubicBezTo>
                  <a:lnTo>
                    <a:pt x="6812" y="3116"/>
                  </a:lnTo>
                  <a:cubicBezTo>
                    <a:pt x="6812" y="2997"/>
                    <a:pt x="6712" y="2901"/>
                    <a:pt x="6594" y="2901"/>
                  </a:cubicBezTo>
                  <a:cubicBezTo>
                    <a:pt x="6475" y="2901"/>
                    <a:pt x="6379" y="2997"/>
                    <a:pt x="6379" y="3116"/>
                  </a:cubicBezTo>
                  <a:lnTo>
                    <a:pt x="6379" y="4747"/>
                  </a:lnTo>
                  <a:lnTo>
                    <a:pt x="6274" y="4747"/>
                  </a:lnTo>
                  <a:cubicBezTo>
                    <a:pt x="6165" y="4164"/>
                    <a:pt x="5919" y="3612"/>
                    <a:pt x="5555" y="3139"/>
                  </a:cubicBezTo>
                  <a:cubicBezTo>
                    <a:pt x="5313" y="2829"/>
                    <a:pt x="5191" y="2442"/>
                    <a:pt x="5204" y="2049"/>
                  </a:cubicBezTo>
                  <a:cubicBezTo>
                    <a:pt x="5235" y="1184"/>
                    <a:pt x="5942" y="474"/>
                    <a:pt x="6803" y="432"/>
                  </a:cubicBezTo>
                  <a:cubicBezTo>
                    <a:pt x="6832" y="431"/>
                    <a:pt x="6861" y="430"/>
                    <a:pt x="6890" y="430"/>
                  </a:cubicBezTo>
                  <a:close/>
                  <a:moveTo>
                    <a:pt x="7728" y="5230"/>
                  </a:moveTo>
                  <a:lnTo>
                    <a:pt x="7728" y="5248"/>
                  </a:lnTo>
                  <a:lnTo>
                    <a:pt x="7728" y="5326"/>
                  </a:lnTo>
                  <a:lnTo>
                    <a:pt x="6042" y="5326"/>
                  </a:lnTo>
                  <a:lnTo>
                    <a:pt x="6042" y="5248"/>
                  </a:lnTo>
                  <a:cubicBezTo>
                    <a:pt x="6042" y="5239"/>
                    <a:pt x="6047" y="5235"/>
                    <a:pt x="6047" y="5230"/>
                  </a:cubicBezTo>
                  <a:cubicBezTo>
                    <a:pt x="6065" y="5235"/>
                    <a:pt x="6083" y="5235"/>
                    <a:pt x="6101" y="5235"/>
                  </a:cubicBezTo>
                  <a:lnTo>
                    <a:pt x="7673" y="5235"/>
                  </a:lnTo>
                  <a:cubicBezTo>
                    <a:pt x="7691" y="5235"/>
                    <a:pt x="7710" y="5235"/>
                    <a:pt x="7728" y="5230"/>
                  </a:cubicBezTo>
                  <a:close/>
                  <a:moveTo>
                    <a:pt x="7728" y="5759"/>
                  </a:moveTo>
                  <a:lnTo>
                    <a:pt x="7728" y="5891"/>
                  </a:lnTo>
                  <a:lnTo>
                    <a:pt x="6042" y="5891"/>
                  </a:lnTo>
                  <a:lnTo>
                    <a:pt x="6042" y="5759"/>
                  </a:lnTo>
                  <a:close/>
                  <a:moveTo>
                    <a:pt x="7728" y="6324"/>
                  </a:moveTo>
                  <a:lnTo>
                    <a:pt x="7728" y="6400"/>
                  </a:lnTo>
                  <a:cubicBezTo>
                    <a:pt x="7728" y="6442"/>
                    <a:pt x="7700" y="6469"/>
                    <a:pt x="7664" y="6469"/>
                  </a:cubicBezTo>
                  <a:lnTo>
                    <a:pt x="6110" y="6469"/>
                  </a:lnTo>
                  <a:cubicBezTo>
                    <a:pt x="6074" y="6469"/>
                    <a:pt x="6042" y="6442"/>
                    <a:pt x="6042" y="6400"/>
                  </a:cubicBezTo>
                  <a:lnTo>
                    <a:pt x="6042" y="6324"/>
                  </a:lnTo>
                  <a:close/>
                  <a:moveTo>
                    <a:pt x="2949" y="4888"/>
                  </a:moveTo>
                  <a:cubicBezTo>
                    <a:pt x="3090" y="6318"/>
                    <a:pt x="3996" y="7527"/>
                    <a:pt x="5254" y="8095"/>
                  </a:cubicBezTo>
                  <a:lnTo>
                    <a:pt x="5254" y="9321"/>
                  </a:lnTo>
                  <a:cubicBezTo>
                    <a:pt x="5254" y="9540"/>
                    <a:pt x="5391" y="9736"/>
                    <a:pt x="5601" y="9805"/>
                  </a:cubicBezTo>
                  <a:lnTo>
                    <a:pt x="7573" y="10465"/>
                  </a:lnTo>
                  <a:cubicBezTo>
                    <a:pt x="7624" y="10484"/>
                    <a:pt x="7673" y="10492"/>
                    <a:pt x="7728" y="10492"/>
                  </a:cubicBezTo>
                  <a:cubicBezTo>
                    <a:pt x="7742" y="10492"/>
                    <a:pt x="7760" y="10488"/>
                    <a:pt x="7778" y="10488"/>
                  </a:cubicBezTo>
                  <a:cubicBezTo>
                    <a:pt x="7788" y="10515"/>
                    <a:pt x="7805" y="10547"/>
                    <a:pt x="7824" y="10570"/>
                  </a:cubicBezTo>
                  <a:lnTo>
                    <a:pt x="9145" y="12530"/>
                  </a:lnTo>
                  <a:cubicBezTo>
                    <a:pt x="7345" y="13112"/>
                    <a:pt x="6083" y="13340"/>
                    <a:pt x="5399" y="13426"/>
                  </a:cubicBezTo>
                  <a:lnTo>
                    <a:pt x="4211" y="11363"/>
                  </a:lnTo>
                  <a:cubicBezTo>
                    <a:pt x="4174" y="11299"/>
                    <a:pt x="4106" y="11258"/>
                    <a:pt x="4028" y="11258"/>
                  </a:cubicBezTo>
                  <a:lnTo>
                    <a:pt x="2379" y="11239"/>
                  </a:lnTo>
                  <a:cubicBezTo>
                    <a:pt x="2338" y="11239"/>
                    <a:pt x="2301" y="11203"/>
                    <a:pt x="2301" y="11163"/>
                  </a:cubicBezTo>
                  <a:lnTo>
                    <a:pt x="2301" y="10461"/>
                  </a:lnTo>
                  <a:lnTo>
                    <a:pt x="2306" y="10461"/>
                  </a:lnTo>
                  <a:cubicBezTo>
                    <a:pt x="2689" y="10461"/>
                    <a:pt x="3454" y="10402"/>
                    <a:pt x="3910" y="9987"/>
                  </a:cubicBezTo>
                  <a:cubicBezTo>
                    <a:pt x="4152" y="9763"/>
                    <a:pt x="4274" y="9476"/>
                    <a:pt x="4274" y="9130"/>
                  </a:cubicBezTo>
                  <a:cubicBezTo>
                    <a:pt x="4274" y="9012"/>
                    <a:pt x="4179" y="8916"/>
                    <a:pt x="4055" y="8916"/>
                  </a:cubicBezTo>
                  <a:cubicBezTo>
                    <a:pt x="3937" y="8916"/>
                    <a:pt x="3841" y="9012"/>
                    <a:pt x="3841" y="9130"/>
                  </a:cubicBezTo>
                  <a:cubicBezTo>
                    <a:pt x="3841" y="9353"/>
                    <a:pt x="3769" y="9531"/>
                    <a:pt x="3618" y="9668"/>
                  </a:cubicBezTo>
                  <a:cubicBezTo>
                    <a:pt x="3427" y="9841"/>
                    <a:pt x="3113" y="9960"/>
                    <a:pt x="2703" y="10009"/>
                  </a:cubicBezTo>
                  <a:cubicBezTo>
                    <a:pt x="2548" y="10023"/>
                    <a:pt x="2406" y="10028"/>
                    <a:pt x="2301" y="10028"/>
                  </a:cubicBezTo>
                  <a:lnTo>
                    <a:pt x="2301" y="9016"/>
                  </a:lnTo>
                  <a:cubicBezTo>
                    <a:pt x="2301" y="8898"/>
                    <a:pt x="2205" y="8802"/>
                    <a:pt x="2087" y="8802"/>
                  </a:cubicBezTo>
                  <a:lnTo>
                    <a:pt x="1080" y="8802"/>
                  </a:lnTo>
                  <a:cubicBezTo>
                    <a:pt x="1040" y="8802"/>
                    <a:pt x="1002" y="8770"/>
                    <a:pt x="1002" y="8730"/>
                  </a:cubicBezTo>
                  <a:cubicBezTo>
                    <a:pt x="926" y="6606"/>
                    <a:pt x="1536" y="5449"/>
                    <a:pt x="1801" y="5048"/>
                  </a:cubicBezTo>
                  <a:cubicBezTo>
                    <a:pt x="1837" y="4997"/>
                    <a:pt x="1873" y="4943"/>
                    <a:pt x="1919" y="4888"/>
                  </a:cubicBezTo>
                  <a:close/>
                  <a:moveTo>
                    <a:pt x="9900" y="12736"/>
                  </a:moveTo>
                  <a:cubicBezTo>
                    <a:pt x="9916" y="12736"/>
                    <a:pt x="9933" y="12739"/>
                    <a:pt x="9947" y="12748"/>
                  </a:cubicBezTo>
                  <a:cubicBezTo>
                    <a:pt x="10297" y="12971"/>
                    <a:pt x="10899" y="13454"/>
                    <a:pt x="10959" y="14197"/>
                  </a:cubicBezTo>
                  <a:cubicBezTo>
                    <a:pt x="10963" y="14229"/>
                    <a:pt x="10949" y="14246"/>
                    <a:pt x="10940" y="14256"/>
                  </a:cubicBezTo>
                  <a:cubicBezTo>
                    <a:pt x="10932" y="14265"/>
                    <a:pt x="10913" y="14284"/>
                    <a:pt x="10881" y="14284"/>
                  </a:cubicBezTo>
                  <a:lnTo>
                    <a:pt x="4871" y="14284"/>
                  </a:lnTo>
                  <a:cubicBezTo>
                    <a:pt x="4825" y="14284"/>
                    <a:pt x="4789" y="14246"/>
                    <a:pt x="4789" y="14206"/>
                  </a:cubicBezTo>
                  <a:lnTo>
                    <a:pt x="4789" y="13992"/>
                  </a:lnTo>
                  <a:cubicBezTo>
                    <a:pt x="4789" y="13951"/>
                    <a:pt x="4825" y="13914"/>
                    <a:pt x="4867" y="13914"/>
                  </a:cubicBezTo>
                  <a:cubicBezTo>
                    <a:pt x="6625" y="13823"/>
                    <a:pt x="9145" y="12994"/>
                    <a:pt x="9874" y="12738"/>
                  </a:cubicBezTo>
                  <a:cubicBezTo>
                    <a:pt x="9882" y="12737"/>
                    <a:pt x="9891" y="12736"/>
                    <a:pt x="9900" y="12736"/>
                  </a:cubicBezTo>
                  <a:close/>
                  <a:moveTo>
                    <a:pt x="6888" y="1"/>
                  </a:moveTo>
                  <a:cubicBezTo>
                    <a:pt x="6854" y="1"/>
                    <a:pt x="6819" y="2"/>
                    <a:pt x="6785" y="3"/>
                  </a:cubicBezTo>
                  <a:cubicBezTo>
                    <a:pt x="6101" y="36"/>
                    <a:pt x="5496" y="400"/>
                    <a:pt x="5130" y="938"/>
                  </a:cubicBezTo>
                  <a:cubicBezTo>
                    <a:pt x="5031" y="988"/>
                    <a:pt x="4935" y="1042"/>
                    <a:pt x="4840" y="1102"/>
                  </a:cubicBezTo>
                  <a:cubicBezTo>
                    <a:pt x="4835" y="1102"/>
                    <a:pt x="4830" y="1097"/>
                    <a:pt x="4825" y="1097"/>
                  </a:cubicBezTo>
                  <a:lnTo>
                    <a:pt x="2055" y="1097"/>
                  </a:lnTo>
                  <a:cubicBezTo>
                    <a:pt x="1937" y="1097"/>
                    <a:pt x="1841" y="1198"/>
                    <a:pt x="1841" y="1316"/>
                  </a:cubicBezTo>
                  <a:cubicBezTo>
                    <a:pt x="1841" y="1435"/>
                    <a:pt x="1937" y="1530"/>
                    <a:pt x="2055" y="1530"/>
                  </a:cubicBezTo>
                  <a:lnTo>
                    <a:pt x="4256" y="1530"/>
                  </a:lnTo>
                  <a:cubicBezTo>
                    <a:pt x="3982" y="1772"/>
                    <a:pt x="3746" y="2054"/>
                    <a:pt x="3545" y="2364"/>
                  </a:cubicBezTo>
                  <a:cubicBezTo>
                    <a:pt x="3149" y="2989"/>
                    <a:pt x="2935" y="3713"/>
                    <a:pt x="2926" y="4455"/>
                  </a:cubicBezTo>
                  <a:lnTo>
                    <a:pt x="1809" y="4455"/>
                  </a:lnTo>
                  <a:cubicBezTo>
                    <a:pt x="1048" y="4455"/>
                    <a:pt x="434" y="3841"/>
                    <a:pt x="434" y="3079"/>
                  </a:cubicBezTo>
                  <a:lnTo>
                    <a:pt x="434" y="1608"/>
                  </a:lnTo>
                  <a:cubicBezTo>
                    <a:pt x="434" y="1567"/>
                    <a:pt x="465" y="1530"/>
                    <a:pt x="510" y="1530"/>
                  </a:cubicBezTo>
                  <a:lnTo>
                    <a:pt x="1117" y="1530"/>
                  </a:lnTo>
                  <a:cubicBezTo>
                    <a:pt x="1235" y="1530"/>
                    <a:pt x="1330" y="1435"/>
                    <a:pt x="1330" y="1316"/>
                  </a:cubicBezTo>
                  <a:cubicBezTo>
                    <a:pt x="1330" y="1198"/>
                    <a:pt x="1235" y="1097"/>
                    <a:pt x="1117" y="1097"/>
                  </a:cubicBezTo>
                  <a:lnTo>
                    <a:pt x="510" y="1097"/>
                  </a:lnTo>
                  <a:cubicBezTo>
                    <a:pt x="228" y="1097"/>
                    <a:pt x="1" y="1330"/>
                    <a:pt x="1" y="1608"/>
                  </a:cubicBezTo>
                  <a:lnTo>
                    <a:pt x="1" y="3079"/>
                  </a:lnTo>
                  <a:cubicBezTo>
                    <a:pt x="1" y="3940"/>
                    <a:pt x="607" y="4665"/>
                    <a:pt x="1418" y="4848"/>
                  </a:cubicBezTo>
                  <a:cubicBezTo>
                    <a:pt x="575" y="6150"/>
                    <a:pt x="547" y="8000"/>
                    <a:pt x="575" y="8743"/>
                  </a:cubicBezTo>
                  <a:cubicBezTo>
                    <a:pt x="584" y="9016"/>
                    <a:pt x="807" y="9235"/>
                    <a:pt x="1080" y="9235"/>
                  </a:cubicBezTo>
                  <a:lnTo>
                    <a:pt x="1868" y="9235"/>
                  </a:lnTo>
                  <a:lnTo>
                    <a:pt x="1868" y="11163"/>
                  </a:lnTo>
                  <a:cubicBezTo>
                    <a:pt x="1868" y="11440"/>
                    <a:pt x="2096" y="11668"/>
                    <a:pt x="2375" y="11672"/>
                  </a:cubicBezTo>
                  <a:lnTo>
                    <a:pt x="3900" y="11686"/>
                  </a:lnTo>
                  <a:lnTo>
                    <a:pt x="4926" y="13477"/>
                  </a:lnTo>
                  <a:cubicBezTo>
                    <a:pt x="4894" y="13477"/>
                    <a:pt x="4867" y="13481"/>
                    <a:pt x="4844" y="13481"/>
                  </a:cubicBezTo>
                  <a:cubicBezTo>
                    <a:pt x="4571" y="13495"/>
                    <a:pt x="4361" y="13718"/>
                    <a:pt x="4361" y="13992"/>
                  </a:cubicBezTo>
                  <a:lnTo>
                    <a:pt x="4361" y="14206"/>
                  </a:lnTo>
                  <a:cubicBezTo>
                    <a:pt x="4361" y="14484"/>
                    <a:pt x="4589" y="14711"/>
                    <a:pt x="4871" y="14711"/>
                  </a:cubicBezTo>
                  <a:lnTo>
                    <a:pt x="10881" y="14711"/>
                  </a:lnTo>
                  <a:cubicBezTo>
                    <a:pt x="11022" y="14711"/>
                    <a:pt x="11159" y="14652"/>
                    <a:pt x="11254" y="14553"/>
                  </a:cubicBezTo>
                  <a:cubicBezTo>
                    <a:pt x="11350" y="14448"/>
                    <a:pt x="11401" y="14307"/>
                    <a:pt x="11391" y="14160"/>
                  </a:cubicBezTo>
                  <a:cubicBezTo>
                    <a:pt x="11314" y="13231"/>
                    <a:pt x="10594" y="12648"/>
                    <a:pt x="10175" y="12383"/>
                  </a:cubicBezTo>
                  <a:cubicBezTo>
                    <a:pt x="10092" y="12331"/>
                    <a:pt x="9998" y="12305"/>
                    <a:pt x="9902" y="12305"/>
                  </a:cubicBezTo>
                  <a:cubicBezTo>
                    <a:pt x="9846" y="12305"/>
                    <a:pt x="9789" y="12314"/>
                    <a:pt x="9733" y="12333"/>
                  </a:cubicBezTo>
                  <a:cubicBezTo>
                    <a:pt x="9678" y="12351"/>
                    <a:pt x="9624" y="12370"/>
                    <a:pt x="9569" y="12393"/>
                  </a:cubicBezTo>
                  <a:lnTo>
                    <a:pt x="8179" y="10333"/>
                  </a:lnTo>
                  <a:cubicBezTo>
                    <a:pt x="8170" y="10320"/>
                    <a:pt x="8170" y="10305"/>
                    <a:pt x="8170" y="10292"/>
                  </a:cubicBezTo>
                  <a:lnTo>
                    <a:pt x="8288" y="9595"/>
                  </a:lnTo>
                  <a:cubicBezTo>
                    <a:pt x="8311" y="9476"/>
                    <a:pt x="8234" y="9367"/>
                    <a:pt x="8116" y="9344"/>
                  </a:cubicBezTo>
                  <a:cubicBezTo>
                    <a:pt x="8104" y="9342"/>
                    <a:pt x="8092" y="9341"/>
                    <a:pt x="8081" y="9341"/>
                  </a:cubicBezTo>
                  <a:cubicBezTo>
                    <a:pt x="7976" y="9341"/>
                    <a:pt x="7885" y="9415"/>
                    <a:pt x="7864" y="9522"/>
                  </a:cubicBezTo>
                  <a:lnTo>
                    <a:pt x="7782" y="10014"/>
                  </a:lnTo>
                  <a:cubicBezTo>
                    <a:pt x="7778" y="10036"/>
                    <a:pt x="7765" y="10046"/>
                    <a:pt x="7755" y="10051"/>
                  </a:cubicBezTo>
                  <a:cubicBezTo>
                    <a:pt x="7749" y="10056"/>
                    <a:pt x="7740" y="10060"/>
                    <a:pt x="7730" y="10060"/>
                  </a:cubicBezTo>
                  <a:cubicBezTo>
                    <a:pt x="7724" y="10060"/>
                    <a:pt x="7717" y="10058"/>
                    <a:pt x="7710" y="10055"/>
                  </a:cubicBezTo>
                  <a:lnTo>
                    <a:pt x="5737" y="9394"/>
                  </a:lnTo>
                  <a:cubicBezTo>
                    <a:pt x="5705" y="9386"/>
                    <a:pt x="5683" y="9353"/>
                    <a:pt x="5683" y="9321"/>
                  </a:cubicBezTo>
                  <a:lnTo>
                    <a:pt x="5683" y="8259"/>
                  </a:lnTo>
                  <a:cubicBezTo>
                    <a:pt x="6065" y="8383"/>
                    <a:pt x="6466" y="8451"/>
                    <a:pt x="6886" y="8451"/>
                  </a:cubicBezTo>
                  <a:cubicBezTo>
                    <a:pt x="7300" y="8451"/>
                    <a:pt x="7700" y="8387"/>
                    <a:pt x="8079" y="8269"/>
                  </a:cubicBezTo>
                  <a:lnTo>
                    <a:pt x="8079" y="8269"/>
                  </a:lnTo>
                  <a:lnTo>
                    <a:pt x="8024" y="8593"/>
                  </a:lnTo>
                  <a:cubicBezTo>
                    <a:pt x="8006" y="8707"/>
                    <a:pt x="8083" y="8820"/>
                    <a:pt x="8202" y="8839"/>
                  </a:cubicBezTo>
                  <a:cubicBezTo>
                    <a:pt x="8211" y="8843"/>
                    <a:pt x="8225" y="8843"/>
                    <a:pt x="8238" y="8843"/>
                  </a:cubicBezTo>
                  <a:cubicBezTo>
                    <a:pt x="8339" y="8843"/>
                    <a:pt x="8430" y="8770"/>
                    <a:pt x="8448" y="8665"/>
                  </a:cubicBezTo>
                  <a:lnTo>
                    <a:pt x="8548" y="8087"/>
                  </a:lnTo>
                  <a:cubicBezTo>
                    <a:pt x="8976" y="7887"/>
                    <a:pt x="9373" y="7609"/>
                    <a:pt x="9714" y="7262"/>
                  </a:cubicBezTo>
                  <a:cubicBezTo>
                    <a:pt x="9796" y="7176"/>
                    <a:pt x="9796" y="7039"/>
                    <a:pt x="9710" y="6957"/>
                  </a:cubicBezTo>
                  <a:cubicBezTo>
                    <a:pt x="9670" y="6917"/>
                    <a:pt x="9616" y="6896"/>
                    <a:pt x="9561" y="6896"/>
                  </a:cubicBezTo>
                  <a:cubicBezTo>
                    <a:pt x="9505" y="6896"/>
                    <a:pt x="9449" y="6918"/>
                    <a:pt x="9405" y="6961"/>
                  </a:cubicBezTo>
                  <a:cubicBezTo>
                    <a:pt x="8739" y="7640"/>
                    <a:pt x="7842" y="8019"/>
                    <a:pt x="6886" y="8019"/>
                  </a:cubicBezTo>
                  <a:cubicBezTo>
                    <a:pt x="4939" y="8019"/>
                    <a:pt x="3359" y="6438"/>
                    <a:pt x="3359" y="4492"/>
                  </a:cubicBezTo>
                  <a:cubicBezTo>
                    <a:pt x="3359" y="3818"/>
                    <a:pt x="3550" y="3161"/>
                    <a:pt x="3910" y="2596"/>
                  </a:cubicBezTo>
                  <a:cubicBezTo>
                    <a:pt x="4156" y="2213"/>
                    <a:pt x="4466" y="1881"/>
                    <a:pt x="4830" y="1622"/>
                  </a:cubicBezTo>
                  <a:lnTo>
                    <a:pt x="4830" y="1622"/>
                  </a:lnTo>
                  <a:cubicBezTo>
                    <a:pt x="4798" y="1753"/>
                    <a:pt x="4780" y="1890"/>
                    <a:pt x="4775" y="2032"/>
                  </a:cubicBezTo>
                  <a:cubicBezTo>
                    <a:pt x="4758" y="2528"/>
                    <a:pt x="4912" y="3016"/>
                    <a:pt x="5212" y="3403"/>
                  </a:cubicBezTo>
                  <a:cubicBezTo>
                    <a:pt x="5536" y="3822"/>
                    <a:pt x="5755" y="4310"/>
                    <a:pt x="5851" y="4820"/>
                  </a:cubicBezTo>
                  <a:cubicBezTo>
                    <a:pt x="5710" y="4911"/>
                    <a:pt x="5614" y="5066"/>
                    <a:pt x="5614" y="5244"/>
                  </a:cubicBezTo>
                  <a:lnTo>
                    <a:pt x="5614" y="6400"/>
                  </a:lnTo>
                  <a:cubicBezTo>
                    <a:pt x="5614" y="6679"/>
                    <a:pt x="5837" y="6902"/>
                    <a:pt x="6110" y="6902"/>
                  </a:cubicBezTo>
                  <a:lnTo>
                    <a:pt x="7664" y="6902"/>
                  </a:lnTo>
                  <a:cubicBezTo>
                    <a:pt x="7937" y="6902"/>
                    <a:pt x="8161" y="6679"/>
                    <a:pt x="8161" y="6400"/>
                  </a:cubicBezTo>
                  <a:lnTo>
                    <a:pt x="8161" y="5244"/>
                  </a:lnTo>
                  <a:cubicBezTo>
                    <a:pt x="8161" y="5066"/>
                    <a:pt x="8065" y="4911"/>
                    <a:pt x="7924" y="4820"/>
                  </a:cubicBezTo>
                  <a:cubicBezTo>
                    <a:pt x="8019" y="4314"/>
                    <a:pt x="8243" y="3822"/>
                    <a:pt x="8571" y="3393"/>
                  </a:cubicBezTo>
                  <a:cubicBezTo>
                    <a:pt x="8854" y="3020"/>
                    <a:pt x="8999" y="2579"/>
                    <a:pt x="8999" y="2114"/>
                  </a:cubicBezTo>
                  <a:cubicBezTo>
                    <a:pt x="8999" y="1944"/>
                    <a:pt x="8981" y="1780"/>
                    <a:pt x="8945" y="1622"/>
                  </a:cubicBezTo>
                  <a:lnTo>
                    <a:pt x="8945" y="1622"/>
                  </a:lnTo>
                  <a:cubicBezTo>
                    <a:pt x="9309" y="1885"/>
                    <a:pt x="9619" y="2213"/>
                    <a:pt x="9865" y="2596"/>
                  </a:cubicBezTo>
                  <a:cubicBezTo>
                    <a:pt x="10225" y="3161"/>
                    <a:pt x="10416" y="3818"/>
                    <a:pt x="10416" y="4492"/>
                  </a:cubicBezTo>
                  <a:cubicBezTo>
                    <a:pt x="10416" y="5107"/>
                    <a:pt x="10252" y="5717"/>
                    <a:pt x="9947" y="6251"/>
                  </a:cubicBezTo>
                  <a:cubicBezTo>
                    <a:pt x="9887" y="6351"/>
                    <a:pt x="9924" y="6482"/>
                    <a:pt x="10024" y="6543"/>
                  </a:cubicBezTo>
                  <a:cubicBezTo>
                    <a:pt x="10061" y="6560"/>
                    <a:pt x="10097" y="6574"/>
                    <a:pt x="10133" y="6574"/>
                  </a:cubicBezTo>
                  <a:cubicBezTo>
                    <a:pt x="10207" y="6574"/>
                    <a:pt x="10280" y="6533"/>
                    <a:pt x="10320" y="6465"/>
                  </a:cubicBezTo>
                  <a:cubicBezTo>
                    <a:pt x="10663" y="5868"/>
                    <a:pt x="10844" y="5184"/>
                    <a:pt x="10844" y="4492"/>
                  </a:cubicBezTo>
                  <a:cubicBezTo>
                    <a:pt x="10844" y="3736"/>
                    <a:pt x="10631" y="2997"/>
                    <a:pt x="10229" y="2364"/>
                  </a:cubicBezTo>
                  <a:cubicBezTo>
                    <a:pt x="9838" y="1753"/>
                    <a:pt x="9291" y="1266"/>
                    <a:pt x="8648" y="943"/>
                  </a:cubicBezTo>
                  <a:cubicBezTo>
                    <a:pt x="8562" y="815"/>
                    <a:pt x="8461" y="692"/>
                    <a:pt x="8348" y="583"/>
                  </a:cubicBezTo>
                  <a:cubicBezTo>
                    <a:pt x="7949" y="205"/>
                    <a:pt x="7433" y="1"/>
                    <a:pt x="68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5397900" y="2810575"/>
              <a:ext cx="27225" cy="15475"/>
            </a:xfrm>
            <a:custGeom>
              <a:rect b="b" l="l" r="r" t="t"/>
              <a:pathLst>
                <a:path extrusionOk="0" h="619" w="1089">
                  <a:moveTo>
                    <a:pt x="243" y="0"/>
                  </a:moveTo>
                  <a:cubicBezTo>
                    <a:pt x="211" y="0"/>
                    <a:pt x="180" y="7"/>
                    <a:pt x="150" y="21"/>
                  </a:cubicBezTo>
                  <a:cubicBezTo>
                    <a:pt x="41" y="76"/>
                    <a:pt x="0" y="204"/>
                    <a:pt x="49" y="313"/>
                  </a:cubicBezTo>
                  <a:cubicBezTo>
                    <a:pt x="145" y="499"/>
                    <a:pt x="332" y="618"/>
                    <a:pt x="541" y="618"/>
                  </a:cubicBezTo>
                  <a:cubicBezTo>
                    <a:pt x="751" y="618"/>
                    <a:pt x="943" y="499"/>
                    <a:pt x="1033" y="313"/>
                  </a:cubicBezTo>
                  <a:cubicBezTo>
                    <a:pt x="1088" y="204"/>
                    <a:pt x="1043" y="76"/>
                    <a:pt x="938" y="21"/>
                  </a:cubicBezTo>
                  <a:cubicBezTo>
                    <a:pt x="907" y="7"/>
                    <a:pt x="875" y="0"/>
                    <a:pt x="843" y="0"/>
                  </a:cubicBezTo>
                  <a:cubicBezTo>
                    <a:pt x="762" y="0"/>
                    <a:pt x="685" y="44"/>
                    <a:pt x="646" y="122"/>
                  </a:cubicBezTo>
                  <a:cubicBezTo>
                    <a:pt x="633" y="154"/>
                    <a:pt x="596" y="185"/>
                    <a:pt x="541" y="185"/>
                  </a:cubicBezTo>
                  <a:cubicBezTo>
                    <a:pt x="487" y="185"/>
                    <a:pt x="451" y="154"/>
                    <a:pt x="437" y="122"/>
                  </a:cubicBezTo>
                  <a:cubicBezTo>
                    <a:pt x="398" y="44"/>
                    <a:pt x="322" y="0"/>
                    <a:pt x="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41"/>
          <p:cNvGrpSpPr/>
          <p:nvPr/>
        </p:nvGrpSpPr>
        <p:grpSpPr>
          <a:xfrm>
            <a:off x="5961600" y="2361413"/>
            <a:ext cx="315225" cy="368650"/>
            <a:chOff x="5961600" y="2082075"/>
            <a:chExt cx="315225" cy="368650"/>
          </a:xfrm>
        </p:grpSpPr>
        <p:sp>
          <p:nvSpPr>
            <p:cNvPr id="661" name="Google Shape;661;p41"/>
            <p:cNvSpPr/>
            <p:nvPr/>
          </p:nvSpPr>
          <p:spPr>
            <a:xfrm>
              <a:off x="6079825" y="2082075"/>
              <a:ext cx="171025" cy="93450"/>
            </a:xfrm>
            <a:custGeom>
              <a:rect b="b" l="l" r="r" t="t"/>
              <a:pathLst>
                <a:path extrusionOk="0" h="3738" w="6841">
                  <a:moveTo>
                    <a:pt x="6330" y="434"/>
                  </a:moveTo>
                  <a:cubicBezTo>
                    <a:pt x="6376" y="434"/>
                    <a:pt x="6408" y="470"/>
                    <a:pt x="6408" y="511"/>
                  </a:cubicBezTo>
                  <a:lnTo>
                    <a:pt x="6408" y="980"/>
                  </a:lnTo>
                  <a:cubicBezTo>
                    <a:pt x="6408" y="1026"/>
                    <a:pt x="6376" y="1058"/>
                    <a:pt x="6330" y="1058"/>
                  </a:cubicBezTo>
                  <a:lnTo>
                    <a:pt x="5861" y="1058"/>
                  </a:lnTo>
                  <a:cubicBezTo>
                    <a:pt x="5819" y="1058"/>
                    <a:pt x="5783" y="1026"/>
                    <a:pt x="5783" y="980"/>
                  </a:cubicBezTo>
                  <a:lnTo>
                    <a:pt x="5783" y="511"/>
                  </a:lnTo>
                  <a:cubicBezTo>
                    <a:pt x="5783" y="470"/>
                    <a:pt x="5819" y="434"/>
                    <a:pt x="5861" y="434"/>
                  </a:cubicBezTo>
                  <a:close/>
                  <a:moveTo>
                    <a:pt x="5861" y="1"/>
                  </a:moveTo>
                  <a:cubicBezTo>
                    <a:pt x="5583" y="1"/>
                    <a:pt x="5355" y="234"/>
                    <a:pt x="5355" y="511"/>
                  </a:cubicBezTo>
                  <a:lnTo>
                    <a:pt x="5355" y="524"/>
                  </a:lnTo>
                  <a:lnTo>
                    <a:pt x="220" y="524"/>
                  </a:lnTo>
                  <a:cubicBezTo>
                    <a:pt x="101" y="524"/>
                    <a:pt x="1" y="621"/>
                    <a:pt x="1" y="739"/>
                  </a:cubicBezTo>
                  <a:cubicBezTo>
                    <a:pt x="1" y="862"/>
                    <a:pt x="101" y="958"/>
                    <a:pt x="220" y="958"/>
                  </a:cubicBezTo>
                  <a:lnTo>
                    <a:pt x="5355" y="958"/>
                  </a:lnTo>
                  <a:lnTo>
                    <a:pt x="5355" y="980"/>
                  </a:lnTo>
                  <a:cubicBezTo>
                    <a:pt x="5355" y="1263"/>
                    <a:pt x="5583" y="1491"/>
                    <a:pt x="5861" y="1491"/>
                  </a:cubicBezTo>
                  <a:lnTo>
                    <a:pt x="5884" y="1491"/>
                  </a:lnTo>
                  <a:lnTo>
                    <a:pt x="5884" y="3523"/>
                  </a:lnTo>
                  <a:cubicBezTo>
                    <a:pt x="5884" y="3641"/>
                    <a:pt x="5979" y="3737"/>
                    <a:pt x="6097" y="3737"/>
                  </a:cubicBezTo>
                  <a:cubicBezTo>
                    <a:pt x="6216" y="3737"/>
                    <a:pt x="6311" y="3641"/>
                    <a:pt x="6311" y="3523"/>
                  </a:cubicBezTo>
                  <a:lnTo>
                    <a:pt x="6311" y="1491"/>
                  </a:lnTo>
                  <a:lnTo>
                    <a:pt x="6330" y="1491"/>
                  </a:lnTo>
                  <a:cubicBezTo>
                    <a:pt x="6612" y="1491"/>
                    <a:pt x="6841" y="1263"/>
                    <a:pt x="6841" y="980"/>
                  </a:cubicBezTo>
                  <a:lnTo>
                    <a:pt x="6841" y="511"/>
                  </a:lnTo>
                  <a:cubicBezTo>
                    <a:pt x="6841" y="234"/>
                    <a:pt x="6612" y="1"/>
                    <a:pt x="63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6022775" y="2117175"/>
              <a:ext cx="192875" cy="161200"/>
            </a:xfrm>
            <a:custGeom>
              <a:rect b="b" l="l" r="r" t="t"/>
              <a:pathLst>
                <a:path extrusionOk="0" h="6448" w="7715">
                  <a:moveTo>
                    <a:pt x="5222" y="433"/>
                  </a:moveTo>
                  <a:lnTo>
                    <a:pt x="4935" y="884"/>
                  </a:lnTo>
                  <a:lnTo>
                    <a:pt x="4415" y="433"/>
                  </a:lnTo>
                  <a:close/>
                  <a:moveTo>
                    <a:pt x="2270" y="1362"/>
                  </a:moveTo>
                  <a:cubicBezTo>
                    <a:pt x="2520" y="1362"/>
                    <a:pt x="2726" y="1568"/>
                    <a:pt x="2726" y="1818"/>
                  </a:cubicBezTo>
                  <a:cubicBezTo>
                    <a:pt x="2726" y="2073"/>
                    <a:pt x="2520" y="2279"/>
                    <a:pt x="2270" y="2279"/>
                  </a:cubicBezTo>
                  <a:cubicBezTo>
                    <a:pt x="2015" y="2279"/>
                    <a:pt x="1809" y="2073"/>
                    <a:pt x="1809" y="1818"/>
                  </a:cubicBezTo>
                  <a:cubicBezTo>
                    <a:pt x="1809" y="1568"/>
                    <a:pt x="2015" y="1362"/>
                    <a:pt x="2270" y="1362"/>
                  </a:cubicBezTo>
                  <a:close/>
                  <a:moveTo>
                    <a:pt x="7281" y="433"/>
                  </a:moveTo>
                  <a:lnTo>
                    <a:pt x="7281" y="2935"/>
                  </a:lnTo>
                  <a:lnTo>
                    <a:pt x="5263" y="1171"/>
                  </a:lnTo>
                  <a:lnTo>
                    <a:pt x="5737" y="433"/>
                  </a:lnTo>
                  <a:close/>
                  <a:moveTo>
                    <a:pt x="3167" y="1654"/>
                  </a:moveTo>
                  <a:cubicBezTo>
                    <a:pt x="3550" y="1654"/>
                    <a:pt x="3901" y="1837"/>
                    <a:pt x="4124" y="2151"/>
                  </a:cubicBezTo>
                  <a:lnTo>
                    <a:pt x="2944" y="3987"/>
                  </a:lnTo>
                  <a:cubicBezTo>
                    <a:pt x="2398" y="3883"/>
                    <a:pt x="1992" y="3395"/>
                    <a:pt x="1992" y="2830"/>
                  </a:cubicBezTo>
                  <a:cubicBezTo>
                    <a:pt x="1992" y="2775"/>
                    <a:pt x="1992" y="2725"/>
                    <a:pt x="2001" y="2670"/>
                  </a:cubicBezTo>
                  <a:cubicBezTo>
                    <a:pt x="2083" y="2697"/>
                    <a:pt x="2173" y="2712"/>
                    <a:pt x="2270" y="2712"/>
                  </a:cubicBezTo>
                  <a:cubicBezTo>
                    <a:pt x="2762" y="2712"/>
                    <a:pt x="3158" y="2310"/>
                    <a:pt x="3158" y="1818"/>
                  </a:cubicBezTo>
                  <a:cubicBezTo>
                    <a:pt x="3158" y="1764"/>
                    <a:pt x="3153" y="1709"/>
                    <a:pt x="3145" y="1654"/>
                  </a:cubicBezTo>
                  <a:close/>
                  <a:moveTo>
                    <a:pt x="5026" y="1540"/>
                  </a:moveTo>
                  <a:lnTo>
                    <a:pt x="7281" y="3504"/>
                  </a:lnTo>
                  <a:lnTo>
                    <a:pt x="7281" y="6015"/>
                  </a:lnTo>
                  <a:lnTo>
                    <a:pt x="2156" y="6015"/>
                  </a:lnTo>
                  <a:lnTo>
                    <a:pt x="5026" y="1540"/>
                  </a:lnTo>
                  <a:close/>
                  <a:moveTo>
                    <a:pt x="215" y="1"/>
                  </a:moveTo>
                  <a:cubicBezTo>
                    <a:pt x="96" y="1"/>
                    <a:pt x="1" y="100"/>
                    <a:pt x="1" y="219"/>
                  </a:cubicBezTo>
                  <a:lnTo>
                    <a:pt x="1" y="2811"/>
                  </a:lnTo>
                  <a:cubicBezTo>
                    <a:pt x="1" y="2930"/>
                    <a:pt x="96" y="3025"/>
                    <a:pt x="215" y="3025"/>
                  </a:cubicBezTo>
                  <a:cubicBezTo>
                    <a:pt x="337" y="3025"/>
                    <a:pt x="434" y="2930"/>
                    <a:pt x="434" y="2811"/>
                  </a:cubicBezTo>
                  <a:lnTo>
                    <a:pt x="434" y="433"/>
                  </a:lnTo>
                  <a:lnTo>
                    <a:pt x="3759" y="433"/>
                  </a:lnTo>
                  <a:lnTo>
                    <a:pt x="4698" y="1253"/>
                  </a:lnTo>
                  <a:lnTo>
                    <a:pt x="4370" y="1764"/>
                  </a:lnTo>
                  <a:cubicBezTo>
                    <a:pt x="4070" y="1422"/>
                    <a:pt x="3632" y="1221"/>
                    <a:pt x="3167" y="1221"/>
                  </a:cubicBezTo>
                  <a:cubicBezTo>
                    <a:pt x="3090" y="1221"/>
                    <a:pt x="3017" y="1226"/>
                    <a:pt x="2944" y="1240"/>
                  </a:cubicBezTo>
                  <a:cubicBezTo>
                    <a:pt x="2780" y="1048"/>
                    <a:pt x="2539" y="930"/>
                    <a:pt x="2270" y="930"/>
                  </a:cubicBezTo>
                  <a:cubicBezTo>
                    <a:pt x="1778" y="930"/>
                    <a:pt x="1376" y="1330"/>
                    <a:pt x="1376" y="1818"/>
                  </a:cubicBezTo>
                  <a:cubicBezTo>
                    <a:pt x="1376" y="2051"/>
                    <a:pt x="1463" y="2264"/>
                    <a:pt x="1609" y="2420"/>
                  </a:cubicBezTo>
                  <a:cubicBezTo>
                    <a:pt x="1577" y="2556"/>
                    <a:pt x="1559" y="2693"/>
                    <a:pt x="1559" y="2830"/>
                  </a:cubicBezTo>
                  <a:cubicBezTo>
                    <a:pt x="1559" y="3545"/>
                    <a:pt x="2032" y="4165"/>
                    <a:pt x="2698" y="4369"/>
                  </a:cubicBezTo>
                  <a:lnTo>
                    <a:pt x="1641" y="6015"/>
                  </a:lnTo>
                  <a:lnTo>
                    <a:pt x="434" y="6015"/>
                  </a:lnTo>
                  <a:lnTo>
                    <a:pt x="434" y="3750"/>
                  </a:lnTo>
                  <a:cubicBezTo>
                    <a:pt x="434" y="3631"/>
                    <a:pt x="337" y="3536"/>
                    <a:pt x="215" y="3536"/>
                  </a:cubicBezTo>
                  <a:cubicBezTo>
                    <a:pt x="96" y="3536"/>
                    <a:pt x="1" y="3631"/>
                    <a:pt x="1" y="3750"/>
                  </a:cubicBezTo>
                  <a:lnTo>
                    <a:pt x="1" y="6234"/>
                  </a:lnTo>
                  <a:cubicBezTo>
                    <a:pt x="1" y="6352"/>
                    <a:pt x="96" y="6447"/>
                    <a:pt x="215" y="6447"/>
                  </a:cubicBezTo>
                  <a:lnTo>
                    <a:pt x="7500" y="6447"/>
                  </a:lnTo>
                  <a:cubicBezTo>
                    <a:pt x="7619" y="6447"/>
                    <a:pt x="7714" y="6352"/>
                    <a:pt x="7714" y="6234"/>
                  </a:cubicBezTo>
                  <a:lnTo>
                    <a:pt x="7714" y="219"/>
                  </a:lnTo>
                  <a:cubicBezTo>
                    <a:pt x="7714" y="100"/>
                    <a:pt x="7619" y="1"/>
                    <a:pt x="75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6116750" y="2227550"/>
              <a:ext cx="10950" cy="10850"/>
            </a:xfrm>
            <a:custGeom>
              <a:rect b="b" l="l" r="r" t="t"/>
              <a:pathLst>
                <a:path extrusionOk="0" h="434" w="438">
                  <a:moveTo>
                    <a:pt x="219" y="0"/>
                  </a:moveTo>
                  <a:cubicBezTo>
                    <a:pt x="96" y="5"/>
                    <a:pt x="0" y="101"/>
                    <a:pt x="6" y="223"/>
                  </a:cubicBezTo>
                  <a:cubicBezTo>
                    <a:pt x="6" y="343"/>
                    <a:pt x="101" y="433"/>
                    <a:pt x="219" y="433"/>
                  </a:cubicBezTo>
                  <a:lnTo>
                    <a:pt x="224" y="433"/>
                  </a:lnTo>
                  <a:cubicBezTo>
                    <a:pt x="342" y="433"/>
                    <a:pt x="437" y="337"/>
                    <a:pt x="437" y="215"/>
                  </a:cubicBezTo>
                  <a:cubicBezTo>
                    <a:pt x="433" y="97"/>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6116750" y="2244300"/>
              <a:ext cx="10950" cy="10825"/>
            </a:xfrm>
            <a:custGeom>
              <a:rect b="b" l="l" r="r" t="t"/>
              <a:pathLst>
                <a:path extrusionOk="0" h="433" w="438">
                  <a:moveTo>
                    <a:pt x="219" y="1"/>
                  </a:moveTo>
                  <a:cubicBezTo>
                    <a:pt x="96" y="5"/>
                    <a:pt x="0" y="100"/>
                    <a:pt x="6" y="224"/>
                  </a:cubicBezTo>
                  <a:cubicBezTo>
                    <a:pt x="6" y="337"/>
                    <a:pt x="101" y="433"/>
                    <a:pt x="219" y="433"/>
                  </a:cubicBezTo>
                  <a:lnTo>
                    <a:pt x="224" y="433"/>
                  </a:lnTo>
                  <a:cubicBezTo>
                    <a:pt x="342" y="433"/>
                    <a:pt x="437" y="337"/>
                    <a:pt x="437" y="214"/>
                  </a:cubicBezTo>
                  <a:cubicBezTo>
                    <a:pt x="433" y="96"/>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6131100" y="2227550"/>
              <a:ext cx="10850" cy="10850"/>
            </a:xfrm>
            <a:custGeom>
              <a:rect b="b" l="l" r="r" t="t"/>
              <a:pathLst>
                <a:path extrusionOk="0" h="434" w="434">
                  <a:moveTo>
                    <a:pt x="219" y="0"/>
                  </a:moveTo>
                  <a:cubicBezTo>
                    <a:pt x="101" y="0"/>
                    <a:pt x="0" y="101"/>
                    <a:pt x="0" y="219"/>
                  </a:cubicBezTo>
                  <a:cubicBezTo>
                    <a:pt x="0" y="337"/>
                    <a:pt x="101" y="433"/>
                    <a:pt x="219" y="433"/>
                  </a:cubicBezTo>
                  <a:cubicBezTo>
                    <a:pt x="338" y="433"/>
                    <a:pt x="433" y="337"/>
                    <a:pt x="433" y="219"/>
                  </a:cubicBezTo>
                  <a:lnTo>
                    <a:pt x="433" y="215"/>
                  </a:lnTo>
                  <a:cubicBezTo>
                    <a:pt x="433" y="97"/>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6131100" y="2244300"/>
              <a:ext cx="10850" cy="10825"/>
            </a:xfrm>
            <a:custGeom>
              <a:rect b="b" l="l" r="r" t="t"/>
              <a:pathLst>
                <a:path extrusionOk="0" h="433" w="434">
                  <a:moveTo>
                    <a:pt x="219" y="1"/>
                  </a:moveTo>
                  <a:cubicBezTo>
                    <a:pt x="101" y="1"/>
                    <a:pt x="0" y="100"/>
                    <a:pt x="0" y="219"/>
                  </a:cubicBezTo>
                  <a:cubicBezTo>
                    <a:pt x="0" y="337"/>
                    <a:pt x="101" y="433"/>
                    <a:pt x="219" y="433"/>
                  </a:cubicBezTo>
                  <a:cubicBezTo>
                    <a:pt x="338" y="433"/>
                    <a:pt x="433" y="337"/>
                    <a:pt x="433" y="219"/>
                  </a:cubicBezTo>
                  <a:lnTo>
                    <a:pt x="433" y="214"/>
                  </a:lnTo>
                  <a:cubicBezTo>
                    <a:pt x="433" y="96"/>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6145450" y="2227550"/>
              <a:ext cx="10850" cy="10850"/>
            </a:xfrm>
            <a:custGeom>
              <a:rect b="b" l="l" r="r" t="t"/>
              <a:pathLst>
                <a:path extrusionOk="0" h="434" w="434">
                  <a:moveTo>
                    <a:pt x="215" y="0"/>
                  </a:moveTo>
                  <a:cubicBezTo>
                    <a:pt x="96" y="0"/>
                    <a:pt x="0" y="101"/>
                    <a:pt x="0" y="219"/>
                  </a:cubicBezTo>
                  <a:cubicBezTo>
                    <a:pt x="0" y="337"/>
                    <a:pt x="96" y="433"/>
                    <a:pt x="215" y="433"/>
                  </a:cubicBezTo>
                  <a:cubicBezTo>
                    <a:pt x="334" y="433"/>
                    <a:pt x="433" y="337"/>
                    <a:pt x="433" y="219"/>
                  </a:cubicBezTo>
                  <a:lnTo>
                    <a:pt x="433" y="215"/>
                  </a:lnTo>
                  <a:cubicBezTo>
                    <a:pt x="433" y="97"/>
                    <a:pt x="334"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6145450" y="2244300"/>
              <a:ext cx="10850" cy="10825"/>
            </a:xfrm>
            <a:custGeom>
              <a:rect b="b" l="l" r="r" t="t"/>
              <a:pathLst>
                <a:path extrusionOk="0" h="433" w="434">
                  <a:moveTo>
                    <a:pt x="215" y="1"/>
                  </a:moveTo>
                  <a:cubicBezTo>
                    <a:pt x="96" y="1"/>
                    <a:pt x="0" y="100"/>
                    <a:pt x="0" y="219"/>
                  </a:cubicBezTo>
                  <a:cubicBezTo>
                    <a:pt x="0" y="337"/>
                    <a:pt x="96" y="433"/>
                    <a:pt x="215" y="433"/>
                  </a:cubicBezTo>
                  <a:cubicBezTo>
                    <a:pt x="334" y="433"/>
                    <a:pt x="433" y="337"/>
                    <a:pt x="433" y="219"/>
                  </a:cubicBezTo>
                  <a:lnTo>
                    <a:pt x="433" y="214"/>
                  </a:lnTo>
                  <a:cubicBezTo>
                    <a:pt x="433" y="96"/>
                    <a:pt x="334"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6043400" y="2217500"/>
              <a:ext cx="22450" cy="10850"/>
            </a:xfrm>
            <a:custGeom>
              <a:rect b="b" l="l" r="r" t="t"/>
              <a:pathLst>
                <a:path extrusionOk="0" h="434" w="898">
                  <a:moveTo>
                    <a:pt x="214" y="1"/>
                  </a:moveTo>
                  <a:cubicBezTo>
                    <a:pt x="96" y="1"/>
                    <a:pt x="0" y="97"/>
                    <a:pt x="0" y="220"/>
                  </a:cubicBezTo>
                  <a:cubicBezTo>
                    <a:pt x="0" y="339"/>
                    <a:pt x="96" y="434"/>
                    <a:pt x="214" y="434"/>
                  </a:cubicBezTo>
                  <a:lnTo>
                    <a:pt x="679" y="434"/>
                  </a:lnTo>
                  <a:cubicBezTo>
                    <a:pt x="802" y="434"/>
                    <a:pt x="898" y="339"/>
                    <a:pt x="898" y="220"/>
                  </a:cubicBezTo>
                  <a:cubicBezTo>
                    <a:pt x="898" y="97"/>
                    <a:pt x="802" y="1"/>
                    <a:pt x="6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6043400" y="2230500"/>
              <a:ext cx="22450" cy="10850"/>
            </a:xfrm>
            <a:custGeom>
              <a:rect b="b" l="l" r="r" t="t"/>
              <a:pathLst>
                <a:path extrusionOk="0" h="434" w="898">
                  <a:moveTo>
                    <a:pt x="214" y="0"/>
                  </a:moveTo>
                  <a:cubicBezTo>
                    <a:pt x="96" y="0"/>
                    <a:pt x="0" y="101"/>
                    <a:pt x="0" y="219"/>
                  </a:cubicBezTo>
                  <a:cubicBezTo>
                    <a:pt x="0" y="338"/>
                    <a:pt x="96" y="433"/>
                    <a:pt x="214" y="433"/>
                  </a:cubicBezTo>
                  <a:lnTo>
                    <a:pt x="679" y="433"/>
                  </a:lnTo>
                  <a:cubicBezTo>
                    <a:pt x="802" y="433"/>
                    <a:pt x="898" y="338"/>
                    <a:pt x="898" y="219"/>
                  </a:cubicBezTo>
                  <a:cubicBezTo>
                    <a:pt x="898" y="101"/>
                    <a:pt x="802" y="0"/>
                    <a:pt x="6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6043400" y="2243625"/>
              <a:ext cx="22450" cy="10825"/>
            </a:xfrm>
            <a:custGeom>
              <a:rect b="b" l="l" r="r" t="t"/>
              <a:pathLst>
                <a:path extrusionOk="0" h="433" w="898">
                  <a:moveTo>
                    <a:pt x="214" y="0"/>
                  </a:moveTo>
                  <a:cubicBezTo>
                    <a:pt x="96" y="0"/>
                    <a:pt x="0" y="95"/>
                    <a:pt x="0" y="213"/>
                  </a:cubicBezTo>
                  <a:cubicBezTo>
                    <a:pt x="0" y="333"/>
                    <a:pt x="96" y="432"/>
                    <a:pt x="214" y="432"/>
                  </a:cubicBezTo>
                  <a:lnTo>
                    <a:pt x="679" y="432"/>
                  </a:lnTo>
                  <a:cubicBezTo>
                    <a:pt x="802" y="432"/>
                    <a:pt x="898" y="333"/>
                    <a:pt x="898" y="213"/>
                  </a:cubicBezTo>
                  <a:cubicBezTo>
                    <a:pt x="898" y="95"/>
                    <a:pt x="802" y="0"/>
                    <a:pt x="6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5961600" y="2082075"/>
              <a:ext cx="315225" cy="368650"/>
            </a:xfrm>
            <a:custGeom>
              <a:rect b="b" l="l" r="r" t="t"/>
              <a:pathLst>
                <a:path extrusionOk="0" h="14746" w="12609">
                  <a:moveTo>
                    <a:pt x="2019" y="434"/>
                  </a:moveTo>
                  <a:cubicBezTo>
                    <a:pt x="2061" y="434"/>
                    <a:pt x="2097" y="470"/>
                    <a:pt x="2097" y="511"/>
                  </a:cubicBezTo>
                  <a:lnTo>
                    <a:pt x="2097" y="980"/>
                  </a:lnTo>
                  <a:cubicBezTo>
                    <a:pt x="2097" y="1026"/>
                    <a:pt x="2061" y="1058"/>
                    <a:pt x="2019" y="1058"/>
                  </a:cubicBezTo>
                  <a:lnTo>
                    <a:pt x="1550" y="1058"/>
                  </a:lnTo>
                  <a:cubicBezTo>
                    <a:pt x="1504" y="1058"/>
                    <a:pt x="1472" y="1026"/>
                    <a:pt x="1472" y="980"/>
                  </a:cubicBezTo>
                  <a:lnTo>
                    <a:pt x="1472" y="511"/>
                  </a:lnTo>
                  <a:cubicBezTo>
                    <a:pt x="1472" y="470"/>
                    <a:pt x="1504" y="434"/>
                    <a:pt x="1550" y="434"/>
                  </a:cubicBezTo>
                  <a:close/>
                  <a:moveTo>
                    <a:pt x="2019" y="8198"/>
                  </a:moveTo>
                  <a:cubicBezTo>
                    <a:pt x="2061" y="8198"/>
                    <a:pt x="2097" y="8234"/>
                    <a:pt x="2097" y="8275"/>
                  </a:cubicBezTo>
                  <a:lnTo>
                    <a:pt x="2097" y="8744"/>
                  </a:lnTo>
                  <a:cubicBezTo>
                    <a:pt x="2097" y="8786"/>
                    <a:pt x="2061" y="8822"/>
                    <a:pt x="2019" y="8822"/>
                  </a:cubicBezTo>
                  <a:lnTo>
                    <a:pt x="1805" y="8822"/>
                  </a:lnTo>
                  <a:cubicBezTo>
                    <a:pt x="1764" y="8599"/>
                    <a:pt x="1646" y="8398"/>
                    <a:pt x="1472" y="8261"/>
                  </a:cubicBezTo>
                  <a:cubicBezTo>
                    <a:pt x="1477" y="8225"/>
                    <a:pt x="1509" y="8198"/>
                    <a:pt x="1550" y="8198"/>
                  </a:cubicBezTo>
                  <a:close/>
                  <a:moveTo>
                    <a:pt x="11059" y="8198"/>
                  </a:moveTo>
                  <a:cubicBezTo>
                    <a:pt x="11100" y="8198"/>
                    <a:pt x="11132" y="8225"/>
                    <a:pt x="11137" y="8261"/>
                  </a:cubicBezTo>
                  <a:cubicBezTo>
                    <a:pt x="10963" y="8398"/>
                    <a:pt x="10845" y="8599"/>
                    <a:pt x="10804" y="8822"/>
                  </a:cubicBezTo>
                  <a:lnTo>
                    <a:pt x="10590" y="8822"/>
                  </a:lnTo>
                  <a:cubicBezTo>
                    <a:pt x="10548" y="8822"/>
                    <a:pt x="10512" y="8786"/>
                    <a:pt x="10512" y="8744"/>
                  </a:cubicBezTo>
                  <a:lnTo>
                    <a:pt x="10512" y="8275"/>
                  </a:lnTo>
                  <a:cubicBezTo>
                    <a:pt x="10512" y="8234"/>
                    <a:pt x="10548" y="8198"/>
                    <a:pt x="10590" y="8198"/>
                  </a:cubicBezTo>
                  <a:close/>
                  <a:moveTo>
                    <a:pt x="908" y="8498"/>
                  </a:moveTo>
                  <a:cubicBezTo>
                    <a:pt x="1172" y="8498"/>
                    <a:pt x="1386" y="8713"/>
                    <a:pt x="1386" y="8972"/>
                  </a:cubicBezTo>
                  <a:cubicBezTo>
                    <a:pt x="1386" y="9236"/>
                    <a:pt x="1172" y="9451"/>
                    <a:pt x="908" y="9451"/>
                  </a:cubicBezTo>
                  <a:cubicBezTo>
                    <a:pt x="648" y="9451"/>
                    <a:pt x="433" y="9236"/>
                    <a:pt x="433" y="8972"/>
                  </a:cubicBezTo>
                  <a:cubicBezTo>
                    <a:pt x="433" y="8713"/>
                    <a:pt x="648" y="8498"/>
                    <a:pt x="908" y="8498"/>
                  </a:cubicBezTo>
                  <a:close/>
                  <a:moveTo>
                    <a:pt x="6307" y="8498"/>
                  </a:moveTo>
                  <a:cubicBezTo>
                    <a:pt x="6567" y="8498"/>
                    <a:pt x="6780" y="8713"/>
                    <a:pt x="6780" y="8972"/>
                  </a:cubicBezTo>
                  <a:cubicBezTo>
                    <a:pt x="6780" y="9236"/>
                    <a:pt x="6567" y="9451"/>
                    <a:pt x="6307" y="9451"/>
                  </a:cubicBezTo>
                  <a:cubicBezTo>
                    <a:pt x="6042" y="9451"/>
                    <a:pt x="5829" y="9236"/>
                    <a:pt x="5829" y="8972"/>
                  </a:cubicBezTo>
                  <a:cubicBezTo>
                    <a:pt x="5829" y="8713"/>
                    <a:pt x="6042" y="8498"/>
                    <a:pt x="6307" y="8498"/>
                  </a:cubicBezTo>
                  <a:close/>
                  <a:moveTo>
                    <a:pt x="11701" y="8498"/>
                  </a:moveTo>
                  <a:cubicBezTo>
                    <a:pt x="11966" y="8498"/>
                    <a:pt x="12176" y="8713"/>
                    <a:pt x="12176" y="8972"/>
                  </a:cubicBezTo>
                  <a:cubicBezTo>
                    <a:pt x="12176" y="9236"/>
                    <a:pt x="11966" y="9451"/>
                    <a:pt x="11701" y="9451"/>
                  </a:cubicBezTo>
                  <a:cubicBezTo>
                    <a:pt x="11437" y="9451"/>
                    <a:pt x="11223" y="9236"/>
                    <a:pt x="11223" y="8972"/>
                  </a:cubicBezTo>
                  <a:cubicBezTo>
                    <a:pt x="11223" y="8713"/>
                    <a:pt x="11437" y="8498"/>
                    <a:pt x="11701" y="8498"/>
                  </a:cubicBezTo>
                  <a:close/>
                  <a:moveTo>
                    <a:pt x="5427" y="8731"/>
                  </a:moveTo>
                  <a:cubicBezTo>
                    <a:pt x="5409" y="8808"/>
                    <a:pt x="5396" y="8890"/>
                    <a:pt x="5396" y="8972"/>
                  </a:cubicBezTo>
                  <a:cubicBezTo>
                    <a:pt x="5396" y="9091"/>
                    <a:pt x="5419" y="9200"/>
                    <a:pt x="5459" y="9300"/>
                  </a:cubicBezTo>
                  <a:cubicBezTo>
                    <a:pt x="5436" y="9323"/>
                    <a:pt x="5419" y="9346"/>
                    <a:pt x="5405" y="9373"/>
                  </a:cubicBezTo>
                  <a:cubicBezTo>
                    <a:pt x="5131" y="9806"/>
                    <a:pt x="4389" y="10107"/>
                    <a:pt x="3605" y="10107"/>
                  </a:cubicBezTo>
                  <a:cubicBezTo>
                    <a:pt x="2826" y="10107"/>
                    <a:pt x="2084" y="9806"/>
                    <a:pt x="1810" y="9373"/>
                  </a:cubicBezTo>
                  <a:cubicBezTo>
                    <a:pt x="1792" y="9346"/>
                    <a:pt x="1773" y="9323"/>
                    <a:pt x="1755" y="9300"/>
                  </a:cubicBezTo>
                  <a:cubicBezTo>
                    <a:pt x="1764" y="9287"/>
                    <a:pt x="1769" y="9268"/>
                    <a:pt x="1773" y="9255"/>
                  </a:cubicBezTo>
                  <a:lnTo>
                    <a:pt x="2019" y="9255"/>
                  </a:lnTo>
                  <a:cubicBezTo>
                    <a:pt x="2297" y="9255"/>
                    <a:pt x="2525" y="9027"/>
                    <a:pt x="2525" y="8744"/>
                  </a:cubicBezTo>
                  <a:lnTo>
                    <a:pt x="2525" y="8731"/>
                  </a:lnTo>
                  <a:close/>
                  <a:moveTo>
                    <a:pt x="10084" y="8731"/>
                  </a:moveTo>
                  <a:lnTo>
                    <a:pt x="10084" y="8744"/>
                  </a:lnTo>
                  <a:cubicBezTo>
                    <a:pt x="10084" y="9027"/>
                    <a:pt x="10312" y="9255"/>
                    <a:pt x="10590" y="9255"/>
                  </a:cubicBezTo>
                  <a:lnTo>
                    <a:pt x="10836" y="9255"/>
                  </a:lnTo>
                  <a:cubicBezTo>
                    <a:pt x="10840" y="9268"/>
                    <a:pt x="10849" y="9287"/>
                    <a:pt x="10854" y="9300"/>
                  </a:cubicBezTo>
                  <a:cubicBezTo>
                    <a:pt x="10836" y="9323"/>
                    <a:pt x="10817" y="9346"/>
                    <a:pt x="10799" y="9373"/>
                  </a:cubicBezTo>
                  <a:cubicBezTo>
                    <a:pt x="10525" y="9806"/>
                    <a:pt x="9787" y="10107"/>
                    <a:pt x="9004" y="10107"/>
                  </a:cubicBezTo>
                  <a:cubicBezTo>
                    <a:pt x="8220" y="10107"/>
                    <a:pt x="7478" y="9806"/>
                    <a:pt x="7204" y="9373"/>
                  </a:cubicBezTo>
                  <a:cubicBezTo>
                    <a:pt x="7190" y="9346"/>
                    <a:pt x="7173" y="9323"/>
                    <a:pt x="7154" y="9305"/>
                  </a:cubicBezTo>
                  <a:cubicBezTo>
                    <a:pt x="7190" y="9200"/>
                    <a:pt x="7213" y="9091"/>
                    <a:pt x="7213" y="8972"/>
                  </a:cubicBezTo>
                  <a:cubicBezTo>
                    <a:pt x="7213" y="8890"/>
                    <a:pt x="7204" y="8808"/>
                    <a:pt x="7181" y="8731"/>
                  </a:cubicBezTo>
                  <a:close/>
                  <a:moveTo>
                    <a:pt x="5724" y="9670"/>
                  </a:moveTo>
                  <a:cubicBezTo>
                    <a:pt x="5751" y="9697"/>
                    <a:pt x="5778" y="9715"/>
                    <a:pt x="5810" y="9737"/>
                  </a:cubicBezTo>
                  <a:lnTo>
                    <a:pt x="5810" y="10034"/>
                  </a:lnTo>
                  <a:cubicBezTo>
                    <a:pt x="5322" y="10540"/>
                    <a:pt x="4502" y="10841"/>
                    <a:pt x="3605" y="10841"/>
                  </a:cubicBezTo>
                  <a:cubicBezTo>
                    <a:pt x="2712" y="10841"/>
                    <a:pt x="1892" y="10540"/>
                    <a:pt x="1404" y="10034"/>
                  </a:cubicBezTo>
                  <a:lnTo>
                    <a:pt x="1404" y="9737"/>
                  </a:lnTo>
                  <a:cubicBezTo>
                    <a:pt x="1436" y="9715"/>
                    <a:pt x="1463" y="9697"/>
                    <a:pt x="1491" y="9670"/>
                  </a:cubicBezTo>
                  <a:cubicBezTo>
                    <a:pt x="1874" y="10193"/>
                    <a:pt x="2707" y="10540"/>
                    <a:pt x="3605" y="10540"/>
                  </a:cubicBezTo>
                  <a:cubicBezTo>
                    <a:pt x="4507" y="10540"/>
                    <a:pt x="5341" y="10193"/>
                    <a:pt x="5724" y="9670"/>
                  </a:cubicBezTo>
                  <a:close/>
                  <a:moveTo>
                    <a:pt x="11118" y="9670"/>
                  </a:moveTo>
                  <a:cubicBezTo>
                    <a:pt x="11145" y="9697"/>
                    <a:pt x="11177" y="9715"/>
                    <a:pt x="11205" y="9737"/>
                  </a:cubicBezTo>
                  <a:lnTo>
                    <a:pt x="11205" y="10034"/>
                  </a:lnTo>
                  <a:cubicBezTo>
                    <a:pt x="10717" y="10540"/>
                    <a:pt x="9897" y="10841"/>
                    <a:pt x="9004" y="10841"/>
                  </a:cubicBezTo>
                  <a:cubicBezTo>
                    <a:pt x="8111" y="10841"/>
                    <a:pt x="7291" y="10540"/>
                    <a:pt x="6799" y="10038"/>
                  </a:cubicBezTo>
                  <a:lnTo>
                    <a:pt x="6799" y="9737"/>
                  </a:lnTo>
                  <a:cubicBezTo>
                    <a:pt x="6830" y="9715"/>
                    <a:pt x="6858" y="9697"/>
                    <a:pt x="6885" y="9674"/>
                  </a:cubicBezTo>
                  <a:cubicBezTo>
                    <a:pt x="7268" y="10193"/>
                    <a:pt x="8102" y="10540"/>
                    <a:pt x="9004" y="10540"/>
                  </a:cubicBezTo>
                  <a:cubicBezTo>
                    <a:pt x="9902" y="10540"/>
                    <a:pt x="10740" y="10193"/>
                    <a:pt x="11118" y="9670"/>
                  </a:cubicBezTo>
                  <a:close/>
                  <a:moveTo>
                    <a:pt x="1550" y="1"/>
                  </a:moveTo>
                  <a:cubicBezTo>
                    <a:pt x="1268" y="1"/>
                    <a:pt x="1039" y="234"/>
                    <a:pt x="1039" y="511"/>
                  </a:cubicBezTo>
                  <a:lnTo>
                    <a:pt x="1039" y="980"/>
                  </a:lnTo>
                  <a:cubicBezTo>
                    <a:pt x="1039" y="1263"/>
                    <a:pt x="1268" y="1491"/>
                    <a:pt x="1550" y="1491"/>
                  </a:cubicBezTo>
                  <a:lnTo>
                    <a:pt x="1568" y="1491"/>
                  </a:lnTo>
                  <a:lnTo>
                    <a:pt x="1568" y="7765"/>
                  </a:lnTo>
                  <a:lnTo>
                    <a:pt x="1550" y="7765"/>
                  </a:lnTo>
                  <a:cubicBezTo>
                    <a:pt x="1336" y="7765"/>
                    <a:pt x="1154" y="7897"/>
                    <a:pt x="1076" y="8084"/>
                  </a:cubicBezTo>
                  <a:cubicBezTo>
                    <a:pt x="1022" y="8070"/>
                    <a:pt x="967" y="8065"/>
                    <a:pt x="908" y="8065"/>
                  </a:cubicBezTo>
                  <a:cubicBezTo>
                    <a:pt x="406" y="8065"/>
                    <a:pt x="0" y="8471"/>
                    <a:pt x="0" y="8972"/>
                  </a:cubicBezTo>
                  <a:cubicBezTo>
                    <a:pt x="0" y="9291"/>
                    <a:pt x="164" y="9573"/>
                    <a:pt x="416" y="9737"/>
                  </a:cubicBezTo>
                  <a:lnTo>
                    <a:pt x="416" y="14531"/>
                  </a:lnTo>
                  <a:cubicBezTo>
                    <a:pt x="416" y="14649"/>
                    <a:pt x="511" y="14746"/>
                    <a:pt x="629" y="14746"/>
                  </a:cubicBezTo>
                  <a:cubicBezTo>
                    <a:pt x="748" y="14746"/>
                    <a:pt x="843" y="14649"/>
                    <a:pt x="843" y="14531"/>
                  </a:cubicBezTo>
                  <a:lnTo>
                    <a:pt x="843" y="9879"/>
                  </a:lnTo>
                  <a:cubicBezTo>
                    <a:pt x="866" y="9884"/>
                    <a:pt x="889" y="9884"/>
                    <a:pt x="908" y="9884"/>
                  </a:cubicBezTo>
                  <a:cubicBezTo>
                    <a:pt x="930" y="9884"/>
                    <a:pt x="953" y="9884"/>
                    <a:pt x="971" y="9879"/>
                  </a:cubicBezTo>
                  <a:lnTo>
                    <a:pt x="971" y="14531"/>
                  </a:lnTo>
                  <a:cubicBezTo>
                    <a:pt x="971" y="14649"/>
                    <a:pt x="1067" y="14746"/>
                    <a:pt x="1190" y="14746"/>
                  </a:cubicBezTo>
                  <a:cubicBezTo>
                    <a:pt x="1308" y="14746"/>
                    <a:pt x="1404" y="14649"/>
                    <a:pt x="1404" y="14531"/>
                  </a:cubicBezTo>
                  <a:lnTo>
                    <a:pt x="1404" y="10608"/>
                  </a:lnTo>
                  <a:cubicBezTo>
                    <a:pt x="1974" y="11032"/>
                    <a:pt x="2767" y="11274"/>
                    <a:pt x="3605" y="11274"/>
                  </a:cubicBezTo>
                  <a:cubicBezTo>
                    <a:pt x="4448" y="11274"/>
                    <a:pt x="5240" y="11032"/>
                    <a:pt x="5810" y="10608"/>
                  </a:cubicBezTo>
                  <a:lnTo>
                    <a:pt x="5810" y="14531"/>
                  </a:lnTo>
                  <a:cubicBezTo>
                    <a:pt x="5810" y="14649"/>
                    <a:pt x="5905" y="14746"/>
                    <a:pt x="6025" y="14746"/>
                  </a:cubicBezTo>
                  <a:cubicBezTo>
                    <a:pt x="6147" y="14746"/>
                    <a:pt x="6243" y="14649"/>
                    <a:pt x="6243" y="14531"/>
                  </a:cubicBezTo>
                  <a:lnTo>
                    <a:pt x="6243" y="9879"/>
                  </a:lnTo>
                  <a:cubicBezTo>
                    <a:pt x="6261" y="9884"/>
                    <a:pt x="6284" y="9884"/>
                    <a:pt x="6307" y="9884"/>
                  </a:cubicBezTo>
                  <a:cubicBezTo>
                    <a:pt x="6325" y="9884"/>
                    <a:pt x="6348" y="9884"/>
                    <a:pt x="6370" y="9879"/>
                  </a:cubicBezTo>
                  <a:lnTo>
                    <a:pt x="6370" y="14531"/>
                  </a:lnTo>
                  <a:cubicBezTo>
                    <a:pt x="6370" y="14649"/>
                    <a:pt x="6466" y="14746"/>
                    <a:pt x="6584" y="14746"/>
                  </a:cubicBezTo>
                  <a:cubicBezTo>
                    <a:pt x="6704" y="14746"/>
                    <a:pt x="6799" y="14649"/>
                    <a:pt x="6799" y="14531"/>
                  </a:cubicBezTo>
                  <a:lnTo>
                    <a:pt x="6799" y="10608"/>
                  </a:lnTo>
                  <a:cubicBezTo>
                    <a:pt x="7368" y="11032"/>
                    <a:pt x="8161" y="11274"/>
                    <a:pt x="9004" y="11274"/>
                  </a:cubicBezTo>
                  <a:cubicBezTo>
                    <a:pt x="9842" y="11274"/>
                    <a:pt x="10635" y="11032"/>
                    <a:pt x="11205" y="10608"/>
                  </a:cubicBezTo>
                  <a:lnTo>
                    <a:pt x="11205" y="14531"/>
                  </a:lnTo>
                  <a:cubicBezTo>
                    <a:pt x="11205" y="14649"/>
                    <a:pt x="11301" y="14746"/>
                    <a:pt x="11423" y="14746"/>
                  </a:cubicBezTo>
                  <a:cubicBezTo>
                    <a:pt x="11542" y="14746"/>
                    <a:pt x="11638" y="14649"/>
                    <a:pt x="11638" y="14531"/>
                  </a:cubicBezTo>
                  <a:lnTo>
                    <a:pt x="11638" y="9879"/>
                  </a:lnTo>
                  <a:cubicBezTo>
                    <a:pt x="11661" y="9884"/>
                    <a:pt x="11679" y="9884"/>
                    <a:pt x="11701" y="9884"/>
                  </a:cubicBezTo>
                  <a:cubicBezTo>
                    <a:pt x="11720" y="9884"/>
                    <a:pt x="11743" y="9884"/>
                    <a:pt x="11765" y="9879"/>
                  </a:cubicBezTo>
                  <a:lnTo>
                    <a:pt x="11765" y="14531"/>
                  </a:lnTo>
                  <a:cubicBezTo>
                    <a:pt x="11765" y="14649"/>
                    <a:pt x="11861" y="14746"/>
                    <a:pt x="11980" y="14746"/>
                  </a:cubicBezTo>
                  <a:cubicBezTo>
                    <a:pt x="12098" y="14746"/>
                    <a:pt x="12193" y="14649"/>
                    <a:pt x="12193" y="14531"/>
                  </a:cubicBezTo>
                  <a:lnTo>
                    <a:pt x="12193" y="9737"/>
                  </a:lnTo>
                  <a:cubicBezTo>
                    <a:pt x="12445" y="9573"/>
                    <a:pt x="12609" y="9291"/>
                    <a:pt x="12609" y="8972"/>
                  </a:cubicBezTo>
                  <a:cubicBezTo>
                    <a:pt x="12609" y="8471"/>
                    <a:pt x="12203" y="8065"/>
                    <a:pt x="11701" y="8065"/>
                  </a:cubicBezTo>
                  <a:cubicBezTo>
                    <a:pt x="11642" y="8065"/>
                    <a:pt x="11587" y="8070"/>
                    <a:pt x="11533" y="8084"/>
                  </a:cubicBezTo>
                  <a:cubicBezTo>
                    <a:pt x="11455" y="7897"/>
                    <a:pt x="11273" y="7765"/>
                    <a:pt x="11059" y="7765"/>
                  </a:cubicBezTo>
                  <a:lnTo>
                    <a:pt x="11040" y="7765"/>
                  </a:lnTo>
                  <a:lnTo>
                    <a:pt x="11040" y="4461"/>
                  </a:lnTo>
                  <a:cubicBezTo>
                    <a:pt x="11040" y="4343"/>
                    <a:pt x="10945" y="4248"/>
                    <a:pt x="10826" y="4248"/>
                  </a:cubicBezTo>
                  <a:cubicBezTo>
                    <a:pt x="10708" y="4248"/>
                    <a:pt x="10613" y="4343"/>
                    <a:pt x="10613" y="4461"/>
                  </a:cubicBezTo>
                  <a:lnTo>
                    <a:pt x="10613" y="7765"/>
                  </a:lnTo>
                  <a:lnTo>
                    <a:pt x="10590" y="7765"/>
                  </a:lnTo>
                  <a:cubicBezTo>
                    <a:pt x="10312" y="7765"/>
                    <a:pt x="10084" y="7993"/>
                    <a:pt x="10084" y="8275"/>
                  </a:cubicBezTo>
                  <a:lnTo>
                    <a:pt x="10084" y="8303"/>
                  </a:lnTo>
                  <a:lnTo>
                    <a:pt x="6912" y="8303"/>
                  </a:lnTo>
                  <a:cubicBezTo>
                    <a:pt x="6753" y="8157"/>
                    <a:pt x="6540" y="8065"/>
                    <a:pt x="6307" y="8065"/>
                  </a:cubicBezTo>
                  <a:cubicBezTo>
                    <a:pt x="6069" y="8065"/>
                    <a:pt x="5856" y="8157"/>
                    <a:pt x="5696" y="8303"/>
                  </a:cubicBezTo>
                  <a:lnTo>
                    <a:pt x="2525" y="8303"/>
                  </a:lnTo>
                  <a:lnTo>
                    <a:pt x="2525" y="8275"/>
                  </a:lnTo>
                  <a:cubicBezTo>
                    <a:pt x="2525" y="7993"/>
                    <a:pt x="2297" y="7765"/>
                    <a:pt x="2019" y="7765"/>
                  </a:cubicBezTo>
                  <a:lnTo>
                    <a:pt x="2001" y="7765"/>
                  </a:lnTo>
                  <a:lnTo>
                    <a:pt x="2001" y="1491"/>
                  </a:lnTo>
                  <a:lnTo>
                    <a:pt x="2019" y="1491"/>
                  </a:lnTo>
                  <a:cubicBezTo>
                    <a:pt x="2297" y="1491"/>
                    <a:pt x="2525" y="1263"/>
                    <a:pt x="2525" y="980"/>
                  </a:cubicBezTo>
                  <a:lnTo>
                    <a:pt x="2525" y="958"/>
                  </a:lnTo>
                  <a:lnTo>
                    <a:pt x="4006" y="958"/>
                  </a:lnTo>
                  <a:cubicBezTo>
                    <a:pt x="4124" y="958"/>
                    <a:pt x="4225" y="862"/>
                    <a:pt x="4225" y="739"/>
                  </a:cubicBezTo>
                  <a:cubicBezTo>
                    <a:pt x="4225" y="621"/>
                    <a:pt x="4124" y="524"/>
                    <a:pt x="4006" y="524"/>
                  </a:cubicBezTo>
                  <a:lnTo>
                    <a:pt x="2525" y="524"/>
                  </a:lnTo>
                  <a:lnTo>
                    <a:pt x="2525" y="511"/>
                  </a:lnTo>
                  <a:cubicBezTo>
                    <a:pt x="2525" y="234"/>
                    <a:pt x="2297" y="1"/>
                    <a:pt x="20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41"/>
          <p:cNvGrpSpPr/>
          <p:nvPr/>
        </p:nvGrpSpPr>
        <p:grpSpPr>
          <a:xfrm>
            <a:off x="4711125" y="2961200"/>
            <a:ext cx="368975" cy="347775"/>
            <a:chOff x="4711125" y="2665300"/>
            <a:chExt cx="368975" cy="347775"/>
          </a:xfrm>
        </p:grpSpPr>
        <p:sp>
          <p:nvSpPr>
            <p:cNvPr id="674" name="Google Shape;674;p41"/>
            <p:cNvSpPr/>
            <p:nvPr/>
          </p:nvSpPr>
          <p:spPr>
            <a:xfrm>
              <a:off x="4906350" y="2806525"/>
              <a:ext cx="173750" cy="206550"/>
            </a:xfrm>
            <a:custGeom>
              <a:rect b="b" l="l" r="r" t="t"/>
              <a:pathLst>
                <a:path extrusionOk="0" h="8262" w="6950">
                  <a:moveTo>
                    <a:pt x="3910" y="434"/>
                  </a:moveTo>
                  <a:cubicBezTo>
                    <a:pt x="4608" y="434"/>
                    <a:pt x="5177" y="1003"/>
                    <a:pt x="5177" y="1706"/>
                  </a:cubicBezTo>
                  <a:lnTo>
                    <a:pt x="5177" y="1996"/>
                  </a:lnTo>
                  <a:lnTo>
                    <a:pt x="1163" y="1996"/>
                  </a:lnTo>
                  <a:cubicBezTo>
                    <a:pt x="762" y="1996"/>
                    <a:pt x="434" y="1668"/>
                    <a:pt x="434" y="1268"/>
                  </a:cubicBezTo>
                  <a:lnTo>
                    <a:pt x="434" y="434"/>
                  </a:lnTo>
                  <a:close/>
                  <a:moveTo>
                    <a:pt x="5049" y="2429"/>
                  </a:moveTo>
                  <a:cubicBezTo>
                    <a:pt x="5068" y="2608"/>
                    <a:pt x="5064" y="2789"/>
                    <a:pt x="5036" y="2967"/>
                  </a:cubicBezTo>
                  <a:lnTo>
                    <a:pt x="4635" y="5304"/>
                  </a:lnTo>
                  <a:lnTo>
                    <a:pt x="3550" y="4945"/>
                  </a:lnTo>
                  <a:lnTo>
                    <a:pt x="3550" y="2766"/>
                  </a:lnTo>
                  <a:cubicBezTo>
                    <a:pt x="3550" y="2648"/>
                    <a:pt x="3455" y="2553"/>
                    <a:pt x="3336" y="2553"/>
                  </a:cubicBezTo>
                  <a:lnTo>
                    <a:pt x="2789" y="2553"/>
                  </a:lnTo>
                  <a:lnTo>
                    <a:pt x="2789" y="2429"/>
                  </a:lnTo>
                  <a:close/>
                  <a:moveTo>
                    <a:pt x="2357" y="2429"/>
                  </a:moveTo>
                  <a:lnTo>
                    <a:pt x="2357" y="2593"/>
                  </a:lnTo>
                  <a:cubicBezTo>
                    <a:pt x="2357" y="2712"/>
                    <a:pt x="2412" y="2821"/>
                    <a:pt x="2503" y="2894"/>
                  </a:cubicBezTo>
                  <a:cubicBezTo>
                    <a:pt x="2570" y="2953"/>
                    <a:pt x="2658" y="2981"/>
                    <a:pt x="2749" y="2981"/>
                  </a:cubicBezTo>
                  <a:lnTo>
                    <a:pt x="3117" y="2981"/>
                  </a:lnTo>
                  <a:lnTo>
                    <a:pt x="3117" y="4972"/>
                  </a:lnTo>
                  <a:cubicBezTo>
                    <a:pt x="3117" y="5140"/>
                    <a:pt x="3227" y="5291"/>
                    <a:pt x="3386" y="5346"/>
                  </a:cubicBezTo>
                  <a:lnTo>
                    <a:pt x="4557" y="5737"/>
                  </a:lnTo>
                  <a:cubicBezTo>
                    <a:pt x="4589" y="5746"/>
                    <a:pt x="4621" y="5752"/>
                    <a:pt x="4654" y="5756"/>
                  </a:cubicBezTo>
                  <a:cubicBezTo>
                    <a:pt x="4658" y="5760"/>
                    <a:pt x="4658" y="5760"/>
                    <a:pt x="4662" y="5765"/>
                  </a:cubicBezTo>
                  <a:lnTo>
                    <a:pt x="5377" y="6831"/>
                  </a:lnTo>
                  <a:cubicBezTo>
                    <a:pt x="4862" y="6995"/>
                    <a:pt x="4042" y="7228"/>
                    <a:pt x="3341" y="7319"/>
                  </a:cubicBezTo>
                  <a:lnTo>
                    <a:pt x="2667" y="6143"/>
                  </a:lnTo>
                  <a:cubicBezTo>
                    <a:pt x="2625" y="6074"/>
                    <a:pt x="2557" y="6034"/>
                    <a:pt x="2480" y="6034"/>
                  </a:cubicBezTo>
                  <a:lnTo>
                    <a:pt x="1541" y="6025"/>
                  </a:lnTo>
                  <a:lnTo>
                    <a:pt x="1541" y="5737"/>
                  </a:lnTo>
                  <a:cubicBezTo>
                    <a:pt x="1600" y="5733"/>
                    <a:pt x="1659" y="5729"/>
                    <a:pt x="1728" y="5724"/>
                  </a:cubicBezTo>
                  <a:cubicBezTo>
                    <a:pt x="2051" y="5687"/>
                    <a:pt x="2297" y="5592"/>
                    <a:pt x="2471" y="5432"/>
                  </a:cubicBezTo>
                  <a:cubicBezTo>
                    <a:pt x="2631" y="5287"/>
                    <a:pt x="2713" y="5086"/>
                    <a:pt x="2713" y="4858"/>
                  </a:cubicBezTo>
                  <a:cubicBezTo>
                    <a:pt x="2713" y="4740"/>
                    <a:pt x="2616" y="4644"/>
                    <a:pt x="2498" y="4644"/>
                  </a:cubicBezTo>
                  <a:cubicBezTo>
                    <a:pt x="2379" y="4644"/>
                    <a:pt x="2284" y="4740"/>
                    <a:pt x="2284" y="4858"/>
                  </a:cubicBezTo>
                  <a:cubicBezTo>
                    <a:pt x="2284" y="4967"/>
                    <a:pt x="2248" y="5049"/>
                    <a:pt x="2179" y="5113"/>
                  </a:cubicBezTo>
                  <a:cubicBezTo>
                    <a:pt x="2029" y="5254"/>
                    <a:pt x="1750" y="5296"/>
                    <a:pt x="1541" y="5304"/>
                  </a:cubicBezTo>
                  <a:lnTo>
                    <a:pt x="1541" y="4795"/>
                  </a:lnTo>
                  <a:cubicBezTo>
                    <a:pt x="1541" y="4676"/>
                    <a:pt x="1445" y="4576"/>
                    <a:pt x="1327" y="4576"/>
                  </a:cubicBezTo>
                  <a:lnTo>
                    <a:pt x="772" y="4576"/>
                  </a:lnTo>
                  <a:cubicBezTo>
                    <a:pt x="757" y="4143"/>
                    <a:pt x="785" y="3154"/>
                    <a:pt x="1231" y="2484"/>
                  </a:cubicBezTo>
                  <a:cubicBezTo>
                    <a:pt x="1245" y="2466"/>
                    <a:pt x="1254" y="2448"/>
                    <a:pt x="1272" y="2429"/>
                  </a:cubicBezTo>
                  <a:close/>
                  <a:moveTo>
                    <a:pt x="5960" y="7095"/>
                  </a:moveTo>
                  <a:cubicBezTo>
                    <a:pt x="6357" y="7346"/>
                    <a:pt x="6475" y="7628"/>
                    <a:pt x="6503" y="7834"/>
                  </a:cubicBezTo>
                  <a:lnTo>
                    <a:pt x="3022" y="7834"/>
                  </a:lnTo>
                  <a:lnTo>
                    <a:pt x="3022" y="7788"/>
                  </a:lnTo>
                  <a:cubicBezTo>
                    <a:pt x="4061" y="7724"/>
                    <a:pt x="5510" y="7250"/>
                    <a:pt x="5960" y="7095"/>
                  </a:cubicBezTo>
                  <a:close/>
                  <a:moveTo>
                    <a:pt x="393" y="1"/>
                  </a:moveTo>
                  <a:cubicBezTo>
                    <a:pt x="174" y="1"/>
                    <a:pt x="1" y="179"/>
                    <a:pt x="1" y="393"/>
                  </a:cubicBezTo>
                  <a:lnTo>
                    <a:pt x="1" y="1268"/>
                  </a:lnTo>
                  <a:cubicBezTo>
                    <a:pt x="1" y="1778"/>
                    <a:pt x="334" y="2215"/>
                    <a:pt x="793" y="2370"/>
                  </a:cubicBezTo>
                  <a:cubicBezTo>
                    <a:pt x="339" y="3159"/>
                    <a:pt x="324" y="4202"/>
                    <a:pt x="339" y="4635"/>
                  </a:cubicBezTo>
                  <a:cubicBezTo>
                    <a:pt x="347" y="4844"/>
                    <a:pt x="520" y="5008"/>
                    <a:pt x="730" y="5008"/>
                  </a:cubicBezTo>
                  <a:lnTo>
                    <a:pt x="1113" y="5008"/>
                  </a:lnTo>
                  <a:lnTo>
                    <a:pt x="1113" y="6065"/>
                  </a:lnTo>
                  <a:cubicBezTo>
                    <a:pt x="1113" y="6280"/>
                    <a:pt x="1286" y="6452"/>
                    <a:pt x="1495" y="6457"/>
                  </a:cubicBezTo>
                  <a:lnTo>
                    <a:pt x="2352" y="6467"/>
                  </a:lnTo>
                  <a:lnTo>
                    <a:pt x="2871" y="7373"/>
                  </a:lnTo>
                  <a:cubicBezTo>
                    <a:pt x="2707" y="7419"/>
                    <a:pt x="2589" y="7569"/>
                    <a:pt x="2589" y="7747"/>
                  </a:cubicBezTo>
                  <a:lnTo>
                    <a:pt x="2589" y="7874"/>
                  </a:lnTo>
                  <a:cubicBezTo>
                    <a:pt x="2589" y="8088"/>
                    <a:pt x="2767" y="8261"/>
                    <a:pt x="2980" y="8261"/>
                  </a:cubicBezTo>
                  <a:lnTo>
                    <a:pt x="6549" y="8261"/>
                  </a:lnTo>
                  <a:cubicBezTo>
                    <a:pt x="6658" y="8261"/>
                    <a:pt x="6763" y="8216"/>
                    <a:pt x="6835" y="8139"/>
                  </a:cubicBezTo>
                  <a:cubicBezTo>
                    <a:pt x="6913" y="8057"/>
                    <a:pt x="6950" y="7952"/>
                    <a:pt x="6940" y="7842"/>
                  </a:cubicBezTo>
                  <a:cubicBezTo>
                    <a:pt x="6917" y="7588"/>
                    <a:pt x="6795" y="7104"/>
                    <a:pt x="6175" y="6717"/>
                  </a:cubicBezTo>
                  <a:cubicBezTo>
                    <a:pt x="6113" y="6678"/>
                    <a:pt x="6042" y="6657"/>
                    <a:pt x="5971" y="6657"/>
                  </a:cubicBezTo>
                  <a:cubicBezTo>
                    <a:pt x="5928" y="6657"/>
                    <a:pt x="5884" y="6665"/>
                    <a:pt x="5842" y="6681"/>
                  </a:cubicBezTo>
                  <a:cubicBezTo>
                    <a:pt x="5829" y="6681"/>
                    <a:pt x="5819" y="6685"/>
                    <a:pt x="5806" y="6690"/>
                  </a:cubicBezTo>
                  <a:lnTo>
                    <a:pt x="5031" y="5542"/>
                  </a:lnTo>
                  <a:lnTo>
                    <a:pt x="5459" y="3040"/>
                  </a:lnTo>
                  <a:cubicBezTo>
                    <a:pt x="5496" y="2803"/>
                    <a:pt x="5501" y="2566"/>
                    <a:pt x="5474" y="2334"/>
                  </a:cubicBezTo>
                  <a:cubicBezTo>
                    <a:pt x="5560" y="2261"/>
                    <a:pt x="5610" y="2156"/>
                    <a:pt x="5610" y="2038"/>
                  </a:cubicBezTo>
                  <a:lnTo>
                    <a:pt x="5610" y="1706"/>
                  </a:lnTo>
                  <a:cubicBezTo>
                    <a:pt x="5610" y="766"/>
                    <a:pt x="4849" y="1"/>
                    <a:pt x="39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4711125" y="2806525"/>
              <a:ext cx="173750" cy="206550"/>
            </a:xfrm>
            <a:custGeom>
              <a:rect b="b" l="l" r="r" t="t"/>
              <a:pathLst>
                <a:path extrusionOk="0" h="8262" w="6950">
                  <a:moveTo>
                    <a:pt x="4156" y="2429"/>
                  </a:moveTo>
                  <a:lnTo>
                    <a:pt x="4156" y="2553"/>
                  </a:lnTo>
                  <a:lnTo>
                    <a:pt x="3614" y="2553"/>
                  </a:lnTo>
                  <a:cubicBezTo>
                    <a:pt x="3496" y="2553"/>
                    <a:pt x="3395" y="2648"/>
                    <a:pt x="3395" y="2766"/>
                  </a:cubicBezTo>
                  <a:lnTo>
                    <a:pt x="3395" y="4945"/>
                  </a:lnTo>
                  <a:lnTo>
                    <a:pt x="2315" y="5304"/>
                  </a:lnTo>
                  <a:lnTo>
                    <a:pt x="1914" y="2967"/>
                  </a:lnTo>
                  <a:cubicBezTo>
                    <a:pt x="1887" y="2789"/>
                    <a:pt x="1877" y="2608"/>
                    <a:pt x="1896" y="2429"/>
                  </a:cubicBezTo>
                  <a:close/>
                  <a:moveTo>
                    <a:pt x="5677" y="2429"/>
                  </a:moveTo>
                  <a:cubicBezTo>
                    <a:pt x="5691" y="2448"/>
                    <a:pt x="5705" y="2466"/>
                    <a:pt x="5714" y="2484"/>
                  </a:cubicBezTo>
                  <a:cubicBezTo>
                    <a:pt x="6161" y="3154"/>
                    <a:pt x="6188" y="4143"/>
                    <a:pt x="6179" y="4576"/>
                  </a:cubicBezTo>
                  <a:lnTo>
                    <a:pt x="5618" y="4576"/>
                  </a:lnTo>
                  <a:cubicBezTo>
                    <a:pt x="5500" y="4576"/>
                    <a:pt x="5404" y="4676"/>
                    <a:pt x="5404" y="4795"/>
                  </a:cubicBezTo>
                  <a:lnTo>
                    <a:pt x="5404" y="5304"/>
                  </a:lnTo>
                  <a:cubicBezTo>
                    <a:pt x="5199" y="5296"/>
                    <a:pt x="4922" y="5254"/>
                    <a:pt x="4771" y="5113"/>
                  </a:cubicBezTo>
                  <a:cubicBezTo>
                    <a:pt x="4699" y="5049"/>
                    <a:pt x="4666" y="4967"/>
                    <a:pt x="4666" y="4858"/>
                  </a:cubicBezTo>
                  <a:cubicBezTo>
                    <a:pt x="4666" y="4740"/>
                    <a:pt x="4571" y="4644"/>
                    <a:pt x="4447" y="4644"/>
                  </a:cubicBezTo>
                  <a:cubicBezTo>
                    <a:pt x="4329" y="4644"/>
                    <a:pt x="4234" y="4740"/>
                    <a:pt x="4234" y="4858"/>
                  </a:cubicBezTo>
                  <a:cubicBezTo>
                    <a:pt x="4234" y="5086"/>
                    <a:pt x="4320" y="5287"/>
                    <a:pt x="4480" y="5432"/>
                  </a:cubicBezTo>
                  <a:cubicBezTo>
                    <a:pt x="4648" y="5592"/>
                    <a:pt x="4899" y="5687"/>
                    <a:pt x="5222" y="5724"/>
                  </a:cubicBezTo>
                  <a:cubicBezTo>
                    <a:pt x="5286" y="5733"/>
                    <a:pt x="5349" y="5733"/>
                    <a:pt x="5404" y="5737"/>
                  </a:cubicBezTo>
                  <a:lnTo>
                    <a:pt x="5404" y="6025"/>
                  </a:lnTo>
                  <a:lnTo>
                    <a:pt x="4466" y="6034"/>
                  </a:lnTo>
                  <a:cubicBezTo>
                    <a:pt x="4388" y="6034"/>
                    <a:pt x="4320" y="6074"/>
                    <a:pt x="4283" y="6143"/>
                  </a:cubicBezTo>
                  <a:lnTo>
                    <a:pt x="3605" y="7319"/>
                  </a:lnTo>
                  <a:cubicBezTo>
                    <a:pt x="2907" y="7228"/>
                    <a:pt x="2087" y="6995"/>
                    <a:pt x="1568" y="6831"/>
                  </a:cubicBezTo>
                  <a:lnTo>
                    <a:pt x="2287" y="5765"/>
                  </a:lnTo>
                  <a:cubicBezTo>
                    <a:pt x="2287" y="5760"/>
                    <a:pt x="2293" y="5760"/>
                    <a:pt x="2293" y="5756"/>
                  </a:cubicBezTo>
                  <a:cubicBezTo>
                    <a:pt x="2325" y="5752"/>
                    <a:pt x="2356" y="5746"/>
                    <a:pt x="2388" y="5737"/>
                  </a:cubicBezTo>
                  <a:lnTo>
                    <a:pt x="3564" y="5346"/>
                  </a:lnTo>
                  <a:cubicBezTo>
                    <a:pt x="3723" y="5291"/>
                    <a:pt x="3828" y="5140"/>
                    <a:pt x="3828" y="4972"/>
                  </a:cubicBezTo>
                  <a:lnTo>
                    <a:pt x="3828" y="2981"/>
                  </a:lnTo>
                  <a:lnTo>
                    <a:pt x="4201" y="2981"/>
                  </a:lnTo>
                  <a:cubicBezTo>
                    <a:pt x="4289" y="2981"/>
                    <a:pt x="4379" y="2953"/>
                    <a:pt x="4447" y="2894"/>
                  </a:cubicBezTo>
                  <a:cubicBezTo>
                    <a:pt x="4539" y="2821"/>
                    <a:pt x="4589" y="2712"/>
                    <a:pt x="4589" y="2593"/>
                  </a:cubicBezTo>
                  <a:lnTo>
                    <a:pt x="4589" y="2429"/>
                  </a:lnTo>
                  <a:close/>
                  <a:moveTo>
                    <a:pt x="985" y="7095"/>
                  </a:moveTo>
                  <a:cubicBezTo>
                    <a:pt x="1404" y="7237"/>
                    <a:pt x="2680" y="7655"/>
                    <a:pt x="3691" y="7765"/>
                  </a:cubicBezTo>
                  <a:lnTo>
                    <a:pt x="3700" y="7765"/>
                  </a:lnTo>
                  <a:cubicBezTo>
                    <a:pt x="3778" y="7775"/>
                    <a:pt x="3851" y="7783"/>
                    <a:pt x="3928" y="7788"/>
                  </a:cubicBezTo>
                  <a:lnTo>
                    <a:pt x="3928" y="7834"/>
                  </a:lnTo>
                  <a:lnTo>
                    <a:pt x="443" y="7834"/>
                  </a:lnTo>
                  <a:cubicBezTo>
                    <a:pt x="470" y="7628"/>
                    <a:pt x="592" y="7346"/>
                    <a:pt x="985" y="7095"/>
                  </a:cubicBezTo>
                  <a:close/>
                  <a:moveTo>
                    <a:pt x="3040" y="1"/>
                  </a:moveTo>
                  <a:cubicBezTo>
                    <a:pt x="2101" y="1"/>
                    <a:pt x="1336" y="766"/>
                    <a:pt x="1336" y="1706"/>
                  </a:cubicBezTo>
                  <a:lnTo>
                    <a:pt x="1336" y="2038"/>
                  </a:lnTo>
                  <a:cubicBezTo>
                    <a:pt x="1336" y="2156"/>
                    <a:pt x="1391" y="2261"/>
                    <a:pt x="1473" y="2334"/>
                  </a:cubicBezTo>
                  <a:cubicBezTo>
                    <a:pt x="1445" y="2566"/>
                    <a:pt x="1450" y="2803"/>
                    <a:pt x="1490" y="3040"/>
                  </a:cubicBezTo>
                  <a:lnTo>
                    <a:pt x="1914" y="5542"/>
                  </a:lnTo>
                  <a:lnTo>
                    <a:pt x="1139" y="6690"/>
                  </a:lnTo>
                  <a:cubicBezTo>
                    <a:pt x="1130" y="6685"/>
                    <a:pt x="1117" y="6681"/>
                    <a:pt x="1107" y="6681"/>
                  </a:cubicBezTo>
                  <a:cubicBezTo>
                    <a:pt x="1064" y="6665"/>
                    <a:pt x="1020" y="6657"/>
                    <a:pt x="975" y="6657"/>
                  </a:cubicBezTo>
                  <a:cubicBezTo>
                    <a:pt x="904" y="6657"/>
                    <a:pt x="833" y="6678"/>
                    <a:pt x="771" y="6717"/>
                  </a:cubicBezTo>
                  <a:cubicBezTo>
                    <a:pt x="155" y="7104"/>
                    <a:pt x="28" y="7588"/>
                    <a:pt x="10" y="7842"/>
                  </a:cubicBezTo>
                  <a:cubicBezTo>
                    <a:pt x="1" y="7952"/>
                    <a:pt x="37" y="8057"/>
                    <a:pt x="110" y="8139"/>
                  </a:cubicBezTo>
                  <a:cubicBezTo>
                    <a:pt x="182" y="8216"/>
                    <a:pt x="287" y="8261"/>
                    <a:pt x="397" y="8261"/>
                  </a:cubicBezTo>
                  <a:lnTo>
                    <a:pt x="3969" y="8261"/>
                  </a:lnTo>
                  <a:cubicBezTo>
                    <a:pt x="4184" y="8261"/>
                    <a:pt x="4356" y="8088"/>
                    <a:pt x="4356" y="7874"/>
                  </a:cubicBezTo>
                  <a:lnTo>
                    <a:pt x="4356" y="7747"/>
                  </a:lnTo>
                  <a:cubicBezTo>
                    <a:pt x="4356" y="7569"/>
                    <a:pt x="4238" y="7419"/>
                    <a:pt x="4074" y="7373"/>
                  </a:cubicBezTo>
                  <a:lnTo>
                    <a:pt x="4594" y="6467"/>
                  </a:lnTo>
                  <a:lnTo>
                    <a:pt x="5450" y="6457"/>
                  </a:lnTo>
                  <a:cubicBezTo>
                    <a:pt x="5664" y="6452"/>
                    <a:pt x="5837" y="6280"/>
                    <a:pt x="5837" y="6065"/>
                  </a:cubicBezTo>
                  <a:lnTo>
                    <a:pt x="5837" y="5008"/>
                  </a:lnTo>
                  <a:lnTo>
                    <a:pt x="6215" y="5008"/>
                  </a:lnTo>
                  <a:cubicBezTo>
                    <a:pt x="6430" y="5008"/>
                    <a:pt x="6598" y="4844"/>
                    <a:pt x="6607" y="4635"/>
                  </a:cubicBezTo>
                  <a:cubicBezTo>
                    <a:pt x="6625" y="4202"/>
                    <a:pt x="6607" y="3159"/>
                    <a:pt x="6152" y="2370"/>
                  </a:cubicBezTo>
                  <a:cubicBezTo>
                    <a:pt x="6612" y="2215"/>
                    <a:pt x="6949" y="1778"/>
                    <a:pt x="6949" y="1268"/>
                  </a:cubicBezTo>
                  <a:lnTo>
                    <a:pt x="6949" y="393"/>
                  </a:lnTo>
                  <a:cubicBezTo>
                    <a:pt x="6949" y="179"/>
                    <a:pt x="6771" y="1"/>
                    <a:pt x="6558" y="1"/>
                  </a:cubicBezTo>
                  <a:lnTo>
                    <a:pt x="4371" y="1"/>
                  </a:lnTo>
                  <a:cubicBezTo>
                    <a:pt x="4251" y="1"/>
                    <a:pt x="4152" y="101"/>
                    <a:pt x="4152" y="219"/>
                  </a:cubicBezTo>
                  <a:cubicBezTo>
                    <a:pt x="4152" y="339"/>
                    <a:pt x="4251" y="434"/>
                    <a:pt x="4371" y="434"/>
                  </a:cubicBezTo>
                  <a:lnTo>
                    <a:pt x="6516" y="434"/>
                  </a:lnTo>
                  <a:lnTo>
                    <a:pt x="6516" y="1268"/>
                  </a:lnTo>
                  <a:cubicBezTo>
                    <a:pt x="6516" y="1668"/>
                    <a:pt x="6188" y="1996"/>
                    <a:pt x="5782" y="1996"/>
                  </a:cubicBezTo>
                  <a:lnTo>
                    <a:pt x="1768" y="1996"/>
                  </a:lnTo>
                  <a:lnTo>
                    <a:pt x="1768" y="1706"/>
                  </a:lnTo>
                  <a:cubicBezTo>
                    <a:pt x="1768" y="1003"/>
                    <a:pt x="2338" y="434"/>
                    <a:pt x="3040" y="434"/>
                  </a:cubicBezTo>
                  <a:lnTo>
                    <a:pt x="3427" y="434"/>
                  </a:lnTo>
                  <a:cubicBezTo>
                    <a:pt x="3545" y="434"/>
                    <a:pt x="3646" y="339"/>
                    <a:pt x="3646" y="219"/>
                  </a:cubicBezTo>
                  <a:cubicBezTo>
                    <a:pt x="3646" y="101"/>
                    <a:pt x="3545" y="1"/>
                    <a:pt x="34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4828675" y="2887850"/>
              <a:ext cx="10850" cy="10850"/>
            </a:xfrm>
            <a:custGeom>
              <a:rect b="b" l="l" r="r" t="t"/>
              <a:pathLst>
                <a:path extrusionOk="0" h="434" w="434">
                  <a:moveTo>
                    <a:pt x="215" y="1"/>
                  </a:moveTo>
                  <a:cubicBezTo>
                    <a:pt x="96" y="1"/>
                    <a:pt x="1" y="97"/>
                    <a:pt x="1" y="215"/>
                  </a:cubicBezTo>
                  <a:cubicBezTo>
                    <a:pt x="1" y="333"/>
                    <a:pt x="96" y="434"/>
                    <a:pt x="215" y="434"/>
                  </a:cubicBezTo>
                  <a:cubicBezTo>
                    <a:pt x="333" y="434"/>
                    <a:pt x="434" y="333"/>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4951700" y="2887850"/>
              <a:ext cx="10850" cy="10850"/>
            </a:xfrm>
            <a:custGeom>
              <a:rect b="b" l="l" r="r" t="t"/>
              <a:pathLst>
                <a:path extrusionOk="0" h="434" w="434">
                  <a:moveTo>
                    <a:pt x="215" y="1"/>
                  </a:moveTo>
                  <a:cubicBezTo>
                    <a:pt x="96" y="1"/>
                    <a:pt x="1" y="97"/>
                    <a:pt x="1" y="215"/>
                  </a:cubicBezTo>
                  <a:cubicBezTo>
                    <a:pt x="1" y="333"/>
                    <a:pt x="100" y="434"/>
                    <a:pt x="219" y="434"/>
                  </a:cubicBezTo>
                  <a:cubicBezTo>
                    <a:pt x="338" y="434"/>
                    <a:pt x="434" y="333"/>
                    <a:pt x="434" y="215"/>
                  </a:cubicBezTo>
                  <a:cubicBezTo>
                    <a:pt x="434"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4733575" y="2665300"/>
              <a:ext cx="151175" cy="131350"/>
            </a:xfrm>
            <a:custGeom>
              <a:rect b="b" l="l" r="r" t="t"/>
              <a:pathLst>
                <a:path extrusionOk="0" h="5254" w="6047">
                  <a:moveTo>
                    <a:pt x="5545" y="433"/>
                  </a:moveTo>
                  <a:cubicBezTo>
                    <a:pt x="5586" y="433"/>
                    <a:pt x="5618" y="465"/>
                    <a:pt x="5618" y="506"/>
                  </a:cubicBezTo>
                  <a:lnTo>
                    <a:pt x="5618" y="4752"/>
                  </a:lnTo>
                  <a:cubicBezTo>
                    <a:pt x="5618" y="4789"/>
                    <a:pt x="5591" y="4807"/>
                    <a:pt x="5578" y="4816"/>
                  </a:cubicBezTo>
                  <a:cubicBezTo>
                    <a:pt x="5570" y="4819"/>
                    <a:pt x="5558" y="4823"/>
                    <a:pt x="5544" y="4823"/>
                  </a:cubicBezTo>
                  <a:cubicBezTo>
                    <a:pt x="5532" y="4823"/>
                    <a:pt x="5519" y="4820"/>
                    <a:pt x="5504" y="4812"/>
                  </a:cubicBezTo>
                  <a:lnTo>
                    <a:pt x="4315" y="4037"/>
                  </a:lnTo>
                  <a:cubicBezTo>
                    <a:pt x="4278" y="4014"/>
                    <a:pt x="4238" y="4005"/>
                    <a:pt x="4196" y="4005"/>
                  </a:cubicBezTo>
                  <a:lnTo>
                    <a:pt x="506" y="4005"/>
                  </a:lnTo>
                  <a:cubicBezTo>
                    <a:pt x="465" y="4005"/>
                    <a:pt x="433" y="3973"/>
                    <a:pt x="433" y="3932"/>
                  </a:cubicBezTo>
                  <a:lnTo>
                    <a:pt x="433" y="506"/>
                  </a:lnTo>
                  <a:cubicBezTo>
                    <a:pt x="433" y="465"/>
                    <a:pt x="465" y="433"/>
                    <a:pt x="506" y="433"/>
                  </a:cubicBezTo>
                  <a:close/>
                  <a:moveTo>
                    <a:pt x="506" y="1"/>
                  </a:moveTo>
                  <a:cubicBezTo>
                    <a:pt x="228" y="1"/>
                    <a:pt x="1" y="228"/>
                    <a:pt x="1" y="506"/>
                  </a:cubicBezTo>
                  <a:lnTo>
                    <a:pt x="1" y="3932"/>
                  </a:lnTo>
                  <a:cubicBezTo>
                    <a:pt x="1" y="4211"/>
                    <a:pt x="228" y="4438"/>
                    <a:pt x="506" y="4438"/>
                  </a:cubicBezTo>
                  <a:lnTo>
                    <a:pt x="4133" y="4438"/>
                  </a:lnTo>
                  <a:lnTo>
                    <a:pt x="5271" y="5176"/>
                  </a:lnTo>
                  <a:cubicBezTo>
                    <a:pt x="5353" y="5227"/>
                    <a:pt x="5450" y="5254"/>
                    <a:pt x="5545" y="5254"/>
                  </a:cubicBezTo>
                  <a:cubicBezTo>
                    <a:pt x="5627" y="5254"/>
                    <a:pt x="5709" y="5235"/>
                    <a:pt x="5786" y="5195"/>
                  </a:cubicBezTo>
                  <a:cubicBezTo>
                    <a:pt x="5946" y="5107"/>
                    <a:pt x="6047" y="4935"/>
                    <a:pt x="6047" y="4752"/>
                  </a:cubicBezTo>
                  <a:lnTo>
                    <a:pt x="6047" y="506"/>
                  </a:lnTo>
                  <a:cubicBezTo>
                    <a:pt x="6047" y="228"/>
                    <a:pt x="5824" y="1"/>
                    <a:pt x="55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4906350" y="2665300"/>
              <a:ext cx="93450" cy="131350"/>
            </a:xfrm>
            <a:custGeom>
              <a:rect b="b" l="l" r="r" t="t"/>
              <a:pathLst>
                <a:path extrusionOk="0" h="5254" w="3738">
                  <a:moveTo>
                    <a:pt x="503" y="1"/>
                  </a:moveTo>
                  <a:cubicBezTo>
                    <a:pt x="225" y="1"/>
                    <a:pt x="1" y="228"/>
                    <a:pt x="1" y="506"/>
                  </a:cubicBezTo>
                  <a:lnTo>
                    <a:pt x="1" y="4752"/>
                  </a:lnTo>
                  <a:cubicBezTo>
                    <a:pt x="1" y="4935"/>
                    <a:pt x="101" y="5107"/>
                    <a:pt x="265" y="5195"/>
                  </a:cubicBezTo>
                  <a:cubicBezTo>
                    <a:pt x="339" y="5235"/>
                    <a:pt x="421" y="5254"/>
                    <a:pt x="503" y="5254"/>
                  </a:cubicBezTo>
                  <a:cubicBezTo>
                    <a:pt x="598" y="5254"/>
                    <a:pt x="694" y="5227"/>
                    <a:pt x="780" y="5176"/>
                  </a:cubicBezTo>
                  <a:lnTo>
                    <a:pt x="1920" y="4438"/>
                  </a:lnTo>
                  <a:lnTo>
                    <a:pt x="3309" y="4438"/>
                  </a:lnTo>
                  <a:cubicBezTo>
                    <a:pt x="3428" y="4438"/>
                    <a:pt x="3523" y="4338"/>
                    <a:pt x="3523" y="4219"/>
                  </a:cubicBezTo>
                  <a:cubicBezTo>
                    <a:pt x="3523" y="4101"/>
                    <a:pt x="3428" y="4005"/>
                    <a:pt x="3309" y="4005"/>
                  </a:cubicBezTo>
                  <a:lnTo>
                    <a:pt x="1855" y="4005"/>
                  </a:lnTo>
                  <a:cubicBezTo>
                    <a:pt x="1810" y="4005"/>
                    <a:pt x="1769" y="4014"/>
                    <a:pt x="1737" y="4037"/>
                  </a:cubicBezTo>
                  <a:lnTo>
                    <a:pt x="543" y="4812"/>
                  </a:lnTo>
                  <a:cubicBezTo>
                    <a:pt x="529" y="4820"/>
                    <a:pt x="515" y="4823"/>
                    <a:pt x="504" y="4823"/>
                  </a:cubicBezTo>
                  <a:cubicBezTo>
                    <a:pt x="489" y="4823"/>
                    <a:pt x="478" y="4819"/>
                    <a:pt x="471" y="4816"/>
                  </a:cubicBezTo>
                  <a:cubicBezTo>
                    <a:pt x="457" y="4807"/>
                    <a:pt x="434" y="4789"/>
                    <a:pt x="434" y="4752"/>
                  </a:cubicBezTo>
                  <a:lnTo>
                    <a:pt x="434" y="506"/>
                  </a:lnTo>
                  <a:cubicBezTo>
                    <a:pt x="434" y="465"/>
                    <a:pt x="465" y="433"/>
                    <a:pt x="503" y="433"/>
                  </a:cubicBezTo>
                  <a:lnTo>
                    <a:pt x="3523" y="433"/>
                  </a:lnTo>
                  <a:cubicBezTo>
                    <a:pt x="3642" y="433"/>
                    <a:pt x="3737" y="337"/>
                    <a:pt x="3737" y="219"/>
                  </a:cubicBezTo>
                  <a:cubicBezTo>
                    <a:pt x="3737" y="100"/>
                    <a:pt x="3642" y="1"/>
                    <a:pt x="35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a:off x="5007175" y="2665300"/>
              <a:ext cx="50375" cy="110975"/>
            </a:xfrm>
            <a:custGeom>
              <a:rect b="b" l="l" r="r" t="t"/>
              <a:pathLst>
                <a:path extrusionOk="0" h="4439" w="2015">
                  <a:moveTo>
                    <a:pt x="429" y="1"/>
                  </a:moveTo>
                  <a:cubicBezTo>
                    <a:pt x="310" y="1"/>
                    <a:pt x="215" y="100"/>
                    <a:pt x="215" y="219"/>
                  </a:cubicBezTo>
                  <a:cubicBezTo>
                    <a:pt x="215" y="337"/>
                    <a:pt x="310" y="433"/>
                    <a:pt x="429" y="433"/>
                  </a:cubicBezTo>
                  <a:lnTo>
                    <a:pt x="1508" y="433"/>
                  </a:lnTo>
                  <a:cubicBezTo>
                    <a:pt x="1550" y="433"/>
                    <a:pt x="1582" y="465"/>
                    <a:pt x="1582" y="506"/>
                  </a:cubicBezTo>
                  <a:lnTo>
                    <a:pt x="1582" y="3932"/>
                  </a:lnTo>
                  <a:cubicBezTo>
                    <a:pt x="1582" y="3973"/>
                    <a:pt x="1550" y="4005"/>
                    <a:pt x="1508" y="4005"/>
                  </a:cubicBezTo>
                  <a:lnTo>
                    <a:pt x="215" y="4005"/>
                  </a:lnTo>
                  <a:cubicBezTo>
                    <a:pt x="96" y="4005"/>
                    <a:pt x="1" y="4101"/>
                    <a:pt x="1" y="4219"/>
                  </a:cubicBezTo>
                  <a:cubicBezTo>
                    <a:pt x="1" y="4338"/>
                    <a:pt x="96" y="4438"/>
                    <a:pt x="215" y="4438"/>
                  </a:cubicBezTo>
                  <a:lnTo>
                    <a:pt x="1508" y="4438"/>
                  </a:lnTo>
                  <a:cubicBezTo>
                    <a:pt x="1786" y="4438"/>
                    <a:pt x="2015" y="4211"/>
                    <a:pt x="2015" y="3932"/>
                  </a:cubicBezTo>
                  <a:lnTo>
                    <a:pt x="2015" y="506"/>
                  </a:lnTo>
                  <a:cubicBezTo>
                    <a:pt x="2015" y="228"/>
                    <a:pt x="1786" y="1"/>
                    <a:pt x="15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a:off x="4758725" y="2698450"/>
              <a:ext cx="21675" cy="10850"/>
            </a:xfrm>
            <a:custGeom>
              <a:rect b="b" l="l" r="r" t="t"/>
              <a:pathLst>
                <a:path extrusionOk="0" h="434" w="867">
                  <a:moveTo>
                    <a:pt x="215" y="0"/>
                  </a:moveTo>
                  <a:cubicBezTo>
                    <a:pt x="97" y="0"/>
                    <a:pt x="1" y="96"/>
                    <a:pt x="1" y="214"/>
                  </a:cubicBezTo>
                  <a:cubicBezTo>
                    <a:pt x="1" y="332"/>
                    <a:pt x="97" y="433"/>
                    <a:pt x="215" y="433"/>
                  </a:cubicBezTo>
                  <a:lnTo>
                    <a:pt x="652" y="433"/>
                  </a:lnTo>
                  <a:cubicBezTo>
                    <a:pt x="772" y="433"/>
                    <a:pt x="867" y="332"/>
                    <a:pt x="867" y="214"/>
                  </a:cubicBezTo>
                  <a:cubicBezTo>
                    <a:pt x="867" y="96"/>
                    <a:pt x="772" y="0"/>
                    <a:pt x="6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4786875" y="2698450"/>
              <a:ext cx="72800" cy="10850"/>
            </a:xfrm>
            <a:custGeom>
              <a:rect b="b" l="l" r="r" t="t"/>
              <a:pathLst>
                <a:path extrusionOk="0" h="434" w="2912">
                  <a:moveTo>
                    <a:pt x="220" y="0"/>
                  </a:moveTo>
                  <a:cubicBezTo>
                    <a:pt x="100" y="0"/>
                    <a:pt x="1" y="96"/>
                    <a:pt x="1" y="214"/>
                  </a:cubicBezTo>
                  <a:cubicBezTo>
                    <a:pt x="1" y="332"/>
                    <a:pt x="100" y="433"/>
                    <a:pt x="220" y="433"/>
                  </a:cubicBezTo>
                  <a:lnTo>
                    <a:pt x="2698" y="433"/>
                  </a:lnTo>
                  <a:cubicBezTo>
                    <a:pt x="2817" y="433"/>
                    <a:pt x="2912" y="332"/>
                    <a:pt x="2912" y="214"/>
                  </a:cubicBezTo>
                  <a:cubicBezTo>
                    <a:pt x="2912" y="96"/>
                    <a:pt x="2817" y="0"/>
                    <a:pt x="26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4758725" y="2716425"/>
              <a:ext cx="100950" cy="10750"/>
            </a:xfrm>
            <a:custGeom>
              <a:rect b="b" l="l" r="r" t="t"/>
              <a:pathLst>
                <a:path extrusionOk="0" h="430" w="4038">
                  <a:moveTo>
                    <a:pt x="215" y="1"/>
                  </a:moveTo>
                  <a:cubicBezTo>
                    <a:pt x="97" y="1"/>
                    <a:pt x="1" y="97"/>
                    <a:pt x="1" y="215"/>
                  </a:cubicBezTo>
                  <a:cubicBezTo>
                    <a:pt x="1" y="334"/>
                    <a:pt x="97" y="429"/>
                    <a:pt x="215" y="429"/>
                  </a:cubicBezTo>
                  <a:lnTo>
                    <a:pt x="3824" y="429"/>
                  </a:lnTo>
                  <a:cubicBezTo>
                    <a:pt x="3943" y="429"/>
                    <a:pt x="4038" y="334"/>
                    <a:pt x="4038" y="215"/>
                  </a:cubicBezTo>
                  <a:cubicBezTo>
                    <a:pt x="4038" y="97"/>
                    <a:pt x="3943" y="1"/>
                    <a:pt x="382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4758725" y="2734450"/>
              <a:ext cx="100950" cy="10700"/>
            </a:xfrm>
            <a:custGeom>
              <a:rect b="b" l="l" r="r" t="t"/>
              <a:pathLst>
                <a:path extrusionOk="0" h="428" w="4038">
                  <a:moveTo>
                    <a:pt x="215" y="0"/>
                  </a:moveTo>
                  <a:cubicBezTo>
                    <a:pt x="97" y="0"/>
                    <a:pt x="1" y="95"/>
                    <a:pt x="1" y="214"/>
                  </a:cubicBezTo>
                  <a:cubicBezTo>
                    <a:pt x="1" y="333"/>
                    <a:pt x="97" y="428"/>
                    <a:pt x="215" y="428"/>
                  </a:cubicBezTo>
                  <a:lnTo>
                    <a:pt x="3824" y="428"/>
                  </a:lnTo>
                  <a:cubicBezTo>
                    <a:pt x="3943" y="428"/>
                    <a:pt x="4038" y="333"/>
                    <a:pt x="4038" y="214"/>
                  </a:cubicBezTo>
                  <a:cubicBezTo>
                    <a:pt x="4038" y="95"/>
                    <a:pt x="3943" y="0"/>
                    <a:pt x="38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4931425" y="2698450"/>
              <a:ext cx="21775" cy="10850"/>
            </a:xfrm>
            <a:custGeom>
              <a:rect b="b" l="l" r="r" t="t"/>
              <a:pathLst>
                <a:path extrusionOk="0" h="434" w="871">
                  <a:moveTo>
                    <a:pt x="219" y="0"/>
                  </a:moveTo>
                  <a:cubicBezTo>
                    <a:pt x="101" y="0"/>
                    <a:pt x="0" y="96"/>
                    <a:pt x="0" y="214"/>
                  </a:cubicBezTo>
                  <a:cubicBezTo>
                    <a:pt x="0" y="332"/>
                    <a:pt x="101" y="433"/>
                    <a:pt x="219" y="433"/>
                  </a:cubicBezTo>
                  <a:lnTo>
                    <a:pt x="656" y="433"/>
                  </a:lnTo>
                  <a:cubicBezTo>
                    <a:pt x="775" y="433"/>
                    <a:pt x="871" y="332"/>
                    <a:pt x="871" y="214"/>
                  </a:cubicBezTo>
                  <a:cubicBezTo>
                    <a:pt x="871" y="96"/>
                    <a:pt x="775" y="0"/>
                    <a:pt x="6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4959650" y="2698450"/>
              <a:ext cx="72850" cy="10850"/>
            </a:xfrm>
            <a:custGeom>
              <a:rect b="b" l="l" r="r" t="t"/>
              <a:pathLst>
                <a:path extrusionOk="0" h="434" w="2914">
                  <a:moveTo>
                    <a:pt x="215" y="0"/>
                  </a:moveTo>
                  <a:cubicBezTo>
                    <a:pt x="97" y="0"/>
                    <a:pt x="1" y="96"/>
                    <a:pt x="1" y="214"/>
                  </a:cubicBezTo>
                  <a:cubicBezTo>
                    <a:pt x="1" y="332"/>
                    <a:pt x="97" y="433"/>
                    <a:pt x="215" y="433"/>
                  </a:cubicBezTo>
                  <a:lnTo>
                    <a:pt x="2694" y="433"/>
                  </a:lnTo>
                  <a:cubicBezTo>
                    <a:pt x="2817" y="433"/>
                    <a:pt x="2913" y="332"/>
                    <a:pt x="2913" y="214"/>
                  </a:cubicBezTo>
                  <a:cubicBezTo>
                    <a:pt x="2913" y="96"/>
                    <a:pt x="2817" y="0"/>
                    <a:pt x="26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4931425" y="2716425"/>
              <a:ext cx="101075" cy="10750"/>
            </a:xfrm>
            <a:custGeom>
              <a:rect b="b" l="l" r="r" t="t"/>
              <a:pathLst>
                <a:path extrusionOk="0" h="430" w="4043">
                  <a:moveTo>
                    <a:pt x="219" y="1"/>
                  </a:moveTo>
                  <a:cubicBezTo>
                    <a:pt x="101" y="1"/>
                    <a:pt x="0" y="97"/>
                    <a:pt x="0" y="215"/>
                  </a:cubicBezTo>
                  <a:cubicBezTo>
                    <a:pt x="0" y="334"/>
                    <a:pt x="101" y="429"/>
                    <a:pt x="219" y="429"/>
                  </a:cubicBezTo>
                  <a:lnTo>
                    <a:pt x="3823" y="429"/>
                  </a:lnTo>
                  <a:cubicBezTo>
                    <a:pt x="3946" y="429"/>
                    <a:pt x="4042" y="334"/>
                    <a:pt x="4042" y="215"/>
                  </a:cubicBezTo>
                  <a:cubicBezTo>
                    <a:pt x="4042" y="97"/>
                    <a:pt x="3946" y="1"/>
                    <a:pt x="38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4931425" y="2734450"/>
              <a:ext cx="101075" cy="10700"/>
            </a:xfrm>
            <a:custGeom>
              <a:rect b="b" l="l" r="r" t="t"/>
              <a:pathLst>
                <a:path extrusionOk="0" h="428" w="4043">
                  <a:moveTo>
                    <a:pt x="219" y="0"/>
                  </a:moveTo>
                  <a:cubicBezTo>
                    <a:pt x="101" y="0"/>
                    <a:pt x="0" y="95"/>
                    <a:pt x="0" y="214"/>
                  </a:cubicBezTo>
                  <a:cubicBezTo>
                    <a:pt x="0" y="333"/>
                    <a:pt x="101" y="428"/>
                    <a:pt x="219" y="428"/>
                  </a:cubicBezTo>
                  <a:lnTo>
                    <a:pt x="3823" y="428"/>
                  </a:lnTo>
                  <a:cubicBezTo>
                    <a:pt x="3946" y="428"/>
                    <a:pt x="4042" y="333"/>
                    <a:pt x="4042" y="214"/>
                  </a:cubicBezTo>
                  <a:cubicBezTo>
                    <a:pt x="4042" y="95"/>
                    <a:pt x="3946" y="0"/>
                    <a:pt x="38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41"/>
          <p:cNvGrpSpPr/>
          <p:nvPr/>
        </p:nvGrpSpPr>
        <p:grpSpPr>
          <a:xfrm>
            <a:off x="5312200" y="2361413"/>
            <a:ext cx="348375" cy="368650"/>
            <a:chOff x="5312200" y="2082075"/>
            <a:chExt cx="348375" cy="368650"/>
          </a:xfrm>
        </p:grpSpPr>
        <p:sp>
          <p:nvSpPr>
            <p:cNvPr id="690" name="Google Shape;690;p41"/>
            <p:cNvSpPr/>
            <p:nvPr/>
          </p:nvSpPr>
          <p:spPr>
            <a:xfrm>
              <a:off x="5312200" y="2082075"/>
              <a:ext cx="296225" cy="368650"/>
            </a:xfrm>
            <a:custGeom>
              <a:rect b="b" l="l" r="r" t="t"/>
              <a:pathLst>
                <a:path extrusionOk="0" h="14746" w="11849">
                  <a:moveTo>
                    <a:pt x="4448" y="1026"/>
                  </a:moveTo>
                  <a:cubicBezTo>
                    <a:pt x="3596" y="1778"/>
                    <a:pt x="3054" y="2871"/>
                    <a:pt x="3045" y="4088"/>
                  </a:cubicBezTo>
                  <a:lnTo>
                    <a:pt x="1874" y="4088"/>
                  </a:lnTo>
                  <a:cubicBezTo>
                    <a:pt x="1081" y="4088"/>
                    <a:pt x="434" y="3441"/>
                    <a:pt x="434" y="2648"/>
                  </a:cubicBezTo>
                  <a:lnTo>
                    <a:pt x="434" y="1117"/>
                  </a:lnTo>
                  <a:cubicBezTo>
                    <a:pt x="434" y="1067"/>
                    <a:pt x="476" y="1026"/>
                    <a:pt x="525" y="1026"/>
                  </a:cubicBezTo>
                  <a:close/>
                  <a:moveTo>
                    <a:pt x="5897" y="8029"/>
                  </a:moveTo>
                  <a:cubicBezTo>
                    <a:pt x="6293" y="8157"/>
                    <a:pt x="6717" y="8225"/>
                    <a:pt x="7159" y="8225"/>
                  </a:cubicBezTo>
                  <a:cubicBezTo>
                    <a:pt x="7592" y="8225"/>
                    <a:pt x="8011" y="8162"/>
                    <a:pt x="8412" y="8034"/>
                  </a:cubicBezTo>
                  <a:lnTo>
                    <a:pt x="8412" y="8034"/>
                  </a:lnTo>
                  <a:lnTo>
                    <a:pt x="8097" y="9865"/>
                  </a:lnTo>
                  <a:cubicBezTo>
                    <a:pt x="8093" y="9893"/>
                    <a:pt x="8075" y="9907"/>
                    <a:pt x="8066" y="9911"/>
                  </a:cubicBezTo>
                  <a:cubicBezTo>
                    <a:pt x="8060" y="9914"/>
                    <a:pt x="8049" y="9919"/>
                    <a:pt x="8034" y="9919"/>
                  </a:cubicBezTo>
                  <a:cubicBezTo>
                    <a:pt x="8027" y="9919"/>
                    <a:pt x="8019" y="9918"/>
                    <a:pt x="8011" y="9916"/>
                  </a:cubicBezTo>
                  <a:lnTo>
                    <a:pt x="5961" y="9228"/>
                  </a:lnTo>
                  <a:cubicBezTo>
                    <a:pt x="5925" y="9214"/>
                    <a:pt x="5897" y="9182"/>
                    <a:pt x="5897" y="9141"/>
                  </a:cubicBezTo>
                  <a:lnTo>
                    <a:pt x="5897" y="8029"/>
                  </a:lnTo>
                  <a:close/>
                  <a:moveTo>
                    <a:pt x="10297" y="12690"/>
                  </a:moveTo>
                  <a:cubicBezTo>
                    <a:pt x="10314" y="12690"/>
                    <a:pt x="10330" y="12695"/>
                    <a:pt x="10345" y="12704"/>
                  </a:cubicBezTo>
                  <a:cubicBezTo>
                    <a:pt x="10713" y="12936"/>
                    <a:pt x="11342" y="13442"/>
                    <a:pt x="11405" y="14216"/>
                  </a:cubicBezTo>
                  <a:cubicBezTo>
                    <a:pt x="11405" y="14248"/>
                    <a:pt x="11392" y="14275"/>
                    <a:pt x="11383" y="14285"/>
                  </a:cubicBezTo>
                  <a:cubicBezTo>
                    <a:pt x="11369" y="14294"/>
                    <a:pt x="11351" y="14313"/>
                    <a:pt x="11314" y="14313"/>
                  </a:cubicBezTo>
                  <a:lnTo>
                    <a:pt x="5058" y="14313"/>
                  </a:lnTo>
                  <a:cubicBezTo>
                    <a:pt x="5008" y="14313"/>
                    <a:pt x="4968" y="14275"/>
                    <a:pt x="4968" y="14226"/>
                  </a:cubicBezTo>
                  <a:lnTo>
                    <a:pt x="4968" y="14002"/>
                  </a:lnTo>
                  <a:cubicBezTo>
                    <a:pt x="4968" y="13953"/>
                    <a:pt x="5008" y="13916"/>
                    <a:pt x="5054" y="13911"/>
                  </a:cubicBezTo>
                  <a:cubicBezTo>
                    <a:pt x="6886" y="13820"/>
                    <a:pt x="9506" y="12954"/>
                    <a:pt x="10267" y="12695"/>
                  </a:cubicBezTo>
                  <a:cubicBezTo>
                    <a:pt x="10277" y="12692"/>
                    <a:pt x="10287" y="12690"/>
                    <a:pt x="10297" y="12690"/>
                  </a:cubicBezTo>
                  <a:close/>
                  <a:moveTo>
                    <a:pt x="7159" y="1"/>
                  </a:moveTo>
                  <a:cubicBezTo>
                    <a:pt x="6381" y="1"/>
                    <a:pt x="5656" y="219"/>
                    <a:pt x="5036" y="593"/>
                  </a:cubicBezTo>
                  <a:lnTo>
                    <a:pt x="525" y="593"/>
                  </a:lnTo>
                  <a:cubicBezTo>
                    <a:pt x="234" y="593"/>
                    <a:pt x="1" y="831"/>
                    <a:pt x="1" y="1117"/>
                  </a:cubicBezTo>
                  <a:lnTo>
                    <a:pt x="1" y="2648"/>
                  </a:lnTo>
                  <a:cubicBezTo>
                    <a:pt x="1" y="3546"/>
                    <a:pt x="634" y="4297"/>
                    <a:pt x="1482" y="4480"/>
                  </a:cubicBezTo>
                  <a:cubicBezTo>
                    <a:pt x="598" y="5838"/>
                    <a:pt x="566" y="7769"/>
                    <a:pt x="598" y="8540"/>
                  </a:cubicBezTo>
                  <a:cubicBezTo>
                    <a:pt x="607" y="8822"/>
                    <a:pt x="835" y="9045"/>
                    <a:pt x="1117" y="9045"/>
                  </a:cubicBezTo>
                  <a:lnTo>
                    <a:pt x="1946" y="9045"/>
                  </a:lnTo>
                  <a:lnTo>
                    <a:pt x="1946" y="11059"/>
                  </a:lnTo>
                  <a:cubicBezTo>
                    <a:pt x="1946" y="11342"/>
                    <a:pt x="2179" y="11579"/>
                    <a:pt x="2461" y="11579"/>
                  </a:cubicBezTo>
                  <a:lnTo>
                    <a:pt x="4057" y="11596"/>
                  </a:lnTo>
                  <a:lnTo>
                    <a:pt x="5136" y="13474"/>
                  </a:lnTo>
                  <a:cubicBezTo>
                    <a:pt x="5090" y="13478"/>
                    <a:pt x="5058" y="13478"/>
                    <a:pt x="5031" y="13478"/>
                  </a:cubicBezTo>
                  <a:cubicBezTo>
                    <a:pt x="4753" y="13497"/>
                    <a:pt x="4539" y="13724"/>
                    <a:pt x="4539" y="14002"/>
                  </a:cubicBezTo>
                  <a:lnTo>
                    <a:pt x="4539" y="14226"/>
                  </a:lnTo>
                  <a:cubicBezTo>
                    <a:pt x="4539" y="14513"/>
                    <a:pt x="4772" y="14746"/>
                    <a:pt x="5058" y="14746"/>
                  </a:cubicBezTo>
                  <a:lnTo>
                    <a:pt x="11314" y="14746"/>
                  </a:lnTo>
                  <a:cubicBezTo>
                    <a:pt x="11460" y="14746"/>
                    <a:pt x="11602" y="14685"/>
                    <a:pt x="11697" y="14576"/>
                  </a:cubicBezTo>
                  <a:cubicBezTo>
                    <a:pt x="11798" y="14472"/>
                    <a:pt x="11848" y="14326"/>
                    <a:pt x="11834" y="14180"/>
                  </a:cubicBezTo>
                  <a:cubicBezTo>
                    <a:pt x="11756" y="13219"/>
                    <a:pt x="11014" y="12613"/>
                    <a:pt x="10576" y="12340"/>
                  </a:cubicBezTo>
                  <a:cubicBezTo>
                    <a:pt x="10490" y="12285"/>
                    <a:pt x="10393" y="12257"/>
                    <a:pt x="10295" y="12257"/>
                  </a:cubicBezTo>
                  <a:cubicBezTo>
                    <a:pt x="10238" y="12257"/>
                    <a:pt x="10181" y="12267"/>
                    <a:pt x="10126" y="12285"/>
                  </a:cubicBezTo>
                  <a:cubicBezTo>
                    <a:pt x="10066" y="12307"/>
                    <a:pt x="10007" y="12326"/>
                    <a:pt x="9948" y="12349"/>
                  </a:cubicBezTo>
                  <a:lnTo>
                    <a:pt x="9346" y="11455"/>
                  </a:lnTo>
                  <a:cubicBezTo>
                    <a:pt x="9304" y="11393"/>
                    <a:pt x="9236" y="11359"/>
                    <a:pt x="9166" y="11359"/>
                  </a:cubicBezTo>
                  <a:cubicBezTo>
                    <a:pt x="9125" y="11359"/>
                    <a:pt x="9083" y="11371"/>
                    <a:pt x="9045" y="11396"/>
                  </a:cubicBezTo>
                  <a:cubicBezTo>
                    <a:pt x="8945" y="11465"/>
                    <a:pt x="8923" y="11596"/>
                    <a:pt x="8986" y="11697"/>
                  </a:cubicBezTo>
                  <a:lnTo>
                    <a:pt x="9519" y="12490"/>
                  </a:lnTo>
                  <a:cubicBezTo>
                    <a:pt x="7638" y="13100"/>
                    <a:pt x="6320" y="13333"/>
                    <a:pt x="5605" y="13424"/>
                  </a:cubicBezTo>
                  <a:lnTo>
                    <a:pt x="4366" y="11274"/>
                  </a:lnTo>
                  <a:cubicBezTo>
                    <a:pt x="4330" y="11209"/>
                    <a:pt x="4261" y="11164"/>
                    <a:pt x="4184" y="11164"/>
                  </a:cubicBezTo>
                  <a:lnTo>
                    <a:pt x="2466" y="11150"/>
                  </a:lnTo>
                  <a:cubicBezTo>
                    <a:pt x="2421" y="11146"/>
                    <a:pt x="2379" y="11110"/>
                    <a:pt x="2379" y="11059"/>
                  </a:cubicBezTo>
                  <a:lnTo>
                    <a:pt x="2379" y="10321"/>
                  </a:lnTo>
                  <a:lnTo>
                    <a:pt x="2389" y="10321"/>
                  </a:lnTo>
                  <a:cubicBezTo>
                    <a:pt x="2789" y="10321"/>
                    <a:pt x="3587" y="10262"/>
                    <a:pt x="4057" y="9829"/>
                  </a:cubicBezTo>
                  <a:cubicBezTo>
                    <a:pt x="4303" y="9601"/>
                    <a:pt x="4430" y="9300"/>
                    <a:pt x="4430" y="8945"/>
                  </a:cubicBezTo>
                  <a:cubicBezTo>
                    <a:pt x="4430" y="8822"/>
                    <a:pt x="4335" y="8726"/>
                    <a:pt x="4215" y="8726"/>
                  </a:cubicBezTo>
                  <a:cubicBezTo>
                    <a:pt x="4097" y="8726"/>
                    <a:pt x="3997" y="8822"/>
                    <a:pt x="3997" y="8945"/>
                  </a:cubicBezTo>
                  <a:cubicBezTo>
                    <a:pt x="3997" y="9177"/>
                    <a:pt x="3920" y="9364"/>
                    <a:pt x="3765" y="9510"/>
                  </a:cubicBezTo>
                  <a:cubicBezTo>
                    <a:pt x="3565" y="9692"/>
                    <a:pt x="3231" y="9815"/>
                    <a:pt x="2804" y="9865"/>
                  </a:cubicBezTo>
                  <a:cubicBezTo>
                    <a:pt x="2640" y="9884"/>
                    <a:pt x="2489" y="9888"/>
                    <a:pt x="2379" y="9888"/>
                  </a:cubicBezTo>
                  <a:lnTo>
                    <a:pt x="2379" y="8826"/>
                  </a:lnTo>
                  <a:cubicBezTo>
                    <a:pt x="2379" y="8708"/>
                    <a:pt x="2284" y="8612"/>
                    <a:pt x="2161" y="8612"/>
                  </a:cubicBezTo>
                  <a:lnTo>
                    <a:pt x="1117" y="8612"/>
                  </a:lnTo>
                  <a:cubicBezTo>
                    <a:pt x="1067" y="8612"/>
                    <a:pt x="1031" y="8572"/>
                    <a:pt x="1027" y="8526"/>
                  </a:cubicBezTo>
                  <a:cubicBezTo>
                    <a:pt x="945" y="6316"/>
                    <a:pt x="1582" y="5108"/>
                    <a:pt x="1860" y="4690"/>
                  </a:cubicBezTo>
                  <a:cubicBezTo>
                    <a:pt x="1897" y="4635"/>
                    <a:pt x="1938" y="4580"/>
                    <a:pt x="1988" y="4521"/>
                  </a:cubicBezTo>
                  <a:lnTo>
                    <a:pt x="3067" y="4521"/>
                  </a:lnTo>
                  <a:cubicBezTo>
                    <a:pt x="3214" y="6011"/>
                    <a:pt x="4156" y="7268"/>
                    <a:pt x="5464" y="7861"/>
                  </a:cubicBezTo>
                  <a:lnTo>
                    <a:pt x="5464" y="9141"/>
                  </a:lnTo>
                  <a:cubicBezTo>
                    <a:pt x="5464" y="9369"/>
                    <a:pt x="5610" y="9565"/>
                    <a:pt x="5824" y="9638"/>
                  </a:cubicBezTo>
                  <a:lnTo>
                    <a:pt x="7874" y="10326"/>
                  </a:lnTo>
                  <a:cubicBezTo>
                    <a:pt x="7925" y="10344"/>
                    <a:pt x="7979" y="10353"/>
                    <a:pt x="8034" y="10353"/>
                  </a:cubicBezTo>
                  <a:cubicBezTo>
                    <a:pt x="8053" y="10353"/>
                    <a:pt x="8070" y="10349"/>
                    <a:pt x="8093" y="10349"/>
                  </a:cubicBezTo>
                  <a:cubicBezTo>
                    <a:pt x="8103" y="10380"/>
                    <a:pt x="8120" y="10412"/>
                    <a:pt x="8139" y="10439"/>
                  </a:cubicBezTo>
                  <a:lnTo>
                    <a:pt x="8453" y="10904"/>
                  </a:lnTo>
                  <a:cubicBezTo>
                    <a:pt x="8494" y="10963"/>
                    <a:pt x="8562" y="10995"/>
                    <a:pt x="8631" y="10995"/>
                  </a:cubicBezTo>
                  <a:cubicBezTo>
                    <a:pt x="8671" y="10995"/>
                    <a:pt x="8713" y="10986"/>
                    <a:pt x="8749" y="10959"/>
                  </a:cubicBezTo>
                  <a:cubicBezTo>
                    <a:pt x="8850" y="10895"/>
                    <a:pt x="8877" y="10759"/>
                    <a:pt x="8808" y="10662"/>
                  </a:cubicBezTo>
                  <a:lnTo>
                    <a:pt x="8499" y="10198"/>
                  </a:lnTo>
                  <a:cubicBezTo>
                    <a:pt x="8490" y="10185"/>
                    <a:pt x="8486" y="10166"/>
                    <a:pt x="8486" y="10153"/>
                  </a:cubicBezTo>
                  <a:lnTo>
                    <a:pt x="8881" y="7851"/>
                  </a:lnTo>
                  <a:cubicBezTo>
                    <a:pt x="9169" y="7720"/>
                    <a:pt x="9442" y="7550"/>
                    <a:pt x="9697" y="7350"/>
                  </a:cubicBezTo>
                  <a:cubicBezTo>
                    <a:pt x="9792" y="7277"/>
                    <a:pt x="9807" y="7140"/>
                    <a:pt x="9733" y="7045"/>
                  </a:cubicBezTo>
                  <a:cubicBezTo>
                    <a:pt x="9691" y="6992"/>
                    <a:pt x="9627" y="6964"/>
                    <a:pt x="9563" y="6964"/>
                  </a:cubicBezTo>
                  <a:cubicBezTo>
                    <a:pt x="9517" y="6964"/>
                    <a:pt x="9471" y="6978"/>
                    <a:pt x="9433" y="7009"/>
                  </a:cubicBezTo>
                  <a:cubicBezTo>
                    <a:pt x="8776" y="7523"/>
                    <a:pt x="7993" y="7796"/>
                    <a:pt x="7159" y="7796"/>
                  </a:cubicBezTo>
                  <a:cubicBezTo>
                    <a:pt x="5132" y="7796"/>
                    <a:pt x="3477" y="6143"/>
                    <a:pt x="3477" y="4116"/>
                  </a:cubicBezTo>
                  <a:cubicBezTo>
                    <a:pt x="3477" y="2088"/>
                    <a:pt x="5132" y="434"/>
                    <a:pt x="7159" y="434"/>
                  </a:cubicBezTo>
                  <a:cubicBezTo>
                    <a:pt x="7779" y="434"/>
                    <a:pt x="8394" y="593"/>
                    <a:pt x="8932" y="890"/>
                  </a:cubicBezTo>
                  <a:cubicBezTo>
                    <a:pt x="8964" y="908"/>
                    <a:pt x="9000" y="917"/>
                    <a:pt x="9035" y="917"/>
                  </a:cubicBezTo>
                  <a:cubicBezTo>
                    <a:pt x="9112" y="917"/>
                    <a:pt x="9187" y="875"/>
                    <a:pt x="9228" y="803"/>
                  </a:cubicBezTo>
                  <a:cubicBezTo>
                    <a:pt x="9283" y="703"/>
                    <a:pt x="9246" y="570"/>
                    <a:pt x="9142" y="511"/>
                  </a:cubicBezTo>
                  <a:cubicBezTo>
                    <a:pt x="8535" y="179"/>
                    <a:pt x="7851" y="1"/>
                    <a:pt x="71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1"/>
            <p:cNvSpPr/>
            <p:nvPr/>
          </p:nvSpPr>
          <p:spPr>
            <a:xfrm>
              <a:off x="5368250" y="2240375"/>
              <a:ext cx="27950" cy="15675"/>
            </a:xfrm>
            <a:custGeom>
              <a:rect b="b" l="l" r="r" t="t"/>
              <a:pathLst>
                <a:path extrusionOk="0" h="627" w="1118">
                  <a:moveTo>
                    <a:pt x="245" y="0"/>
                  </a:moveTo>
                  <a:cubicBezTo>
                    <a:pt x="214" y="0"/>
                    <a:pt x="182" y="7"/>
                    <a:pt x="152" y="21"/>
                  </a:cubicBezTo>
                  <a:cubicBezTo>
                    <a:pt x="47" y="76"/>
                    <a:pt x="1" y="202"/>
                    <a:pt x="55" y="312"/>
                  </a:cubicBezTo>
                  <a:cubicBezTo>
                    <a:pt x="152" y="503"/>
                    <a:pt x="343" y="627"/>
                    <a:pt x="557" y="627"/>
                  </a:cubicBezTo>
                  <a:cubicBezTo>
                    <a:pt x="776" y="627"/>
                    <a:pt x="967" y="503"/>
                    <a:pt x="1062" y="312"/>
                  </a:cubicBezTo>
                  <a:cubicBezTo>
                    <a:pt x="1117" y="202"/>
                    <a:pt x="1071" y="76"/>
                    <a:pt x="967" y="21"/>
                  </a:cubicBezTo>
                  <a:cubicBezTo>
                    <a:pt x="937" y="7"/>
                    <a:pt x="905" y="0"/>
                    <a:pt x="874" y="0"/>
                  </a:cubicBezTo>
                  <a:cubicBezTo>
                    <a:pt x="792" y="0"/>
                    <a:pt x="715" y="45"/>
                    <a:pt x="675" y="120"/>
                  </a:cubicBezTo>
                  <a:cubicBezTo>
                    <a:pt x="652" y="166"/>
                    <a:pt x="606" y="194"/>
                    <a:pt x="557" y="194"/>
                  </a:cubicBezTo>
                  <a:cubicBezTo>
                    <a:pt x="507" y="194"/>
                    <a:pt x="465" y="166"/>
                    <a:pt x="442" y="120"/>
                  </a:cubicBezTo>
                  <a:cubicBezTo>
                    <a:pt x="403" y="45"/>
                    <a:pt x="326"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5439325" y="2108175"/>
              <a:ext cx="221250" cy="143525"/>
            </a:xfrm>
            <a:custGeom>
              <a:rect b="b" l="l" r="r" t="t"/>
              <a:pathLst>
                <a:path extrusionOk="0" h="5741" w="8850">
                  <a:moveTo>
                    <a:pt x="1591" y="647"/>
                  </a:moveTo>
                  <a:lnTo>
                    <a:pt x="1591" y="2333"/>
                  </a:lnTo>
                  <a:lnTo>
                    <a:pt x="438" y="1490"/>
                  </a:lnTo>
                  <a:lnTo>
                    <a:pt x="1591" y="647"/>
                  </a:lnTo>
                  <a:close/>
                  <a:moveTo>
                    <a:pt x="8294" y="1586"/>
                  </a:moveTo>
                  <a:cubicBezTo>
                    <a:pt x="8362" y="1586"/>
                    <a:pt x="8417" y="1640"/>
                    <a:pt x="8417" y="1709"/>
                  </a:cubicBezTo>
                  <a:cubicBezTo>
                    <a:pt x="8417" y="1777"/>
                    <a:pt x="8362" y="1832"/>
                    <a:pt x="8294" y="1832"/>
                  </a:cubicBezTo>
                  <a:lnTo>
                    <a:pt x="6111" y="1832"/>
                  </a:lnTo>
                  <a:cubicBezTo>
                    <a:pt x="6052" y="1832"/>
                    <a:pt x="5998" y="1859"/>
                    <a:pt x="5956" y="1900"/>
                  </a:cubicBezTo>
                  <a:lnTo>
                    <a:pt x="5237" y="2662"/>
                  </a:lnTo>
                  <a:lnTo>
                    <a:pt x="5063" y="2479"/>
                  </a:lnTo>
                  <a:lnTo>
                    <a:pt x="5874" y="1623"/>
                  </a:lnTo>
                  <a:cubicBezTo>
                    <a:pt x="5897" y="1600"/>
                    <a:pt x="5933" y="1586"/>
                    <a:pt x="5965" y="1586"/>
                  </a:cubicBezTo>
                  <a:close/>
                  <a:moveTo>
                    <a:pt x="5742" y="2757"/>
                  </a:moveTo>
                  <a:cubicBezTo>
                    <a:pt x="5752" y="2862"/>
                    <a:pt x="5756" y="2967"/>
                    <a:pt x="5756" y="3072"/>
                  </a:cubicBezTo>
                  <a:cubicBezTo>
                    <a:pt x="5756" y="3116"/>
                    <a:pt x="5752" y="3158"/>
                    <a:pt x="5752" y="3204"/>
                  </a:cubicBezTo>
                  <a:lnTo>
                    <a:pt x="5533" y="2975"/>
                  </a:lnTo>
                  <a:lnTo>
                    <a:pt x="5742" y="2757"/>
                  </a:lnTo>
                  <a:close/>
                  <a:moveTo>
                    <a:pt x="3359" y="1367"/>
                  </a:moveTo>
                  <a:cubicBezTo>
                    <a:pt x="3391" y="1367"/>
                    <a:pt x="3428" y="1381"/>
                    <a:pt x="3450" y="1404"/>
                  </a:cubicBezTo>
                  <a:lnTo>
                    <a:pt x="5956" y="4046"/>
                  </a:lnTo>
                  <a:cubicBezTo>
                    <a:pt x="5998" y="4087"/>
                    <a:pt x="6052" y="4115"/>
                    <a:pt x="6111" y="4115"/>
                  </a:cubicBezTo>
                  <a:lnTo>
                    <a:pt x="8294" y="4115"/>
                  </a:lnTo>
                  <a:cubicBezTo>
                    <a:pt x="8362" y="4115"/>
                    <a:pt x="8417" y="4169"/>
                    <a:pt x="8417" y="4237"/>
                  </a:cubicBezTo>
                  <a:cubicBezTo>
                    <a:pt x="8417" y="4306"/>
                    <a:pt x="8362" y="4365"/>
                    <a:pt x="8294" y="4365"/>
                  </a:cubicBezTo>
                  <a:lnTo>
                    <a:pt x="5965" y="4365"/>
                  </a:lnTo>
                  <a:cubicBezTo>
                    <a:pt x="5933" y="4365"/>
                    <a:pt x="5897" y="4347"/>
                    <a:pt x="5874" y="4325"/>
                  </a:cubicBezTo>
                  <a:lnTo>
                    <a:pt x="3368" y="1682"/>
                  </a:lnTo>
                  <a:cubicBezTo>
                    <a:pt x="3327" y="1640"/>
                    <a:pt x="3273" y="1618"/>
                    <a:pt x="3214" y="1618"/>
                  </a:cubicBezTo>
                  <a:lnTo>
                    <a:pt x="2024" y="1618"/>
                  </a:lnTo>
                  <a:lnTo>
                    <a:pt x="2024" y="1367"/>
                  </a:lnTo>
                  <a:close/>
                  <a:moveTo>
                    <a:pt x="4297" y="3286"/>
                  </a:moveTo>
                  <a:lnTo>
                    <a:pt x="4467" y="3467"/>
                  </a:lnTo>
                  <a:lnTo>
                    <a:pt x="3450" y="4543"/>
                  </a:lnTo>
                  <a:cubicBezTo>
                    <a:pt x="3428" y="4565"/>
                    <a:pt x="3391" y="4580"/>
                    <a:pt x="3359" y="4580"/>
                  </a:cubicBezTo>
                  <a:lnTo>
                    <a:pt x="2024" y="4580"/>
                  </a:lnTo>
                  <a:lnTo>
                    <a:pt x="2024" y="4333"/>
                  </a:lnTo>
                  <a:lnTo>
                    <a:pt x="3214" y="4333"/>
                  </a:lnTo>
                  <a:cubicBezTo>
                    <a:pt x="3273" y="4333"/>
                    <a:pt x="3327" y="4306"/>
                    <a:pt x="3368" y="4265"/>
                  </a:cubicBezTo>
                  <a:lnTo>
                    <a:pt x="4297" y="3286"/>
                  </a:lnTo>
                  <a:close/>
                  <a:moveTo>
                    <a:pt x="1591" y="3614"/>
                  </a:moveTo>
                  <a:lnTo>
                    <a:pt x="1591" y="5299"/>
                  </a:lnTo>
                  <a:lnTo>
                    <a:pt x="438" y="4456"/>
                  </a:lnTo>
                  <a:lnTo>
                    <a:pt x="1591" y="3614"/>
                  </a:lnTo>
                  <a:close/>
                  <a:moveTo>
                    <a:pt x="4723" y="0"/>
                  </a:moveTo>
                  <a:cubicBezTo>
                    <a:pt x="4665" y="0"/>
                    <a:pt x="4607" y="23"/>
                    <a:pt x="4566" y="69"/>
                  </a:cubicBezTo>
                  <a:cubicBezTo>
                    <a:pt x="4484" y="155"/>
                    <a:pt x="4489" y="292"/>
                    <a:pt x="4576" y="374"/>
                  </a:cubicBezTo>
                  <a:cubicBezTo>
                    <a:pt x="4922" y="693"/>
                    <a:pt x="5199" y="1072"/>
                    <a:pt x="5401" y="1495"/>
                  </a:cubicBezTo>
                  <a:lnTo>
                    <a:pt x="4767" y="2165"/>
                  </a:lnTo>
                  <a:lnTo>
                    <a:pt x="3760" y="1108"/>
                  </a:lnTo>
                  <a:cubicBezTo>
                    <a:pt x="3660" y="998"/>
                    <a:pt x="3510" y="935"/>
                    <a:pt x="3359" y="935"/>
                  </a:cubicBezTo>
                  <a:lnTo>
                    <a:pt x="2024" y="935"/>
                  </a:lnTo>
                  <a:lnTo>
                    <a:pt x="2024" y="629"/>
                  </a:lnTo>
                  <a:cubicBezTo>
                    <a:pt x="2024" y="470"/>
                    <a:pt x="1933" y="324"/>
                    <a:pt x="1792" y="251"/>
                  </a:cubicBezTo>
                  <a:cubicBezTo>
                    <a:pt x="1732" y="220"/>
                    <a:pt x="1665" y="205"/>
                    <a:pt x="1599" y="205"/>
                  </a:cubicBezTo>
                  <a:cubicBezTo>
                    <a:pt x="1511" y="205"/>
                    <a:pt x="1423" y="232"/>
                    <a:pt x="1350" y="288"/>
                  </a:cubicBezTo>
                  <a:lnTo>
                    <a:pt x="175" y="1148"/>
                  </a:lnTo>
                  <a:cubicBezTo>
                    <a:pt x="65" y="1230"/>
                    <a:pt x="1" y="1358"/>
                    <a:pt x="1" y="1490"/>
                  </a:cubicBezTo>
                  <a:cubicBezTo>
                    <a:pt x="1" y="1627"/>
                    <a:pt x="65" y="1755"/>
                    <a:pt x="175" y="1832"/>
                  </a:cubicBezTo>
                  <a:lnTo>
                    <a:pt x="1350" y="2693"/>
                  </a:lnTo>
                  <a:cubicBezTo>
                    <a:pt x="1422" y="2748"/>
                    <a:pt x="1514" y="2775"/>
                    <a:pt x="1601" y="2775"/>
                  </a:cubicBezTo>
                  <a:cubicBezTo>
                    <a:pt x="1664" y="2775"/>
                    <a:pt x="1733" y="2761"/>
                    <a:pt x="1792" y="2729"/>
                  </a:cubicBezTo>
                  <a:cubicBezTo>
                    <a:pt x="1933" y="2657"/>
                    <a:pt x="2024" y="2511"/>
                    <a:pt x="2024" y="2351"/>
                  </a:cubicBezTo>
                  <a:lnTo>
                    <a:pt x="2024" y="2046"/>
                  </a:lnTo>
                  <a:lnTo>
                    <a:pt x="3117" y="2046"/>
                  </a:lnTo>
                  <a:lnTo>
                    <a:pt x="3997" y="2975"/>
                  </a:lnTo>
                  <a:lnTo>
                    <a:pt x="3117" y="3900"/>
                  </a:lnTo>
                  <a:lnTo>
                    <a:pt x="2024" y="3900"/>
                  </a:lnTo>
                  <a:lnTo>
                    <a:pt x="2024" y="3595"/>
                  </a:lnTo>
                  <a:cubicBezTo>
                    <a:pt x="2024" y="3436"/>
                    <a:pt x="1933" y="3290"/>
                    <a:pt x="1792" y="3217"/>
                  </a:cubicBezTo>
                  <a:cubicBezTo>
                    <a:pt x="1732" y="3186"/>
                    <a:pt x="1666" y="3171"/>
                    <a:pt x="1600" y="3171"/>
                  </a:cubicBezTo>
                  <a:cubicBezTo>
                    <a:pt x="1511" y="3171"/>
                    <a:pt x="1423" y="3198"/>
                    <a:pt x="1350" y="3253"/>
                  </a:cubicBezTo>
                  <a:lnTo>
                    <a:pt x="175" y="4115"/>
                  </a:lnTo>
                  <a:cubicBezTo>
                    <a:pt x="65" y="4192"/>
                    <a:pt x="1" y="4319"/>
                    <a:pt x="1" y="4456"/>
                  </a:cubicBezTo>
                  <a:cubicBezTo>
                    <a:pt x="1" y="4593"/>
                    <a:pt x="65" y="4721"/>
                    <a:pt x="175" y="4798"/>
                  </a:cubicBezTo>
                  <a:lnTo>
                    <a:pt x="1350" y="5659"/>
                  </a:lnTo>
                  <a:cubicBezTo>
                    <a:pt x="1422" y="5714"/>
                    <a:pt x="1514" y="5741"/>
                    <a:pt x="1601" y="5741"/>
                  </a:cubicBezTo>
                  <a:cubicBezTo>
                    <a:pt x="1664" y="5741"/>
                    <a:pt x="1733" y="5728"/>
                    <a:pt x="1792" y="5696"/>
                  </a:cubicBezTo>
                  <a:cubicBezTo>
                    <a:pt x="1933" y="5623"/>
                    <a:pt x="2024" y="5477"/>
                    <a:pt x="2024" y="5318"/>
                  </a:cubicBezTo>
                  <a:lnTo>
                    <a:pt x="2024" y="5013"/>
                  </a:lnTo>
                  <a:lnTo>
                    <a:pt x="3359" y="5013"/>
                  </a:lnTo>
                  <a:cubicBezTo>
                    <a:pt x="3510" y="5013"/>
                    <a:pt x="3660" y="4948"/>
                    <a:pt x="3760" y="4839"/>
                  </a:cubicBezTo>
                  <a:lnTo>
                    <a:pt x="4767" y="3782"/>
                  </a:lnTo>
                  <a:lnTo>
                    <a:pt x="5460" y="4516"/>
                  </a:lnTo>
                  <a:cubicBezTo>
                    <a:pt x="5342" y="4794"/>
                    <a:pt x="5186" y="5057"/>
                    <a:pt x="4999" y="5299"/>
                  </a:cubicBezTo>
                  <a:cubicBezTo>
                    <a:pt x="4931" y="5395"/>
                    <a:pt x="4949" y="5532"/>
                    <a:pt x="5041" y="5604"/>
                  </a:cubicBezTo>
                  <a:cubicBezTo>
                    <a:pt x="5081" y="5631"/>
                    <a:pt x="5127" y="5650"/>
                    <a:pt x="5172" y="5650"/>
                  </a:cubicBezTo>
                  <a:cubicBezTo>
                    <a:pt x="5237" y="5650"/>
                    <a:pt x="5304" y="5618"/>
                    <a:pt x="5346" y="5564"/>
                  </a:cubicBezTo>
                  <a:cubicBezTo>
                    <a:pt x="5533" y="5318"/>
                    <a:pt x="5691" y="5053"/>
                    <a:pt x="5815" y="4775"/>
                  </a:cubicBezTo>
                  <a:cubicBezTo>
                    <a:pt x="5865" y="4789"/>
                    <a:pt x="5916" y="4794"/>
                    <a:pt x="5965" y="4794"/>
                  </a:cubicBezTo>
                  <a:lnTo>
                    <a:pt x="8294" y="4794"/>
                  </a:lnTo>
                  <a:cubicBezTo>
                    <a:pt x="8599" y="4794"/>
                    <a:pt x="8850" y="4548"/>
                    <a:pt x="8850" y="4237"/>
                  </a:cubicBezTo>
                  <a:cubicBezTo>
                    <a:pt x="8850" y="3932"/>
                    <a:pt x="8599" y="3682"/>
                    <a:pt x="8294" y="3682"/>
                  </a:cubicBezTo>
                  <a:lnTo>
                    <a:pt x="6207" y="3682"/>
                  </a:lnTo>
                  <a:lnTo>
                    <a:pt x="6147" y="3623"/>
                  </a:lnTo>
                  <a:cubicBezTo>
                    <a:pt x="6175" y="3440"/>
                    <a:pt x="6184" y="3253"/>
                    <a:pt x="6184" y="3072"/>
                  </a:cubicBezTo>
                  <a:cubicBezTo>
                    <a:pt x="6184" y="2830"/>
                    <a:pt x="6166" y="2588"/>
                    <a:pt x="6125" y="2351"/>
                  </a:cubicBezTo>
                  <a:lnTo>
                    <a:pt x="6207" y="2265"/>
                  </a:lnTo>
                  <a:lnTo>
                    <a:pt x="8294" y="2265"/>
                  </a:lnTo>
                  <a:cubicBezTo>
                    <a:pt x="8599" y="2265"/>
                    <a:pt x="8850" y="2014"/>
                    <a:pt x="8850" y="1709"/>
                  </a:cubicBezTo>
                  <a:cubicBezTo>
                    <a:pt x="8850" y="1404"/>
                    <a:pt x="8599" y="1154"/>
                    <a:pt x="8294" y="1154"/>
                  </a:cubicBezTo>
                  <a:lnTo>
                    <a:pt x="5965" y="1154"/>
                  </a:lnTo>
                  <a:cubicBezTo>
                    <a:pt x="5888" y="1154"/>
                    <a:pt x="5811" y="1171"/>
                    <a:pt x="5737" y="1203"/>
                  </a:cubicBezTo>
                  <a:cubicBezTo>
                    <a:pt x="5519" y="771"/>
                    <a:pt x="5227" y="388"/>
                    <a:pt x="4871" y="55"/>
                  </a:cubicBezTo>
                  <a:cubicBezTo>
                    <a:pt x="4829" y="19"/>
                    <a:pt x="4776" y="0"/>
                    <a:pt x="47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5597325" y="2247725"/>
              <a:ext cx="14500" cy="10825"/>
            </a:xfrm>
            <a:custGeom>
              <a:rect b="b" l="l" r="r" t="t"/>
              <a:pathLst>
                <a:path extrusionOk="0" h="433" w="580">
                  <a:moveTo>
                    <a:pt x="215" y="0"/>
                  </a:moveTo>
                  <a:cubicBezTo>
                    <a:pt x="96" y="0"/>
                    <a:pt x="0" y="100"/>
                    <a:pt x="0" y="219"/>
                  </a:cubicBezTo>
                  <a:cubicBezTo>
                    <a:pt x="0" y="337"/>
                    <a:pt x="96" y="432"/>
                    <a:pt x="215" y="432"/>
                  </a:cubicBezTo>
                  <a:lnTo>
                    <a:pt x="365" y="432"/>
                  </a:lnTo>
                  <a:cubicBezTo>
                    <a:pt x="484" y="432"/>
                    <a:pt x="580" y="337"/>
                    <a:pt x="580" y="219"/>
                  </a:cubicBezTo>
                  <a:cubicBezTo>
                    <a:pt x="580" y="100"/>
                    <a:pt x="484" y="0"/>
                    <a:pt x="3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5615450" y="2247725"/>
              <a:ext cx="41350" cy="10825"/>
            </a:xfrm>
            <a:custGeom>
              <a:rect b="b" l="l" r="r" t="t"/>
              <a:pathLst>
                <a:path extrusionOk="0" h="433" w="1654">
                  <a:moveTo>
                    <a:pt x="219" y="0"/>
                  </a:moveTo>
                  <a:cubicBezTo>
                    <a:pt x="95" y="0"/>
                    <a:pt x="0" y="100"/>
                    <a:pt x="0" y="219"/>
                  </a:cubicBezTo>
                  <a:cubicBezTo>
                    <a:pt x="0" y="337"/>
                    <a:pt x="95" y="432"/>
                    <a:pt x="219" y="432"/>
                  </a:cubicBezTo>
                  <a:lnTo>
                    <a:pt x="1435" y="432"/>
                  </a:lnTo>
                  <a:cubicBezTo>
                    <a:pt x="1554" y="432"/>
                    <a:pt x="1654" y="337"/>
                    <a:pt x="1654" y="219"/>
                  </a:cubicBezTo>
                  <a:cubicBezTo>
                    <a:pt x="1654" y="100"/>
                    <a:pt x="1554" y="0"/>
                    <a:pt x="14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5597325" y="2265700"/>
              <a:ext cx="59475" cy="10850"/>
            </a:xfrm>
            <a:custGeom>
              <a:rect b="b" l="l" r="r" t="t"/>
              <a:pathLst>
                <a:path extrusionOk="0" h="434" w="2379">
                  <a:moveTo>
                    <a:pt x="215" y="1"/>
                  </a:moveTo>
                  <a:cubicBezTo>
                    <a:pt x="96" y="1"/>
                    <a:pt x="0" y="101"/>
                    <a:pt x="0" y="220"/>
                  </a:cubicBezTo>
                  <a:cubicBezTo>
                    <a:pt x="0" y="338"/>
                    <a:pt x="96" y="434"/>
                    <a:pt x="215" y="434"/>
                  </a:cubicBezTo>
                  <a:lnTo>
                    <a:pt x="2160" y="434"/>
                  </a:lnTo>
                  <a:cubicBezTo>
                    <a:pt x="2279" y="434"/>
                    <a:pt x="2379" y="338"/>
                    <a:pt x="2379" y="220"/>
                  </a:cubicBezTo>
                  <a:cubicBezTo>
                    <a:pt x="2379" y="101"/>
                    <a:pt x="2279" y="1"/>
                    <a:pt x="216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5597325" y="2283700"/>
              <a:ext cx="59475" cy="10850"/>
            </a:xfrm>
            <a:custGeom>
              <a:rect b="b" l="l" r="r" t="t"/>
              <a:pathLst>
                <a:path extrusionOk="0" h="434" w="2379">
                  <a:moveTo>
                    <a:pt x="215" y="0"/>
                  </a:moveTo>
                  <a:cubicBezTo>
                    <a:pt x="96" y="0"/>
                    <a:pt x="0" y="101"/>
                    <a:pt x="0" y="219"/>
                  </a:cubicBezTo>
                  <a:cubicBezTo>
                    <a:pt x="0" y="338"/>
                    <a:pt x="96" y="433"/>
                    <a:pt x="215" y="433"/>
                  </a:cubicBezTo>
                  <a:lnTo>
                    <a:pt x="2160" y="433"/>
                  </a:lnTo>
                  <a:cubicBezTo>
                    <a:pt x="2279" y="433"/>
                    <a:pt x="2379" y="338"/>
                    <a:pt x="2379" y="219"/>
                  </a:cubicBezTo>
                  <a:cubicBezTo>
                    <a:pt x="2379" y="101"/>
                    <a:pt x="2279" y="0"/>
                    <a:pt x="21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41"/>
          <p:cNvGrpSpPr/>
          <p:nvPr/>
        </p:nvGrpSpPr>
        <p:grpSpPr>
          <a:xfrm>
            <a:off x="4765700" y="2361413"/>
            <a:ext cx="259725" cy="368650"/>
            <a:chOff x="4765700" y="2082075"/>
            <a:chExt cx="259725" cy="368650"/>
          </a:xfrm>
        </p:grpSpPr>
        <p:sp>
          <p:nvSpPr>
            <p:cNvPr id="698" name="Google Shape;698;p41"/>
            <p:cNvSpPr/>
            <p:nvPr/>
          </p:nvSpPr>
          <p:spPr>
            <a:xfrm>
              <a:off x="4765700" y="2082075"/>
              <a:ext cx="259725" cy="368650"/>
            </a:xfrm>
            <a:custGeom>
              <a:rect b="b" l="l" r="r" t="t"/>
              <a:pathLst>
                <a:path extrusionOk="0" h="14746" w="10389">
                  <a:moveTo>
                    <a:pt x="8844" y="434"/>
                  </a:moveTo>
                  <a:cubicBezTo>
                    <a:pt x="8903" y="434"/>
                    <a:pt x="8949" y="484"/>
                    <a:pt x="8949" y="539"/>
                  </a:cubicBezTo>
                  <a:lnTo>
                    <a:pt x="8949" y="2175"/>
                  </a:lnTo>
                  <a:lnTo>
                    <a:pt x="8288" y="2175"/>
                  </a:lnTo>
                  <a:lnTo>
                    <a:pt x="8288" y="539"/>
                  </a:lnTo>
                  <a:cubicBezTo>
                    <a:pt x="8288" y="484"/>
                    <a:pt x="8339" y="434"/>
                    <a:pt x="8398" y="434"/>
                  </a:cubicBezTo>
                  <a:close/>
                  <a:moveTo>
                    <a:pt x="9851" y="2608"/>
                  </a:moveTo>
                  <a:cubicBezTo>
                    <a:pt x="9910" y="2608"/>
                    <a:pt x="9956" y="2657"/>
                    <a:pt x="9956" y="2712"/>
                  </a:cubicBezTo>
                  <a:lnTo>
                    <a:pt x="9956" y="3678"/>
                  </a:lnTo>
                  <a:cubicBezTo>
                    <a:pt x="9956" y="3733"/>
                    <a:pt x="9910" y="3783"/>
                    <a:pt x="9851" y="3783"/>
                  </a:cubicBezTo>
                  <a:lnTo>
                    <a:pt x="537" y="3783"/>
                  </a:lnTo>
                  <a:cubicBezTo>
                    <a:pt x="483" y="3783"/>
                    <a:pt x="432" y="3733"/>
                    <a:pt x="432" y="3678"/>
                  </a:cubicBezTo>
                  <a:lnTo>
                    <a:pt x="432" y="2712"/>
                  </a:lnTo>
                  <a:cubicBezTo>
                    <a:pt x="432" y="2657"/>
                    <a:pt x="483" y="2608"/>
                    <a:pt x="537" y="2608"/>
                  </a:cubicBezTo>
                  <a:close/>
                  <a:moveTo>
                    <a:pt x="9459" y="4215"/>
                  </a:moveTo>
                  <a:lnTo>
                    <a:pt x="9313" y="5514"/>
                  </a:lnTo>
                  <a:lnTo>
                    <a:pt x="1075" y="5514"/>
                  </a:lnTo>
                  <a:lnTo>
                    <a:pt x="930" y="4215"/>
                  </a:lnTo>
                  <a:close/>
                  <a:moveTo>
                    <a:pt x="8398" y="1"/>
                  </a:moveTo>
                  <a:cubicBezTo>
                    <a:pt x="8101" y="1"/>
                    <a:pt x="7860" y="242"/>
                    <a:pt x="7860" y="539"/>
                  </a:cubicBezTo>
                  <a:lnTo>
                    <a:pt x="7860" y="2175"/>
                  </a:lnTo>
                  <a:lnTo>
                    <a:pt x="7659" y="2175"/>
                  </a:lnTo>
                  <a:lnTo>
                    <a:pt x="7659" y="1815"/>
                  </a:lnTo>
                  <a:cubicBezTo>
                    <a:pt x="7659" y="1518"/>
                    <a:pt x="7418" y="1277"/>
                    <a:pt x="7121" y="1277"/>
                  </a:cubicBezTo>
                  <a:lnTo>
                    <a:pt x="4762" y="1277"/>
                  </a:lnTo>
                  <a:cubicBezTo>
                    <a:pt x="4642" y="1277"/>
                    <a:pt x="4547" y="1372"/>
                    <a:pt x="4547" y="1491"/>
                  </a:cubicBezTo>
                  <a:cubicBezTo>
                    <a:pt x="4547" y="1614"/>
                    <a:pt x="4642" y="1710"/>
                    <a:pt x="4762" y="1710"/>
                  </a:cubicBezTo>
                  <a:lnTo>
                    <a:pt x="7121" y="1710"/>
                  </a:lnTo>
                  <a:cubicBezTo>
                    <a:pt x="7181" y="1710"/>
                    <a:pt x="7226" y="1755"/>
                    <a:pt x="7226" y="1815"/>
                  </a:cubicBezTo>
                  <a:lnTo>
                    <a:pt x="7226" y="2175"/>
                  </a:lnTo>
                  <a:lnTo>
                    <a:pt x="3162" y="2175"/>
                  </a:lnTo>
                  <a:lnTo>
                    <a:pt x="3162" y="1815"/>
                  </a:lnTo>
                  <a:cubicBezTo>
                    <a:pt x="3162" y="1755"/>
                    <a:pt x="3212" y="1710"/>
                    <a:pt x="3267" y="1710"/>
                  </a:cubicBezTo>
                  <a:lnTo>
                    <a:pt x="3822" y="1710"/>
                  </a:lnTo>
                  <a:cubicBezTo>
                    <a:pt x="3942" y="1710"/>
                    <a:pt x="4037" y="1614"/>
                    <a:pt x="4037" y="1491"/>
                  </a:cubicBezTo>
                  <a:cubicBezTo>
                    <a:pt x="4037" y="1372"/>
                    <a:pt x="3942" y="1277"/>
                    <a:pt x="3822" y="1277"/>
                  </a:cubicBezTo>
                  <a:lnTo>
                    <a:pt x="3267" y="1277"/>
                  </a:lnTo>
                  <a:cubicBezTo>
                    <a:pt x="2970" y="1277"/>
                    <a:pt x="2729" y="1518"/>
                    <a:pt x="2729" y="1815"/>
                  </a:cubicBezTo>
                  <a:lnTo>
                    <a:pt x="2729" y="2175"/>
                  </a:lnTo>
                  <a:lnTo>
                    <a:pt x="537" y="2175"/>
                  </a:lnTo>
                  <a:cubicBezTo>
                    <a:pt x="241" y="2175"/>
                    <a:pt x="0" y="2416"/>
                    <a:pt x="0" y="2712"/>
                  </a:cubicBezTo>
                  <a:lnTo>
                    <a:pt x="0" y="3678"/>
                  </a:lnTo>
                  <a:cubicBezTo>
                    <a:pt x="0" y="3956"/>
                    <a:pt x="219" y="4188"/>
                    <a:pt x="497" y="4211"/>
                  </a:cubicBezTo>
                  <a:lnTo>
                    <a:pt x="657" y="5619"/>
                  </a:lnTo>
                  <a:cubicBezTo>
                    <a:pt x="629" y="5642"/>
                    <a:pt x="602" y="5664"/>
                    <a:pt x="579" y="5691"/>
                  </a:cubicBezTo>
                  <a:cubicBezTo>
                    <a:pt x="474" y="5806"/>
                    <a:pt x="428" y="5956"/>
                    <a:pt x="442" y="6107"/>
                  </a:cubicBezTo>
                  <a:lnTo>
                    <a:pt x="1080" y="11962"/>
                  </a:lnTo>
                  <a:cubicBezTo>
                    <a:pt x="1103" y="12170"/>
                    <a:pt x="1239" y="12340"/>
                    <a:pt x="1426" y="12408"/>
                  </a:cubicBezTo>
                  <a:lnTo>
                    <a:pt x="1635" y="14271"/>
                  </a:lnTo>
                  <a:cubicBezTo>
                    <a:pt x="1668" y="14540"/>
                    <a:pt x="1896" y="14746"/>
                    <a:pt x="2169" y="14746"/>
                  </a:cubicBezTo>
                  <a:lnTo>
                    <a:pt x="3258" y="14746"/>
                  </a:lnTo>
                  <a:cubicBezTo>
                    <a:pt x="3381" y="14746"/>
                    <a:pt x="3477" y="14649"/>
                    <a:pt x="3477" y="14531"/>
                  </a:cubicBezTo>
                  <a:cubicBezTo>
                    <a:pt x="3477" y="14412"/>
                    <a:pt x="3381" y="14313"/>
                    <a:pt x="3258" y="14313"/>
                  </a:cubicBezTo>
                  <a:lnTo>
                    <a:pt x="2169" y="14313"/>
                  </a:lnTo>
                  <a:cubicBezTo>
                    <a:pt x="2114" y="14313"/>
                    <a:pt x="2068" y="14275"/>
                    <a:pt x="2064" y="14221"/>
                  </a:cubicBezTo>
                  <a:lnTo>
                    <a:pt x="1864" y="12444"/>
                  </a:lnTo>
                  <a:lnTo>
                    <a:pt x="6802" y="12444"/>
                  </a:lnTo>
                  <a:cubicBezTo>
                    <a:pt x="6921" y="12444"/>
                    <a:pt x="7016" y="12344"/>
                    <a:pt x="7016" y="12225"/>
                  </a:cubicBezTo>
                  <a:cubicBezTo>
                    <a:pt x="7016" y="12107"/>
                    <a:pt x="6921" y="12012"/>
                    <a:pt x="6802" y="12012"/>
                  </a:cubicBezTo>
                  <a:lnTo>
                    <a:pt x="1613" y="12012"/>
                  </a:lnTo>
                  <a:cubicBezTo>
                    <a:pt x="1559" y="12006"/>
                    <a:pt x="1517" y="11970"/>
                    <a:pt x="1508" y="11916"/>
                  </a:cubicBezTo>
                  <a:lnTo>
                    <a:pt x="875" y="6061"/>
                  </a:lnTo>
                  <a:cubicBezTo>
                    <a:pt x="870" y="6019"/>
                    <a:pt x="888" y="5992"/>
                    <a:pt x="897" y="5979"/>
                  </a:cubicBezTo>
                  <a:cubicBezTo>
                    <a:pt x="911" y="5965"/>
                    <a:pt x="939" y="5943"/>
                    <a:pt x="979" y="5943"/>
                  </a:cubicBezTo>
                  <a:lnTo>
                    <a:pt x="9413" y="5943"/>
                  </a:lnTo>
                  <a:cubicBezTo>
                    <a:pt x="9454" y="5943"/>
                    <a:pt x="9481" y="5965"/>
                    <a:pt x="9491" y="5979"/>
                  </a:cubicBezTo>
                  <a:cubicBezTo>
                    <a:pt x="9504" y="5992"/>
                    <a:pt x="9523" y="6019"/>
                    <a:pt x="9518" y="6061"/>
                  </a:cubicBezTo>
                  <a:lnTo>
                    <a:pt x="8880" y="11916"/>
                  </a:lnTo>
                  <a:cubicBezTo>
                    <a:pt x="8875" y="11970"/>
                    <a:pt x="8831" y="12012"/>
                    <a:pt x="8776" y="12012"/>
                  </a:cubicBezTo>
                  <a:lnTo>
                    <a:pt x="7741" y="12012"/>
                  </a:lnTo>
                  <a:cubicBezTo>
                    <a:pt x="7622" y="12012"/>
                    <a:pt x="7527" y="12107"/>
                    <a:pt x="7527" y="12225"/>
                  </a:cubicBezTo>
                  <a:cubicBezTo>
                    <a:pt x="7527" y="12344"/>
                    <a:pt x="7622" y="12444"/>
                    <a:pt x="7741" y="12444"/>
                  </a:cubicBezTo>
                  <a:lnTo>
                    <a:pt x="8530" y="12444"/>
                  </a:lnTo>
                  <a:lnTo>
                    <a:pt x="8324" y="14221"/>
                  </a:lnTo>
                  <a:cubicBezTo>
                    <a:pt x="8320" y="14275"/>
                    <a:pt x="8274" y="14313"/>
                    <a:pt x="8224" y="14313"/>
                  </a:cubicBezTo>
                  <a:lnTo>
                    <a:pt x="4201" y="14313"/>
                  </a:lnTo>
                  <a:cubicBezTo>
                    <a:pt x="4083" y="14313"/>
                    <a:pt x="3982" y="14412"/>
                    <a:pt x="3982" y="14531"/>
                  </a:cubicBezTo>
                  <a:cubicBezTo>
                    <a:pt x="3982" y="14649"/>
                    <a:pt x="4083" y="14746"/>
                    <a:pt x="4201" y="14746"/>
                  </a:cubicBezTo>
                  <a:lnTo>
                    <a:pt x="8224" y="14746"/>
                  </a:lnTo>
                  <a:cubicBezTo>
                    <a:pt x="8497" y="14746"/>
                    <a:pt x="8726" y="14540"/>
                    <a:pt x="8757" y="14271"/>
                  </a:cubicBezTo>
                  <a:lnTo>
                    <a:pt x="8967" y="12408"/>
                  </a:lnTo>
                  <a:cubicBezTo>
                    <a:pt x="9149" y="12340"/>
                    <a:pt x="9286" y="12170"/>
                    <a:pt x="9308" y="11962"/>
                  </a:cubicBezTo>
                  <a:lnTo>
                    <a:pt x="9946" y="6107"/>
                  </a:lnTo>
                  <a:cubicBezTo>
                    <a:pt x="9965" y="5956"/>
                    <a:pt x="9914" y="5806"/>
                    <a:pt x="9815" y="5691"/>
                  </a:cubicBezTo>
                  <a:cubicBezTo>
                    <a:pt x="9792" y="5664"/>
                    <a:pt x="9764" y="5642"/>
                    <a:pt x="9737" y="5619"/>
                  </a:cubicBezTo>
                  <a:lnTo>
                    <a:pt x="9897" y="4211"/>
                  </a:lnTo>
                  <a:cubicBezTo>
                    <a:pt x="10170" y="4188"/>
                    <a:pt x="10389" y="3956"/>
                    <a:pt x="10389" y="3678"/>
                  </a:cubicBezTo>
                  <a:lnTo>
                    <a:pt x="10389" y="2712"/>
                  </a:lnTo>
                  <a:cubicBezTo>
                    <a:pt x="10389" y="2416"/>
                    <a:pt x="10147" y="2175"/>
                    <a:pt x="9851" y="2175"/>
                  </a:cubicBezTo>
                  <a:lnTo>
                    <a:pt x="9382" y="2175"/>
                  </a:lnTo>
                  <a:lnTo>
                    <a:pt x="9382" y="539"/>
                  </a:lnTo>
                  <a:cubicBezTo>
                    <a:pt x="9382" y="242"/>
                    <a:pt x="9140" y="1"/>
                    <a:pt x="88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4793050" y="2156675"/>
              <a:ext cx="10950" cy="10850"/>
            </a:xfrm>
            <a:custGeom>
              <a:rect b="b" l="l" r="r" t="t"/>
              <a:pathLst>
                <a:path extrusionOk="0" h="434" w="438">
                  <a:moveTo>
                    <a:pt x="219" y="1"/>
                  </a:moveTo>
                  <a:cubicBezTo>
                    <a:pt x="95" y="1"/>
                    <a:pt x="0" y="97"/>
                    <a:pt x="0" y="220"/>
                  </a:cubicBezTo>
                  <a:cubicBezTo>
                    <a:pt x="0" y="339"/>
                    <a:pt x="100" y="434"/>
                    <a:pt x="219" y="434"/>
                  </a:cubicBezTo>
                  <a:cubicBezTo>
                    <a:pt x="337" y="434"/>
                    <a:pt x="437" y="339"/>
                    <a:pt x="437" y="220"/>
                  </a:cubicBezTo>
                  <a:cubicBezTo>
                    <a:pt x="437"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4808300" y="2156675"/>
              <a:ext cx="10850" cy="10850"/>
            </a:xfrm>
            <a:custGeom>
              <a:rect b="b" l="l" r="r" t="t"/>
              <a:pathLst>
                <a:path extrusionOk="0" h="434" w="434">
                  <a:moveTo>
                    <a:pt x="215" y="1"/>
                  </a:moveTo>
                  <a:cubicBezTo>
                    <a:pt x="95" y="1"/>
                    <a:pt x="0" y="97"/>
                    <a:pt x="0" y="220"/>
                  </a:cubicBezTo>
                  <a:cubicBezTo>
                    <a:pt x="0" y="339"/>
                    <a:pt x="101"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1"/>
            <p:cNvSpPr/>
            <p:nvPr/>
          </p:nvSpPr>
          <p:spPr>
            <a:xfrm>
              <a:off x="4972100" y="2156675"/>
              <a:ext cx="10825" cy="10850"/>
            </a:xfrm>
            <a:custGeom>
              <a:rect b="b" l="l" r="r" t="t"/>
              <a:pathLst>
                <a:path extrusionOk="0" h="434" w="433">
                  <a:moveTo>
                    <a:pt x="214" y="1"/>
                  </a:moveTo>
                  <a:cubicBezTo>
                    <a:pt x="96" y="1"/>
                    <a:pt x="1" y="97"/>
                    <a:pt x="1" y="220"/>
                  </a:cubicBezTo>
                  <a:cubicBezTo>
                    <a:pt x="1" y="339"/>
                    <a:pt x="96" y="434"/>
                    <a:pt x="214" y="434"/>
                  </a:cubicBezTo>
                  <a:cubicBezTo>
                    <a:pt x="333" y="434"/>
                    <a:pt x="432" y="339"/>
                    <a:pt x="432" y="220"/>
                  </a:cubicBezTo>
                  <a:cubicBezTo>
                    <a:pt x="432"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a:off x="4987250" y="2156675"/>
              <a:ext cx="10850" cy="10850"/>
            </a:xfrm>
            <a:custGeom>
              <a:rect b="b" l="l" r="r" t="t"/>
              <a:pathLst>
                <a:path extrusionOk="0" h="434" w="434">
                  <a:moveTo>
                    <a:pt x="215" y="1"/>
                  </a:moveTo>
                  <a:cubicBezTo>
                    <a:pt x="95" y="1"/>
                    <a:pt x="0" y="97"/>
                    <a:pt x="0" y="220"/>
                  </a:cubicBezTo>
                  <a:cubicBezTo>
                    <a:pt x="0" y="339"/>
                    <a:pt x="100"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1"/>
            <p:cNvSpPr/>
            <p:nvPr/>
          </p:nvSpPr>
          <p:spPr>
            <a:xfrm>
              <a:off x="4833900" y="2156575"/>
              <a:ext cx="123300" cy="10750"/>
            </a:xfrm>
            <a:custGeom>
              <a:rect b="b" l="l" r="r" t="t"/>
              <a:pathLst>
                <a:path extrusionOk="0" h="430" w="4932">
                  <a:moveTo>
                    <a:pt x="220" y="1"/>
                  </a:moveTo>
                  <a:cubicBezTo>
                    <a:pt x="101" y="1"/>
                    <a:pt x="1" y="97"/>
                    <a:pt x="1" y="215"/>
                  </a:cubicBezTo>
                  <a:cubicBezTo>
                    <a:pt x="1" y="333"/>
                    <a:pt x="101" y="429"/>
                    <a:pt x="220" y="429"/>
                  </a:cubicBezTo>
                  <a:lnTo>
                    <a:pt x="4717" y="429"/>
                  </a:lnTo>
                  <a:cubicBezTo>
                    <a:pt x="4835" y="429"/>
                    <a:pt x="4931" y="333"/>
                    <a:pt x="4931" y="215"/>
                  </a:cubicBezTo>
                  <a:cubicBezTo>
                    <a:pt x="4931" y="97"/>
                    <a:pt x="4835" y="1"/>
                    <a:pt x="47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1"/>
            <p:cNvSpPr/>
            <p:nvPr/>
          </p:nvSpPr>
          <p:spPr>
            <a:xfrm>
              <a:off x="4842000" y="2252625"/>
              <a:ext cx="107425" cy="122925"/>
            </a:xfrm>
            <a:custGeom>
              <a:rect b="b" l="l" r="r" t="t"/>
              <a:pathLst>
                <a:path extrusionOk="0" h="4917" w="4297">
                  <a:moveTo>
                    <a:pt x="2151" y="433"/>
                  </a:moveTo>
                  <a:cubicBezTo>
                    <a:pt x="3094" y="433"/>
                    <a:pt x="3869" y="1203"/>
                    <a:pt x="3869" y="2150"/>
                  </a:cubicBezTo>
                  <a:cubicBezTo>
                    <a:pt x="3869" y="2446"/>
                    <a:pt x="3792" y="2734"/>
                    <a:pt x="3651" y="2984"/>
                  </a:cubicBezTo>
                  <a:cubicBezTo>
                    <a:pt x="3569" y="2833"/>
                    <a:pt x="3459" y="2706"/>
                    <a:pt x="3331" y="2615"/>
                  </a:cubicBezTo>
                  <a:cubicBezTo>
                    <a:pt x="3510" y="2150"/>
                    <a:pt x="3405" y="1613"/>
                    <a:pt x="3045" y="1253"/>
                  </a:cubicBezTo>
                  <a:cubicBezTo>
                    <a:pt x="3004" y="1212"/>
                    <a:pt x="2949" y="1192"/>
                    <a:pt x="2894" y="1192"/>
                  </a:cubicBezTo>
                  <a:cubicBezTo>
                    <a:pt x="2838" y="1192"/>
                    <a:pt x="2782" y="1212"/>
                    <a:pt x="2739" y="1253"/>
                  </a:cubicBezTo>
                  <a:cubicBezTo>
                    <a:pt x="2657" y="1340"/>
                    <a:pt x="2657" y="1476"/>
                    <a:pt x="2739" y="1558"/>
                  </a:cubicBezTo>
                  <a:cubicBezTo>
                    <a:pt x="2980" y="1794"/>
                    <a:pt x="3049" y="2155"/>
                    <a:pt x="2926" y="2465"/>
                  </a:cubicBezTo>
                  <a:cubicBezTo>
                    <a:pt x="2903" y="2460"/>
                    <a:pt x="2885" y="2460"/>
                    <a:pt x="2862" y="2460"/>
                  </a:cubicBezTo>
                  <a:cubicBezTo>
                    <a:pt x="2612" y="2460"/>
                    <a:pt x="2379" y="2579"/>
                    <a:pt x="2202" y="2788"/>
                  </a:cubicBezTo>
                  <a:cubicBezTo>
                    <a:pt x="2053" y="2654"/>
                    <a:pt x="1857" y="2583"/>
                    <a:pt x="1639" y="2583"/>
                  </a:cubicBezTo>
                  <a:cubicBezTo>
                    <a:pt x="1583" y="2583"/>
                    <a:pt x="1526" y="2588"/>
                    <a:pt x="1468" y="2597"/>
                  </a:cubicBezTo>
                  <a:cubicBezTo>
                    <a:pt x="1459" y="2597"/>
                    <a:pt x="1449" y="2597"/>
                    <a:pt x="1445" y="2601"/>
                  </a:cubicBezTo>
                  <a:cubicBezTo>
                    <a:pt x="1235" y="2273"/>
                    <a:pt x="1277" y="1836"/>
                    <a:pt x="1559" y="1558"/>
                  </a:cubicBezTo>
                  <a:cubicBezTo>
                    <a:pt x="1641" y="1476"/>
                    <a:pt x="1641" y="1340"/>
                    <a:pt x="1559" y="1253"/>
                  </a:cubicBezTo>
                  <a:cubicBezTo>
                    <a:pt x="1516" y="1212"/>
                    <a:pt x="1460" y="1192"/>
                    <a:pt x="1405" y="1192"/>
                  </a:cubicBezTo>
                  <a:cubicBezTo>
                    <a:pt x="1349" y="1192"/>
                    <a:pt x="1295" y="1212"/>
                    <a:pt x="1254" y="1253"/>
                  </a:cubicBezTo>
                  <a:cubicBezTo>
                    <a:pt x="852" y="1653"/>
                    <a:pt x="770" y="2265"/>
                    <a:pt x="1031" y="2747"/>
                  </a:cubicBezTo>
                  <a:cubicBezTo>
                    <a:pt x="907" y="2816"/>
                    <a:pt x="793" y="2902"/>
                    <a:pt x="688" y="3007"/>
                  </a:cubicBezTo>
                  <a:cubicBezTo>
                    <a:pt x="680" y="3012"/>
                    <a:pt x="675" y="3020"/>
                    <a:pt x="671" y="3025"/>
                  </a:cubicBezTo>
                  <a:cubicBezTo>
                    <a:pt x="511" y="2761"/>
                    <a:pt x="429" y="2465"/>
                    <a:pt x="429" y="2150"/>
                  </a:cubicBezTo>
                  <a:cubicBezTo>
                    <a:pt x="429" y="1203"/>
                    <a:pt x="1203" y="433"/>
                    <a:pt x="2151" y="433"/>
                  </a:cubicBezTo>
                  <a:close/>
                  <a:moveTo>
                    <a:pt x="1632" y="3016"/>
                  </a:moveTo>
                  <a:cubicBezTo>
                    <a:pt x="1664" y="3016"/>
                    <a:pt x="1695" y="3016"/>
                    <a:pt x="1727" y="3025"/>
                  </a:cubicBezTo>
                  <a:lnTo>
                    <a:pt x="1035" y="3718"/>
                  </a:lnTo>
                  <a:cubicBezTo>
                    <a:pt x="949" y="3800"/>
                    <a:pt x="949" y="3937"/>
                    <a:pt x="1035" y="4023"/>
                  </a:cubicBezTo>
                  <a:cubicBezTo>
                    <a:pt x="1077" y="4064"/>
                    <a:pt x="1131" y="4086"/>
                    <a:pt x="1186" y="4086"/>
                  </a:cubicBezTo>
                  <a:cubicBezTo>
                    <a:pt x="1241" y="4086"/>
                    <a:pt x="1300" y="4064"/>
                    <a:pt x="1340" y="4023"/>
                  </a:cubicBezTo>
                  <a:lnTo>
                    <a:pt x="2033" y="3331"/>
                  </a:lnTo>
                  <a:lnTo>
                    <a:pt x="2033" y="3331"/>
                  </a:lnTo>
                  <a:cubicBezTo>
                    <a:pt x="2074" y="3550"/>
                    <a:pt x="1969" y="3840"/>
                    <a:pt x="1746" y="4064"/>
                  </a:cubicBezTo>
                  <a:cubicBezTo>
                    <a:pt x="1553" y="4257"/>
                    <a:pt x="1310" y="4362"/>
                    <a:pt x="1106" y="4362"/>
                  </a:cubicBezTo>
                  <a:cubicBezTo>
                    <a:pt x="987" y="4362"/>
                    <a:pt x="881" y="4326"/>
                    <a:pt x="808" y="4251"/>
                  </a:cubicBezTo>
                  <a:cubicBezTo>
                    <a:pt x="716" y="4160"/>
                    <a:pt x="680" y="4019"/>
                    <a:pt x="703" y="3855"/>
                  </a:cubicBezTo>
                  <a:cubicBezTo>
                    <a:pt x="730" y="3668"/>
                    <a:pt x="835" y="3468"/>
                    <a:pt x="994" y="3312"/>
                  </a:cubicBezTo>
                  <a:cubicBezTo>
                    <a:pt x="1149" y="3157"/>
                    <a:pt x="1344" y="3052"/>
                    <a:pt x="1531" y="3020"/>
                  </a:cubicBezTo>
                  <a:cubicBezTo>
                    <a:pt x="1569" y="3016"/>
                    <a:pt x="1600" y="3016"/>
                    <a:pt x="1632" y="3016"/>
                  </a:cubicBezTo>
                  <a:close/>
                  <a:moveTo>
                    <a:pt x="3077" y="2966"/>
                  </a:moveTo>
                  <a:cubicBezTo>
                    <a:pt x="3264" y="3089"/>
                    <a:pt x="3390" y="3371"/>
                    <a:pt x="3390" y="3691"/>
                  </a:cubicBezTo>
                  <a:cubicBezTo>
                    <a:pt x="3390" y="4118"/>
                    <a:pt x="3149" y="4483"/>
                    <a:pt x="2862" y="4483"/>
                  </a:cubicBezTo>
                  <a:cubicBezTo>
                    <a:pt x="2635" y="4483"/>
                    <a:pt x="2425" y="4251"/>
                    <a:pt x="2356" y="3927"/>
                  </a:cubicBezTo>
                  <a:cubicBezTo>
                    <a:pt x="2465" y="3681"/>
                    <a:pt x="2498" y="3426"/>
                    <a:pt x="2448" y="3203"/>
                  </a:cubicBezTo>
                  <a:cubicBezTo>
                    <a:pt x="2498" y="3098"/>
                    <a:pt x="2570" y="3016"/>
                    <a:pt x="2644" y="2966"/>
                  </a:cubicBezTo>
                  <a:lnTo>
                    <a:pt x="2644" y="3945"/>
                  </a:lnTo>
                  <a:cubicBezTo>
                    <a:pt x="2644" y="4064"/>
                    <a:pt x="2744" y="4160"/>
                    <a:pt x="2862" y="4160"/>
                  </a:cubicBezTo>
                  <a:cubicBezTo>
                    <a:pt x="2980" y="4160"/>
                    <a:pt x="3077" y="4064"/>
                    <a:pt x="3077" y="3945"/>
                  </a:cubicBezTo>
                  <a:lnTo>
                    <a:pt x="3077" y="2966"/>
                  </a:lnTo>
                  <a:close/>
                  <a:moveTo>
                    <a:pt x="2151" y="0"/>
                  </a:moveTo>
                  <a:cubicBezTo>
                    <a:pt x="962" y="0"/>
                    <a:pt x="0" y="966"/>
                    <a:pt x="0" y="2150"/>
                  </a:cubicBezTo>
                  <a:cubicBezTo>
                    <a:pt x="0" y="2606"/>
                    <a:pt x="137" y="3035"/>
                    <a:pt x="402" y="3403"/>
                  </a:cubicBezTo>
                  <a:cubicBezTo>
                    <a:pt x="338" y="3527"/>
                    <a:pt x="297" y="3659"/>
                    <a:pt x="274" y="3790"/>
                  </a:cubicBezTo>
                  <a:cubicBezTo>
                    <a:pt x="229" y="4091"/>
                    <a:pt x="311" y="4364"/>
                    <a:pt x="502" y="4556"/>
                  </a:cubicBezTo>
                  <a:cubicBezTo>
                    <a:pt x="657" y="4715"/>
                    <a:pt x="871" y="4793"/>
                    <a:pt x="1104" y="4793"/>
                  </a:cubicBezTo>
                  <a:cubicBezTo>
                    <a:pt x="1422" y="4793"/>
                    <a:pt x="1773" y="4647"/>
                    <a:pt x="2051" y="4370"/>
                  </a:cubicBezTo>
                  <a:cubicBezTo>
                    <a:pt x="2051" y="4364"/>
                    <a:pt x="2051" y="4364"/>
                    <a:pt x="2055" y="4360"/>
                  </a:cubicBezTo>
                  <a:cubicBezTo>
                    <a:pt x="2229" y="4702"/>
                    <a:pt x="2530" y="4916"/>
                    <a:pt x="2862" y="4916"/>
                  </a:cubicBezTo>
                  <a:cubicBezTo>
                    <a:pt x="3390" y="4916"/>
                    <a:pt x="3823" y="4364"/>
                    <a:pt x="3823" y="3691"/>
                  </a:cubicBezTo>
                  <a:cubicBezTo>
                    <a:pt x="3823" y="3626"/>
                    <a:pt x="3819" y="3567"/>
                    <a:pt x="3815" y="3508"/>
                  </a:cubicBezTo>
                  <a:cubicBezTo>
                    <a:pt x="4129" y="3125"/>
                    <a:pt x="4297" y="2647"/>
                    <a:pt x="4297" y="2150"/>
                  </a:cubicBezTo>
                  <a:cubicBezTo>
                    <a:pt x="4297" y="966"/>
                    <a:pt x="3336" y="0"/>
                    <a:pt x="21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1"/>
            <p:cNvSpPr/>
            <p:nvPr/>
          </p:nvSpPr>
          <p:spPr>
            <a:xfrm>
              <a:off x="4883475" y="2301150"/>
              <a:ext cx="24275" cy="10700"/>
            </a:xfrm>
            <a:custGeom>
              <a:rect b="b" l="l" r="r" t="t"/>
              <a:pathLst>
                <a:path extrusionOk="0" h="428" w="971">
                  <a:moveTo>
                    <a:pt x="215" y="0"/>
                  </a:moveTo>
                  <a:cubicBezTo>
                    <a:pt x="95" y="0"/>
                    <a:pt x="0" y="95"/>
                    <a:pt x="0" y="214"/>
                  </a:cubicBezTo>
                  <a:cubicBezTo>
                    <a:pt x="0" y="332"/>
                    <a:pt x="95" y="428"/>
                    <a:pt x="215" y="428"/>
                  </a:cubicBezTo>
                  <a:lnTo>
                    <a:pt x="752" y="428"/>
                  </a:lnTo>
                  <a:cubicBezTo>
                    <a:pt x="875" y="428"/>
                    <a:pt x="970" y="332"/>
                    <a:pt x="970" y="214"/>
                  </a:cubicBezTo>
                  <a:cubicBezTo>
                    <a:pt x="970" y="95"/>
                    <a:pt x="875" y="0"/>
                    <a:pt x="7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1"/>
            <p:cNvSpPr/>
            <p:nvPr/>
          </p:nvSpPr>
          <p:spPr>
            <a:xfrm>
              <a:off x="4887800" y="2285750"/>
              <a:ext cx="15625" cy="10850"/>
            </a:xfrm>
            <a:custGeom>
              <a:rect b="b" l="l" r="r" t="t"/>
              <a:pathLst>
                <a:path extrusionOk="0" h="434" w="625">
                  <a:moveTo>
                    <a:pt x="214" y="0"/>
                  </a:moveTo>
                  <a:cubicBezTo>
                    <a:pt x="96" y="0"/>
                    <a:pt x="0" y="101"/>
                    <a:pt x="0" y="219"/>
                  </a:cubicBezTo>
                  <a:cubicBezTo>
                    <a:pt x="0" y="338"/>
                    <a:pt x="96" y="433"/>
                    <a:pt x="214" y="433"/>
                  </a:cubicBezTo>
                  <a:lnTo>
                    <a:pt x="406" y="433"/>
                  </a:lnTo>
                  <a:cubicBezTo>
                    <a:pt x="529" y="433"/>
                    <a:pt x="625" y="338"/>
                    <a:pt x="625" y="219"/>
                  </a:cubicBezTo>
                  <a:cubicBezTo>
                    <a:pt x="625" y="101"/>
                    <a:pt x="529" y="0"/>
                    <a:pt x="4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41"/>
          <p:cNvGrpSpPr/>
          <p:nvPr/>
        </p:nvGrpSpPr>
        <p:grpSpPr>
          <a:xfrm>
            <a:off x="4115950" y="2941150"/>
            <a:ext cx="314200" cy="367825"/>
            <a:chOff x="4115950" y="2645250"/>
            <a:chExt cx="314200" cy="367825"/>
          </a:xfrm>
        </p:grpSpPr>
        <p:sp>
          <p:nvSpPr>
            <p:cNvPr id="708" name="Google Shape;708;p41"/>
            <p:cNvSpPr/>
            <p:nvPr/>
          </p:nvSpPr>
          <p:spPr>
            <a:xfrm>
              <a:off x="4115950" y="2645250"/>
              <a:ext cx="314200" cy="367825"/>
            </a:xfrm>
            <a:custGeom>
              <a:rect b="b" l="l" r="r" t="t"/>
              <a:pathLst>
                <a:path extrusionOk="0" h="14713" w="12568">
                  <a:moveTo>
                    <a:pt x="10808" y="3814"/>
                  </a:moveTo>
                  <a:cubicBezTo>
                    <a:pt x="10812" y="3909"/>
                    <a:pt x="10818" y="4010"/>
                    <a:pt x="10818" y="4105"/>
                  </a:cubicBezTo>
                  <a:cubicBezTo>
                    <a:pt x="10818" y="4252"/>
                    <a:pt x="10808" y="4397"/>
                    <a:pt x="10791" y="4542"/>
                  </a:cubicBezTo>
                  <a:lnTo>
                    <a:pt x="10335" y="4542"/>
                  </a:lnTo>
                  <a:cubicBezTo>
                    <a:pt x="10522" y="4319"/>
                    <a:pt x="10681" y="4078"/>
                    <a:pt x="10808" y="3814"/>
                  </a:cubicBezTo>
                  <a:close/>
                  <a:moveTo>
                    <a:pt x="11478" y="3230"/>
                  </a:moveTo>
                  <a:cubicBezTo>
                    <a:pt x="11843" y="3230"/>
                    <a:pt x="12135" y="3522"/>
                    <a:pt x="12135" y="3886"/>
                  </a:cubicBezTo>
                  <a:cubicBezTo>
                    <a:pt x="12135" y="4247"/>
                    <a:pt x="11843" y="4542"/>
                    <a:pt x="11478" y="4542"/>
                  </a:cubicBezTo>
                  <a:lnTo>
                    <a:pt x="11228" y="4542"/>
                  </a:lnTo>
                  <a:cubicBezTo>
                    <a:pt x="11241" y="4397"/>
                    <a:pt x="11250" y="4252"/>
                    <a:pt x="11250" y="4105"/>
                  </a:cubicBezTo>
                  <a:cubicBezTo>
                    <a:pt x="11250" y="3810"/>
                    <a:pt x="11218" y="3518"/>
                    <a:pt x="11155" y="3230"/>
                  </a:cubicBezTo>
                  <a:close/>
                  <a:moveTo>
                    <a:pt x="10654" y="2565"/>
                  </a:moveTo>
                  <a:cubicBezTo>
                    <a:pt x="10671" y="2565"/>
                    <a:pt x="10681" y="2574"/>
                    <a:pt x="10690" y="2580"/>
                  </a:cubicBezTo>
                  <a:cubicBezTo>
                    <a:pt x="10694" y="2584"/>
                    <a:pt x="10699" y="2597"/>
                    <a:pt x="10699" y="2611"/>
                  </a:cubicBezTo>
                  <a:cubicBezTo>
                    <a:pt x="10599" y="3750"/>
                    <a:pt x="9838" y="4739"/>
                    <a:pt x="8762" y="5131"/>
                  </a:cubicBezTo>
                  <a:lnTo>
                    <a:pt x="7496" y="5131"/>
                  </a:lnTo>
                  <a:cubicBezTo>
                    <a:pt x="7368" y="4707"/>
                    <a:pt x="7045" y="4401"/>
                    <a:pt x="6667" y="4401"/>
                  </a:cubicBezTo>
                  <a:cubicBezTo>
                    <a:pt x="6444" y="4401"/>
                    <a:pt x="6234" y="4502"/>
                    <a:pt x="6074" y="4685"/>
                  </a:cubicBezTo>
                  <a:cubicBezTo>
                    <a:pt x="5984" y="4611"/>
                    <a:pt x="5879" y="4561"/>
                    <a:pt x="5760" y="4534"/>
                  </a:cubicBezTo>
                  <a:cubicBezTo>
                    <a:pt x="5208" y="4033"/>
                    <a:pt x="4871" y="3349"/>
                    <a:pt x="4808" y="2611"/>
                  </a:cubicBezTo>
                  <a:cubicBezTo>
                    <a:pt x="4808" y="2597"/>
                    <a:pt x="4812" y="2584"/>
                    <a:pt x="4817" y="2580"/>
                  </a:cubicBezTo>
                  <a:cubicBezTo>
                    <a:pt x="4825" y="2574"/>
                    <a:pt x="4835" y="2565"/>
                    <a:pt x="4853" y="2565"/>
                  </a:cubicBezTo>
                  <a:close/>
                  <a:moveTo>
                    <a:pt x="9018" y="5564"/>
                  </a:moveTo>
                  <a:cubicBezTo>
                    <a:pt x="9045" y="5564"/>
                    <a:pt x="9063" y="5587"/>
                    <a:pt x="9063" y="5609"/>
                  </a:cubicBezTo>
                  <a:lnTo>
                    <a:pt x="9063" y="5978"/>
                  </a:lnTo>
                  <a:cubicBezTo>
                    <a:pt x="9063" y="6006"/>
                    <a:pt x="9045" y="6024"/>
                    <a:pt x="9018" y="6024"/>
                  </a:cubicBezTo>
                  <a:lnTo>
                    <a:pt x="7455" y="6024"/>
                  </a:lnTo>
                  <a:cubicBezTo>
                    <a:pt x="7510" y="5887"/>
                    <a:pt x="7542" y="5728"/>
                    <a:pt x="7551" y="5564"/>
                  </a:cubicBezTo>
                  <a:close/>
                  <a:moveTo>
                    <a:pt x="5564" y="4939"/>
                  </a:moveTo>
                  <a:cubicBezTo>
                    <a:pt x="5578" y="4939"/>
                    <a:pt x="5591" y="4939"/>
                    <a:pt x="5605" y="4944"/>
                  </a:cubicBezTo>
                  <a:lnTo>
                    <a:pt x="5012" y="5532"/>
                  </a:lnTo>
                  <a:cubicBezTo>
                    <a:pt x="4930" y="5614"/>
                    <a:pt x="4930" y="5751"/>
                    <a:pt x="5012" y="5837"/>
                  </a:cubicBezTo>
                  <a:cubicBezTo>
                    <a:pt x="5058" y="5878"/>
                    <a:pt x="5113" y="5901"/>
                    <a:pt x="5168" y="5901"/>
                  </a:cubicBezTo>
                  <a:cubicBezTo>
                    <a:pt x="5222" y="5901"/>
                    <a:pt x="5277" y="5878"/>
                    <a:pt x="5318" y="5837"/>
                  </a:cubicBezTo>
                  <a:lnTo>
                    <a:pt x="5910" y="5249"/>
                  </a:lnTo>
                  <a:lnTo>
                    <a:pt x="5910" y="5249"/>
                  </a:lnTo>
                  <a:cubicBezTo>
                    <a:pt x="5924" y="5432"/>
                    <a:pt x="5828" y="5659"/>
                    <a:pt x="5651" y="5842"/>
                  </a:cubicBezTo>
                  <a:cubicBezTo>
                    <a:pt x="5482" y="6010"/>
                    <a:pt x="5271" y="6102"/>
                    <a:pt x="5094" y="6102"/>
                  </a:cubicBezTo>
                  <a:cubicBezTo>
                    <a:pt x="4993" y="6102"/>
                    <a:pt x="4904" y="6073"/>
                    <a:pt x="4840" y="6010"/>
                  </a:cubicBezTo>
                  <a:cubicBezTo>
                    <a:pt x="4739" y="5905"/>
                    <a:pt x="4743" y="5755"/>
                    <a:pt x="4758" y="5673"/>
                  </a:cubicBezTo>
                  <a:cubicBezTo>
                    <a:pt x="4781" y="5509"/>
                    <a:pt x="4871" y="5341"/>
                    <a:pt x="5008" y="5204"/>
                  </a:cubicBezTo>
                  <a:cubicBezTo>
                    <a:pt x="5176" y="5035"/>
                    <a:pt x="5391" y="4939"/>
                    <a:pt x="5564" y="4939"/>
                  </a:cubicBezTo>
                  <a:close/>
                  <a:moveTo>
                    <a:pt x="6881" y="4916"/>
                  </a:moveTo>
                  <a:cubicBezTo>
                    <a:pt x="7022" y="5035"/>
                    <a:pt x="7117" y="5267"/>
                    <a:pt x="7117" y="5522"/>
                  </a:cubicBezTo>
                  <a:cubicBezTo>
                    <a:pt x="7117" y="5896"/>
                    <a:pt x="6913" y="6210"/>
                    <a:pt x="6667" y="6210"/>
                  </a:cubicBezTo>
                  <a:cubicBezTo>
                    <a:pt x="6476" y="6210"/>
                    <a:pt x="6297" y="6014"/>
                    <a:pt x="6238" y="5737"/>
                  </a:cubicBezTo>
                  <a:cubicBezTo>
                    <a:pt x="6335" y="5518"/>
                    <a:pt x="6362" y="5290"/>
                    <a:pt x="6316" y="5089"/>
                  </a:cubicBezTo>
                  <a:cubicBezTo>
                    <a:pt x="6352" y="5017"/>
                    <a:pt x="6398" y="4962"/>
                    <a:pt x="6448" y="4921"/>
                  </a:cubicBezTo>
                  <a:lnTo>
                    <a:pt x="6448" y="5751"/>
                  </a:lnTo>
                  <a:cubicBezTo>
                    <a:pt x="6448" y="5869"/>
                    <a:pt x="6548" y="5970"/>
                    <a:pt x="6667" y="5970"/>
                  </a:cubicBezTo>
                  <a:cubicBezTo>
                    <a:pt x="6785" y="5970"/>
                    <a:pt x="6881" y="5869"/>
                    <a:pt x="6881" y="5751"/>
                  </a:cubicBezTo>
                  <a:lnTo>
                    <a:pt x="6881" y="4916"/>
                  </a:lnTo>
                  <a:close/>
                  <a:moveTo>
                    <a:pt x="5887" y="8010"/>
                  </a:moveTo>
                  <a:cubicBezTo>
                    <a:pt x="6284" y="8138"/>
                    <a:pt x="6707" y="8211"/>
                    <a:pt x="7145" y="8211"/>
                  </a:cubicBezTo>
                  <a:cubicBezTo>
                    <a:pt x="7582" y="8211"/>
                    <a:pt x="8002" y="8142"/>
                    <a:pt x="8394" y="8014"/>
                  </a:cubicBezTo>
                  <a:lnTo>
                    <a:pt x="8394" y="8014"/>
                  </a:lnTo>
                  <a:lnTo>
                    <a:pt x="8084" y="9842"/>
                  </a:lnTo>
                  <a:cubicBezTo>
                    <a:pt x="8079" y="9869"/>
                    <a:pt x="8061" y="9883"/>
                    <a:pt x="8051" y="9888"/>
                  </a:cubicBezTo>
                  <a:cubicBezTo>
                    <a:pt x="8045" y="9894"/>
                    <a:pt x="8031" y="9898"/>
                    <a:pt x="8015" y="9898"/>
                  </a:cubicBezTo>
                  <a:cubicBezTo>
                    <a:pt x="8009" y="9898"/>
                    <a:pt x="8003" y="9897"/>
                    <a:pt x="7997" y="9896"/>
                  </a:cubicBezTo>
                  <a:lnTo>
                    <a:pt x="5946" y="9208"/>
                  </a:lnTo>
                  <a:cubicBezTo>
                    <a:pt x="5910" y="9195"/>
                    <a:pt x="5887" y="9163"/>
                    <a:pt x="5887" y="9122"/>
                  </a:cubicBezTo>
                  <a:lnTo>
                    <a:pt x="5887" y="8010"/>
                  </a:lnTo>
                  <a:close/>
                  <a:moveTo>
                    <a:pt x="10276" y="12662"/>
                  </a:moveTo>
                  <a:cubicBezTo>
                    <a:pt x="10293" y="12662"/>
                    <a:pt x="10311" y="12667"/>
                    <a:pt x="10326" y="12676"/>
                  </a:cubicBezTo>
                  <a:cubicBezTo>
                    <a:pt x="10694" y="12908"/>
                    <a:pt x="11323" y="13410"/>
                    <a:pt x="11382" y="14184"/>
                  </a:cubicBezTo>
                  <a:cubicBezTo>
                    <a:pt x="11387" y="14220"/>
                    <a:pt x="11369" y="14243"/>
                    <a:pt x="11359" y="14257"/>
                  </a:cubicBezTo>
                  <a:cubicBezTo>
                    <a:pt x="11350" y="14266"/>
                    <a:pt x="11328" y="14285"/>
                    <a:pt x="11296" y="14285"/>
                  </a:cubicBezTo>
                  <a:lnTo>
                    <a:pt x="5050" y="14285"/>
                  </a:lnTo>
                  <a:cubicBezTo>
                    <a:pt x="4999" y="14285"/>
                    <a:pt x="4962" y="14243"/>
                    <a:pt x="4962" y="14193"/>
                  </a:cubicBezTo>
                  <a:lnTo>
                    <a:pt x="4962" y="13970"/>
                  </a:lnTo>
                  <a:cubicBezTo>
                    <a:pt x="4962" y="13925"/>
                    <a:pt x="4999" y="13883"/>
                    <a:pt x="5044" y="13883"/>
                  </a:cubicBezTo>
                  <a:cubicBezTo>
                    <a:pt x="6871" y="13792"/>
                    <a:pt x="9487" y="12926"/>
                    <a:pt x="10248" y="12667"/>
                  </a:cubicBezTo>
                  <a:cubicBezTo>
                    <a:pt x="10257" y="12664"/>
                    <a:pt x="10266" y="12662"/>
                    <a:pt x="10276" y="12662"/>
                  </a:cubicBezTo>
                  <a:close/>
                  <a:moveTo>
                    <a:pt x="7145" y="0"/>
                  </a:moveTo>
                  <a:cubicBezTo>
                    <a:pt x="6371" y="0"/>
                    <a:pt x="5641" y="219"/>
                    <a:pt x="5022" y="593"/>
                  </a:cubicBezTo>
                  <a:lnTo>
                    <a:pt x="525" y="593"/>
                  </a:lnTo>
                  <a:cubicBezTo>
                    <a:pt x="233" y="593"/>
                    <a:pt x="1" y="825"/>
                    <a:pt x="1" y="1112"/>
                  </a:cubicBezTo>
                  <a:lnTo>
                    <a:pt x="1" y="2639"/>
                  </a:lnTo>
                  <a:cubicBezTo>
                    <a:pt x="1" y="2902"/>
                    <a:pt x="56" y="3162"/>
                    <a:pt x="165" y="3400"/>
                  </a:cubicBezTo>
                  <a:cubicBezTo>
                    <a:pt x="201" y="3482"/>
                    <a:pt x="279" y="3527"/>
                    <a:pt x="361" y="3527"/>
                  </a:cubicBezTo>
                  <a:cubicBezTo>
                    <a:pt x="388" y="3527"/>
                    <a:pt x="420" y="3522"/>
                    <a:pt x="447" y="3509"/>
                  </a:cubicBezTo>
                  <a:cubicBezTo>
                    <a:pt x="556" y="3463"/>
                    <a:pt x="607" y="3335"/>
                    <a:pt x="556" y="3226"/>
                  </a:cubicBezTo>
                  <a:cubicBezTo>
                    <a:pt x="474" y="3039"/>
                    <a:pt x="434" y="2843"/>
                    <a:pt x="434" y="2639"/>
                  </a:cubicBezTo>
                  <a:lnTo>
                    <a:pt x="434" y="1112"/>
                  </a:lnTo>
                  <a:cubicBezTo>
                    <a:pt x="434" y="1062"/>
                    <a:pt x="474" y="1021"/>
                    <a:pt x="525" y="1021"/>
                  </a:cubicBezTo>
                  <a:lnTo>
                    <a:pt x="4438" y="1021"/>
                  </a:lnTo>
                  <a:cubicBezTo>
                    <a:pt x="3587" y="1768"/>
                    <a:pt x="3049" y="2862"/>
                    <a:pt x="3040" y="4078"/>
                  </a:cubicBezTo>
                  <a:lnTo>
                    <a:pt x="1873" y="4078"/>
                  </a:lnTo>
                  <a:cubicBezTo>
                    <a:pt x="1595" y="4078"/>
                    <a:pt x="1322" y="4001"/>
                    <a:pt x="1090" y="3846"/>
                  </a:cubicBezTo>
                  <a:cubicBezTo>
                    <a:pt x="1054" y="3823"/>
                    <a:pt x="1013" y="3812"/>
                    <a:pt x="973" y="3812"/>
                  </a:cubicBezTo>
                  <a:cubicBezTo>
                    <a:pt x="902" y="3812"/>
                    <a:pt x="834" y="3846"/>
                    <a:pt x="794" y="3909"/>
                  </a:cubicBezTo>
                  <a:cubicBezTo>
                    <a:pt x="725" y="4010"/>
                    <a:pt x="758" y="4147"/>
                    <a:pt x="857" y="4210"/>
                  </a:cubicBezTo>
                  <a:cubicBezTo>
                    <a:pt x="1048" y="4334"/>
                    <a:pt x="1258" y="4420"/>
                    <a:pt x="1477" y="4470"/>
                  </a:cubicBezTo>
                  <a:cubicBezTo>
                    <a:pt x="598" y="5823"/>
                    <a:pt x="566" y="7751"/>
                    <a:pt x="598" y="8521"/>
                  </a:cubicBezTo>
                  <a:cubicBezTo>
                    <a:pt x="607" y="8803"/>
                    <a:pt x="834" y="9021"/>
                    <a:pt x="1117" y="9021"/>
                  </a:cubicBezTo>
                  <a:lnTo>
                    <a:pt x="1942" y="9021"/>
                  </a:lnTo>
                  <a:lnTo>
                    <a:pt x="1942" y="11036"/>
                  </a:lnTo>
                  <a:cubicBezTo>
                    <a:pt x="1942" y="11318"/>
                    <a:pt x="2174" y="11551"/>
                    <a:pt x="2461" y="11555"/>
                  </a:cubicBezTo>
                  <a:lnTo>
                    <a:pt x="4047" y="11568"/>
                  </a:lnTo>
                  <a:lnTo>
                    <a:pt x="4480" y="12321"/>
                  </a:lnTo>
                  <a:cubicBezTo>
                    <a:pt x="4520" y="12394"/>
                    <a:pt x="4594" y="12430"/>
                    <a:pt x="4667" y="12430"/>
                  </a:cubicBezTo>
                  <a:cubicBezTo>
                    <a:pt x="4703" y="12430"/>
                    <a:pt x="4739" y="12421"/>
                    <a:pt x="4776" y="12403"/>
                  </a:cubicBezTo>
                  <a:cubicBezTo>
                    <a:pt x="4876" y="12344"/>
                    <a:pt x="4913" y="12211"/>
                    <a:pt x="4853" y="12106"/>
                  </a:cubicBezTo>
                  <a:lnTo>
                    <a:pt x="4361" y="11250"/>
                  </a:lnTo>
                  <a:cubicBezTo>
                    <a:pt x="4320" y="11181"/>
                    <a:pt x="4251" y="11141"/>
                    <a:pt x="4175" y="11141"/>
                  </a:cubicBezTo>
                  <a:lnTo>
                    <a:pt x="2466" y="11122"/>
                  </a:lnTo>
                  <a:cubicBezTo>
                    <a:pt x="2415" y="11122"/>
                    <a:pt x="2375" y="11082"/>
                    <a:pt x="2375" y="11036"/>
                  </a:cubicBezTo>
                  <a:lnTo>
                    <a:pt x="2375" y="10298"/>
                  </a:lnTo>
                  <a:lnTo>
                    <a:pt x="2388" y="10298"/>
                  </a:lnTo>
                  <a:cubicBezTo>
                    <a:pt x="2785" y="10298"/>
                    <a:pt x="3578" y="10239"/>
                    <a:pt x="4047" y="9806"/>
                  </a:cubicBezTo>
                  <a:cubicBezTo>
                    <a:pt x="4297" y="9578"/>
                    <a:pt x="4421" y="9282"/>
                    <a:pt x="4421" y="8922"/>
                  </a:cubicBezTo>
                  <a:cubicBezTo>
                    <a:pt x="4421" y="8803"/>
                    <a:pt x="4325" y="8708"/>
                    <a:pt x="4207" y="8708"/>
                  </a:cubicBezTo>
                  <a:cubicBezTo>
                    <a:pt x="4087" y="8708"/>
                    <a:pt x="3992" y="8803"/>
                    <a:pt x="3992" y="8922"/>
                  </a:cubicBezTo>
                  <a:cubicBezTo>
                    <a:pt x="3992" y="9158"/>
                    <a:pt x="3915" y="9345"/>
                    <a:pt x="3755" y="9491"/>
                  </a:cubicBezTo>
                  <a:cubicBezTo>
                    <a:pt x="3559" y="9673"/>
                    <a:pt x="3227" y="9797"/>
                    <a:pt x="2798" y="9842"/>
                  </a:cubicBezTo>
                  <a:cubicBezTo>
                    <a:pt x="2634" y="9860"/>
                    <a:pt x="2484" y="9865"/>
                    <a:pt x="2375" y="9865"/>
                  </a:cubicBezTo>
                  <a:lnTo>
                    <a:pt x="2375" y="8807"/>
                  </a:lnTo>
                  <a:cubicBezTo>
                    <a:pt x="2375" y="8689"/>
                    <a:pt x="2279" y="8594"/>
                    <a:pt x="2161" y="8594"/>
                  </a:cubicBezTo>
                  <a:lnTo>
                    <a:pt x="1117" y="8594"/>
                  </a:lnTo>
                  <a:cubicBezTo>
                    <a:pt x="1067" y="8594"/>
                    <a:pt x="1031" y="8552"/>
                    <a:pt x="1026" y="8506"/>
                  </a:cubicBezTo>
                  <a:cubicBezTo>
                    <a:pt x="943" y="6302"/>
                    <a:pt x="1582" y="5095"/>
                    <a:pt x="1860" y="4675"/>
                  </a:cubicBezTo>
                  <a:cubicBezTo>
                    <a:pt x="1892" y="4624"/>
                    <a:pt x="1933" y="4570"/>
                    <a:pt x="1982" y="4511"/>
                  </a:cubicBezTo>
                  <a:lnTo>
                    <a:pt x="3063" y="4511"/>
                  </a:lnTo>
                  <a:cubicBezTo>
                    <a:pt x="3208" y="5997"/>
                    <a:pt x="4152" y="7254"/>
                    <a:pt x="5454" y="7846"/>
                  </a:cubicBezTo>
                  <a:lnTo>
                    <a:pt x="5454" y="9122"/>
                  </a:lnTo>
                  <a:cubicBezTo>
                    <a:pt x="5454" y="9345"/>
                    <a:pt x="5601" y="9545"/>
                    <a:pt x="5810" y="9614"/>
                  </a:cubicBezTo>
                  <a:lnTo>
                    <a:pt x="7860" y="10302"/>
                  </a:lnTo>
                  <a:cubicBezTo>
                    <a:pt x="7910" y="10321"/>
                    <a:pt x="7965" y="10329"/>
                    <a:pt x="8020" y="10329"/>
                  </a:cubicBezTo>
                  <a:cubicBezTo>
                    <a:pt x="8038" y="10329"/>
                    <a:pt x="8057" y="10329"/>
                    <a:pt x="8074" y="10325"/>
                  </a:cubicBezTo>
                  <a:cubicBezTo>
                    <a:pt x="8089" y="10357"/>
                    <a:pt x="8106" y="10388"/>
                    <a:pt x="8125" y="10416"/>
                  </a:cubicBezTo>
                  <a:lnTo>
                    <a:pt x="9500" y="12462"/>
                  </a:lnTo>
                  <a:cubicBezTo>
                    <a:pt x="7624" y="13072"/>
                    <a:pt x="6307" y="13305"/>
                    <a:pt x="5596" y="13396"/>
                  </a:cubicBezTo>
                  <a:lnTo>
                    <a:pt x="5323" y="12922"/>
                  </a:lnTo>
                  <a:cubicBezTo>
                    <a:pt x="5282" y="12851"/>
                    <a:pt x="5209" y="12812"/>
                    <a:pt x="5134" y="12812"/>
                  </a:cubicBezTo>
                  <a:cubicBezTo>
                    <a:pt x="5098" y="12812"/>
                    <a:pt x="5061" y="12821"/>
                    <a:pt x="5027" y="12840"/>
                  </a:cubicBezTo>
                  <a:cubicBezTo>
                    <a:pt x="4922" y="12899"/>
                    <a:pt x="4890" y="13031"/>
                    <a:pt x="4949" y="13136"/>
                  </a:cubicBezTo>
                  <a:lnTo>
                    <a:pt x="5126" y="13446"/>
                  </a:lnTo>
                  <a:cubicBezTo>
                    <a:pt x="5081" y="13450"/>
                    <a:pt x="5050" y="13450"/>
                    <a:pt x="5022" y="13450"/>
                  </a:cubicBezTo>
                  <a:cubicBezTo>
                    <a:pt x="4749" y="13464"/>
                    <a:pt x="4530" y="13692"/>
                    <a:pt x="4530" y="13970"/>
                  </a:cubicBezTo>
                  <a:lnTo>
                    <a:pt x="4530" y="14193"/>
                  </a:lnTo>
                  <a:cubicBezTo>
                    <a:pt x="4530" y="14480"/>
                    <a:pt x="4762" y="14712"/>
                    <a:pt x="5050" y="14712"/>
                  </a:cubicBezTo>
                  <a:lnTo>
                    <a:pt x="11296" y="14712"/>
                  </a:lnTo>
                  <a:cubicBezTo>
                    <a:pt x="11437" y="14712"/>
                    <a:pt x="11578" y="14653"/>
                    <a:pt x="11674" y="14548"/>
                  </a:cubicBezTo>
                  <a:cubicBezTo>
                    <a:pt x="11775" y="14439"/>
                    <a:pt x="11824" y="14298"/>
                    <a:pt x="11815" y="14152"/>
                  </a:cubicBezTo>
                  <a:cubicBezTo>
                    <a:pt x="11738" y="13191"/>
                    <a:pt x="10991" y="12585"/>
                    <a:pt x="10553" y="12312"/>
                  </a:cubicBezTo>
                  <a:cubicBezTo>
                    <a:pt x="10470" y="12257"/>
                    <a:pt x="10374" y="12229"/>
                    <a:pt x="10276" y="12229"/>
                  </a:cubicBezTo>
                  <a:cubicBezTo>
                    <a:pt x="10220" y="12229"/>
                    <a:pt x="10162" y="12239"/>
                    <a:pt x="10107" y="12257"/>
                  </a:cubicBezTo>
                  <a:cubicBezTo>
                    <a:pt x="10047" y="12279"/>
                    <a:pt x="9988" y="12298"/>
                    <a:pt x="9929" y="12321"/>
                  </a:cubicBezTo>
                  <a:lnTo>
                    <a:pt x="8480" y="10174"/>
                  </a:lnTo>
                  <a:cubicBezTo>
                    <a:pt x="8471" y="10161"/>
                    <a:pt x="8467" y="10147"/>
                    <a:pt x="8471" y="10129"/>
                  </a:cubicBezTo>
                  <a:lnTo>
                    <a:pt x="8863" y="7833"/>
                  </a:lnTo>
                  <a:cubicBezTo>
                    <a:pt x="10015" y="7299"/>
                    <a:pt x="10881" y="6243"/>
                    <a:pt x="11155" y="4971"/>
                  </a:cubicBezTo>
                  <a:lnTo>
                    <a:pt x="11478" y="4971"/>
                  </a:lnTo>
                  <a:cubicBezTo>
                    <a:pt x="12080" y="4971"/>
                    <a:pt x="12568" y="4483"/>
                    <a:pt x="12568" y="3886"/>
                  </a:cubicBezTo>
                  <a:cubicBezTo>
                    <a:pt x="12568" y="3285"/>
                    <a:pt x="12080" y="2798"/>
                    <a:pt x="11478" y="2798"/>
                  </a:cubicBezTo>
                  <a:lnTo>
                    <a:pt x="11113" y="2798"/>
                  </a:lnTo>
                  <a:cubicBezTo>
                    <a:pt x="11119" y="2748"/>
                    <a:pt x="11123" y="2702"/>
                    <a:pt x="11127" y="2652"/>
                  </a:cubicBezTo>
                  <a:cubicBezTo>
                    <a:pt x="11141" y="2519"/>
                    <a:pt x="11096" y="2388"/>
                    <a:pt x="11004" y="2288"/>
                  </a:cubicBezTo>
                  <a:cubicBezTo>
                    <a:pt x="10936" y="2214"/>
                    <a:pt x="10850" y="2164"/>
                    <a:pt x="10749" y="2142"/>
                  </a:cubicBezTo>
                  <a:cubicBezTo>
                    <a:pt x="10539" y="1750"/>
                    <a:pt x="10266" y="1399"/>
                    <a:pt x="9933" y="1094"/>
                  </a:cubicBezTo>
                  <a:cubicBezTo>
                    <a:pt x="9893" y="1057"/>
                    <a:pt x="9841" y="1039"/>
                    <a:pt x="9790" y="1039"/>
                  </a:cubicBezTo>
                  <a:cubicBezTo>
                    <a:pt x="9731" y="1039"/>
                    <a:pt x="9674" y="1062"/>
                    <a:pt x="9633" y="1108"/>
                  </a:cubicBezTo>
                  <a:cubicBezTo>
                    <a:pt x="9551" y="1194"/>
                    <a:pt x="9555" y="1331"/>
                    <a:pt x="9642" y="1413"/>
                  </a:cubicBezTo>
                  <a:cubicBezTo>
                    <a:pt x="9874" y="1627"/>
                    <a:pt x="10074" y="1869"/>
                    <a:pt x="10244" y="2132"/>
                  </a:cubicBezTo>
                  <a:lnTo>
                    <a:pt x="4853" y="2132"/>
                  </a:lnTo>
                  <a:cubicBezTo>
                    <a:pt x="4722" y="2132"/>
                    <a:pt x="4589" y="2187"/>
                    <a:pt x="4503" y="2288"/>
                  </a:cubicBezTo>
                  <a:cubicBezTo>
                    <a:pt x="4411" y="2388"/>
                    <a:pt x="4366" y="2519"/>
                    <a:pt x="4379" y="2652"/>
                  </a:cubicBezTo>
                  <a:cubicBezTo>
                    <a:pt x="4443" y="3367"/>
                    <a:pt x="4730" y="4042"/>
                    <a:pt x="5199" y="4580"/>
                  </a:cubicBezTo>
                  <a:cubicBezTo>
                    <a:pt x="5027" y="4643"/>
                    <a:pt x="4853" y="4748"/>
                    <a:pt x="4703" y="4898"/>
                  </a:cubicBezTo>
                  <a:cubicBezTo>
                    <a:pt x="4503" y="5099"/>
                    <a:pt x="4366" y="5354"/>
                    <a:pt x="4329" y="5609"/>
                  </a:cubicBezTo>
                  <a:cubicBezTo>
                    <a:pt x="4289" y="5882"/>
                    <a:pt x="4366" y="6142"/>
                    <a:pt x="4539" y="6315"/>
                  </a:cubicBezTo>
                  <a:cubicBezTo>
                    <a:pt x="4684" y="6462"/>
                    <a:pt x="4880" y="6529"/>
                    <a:pt x="5094" y="6529"/>
                  </a:cubicBezTo>
                  <a:cubicBezTo>
                    <a:pt x="5378" y="6529"/>
                    <a:pt x="5687" y="6401"/>
                    <a:pt x="5938" y="6161"/>
                  </a:cubicBezTo>
                  <a:cubicBezTo>
                    <a:pt x="6102" y="6456"/>
                    <a:pt x="6366" y="6643"/>
                    <a:pt x="6667" y="6643"/>
                  </a:cubicBezTo>
                  <a:cubicBezTo>
                    <a:pt x="6844" y="6643"/>
                    <a:pt x="7013" y="6575"/>
                    <a:pt x="7155" y="6456"/>
                  </a:cubicBezTo>
                  <a:lnTo>
                    <a:pt x="9018" y="6456"/>
                  </a:lnTo>
                  <a:cubicBezTo>
                    <a:pt x="9282" y="6456"/>
                    <a:pt x="9496" y="6243"/>
                    <a:pt x="9496" y="5978"/>
                  </a:cubicBezTo>
                  <a:lnTo>
                    <a:pt x="9496" y="5609"/>
                  </a:lnTo>
                  <a:cubicBezTo>
                    <a:pt x="9496" y="5499"/>
                    <a:pt x="9455" y="5395"/>
                    <a:pt x="9391" y="5313"/>
                  </a:cubicBezTo>
                  <a:cubicBezTo>
                    <a:pt x="9569" y="5217"/>
                    <a:pt x="9738" y="5103"/>
                    <a:pt x="9893" y="4971"/>
                  </a:cubicBezTo>
                  <a:lnTo>
                    <a:pt x="10713" y="4971"/>
                  </a:lnTo>
                  <a:cubicBezTo>
                    <a:pt x="10320" y="6580"/>
                    <a:pt x="8871" y="7778"/>
                    <a:pt x="7145" y="7778"/>
                  </a:cubicBezTo>
                  <a:cubicBezTo>
                    <a:pt x="5122" y="7778"/>
                    <a:pt x="3473" y="6128"/>
                    <a:pt x="3473" y="4105"/>
                  </a:cubicBezTo>
                  <a:cubicBezTo>
                    <a:pt x="3473" y="2078"/>
                    <a:pt x="5122" y="433"/>
                    <a:pt x="7145" y="433"/>
                  </a:cubicBezTo>
                  <a:cubicBezTo>
                    <a:pt x="7769" y="433"/>
                    <a:pt x="8385" y="593"/>
                    <a:pt x="8926" y="893"/>
                  </a:cubicBezTo>
                  <a:cubicBezTo>
                    <a:pt x="8959" y="911"/>
                    <a:pt x="8994" y="919"/>
                    <a:pt x="9029" y="919"/>
                  </a:cubicBezTo>
                  <a:cubicBezTo>
                    <a:pt x="9104" y="919"/>
                    <a:pt x="9178" y="879"/>
                    <a:pt x="9218" y="807"/>
                  </a:cubicBezTo>
                  <a:cubicBezTo>
                    <a:pt x="9277" y="702"/>
                    <a:pt x="9237" y="570"/>
                    <a:pt x="9136" y="515"/>
                  </a:cubicBezTo>
                  <a:cubicBezTo>
                    <a:pt x="8530" y="178"/>
                    <a:pt x="7842" y="0"/>
                    <a:pt x="71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1"/>
            <p:cNvSpPr/>
            <p:nvPr/>
          </p:nvSpPr>
          <p:spPr>
            <a:xfrm>
              <a:off x="4171900" y="2803150"/>
              <a:ext cx="27800" cy="15700"/>
            </a:xfrm>
            <a:custGeom>
              <a:rect b="b" l="l" r="r" t="t"/>
              <a:pathLst>
                <a:path extrusionOk="0" h="628" w="1112">
                  <a:moveTo>
                    <a:pt x="246" y="1"/>
                  </a:moveTo>
                  <a:cubicBezTo>
                    <a:pt x="214" y="1"/>
                    <a:pt x="181" y="8"/>
                    <a:pt x="150" y="22"/>
                  </a:cubicBezTo>
                  <a:cubicBezTo>
                    <a:pt x="45" y="77"/>
                    <a:pt x="0" y="205"/>
                    <a:pt x="55" y="314"/>
                  </a:cubicBezTo>
                  <a:cubicBezTo>
                    <a:pt x="150" y="505"/>
                    <a:pt x="341" y="628"/>
                    <a:pt x="556" y="628"/>
                  </a:cubicBezTo>
                  <a:cubicBezTo>
                    <a:pt x="774" y="628"/>
                    <a:pt x="966" y="505"/>
                    <a:pt x="1062" y="314"/>
                  </a:cubicBezTo>
                  <a:cubicBezTo>
                    <a:pt x="1111" y="205"/>
                    <a:pt x="1071" y="77"/>
                    <a:pt x="961" y="22"/>
                  </a:cubicBezTo>
                  <a:cubicBezTo>
                    <a:pt x="932" y="8"/>
                    <a:pt x="900" y="1"/>
                    <a:pt x="868" y="1"/>
                  </a:cubicBezTo>
                  <a:cubicBezTo>
                    <a:pt x="790" y="1"/>
                    <a:pt x="713" y="44"/>
                    <a:pt x="674" y="123"/>
                  </a:cubicBezTo>
                  <a:cubicBezTo>
                    <a:pt x="652" y="167"/>
                    <a:pt x="606" y="195"/>
                    <a:pt x="556" y="195"/>
                  </a:cubicBezTo>
                  <a:cubicBezTo>
                    <a:pt x="505" y="195"/>
                    <a:pt x="465" y="167"/>
                    <a:pt x="442" y="123"/>
                  </a:cubicBezTo>
                  <a:cubicBezTo>
                    <a:pt x="403" y="44"/>
                    <a:pt x="326" y="1"/>
                    <a:pt x="2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41"/>
          <p:cNvGrpSpPr/>
          <p:nvPr/>
        </p:nvGrpSpPr>
        <p:grpSpPr>
          <a:xfrm>
            <a:off x="4089075" y="2377388"/>
            <a:ext cx="368050" cy="352675"/>
            <a:chOff x="4089075" y="2098050"/>
            <a:chExt cx="368050" cy="352675"/>
          </a:xfrm>
        </p:grpSpPr>
        <p:sp>
          <p:nvSpPr>
            <p:cNvPr id="711" name="Google Shape;711;p41"/>
            <p:cNvSpPr/>
            <p:nvPr/>
          </p:nvSpPr>
          <p:spPr>
            <a:xfrm>
              <a:off x="4284100" y="2099900"/>
              <a:ext cx="13000" cy="11025"/>
            </a:xfrm>
            <a:custGeom>
              <a:rect b="b" l="l" r="r" t="t"/>
              <a:pathLst>
                <a:path extrusionOk="0" h="441" w="520">
                  <a:moveTo>
                    <a:pt x="231" y="0"/>
                  </a:moveTo>
                  <a:cubicBezTo>
                    <a:pt x="126" y="0"/>
                    <a:pt x="34" y="74"/>
                    <a:pt x="19" y="181"/>
                  </a:cubicBezTo>
                  <a:cubicBezTo>
                    <a:pt x="0" y="299"/>
                    <a:pt x="82" y="409"/>
                    <a:pt x="200" y="427"/>
                  </a:cubicBezTo>
                  <a:cubicBezTo>
                    <a:pt x="219" y="432"/>
                    <a:pt x="237" y="432"/>
                    <a:pt x="255" y="436"/>
                  </a:cubicBezTo>
                  <a:cubicBezTo>
                    <a:pt x="265" y="436"/>
                    <a:pt x="278" y="440"/>
                    <a:pt x="287" y="440"/>
                  </a:cubicBezTo>
                  <a:cubicBezTo>
                    <a:pt x="391" y="440"/>
                    <a:pt x="483" y="364"/>
                    <a:pt x="501" y="259"/>
                  </a:cubicBezTo>
                  <a:cubicBezTo>
                    <a:pt x="519" y="140"/>
                    <a:pt x="442" y="30"/>
                    <a:pt x="324" y="13"/>
                  </a:cubicBezTo>
                  <a:cubicBezTo>
                    <a:pt x="305" y="8"/>
                    <a:pt x="282" y="3"/>
                    <a:pt x="265" y="3"/>
                  </a:cubicBezTo>
                  <a:cubicBezTo>
                    <a:pt x="253" y="1"/>
                    <a:pt x="242" y="0"/>
                    <a:pt x="2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1"/>
            <p:cNvSpPr/>
            <p:nvPr/>
          </p:nvSpPr>
          <p:spPr>
            <a:xfrm>
              <a:off x="4302875" y="2103875"/>
              <a:ext cx="13350" cy="11150"/>
            </a:xfrm>
            <a:custGeom>
              <a:rect b="b" l="l" r="r" t="t"/>
              <a:pathLst>
                <a:path extrusionOk="0" h="446" w="534">
                  <a:moveTo>
                    <a:pt x="240" y="0"/>
                  </a:moveTo>
                  <a:cubicBezTo>
                    <a:pt x="146" y="0"/>
                    <a:pt x="60" y="64"/>
                    <a:pt x="33" y="159"/>
                  </a:cubicBezTo>
                  <a:cubicBezTo>
                    <a:pt x="0" y="273"/>
                    <a:pt x="69" y="391"/>
                    <a:pt x="183" y="423"/>
                  </a:cubicBezTo>
                  <a:cubicBezTo>
                    <a:pt x="201" y="428"/>
                    <a:pt x="219" y="437"/>
                    <a:pt x="238" y="441"/>
                  </a:cubicBezTo>
                  <a:cubicBezTo>
                    <a:pt x="256" y="445"/>
                    <a:pt x="274" y="445"/>
                    <a:pt x="297" y="445"/>
                  </a:cubicBezTo>
                  <a:cubicBezTo>
                    <a:pt x="388" y="445"/>
                    <a:pt x="475" y="386"/>
                    <a:pt x="502" y="291"/>
                  </a:cubicBezTo>
                  <a:cubicBezTo>
                    <a:pt x="534" y="177"/>
                    <a:pt x="470" y="58"/>
                    <a:pt x="351" y="26"/>
                  </a:cubicBezTo>
                  <a:cubicBezTo>
                    <a:pt x="334" y="18"/>
                    <a:pt x="315" y="13"/>
                    <a:pt x="297" y="8"/>
                  </a:cubicBezTo>
                  <a:cubicBezTo>
                    <a:pt x="278" y="3"/>
                    <a:pt x="259" y="0"/>
                    <a:pt x="2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1"/>
            <p:cNvSpPr/>
            <p:nvPr/>
          </p:nvSpPr>
          <p:spPr>
            <a:xfrm>
              <a:off x="4141025" y="2143725"/>
              <a:ext cx="13025" cy="11750"/>
            </a:xfrm>
            <a:custGeom>
              <a:rect b="b" l="l" r="r" t="t"/>
              <a:pathLst>
                <a:path extrusionOk="0" h="470" w="521">
                  <a:moveTo>
                    <a:pt x="281" y="1"/>
                  </a:moveTo>
                  <a:cubicBezTo>
                    <a:pt x="227" y="1"/>
                    <a:pt x="174" y="20"/>
                    <a:pt x="132" y="60"/>
                  </a:cubicBezTo>
                  <a:lnTo>
                    <a:pt x="91" y="100"/>
                  </a:lnTo>
                  <a:cubicBezTo>
                    <a:pt x="5" y="182"/>
                    <a:pt x="1" y="319"/>
                    <a:pt x="83" y="405"/>
                  </a:cubicBezTo>
                  <a:cubicBezTo>
                    <a:pt x="127" y="447"/>
                    <a:pt x="182" y="470"/>
                    <a:pt x="241" y="470"/>
                  </a:cubicBezTo>
                  <a:cubicBezTo>
                    <a:pt x="292" y="470"/>
                    <a:pt x="346" y="451"/>
                    <a:pt x="388" y="410"/>
                  </a:cubicBezTo>
                  <a:cubicBezTo>
                    <a:pt x="401" y="396"/>
                    <a:pt x="415" y="388"/>
                    <a:pt x="428" y="373"/>
                  </a:cubicBezTo>
                  <a:cubicBezTo>
                    <a:pt x="515" y="291"/>
                    <a:pt x="520" y="155"/>
                    <a:pt x="438" y="68"/>
                  </a:cubicBezTo>
                  <a:cubicBezTo>
                    <a:pt x="395" y="23"/>
                    <a:pt x="338" y="1"/>
                    <a:pt x="2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1"/>
            <p:cNvSpPr/>
            <p:nvPr/>
          </p:nvSpPr>
          <p:spPr>
            <a:xfrm>
              <a:off x="4338650" y="2118350"/>
              <a:ext cx="13600" cy="11475"/>
            </a:xfrm>
            <a:custGeom>
              <a:rect b="b" l="l" r="r" t="t"/>
              <a:pathLst>
                <a:path extrusionOk="0" h="459" w="544">
                  <a:moveTo>
                    <a:pt x="245" y="1"/>
                  </a:moveTo>
                  <a:cubicBezTo>
                    <a:pt x="169" y="1"/>
                    <a:pt x="96" y="41"/>
                    <a:pt x="55" y="112"/>
                  </a:cubicBezTo>
                  <a:cubicBezTo>
                    <a:pt x="1" y="217"/>
                    <a:pt x="37" y="350"/>
                    <a:pt x="142" y="404"/>
                  </a:cubicBezTo>
                  <a:cubicBezTo>
                    <a:pt x="160" y="413"/>
                    <a:pt x="173" y="423"/>
                    <a:pt x="192" y="432"/>
                  </a:cubicBezTo>
                  <a:cubicBezTo>
                    <a:pt x="224" y="450"/>
                    <a:pt x="260" y="459"/>
                    <a:pt x="297" y="459"/>
                  </a:cubicBezTo>
                  <a:cubicBezTo>
                    <a:pt x="369" y="459"/>
                    <a:pt x="442" y="419"/>
                    <a:pt x="483" y="350"/>
                  </a:cubicBezTo>
                  <a:cubicBezTo>
                    <a:pt x="543" y="245"/>
                    <a:pt x="506" y="112"/>
                    <a:pt x="401" y="53"/>
                  </a:cubicBezTo>
                  <a:cubicBezTo>
                    <a:pt x="383" y="45"/>
                    <a:pt x="365" y="36"/>
                    <a:pt x="346" y="26"/>
                  </a:cubicBezTo>
                  <a:cubicBezTo>
                    <a:pt x="314" y="9"/>
                    <a:pt x="279"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1"/>
            <p:cNvSpPr/>
            <p:nvPr/>
          </p:nvSpPr>
          <p:spPr>
            <a:xfrm>
              <a:off x="4321100" y="2110100"/>
              <a:ext cx="13600" cy="11325"/>
            </a:xfrm>
            <a:custGeom>
              <a:rect b="b" l="l" r="r" t="t"/>
              <a:pathLst>
                <a:path extrusionOk="0" h="453" w="544">
                  <a:moveTo>
                    <a:pt x="246" y="0"/>
                  </a:moveTo>
                  <a:cubicBezTo>
                    <a:pt x="161" y="0"/>
                    <a:pt x="81" y="49"/>
                    <a:pt x="47" y="133"/>
                  </a:cubicBezTo>
                  <a:cubicBezTo>
                    <a:pt x="1" y="247"/>
                    <a:pt x="55" y="370"/>
                    <a:pt x="165" y="415"/>
                  </a:cubicBezTo>
                  <a:cubicBezTo>
                    <a:pt x="183" y="425"/>
                    <a:pt x="201" y="429"/>
                    <a:pt x="215" y="438"/>
                  </a:cubicBezTo>
                  <a:cubicBezTo>
                    <a:pt x="242" y="448"/>
                    <a:pt x="270" y="452"/>
                    <a:pt x="297" y="452"/>
                  </a:cubicBezTo>
                  <a:cubicBezTo>
                    <a:pt x="383" y="452"/>
                    <a:pt x="465" y="402"/>
                    <a:pt x="497" y="320"/>
                  </a:cubicBezTo>
                  <a:cubicBezTo>
                    <a:pt x="543" y="211"/>
                    <a:pt x="493" y="83"/>
                    <a:pt x="379" y="38"/>
                  </a:cubicBezTo>
                  <a:cubicBezTo>
                    <a:pt x="360" y="32"/>
                    <a:pt x="343" y="24"/>
                    <a:pt x="324" y="15"/>
                  </a:cubicBezTo>
                  <a:cubicBezTo>
                    <a:pt x="298" y="5"/>
                    <a:pt x="272"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1"/>
            <p:cNvSpPr/>
            <p:nvPr/>
          </p:nvSpPr>
          <p:spPr>
            <a:xfrm>
              <a:off x="4155700" y="2131300"/>
              <a:ext cx="13375" cy="11625"/>
            </a:xfrm>
            <a:custGeom>
              <a:rect b="b" l="l" r="r" t="t"/>
              <a:pathLst>
                <a:path extrusionOk="0" h="465" w="535">
                  <a:moveTo>
                    <a:pt x="289" y="0"/>
                  </a:moveTo>
                  <a:cubicBezTo>
                    <a:pt x="244" y="0"/>
                    <a:pt x="199" y="14"/>
                    <a:pt x="161" y="42"/>
                  </a:cubicBezTo>
                  <a:cubicBezTo>
                    <a:pt x="146" y="55"/>
                    <a:pt x="129" y="65"/>
                    <a:pt x="115" y="78"/>
                  </a:cubicBezTo>
                  <a:cubicBezTo>
                    <a:pt x="19" y="151"/>
                    <a:pt x="1" y="283"/>
                    <a:pt x="70" y="378"/>
                  </a:cubicBezTo>
                  <a:cubicBezTo>
                    <a:pt x="115" y="433"/>
                    <a:pt x="179" y="465"/>
                    <a:pt x="243" y="465"/>
                  </a:cubicBezTo>
                  <a:cubicBezTo>
                    <a:pt x="288" y="465"/>
                    <a:pt x="333" y="452"/>
                    <a:pt x="375" y="420"/>
                  </a:cubicBezTo>
                  <a:cubicBezTo>
                    <a:pt x="388" y="410"/>
                    <a:pt x="402" y="397"/>
                    <a:pt x="415" y="387"/>
                  </a:cubicBezTo>
                  <a:cubicBezTo>
                    <a:pt x="512" y="315"/>
                    <a:pt x="534" y="183"/>
                    <a:pt x="461" y="86"/>
                  </a:cubicBezTo>
                  <a:cubicBezTo>
                    <a:pt x="420" y="30"/>
                    <a:pt x="355" y="0"/>
                    <a:pt x="2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1"/>
            <p:cNvSpPr/>
            <p:nvPr/>
          </p:nvSpPr>
          <p:spPr>
            <a:xfrm>
              <a:off x="4188975" y="2111850"/>
              <a:ext cx="13600" cy="11375"/>
            </a:xfrm>
            <a:custGeom>
              <a:rect b="b" l="l" r="r" t="t"/>
              <a:pathLst>
                <a:path extrusionOk="0" h="455" w="544">
                  <a:moveTo>
                    <a:pt x="293" y="1"/>
                  </a:moveTo>
                  <a:cubicBezTo>
                    <a:pt x="265" y="1"/>
                    <a:pt x="237" y="6"/>
                    <a:pt x="210" y="17"/>
                  </a:cubicBezTo>
                  <a:cubicBezTo>
                    <a:pt x="192" y="27"/>
                    <a:pt x="173" y="36"/>
                    <a:pt x="155" y="44"/>
                  </a:cubicBezTo>
                  <a:cubicBezTo>
                    <a:pt x="51" y="90"/>
                    <a:pt x="1" y="218"/>
                    <a:pt x="46" y="327"/>
                  </a:cubicBezTo>
                  <a:cubicBezTo>
                    <a:pt x="83" y="410"/>
                    <a:pt x="160" y="454"/>
                    <a:pt x="247" y="454"/>
                  </a:cubicBezTo>
                  <a:cubicBezTo>
                    <a:pt x="274" y="454"/>
                    <a:pt x="306" y="450"/>
                    <a:pt x="333" y="437"/>
                  </a:cubicBezTo>
                  <a:cubicBezTo>
                    <a:pt x="352" y="427"/>
                    <a:pt x="365" y="423"/>
                    <a:pt x="383" y="414"/>
                  </a:cubicBezTo>
                  <a:cubicBezTo>
                    <a:pt x="493" y="368"/>
                    <a:pt x="543" y="241"/>
                    <a:pt x="493" y="132"/>
                  </a:cubicBezTo>
                  <a:cubicBezTo>
                    <a:pt x="458" y="49"/>
                    <a:pt x="377" y="1"/>
                    <a:pt x="2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4171650" y="2120650"/>
              <a:ext cx="13575" cy="11450"/>
            </a:xfrm>
            <a:custGeom>
              <a:rect b="b" l="l" r="r" t="t"/>
              <a:pathLst>
                <a:path extrusionOk="0" h="458" w="543">
                  <a:moveTo>
                    <a:pt x="300" y="1"/>
                  </a:moveTo>
                  <a:cubicBezTo>
                    <a:pt x="263" y="1"/>
                    <a:pt x="226" y="10"/>
                    <a:pt x="192" y="30"/>
                  </a:cubicBezTo>
                  <a:cubicBezTo>
                    <a:pt x="174" y="39"/>
                    <a:pt x="156" y="48"/>
                    <a:pt x="137" y="58"/>
                  </a:cubicBezTo>
                  <a:cubicBezTo>
                    <a:pt x="38" y="117"/>
                    <a:pt x="0" y="249"/>
                    <a:pt x="65" y="354"/>
                  </a:cubicBezTo>
                  <a:cubicBezTo>
                    <a:pt x="105" y="422"/>
                    <a:pt x="174" y="458"/>
                    <a:pt x="246" y="458"/>
                  </a:cubicBezTo>
                  <a:cubicBezTo>
                    <a:pt x="288" y="458"/>
                    <a:pt x="324" y="449"/>
                    <a:pt x="356" y="430"/>
                  </a:cubicBezTo>
                  <a:cubicBezTo>
                    <a:pt x="374" y="422"/>
                    <a:pt x="393" y="409"/>
                    <a:pt x="406" y="399"/>
                  </a:cubicBezTo>
                  <a:cubicBezTo>
                    <a:pt x="511" y="340"/>
                    <a:pt x="543" y="207"/>
                    <a:pt x="484" y="108"/>
                  </a:cubicBezTo>
                  <a:cubicBezTo>
                    <a:pt x="445" y="38"/>
                    <a:pt x="373" y="1"/>
                    <a:pt x="3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4355175" y="2128600"/>
              <a:ext cx="13325" cy="11600"/>
            </a:xfrm>
            <a:custGeom>
              <a:rect b="b" l="l" r="r" t="t"/>
              <a:pathLst>
                <a:path extrusionOk="0" h="464" w="533">
                  <a:moveTo>
                    <a:pt x="242" y="0"/>
                  </a:moveTo>
                  <a:cubicBezTo>
                    <a:pt x="176" y="0"/>
                    <a:pt x="110" y="32"/>
                    <a:pt x="68" y="91"/>
                  </a:cubicBezTo>
                  <a:cubicBezTo>
                    <a:pt x="0" y="190"/>
                    <a:pt x="23" y="322"/>
                    <a:pt x="118" y="391"/>
                  </a:cubicBezTo>
                  <a:cubicBezTo>
                    <a:pt x="132" y="404"/>
                    <a:pt x="150" y="413"/>
                    <a:pt x="164" y="423"/>
                  </a:cubicBezTo>
                  <a:cubicBezTo>
                    <a:pt x="200" y="450"/>
                    <a:pt x="246" y="463"/>
                    <a:pt x="292" y="463"/>
                  </a:cubicBezTo>
                  <a:cubicBezTo>
                    <a:pt x="356" y="463"/>
                    <a:pt x="423" y="432"/>
                    <a:pt x="465" y="373"/>
                  </a:cubicBezTo>
                  <a:cubicBezTo>
                    <a:pt x="533" y="276"/>
                    <a:pt x="511" y="140"/>
                    <a:pt x="415" y="72"/>
                  </a:cubicBezTo>
                  <a:cubicBezTo>
                    <a:pt x="401" y="63"/>
                    <a:pt x="383" y="49"/>
                    <a:pt x="364" y="40"/>
                  </a:cubicBezTo>
                  <a:cubicBezTo>
                    <a:pt x="327" y="13"/>
                    <a:pt x="284" y="0"/>
                    <a:pt x="2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4226100" y="2100575"/>
              <a:ext cx="13125" cy="11175"/>
            </a:xfrm>
            <a:custGeom>
              <a:rect b="b" l="l" r="r" t="t"/>
              <a:pathLst>
                <a:path extrusionOk="0" h="447" w="525">
                  <a:moveTo>
                    <a:pt x="288" y="1"/>
                  </a:moveTo>
                  <a:cubicBezTo>
                    <a:pt x="277" y="1"/>
                    <a:pt x="266" y="2"/>
                    <a:pt x="255" y="3"/>
                  </a:cubicBezTo>
                  <a:cubicBezTo>
                    <a:pt x="234" y="9"/>
                    <a:pt x="215" y="13"/>
                    <a:pt x="196" y="17"/>
                  </a:cubicBezTo>
                  <a:cubicBezTo>
                    <a:pt x="78" y="40"/>
                    <a:pt x="1" y="154"/>
                    <a:pt x="24" y="268"/>
                  </a:cubicBezTo>
                  <a:cubicBezTo>
                    <a:pt x="47" y="373"/>
                    <a:pt x="133" y="446"/>
                    <a:pt x="238" y="446"/>
                  </a:cubicBezTo>
                  <a:cubicBezTo>
                    <a:pt x="251" y="446"/>
                    <a:pt x="265" y="441"/>
                    <a:pt x="278" y="441"/>
                  </a:cubicBezTo>
                  <a:cubicBezTo>
                    <a:pt x="297" y="436"/>
                    <a:pt x="316" y="432"/>
                    <a:pt x="333" y="432"/>
                  </a:cubicBezTo>
                  <a:cubicBezTo>
                    <a:pt x="447" y="409"/>
                    <a:pt x="524" y="295"/>
                    <a:pt x="507" y="181"/>
                  </a:cubicBezTo>
                  <a:cubicBezTo>
                    <a:pt x="486" y="75"/>
                    <a:pt x="391" y="1"/>
                    <a:pt x="2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1"/>
            <p:cNvSpPr/>
            <p:nvPr/>
          </p:nvSpPr>
          <p:spPr>
            <a:xfrm>
              <a:off x="4207175" y="2105175"/>
              <a:ext cx="13475" cy="11200"/>
            </a:xfrm>
            <a:custGeom>
              <a:rect b="b" l="l" r="r" t="t"/>
              <a:pathLst>
                <a:path extrusionOk="0" h="448" w="539">
                  <a:moveTo>
                    <a:pt x="299" y="0"/>
                  </a:moveTo>
                  <a:cubicBezTo>
                    <a:pt x="277" y="0"/>
                    <a:pt x="255" y="4"/>
                    <a:pt x="234" y="11"/>
                  </a:cubicBezTo>
                  <a:cubicBezTo>
                    <a:pt x="215" y="16"/>
                    <a:pt x="198" y="20"/>
                    <a:pt x="179" y="29"/>
                  </a:cubicBezTo>
                  <a:cubicBezTo>
                    <a:pt x="65" y="61"/>
                    <a:pt x="1" y="184"/>
                    <a:pt x="38" y="298"/>
                  </a:cubicBezTo>
                  <a:cubicBezTo>
                    <a:pt x="65" y="389"/>
                    <a:pt x="152" y="448"/>
                    <a:pt x="243" y="448"/>
                  </a:cubicBezTo>
                  <a:cubicBezTo>
                    <a:pt x="261" y="448"/>
                    <a:pt x="284" y="444"/>
                    <a:pt x="307" y="439"/>
                  </a:cubicBezTo>
                  <a:cubicBezTo>
                    <a:pt x="325" y="435"/>
                    <a:pt x="343" y="426"/>
                    <a:pt x="362" y="421"/>
                  </a:cubicBezTo>
                  <a:cubicBezTo>
                    <a:pt x="476" y="389"/>
                    <a:pt x="539" y="266"/>
                    <a:pt x="503" y="153"/>
                  </a:cubicBezTo>
                  <a:cubicBezTo>
                    <a:pt x="473" y="60"/>
                    <a:pt x="390" y="0"/>
                    <a:pt x="2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1"/>
            <p:cNvSpPr/>
            <p:nvPr/>
          </p:nvSpPr>
          <p:spPr>
            <a:xfrm>
              <a:off x="4245600" y="2098250"/>
              <a:ext cx="12650" cy="10875"/>
            </a:xfrm>
            <a:custGeom>
              <a:rect b="b" l="l" r="r" t="t"/>
              <a:pathLst>
                <a:path extrusionOk="0" h="435" w="506">
                  <a:moveTo>
                    <a:pt x="284" y="0"/>
                  </a:moveTo>
                  <a:cubicBezTo>
                    <a:pt x="279" y="0"/>
                    <a:pt x="274" y="1"/>
                    <a:pt x="268" y="1"/>
                  </a:cubicBezTo>
                  <a:cubicBezTo>
                    <a:pt x="251" y="1"/>
                    <a:pt x="228" y="5"/>
                    <a:pt x="209" y="5"/>
                  </a:cubicBezTo>
                  <a:cubicBezTo>
                    <a:pt x="91" y="14"/>
                    <a:pt x="0" y="115"/>
                    <a:pt x="9" y="238"/>
                  </a:cubicBezTo>
                  <a:cubicBezTo>
                    <a:pt x="18" y="348"/>
                    <a:pt x="114" y="434"/>
                    <a:pt x="223" y="434"/>
                  </a:cubicBezTo>
                  <a:lnTo>
                    <a:pt x="241" y="434"/>
                  </a:lnTo>
                  <a:cubicBezTo>
                    <a:pt x="260" y="434"/>
                    <a:pt x="278" y="434"/>
                    <a:pt x="296" y="430"/>
                  </a:cubicBezTo>
                  <a:cubicBezTo>
                    <a:pt x="415" y="424"/>
                    <a:pt x="506" y="320"/>
                    <a:pt x="497" y="201"/>
                  </a:cubicBezTo>
                  <a:cubicBezTo>
                    <a:pt x="493" y="88"/>
                    <a:pt x="397" y="0"/>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1"/>
            <p:cNvSpPr/>
            <p:nvPr/>
          </p:nvSpPr>
          <p:spPr>
            <a:xfrm>
              <a:off x="4265050" y="2098050"/>
              <a:ext cx="12550" cy="10825"/>
            </a:xfrm>
            <a:custGeom>
              <a:rect b="b" l="l" r="r" t="t"/>
              <a:pathLst>
                <a:path extrusionOk="0" h="433" w="502">
                  <a:moveTo>
                    <a:pt x="224" y="0"/>
                  </a:moveTo>
                  <a:cubicBezTo>
                    <a:pt x="106" y="0"/>
                    <a:pt x="10" y="91"/>
                    <a:pt x="5" y="205"/>
                  </a:cubicBezTo>
                  <a:cubicBezTo>
                    <a:pt x="1" y="323"/>
                    <a:pt x="97" y="424"/>
                    <a:pt x="215" y="428"/>
                  </a:cubicBezTo>
                  <a:cubicBezTo>
                    <a:pt x="234" y="432"/>
                    <a:pt x="251" y="432"/>
                    <a:pt x="270" y="432"/>
                  </a:cubicBezTo>
                  <a:lnTo>
                    <a:pt x="279" y="432"/>
                  </a:lnTo>
                  <a:cubicBezTo>
                    <a:pt x="392" y="432"/>
                    <a:pt x="489" y="341"/>
                    <a:pt x="493" y="228"/>
                  </a:cubicBezTo>
                  <a:cubicBezTo>
                    <a:pt x="502" y="110"/>
                    <a:pt x="411" y="9"/>
                    <a:pt x="2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1"/>
            <p:cNvSpPr/>
            <p:nvPr/>
          </p:nvSpPr>
          <p:spPr>
            <a:xfrm>
              <a:off x="4370425" y="2140600"/>
              <a:ext cx="13125" cy="11800"/>
            </a:xfrm>
            <a:custGeom>
              <a:rect b="b" l="l" r="r" t="t"/>
              <a:pathLst>
                <a:path extrusionOk="0" h="472" w="525">
                  <a:moveTo>
                    <a:pt x="242" y="0"/>
                  </a:moveTo>
                  <a:cubicBezTo>
                    <a:pt x="182" y="0"/>
                    <a:pt x="122" y="26"/>
                    <a:pt x="78" y="75"/>
                  </a:cubicBezTo>
                  <a:cubicBezTo>
                    <a:pt x="0" y="162"/>
                    <a:pt x="10" y="298"/>
                    <a:pt x="97" y="376"/>
                  </a:cubicBezTo>
                  <a:lnTo>
                    <a:pt x="137" y="416"/>
                  </a:lnTo>
                  <a:cubicBezTo>
                    <a:pt x="183" y="453"/>
                    <a:pt x="233" y="471"/>
                    <a:pt x="284" y="471"/>
                  </a:cubicBezTo>
                  <a:cubicBezTo>
                    <a:pt x="343" y="471"/>
                    <a:pt x="402" y="448"/>
                    <a:pt x="442" y="398"/>
                  </a:cubicBezTo>
                  <a:cubicBezTo>
                    <a:pt x="524" y="311"/>
                    <a:pt x="515" y="175"/>
                    <a:pt x="429" y="93"/>
                  </a:cubicBezTo>
                  <a:cubicBezTo>
                    <a:pt x="415" y="80"/>
                    <a:pt x="397" y="70"/>
                    <a:pt x="383" y="57"/>
                  </a:cubicBezTo>
                  <a:cubicBezTo>
                    <a:pt x="343" y="19"/>
                    <a:pt x="293" y="0"/>
                    <a:pt x="2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1"/>
            <p:cNvSpPr/>
            <p:nvPr/>
          </p:nvSpPr>
          <p:spPr>
            <a:xfrm>
              <a:off x="4424425" y="2298525"/>
              <a:ext cx="11975" cy="12200"/>
            </a:xfrm>
            <a:custGeom>
              <a:rect b="b" l="l" r="r" t="t"/>
              <a:pathLst>
                <a:path extrusionOk="0" h="488" w="479">
                  <a:moveTo>
                    <a:pt x="243" y="0"/>
                  </a:moveTo>
                  <a:cubicBezTo>
                    <a:pt x="143" y="0"/>
                    <a:pt x="52" y="73"/>
                    <a:pt x="32" y="177"/>
                  </a:cubicBezTo>
                  <a:cubicBezTo>
                    <a:pt x="27" y="196"/>
                    <a:pt x="27" y="214"/>
                    <a:pt x="23" y="232"/>
                  </a:cubicBezTo>
                  <a:cubicBezTo>
                    <a:pt x="0" y="347"/>
                    <a:pt x="78" y="460"/>
                    <a:pt x="191" y="483"/>
                  </a:cubicBezTo>
                  <a:cubicBezTo>
                    <a:pt x="206" y="488"/>
                    <a:pt x="219" y="488"/>
                    <a:pt x="233" y="488"/>
                  </a:cubicBezTo>
                  <a:cubicBezTo>
                    <a:pt x="332" y="488"/>
                    <a:pt x="424" y="414"/>
                    <a:pt x="447" y="314"/>
                  </a:cubicBezTo>
                  <a:cubicBezTo>
                    <a:pt x="452" y="296"/>
                    <a:pt x="452" y="273"/>
                    <a:pt x="456" y="255"/>
                  </a:cubicBezTo>
                  <a:cubicBezTo>
                    <a:pt x="479" y="137"/>
                    <a:pt x="401" y="27"/>
                    <a:pt x="283" y="4"/>
                  </a:cubicBezTo>
                  <a:cubicBezTo>
                    <a:pt x="270" y="2"/>
                    <a:pt x="256" y="0"/>
                    <a:pt x="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1"/>
            <p:cNvSpPr/>
            <p:nvPr/>
          </p:nvSpPr>
          <p:spPr>
            <a:xfrm>
              <a:off x="4403475" y="2352775"/>
              <a:ext cx="13000" cy="12050"/>
            </a:xfrm>
            <a:custGeom>
              <a:rect b="b" l="l" r="r" t="t"/>
              <a:pathLst>
                <a:path extrusionOk="0" h="482" w="520">
                  <a:moveTo>
                    <a:pt x="272" y="1"/>
                  </a:moveTo>
                  <a:cubicBezTo>
                    <a:pt x="197" y="1"/>
                    <a:pt x="126" y="38"/>
                    <a:pt x="87" y="108"/>
                  </a:cubicBezTo>
                  <a:cubicBezTo>
                    <a:pt x="77" y="122"/>
                    <a:pt x="68" y="140"/>
                    <a:pt x="59" y="154"/>
                  </a:cubicBezTo>
                  <a:cubicBezTo>
                    <a:pt x="0" y="259"/>
                    <a:pt x="32" y="391"/>
                    <a:pt x="132" y="450"/>
                  </a:cubicBezTo>
                  <a:cubicBezTo>
                    <a:pt x="169" y="473"/>
                    <a:pt x="205" y="482"/>
                    <a:pt x="246" y="482"/>
                  </a:cubicBezTo>
                  <a:cubicBezTo>
                    <a:pt x="319" y="482"/>
                    <a:pt x="388" y="446"/>
                    <a:pt x="428" y="377"/>
                  </a:cubicBezTo>
                  <a:cubicBezTo>
                    <a:pt x="438" y="358"/>
                    <a:pt x="451" y="341"/>
                    <a:pt x="460" y="327"/>
                  </a:cubicBezTo>
                  <a:cubicBezTo>
                    <a:pt x="520" y="222"/>
                    <a:pt x="483" y="90"/>
                    <a:pt x="383" y="30"/>
                  </a:cubicBezTo>
                  <a:cubicBezTo>
                    <a:pt x="348" y="10"/>
                    <a:pt x="309" y="1"/>
                    <a:pt x="2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1"/>
            <p:cNvSpPr/>
            <p:nvPr/>
          </p:nvSpPr>
          <p:spPr>
            <a:xfrm>
              <a:off x="4412350" y="2335500"/>
              <a:ext cx="12875" cy="12125"/>
            </a:xfrm>
            <a:custGeom>
              <a:rect b="b" l="l" r="r" t="t"/>
              <a:pathLst>
                <a:path extrusionOk="0" h="485" w="515">
                  <a:moveTo>
                    <a:pt x="270" y="1"/>
                  </a:moveTo>
                  <a:cubicBezTo>
                    <a:pt x="189" y="1"/>
                    <a:pt x="110" y="49"/>
                    <a:pt x="73" y="130"/>
                  </a:cubicBezTo>
                  <a:cubicBezTo>
                    <a:pt x="64" y="147"/>
                    <a:pt x="60" y="166"/>
                    <a:pt x="50" y="180"/>
                  </a:cubicBezTo>
                  <a:cubicBezTo>
                    <a:pt x="1" y="289"/>
                    <a:pt x="50" y="416"/>
                    <a:pt x="159" y="466"/>
                  </a:cubicBezTo>
                  <a:cubicBezTo>
                    <a:pt x="187" y="481"/>
                    <a:pt x="219" y="485"/>
                    <a:pt x="247" y="485"/>
                  </a:cubicBezTo>
                  <a:cubicBezTo>
                    <a:pt x="329" y="485"/>
                    <a:pt x="405" y="439"/>
                    <a:pt x="443" y="357"/>
                  </a:cubicBezTo>
                  <a:cubicBezTo>
                    <a:pt x="451" y="338"/>
                    <a:pt x="460" y="321"/>
                    <a:pt x="470" y="302"/>
                  </a:cubicBezTo>
                  <a:cubicBezTo>
                    <a:pt x="515" y="193"/>
                    <a:pt x="466" y="65"/>
                    <a:pt x="356" y="20"/>
                  </a:cubicBezTo>
                  <a:cubicBezTo>
                    <a:pt x="328" y="7"/>
                    <a:pt x="299" y="1"/>
                    <a:pt x="2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1"/>
            <p:cNvSpPr/>
            <p:nvPr/>
          </p:nvSpPr>
          <p:spPr>
            <a:xfrm>
              <a:off x="4427725" y="2259875"/>
              <a:ext cx="11075" cy="12225"/>
            </a:xfrm>
            <a:custGeom>
              <a:rect b="b" l="l" r="r" t="t"/>
              <a:pathLst>
                <a:path extrusionOk="0" h="489" w="443">
                  <a:moveTo>
                    <a:pt x="218" y="1"/>
                  </a:moveTo>
                  <a:cubicBezTo>
                    <a:pt x="216" y="1"/>
                    <a:pt x="213" y="1"/>
                    <a:pt x="210" y="1"/>
                  </a:cubicBezTo>
                  <a:cubicBezTo>
                    <a:pt x="91" y="6"/>
                    <a:pt x="0" y="106"/>
                    <a:pt x="5" y="225"/>
                  </a:cubicBezTo>
                  <a:cubicBezTo>
                    <a:pt x="5" y="243"/>
                    <a:pt x="5" y="266"/>
                    <a:pt x="9" y="284"/>
                  </a:cubicBezTo>
                  <a:cubicBezTo>
                    <a:pt x="9" y="398"/>
                    <a:pt x="105" y="489"/>
                    <a:pt x="223" y="489"/>
                  </a:cubicBezTo>
                  <a:lnTo>
                    <a:pt x="233" y="489"/>
                  </a:lnTo>
                  <a:cubicBezTo>
                    <a:pt x="351" y="484"/>
                    <a:pt x="442" y="384"/>
                    <a:pt x="438" y="266"/>
                  </a:cubicBezTo>
                  <a:lnTo>
                    <a:pt x="438" y="206"/>
                  </a:lnTo>
                  <a:cubicBezTo>
                    <a:pt x="429" y="91"/>
                    <a:pt x="333" y="1"/>
                    <a:pt x="2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1"/>
            <p:cNvSpPr/>
            <p:nvPr/>
          </p:nvSpPr>
          <p:spPr>
            <a:xfrm>
              <a:off x="4427250" y="2279250"/>
              <a:ext cx="11325" cy="12225"/>
            </a:xfrm>
            <a:custGeom>
              <a:rect b="b" l="l" r="r" t="t"/>
              <a:pathLst>
                <a:path extrusionOk="0" h="489" w="453">
                  <a:moveTo>
                    <a:pt x="225" y="0"/>
                  </a:moveTo>
                  <a:cubicBezTo>
                    <a:pt x="115" y="0"/>
                    <a:pt x="23" y="89"/>
                    <a:pt x="15" y="201"/>
                  </a:cubicBezTo>
                  <a:cubicBezTo>
                    <a:pt x="15" y="220"/>
                    <a:pt x="11" y="237"/>
                    <a:pt x="11" y="256"/>
                  </a:cubicBezTo>
                  <a:cubicBezTo>
                    <a:pt x="1" y="374"/>
                    <a:pt x="88" y="479"/>
                    <a:pt x="206" y="489"/>
                  </a:cubicBezTo>
                  <a:lnTo>
                    <a:pt x="225" y="489"/>
                  </a:lnTo>
                  <a:cubicBezTo>
                    <a:pt x="339" y="489"/>
                    <a:pt x="429" y="407"/>
                    <a:pt x="438" y="292"/>
                  </a:cubicBezTo>
                  <a:cubicBezTo>
                    <a:pt x="444" y="270"/>
                    <a:pt x="444" y="252"/>
                    <a:pt x="444" y="233"/>
                  </a:cubicBezTo>
                  <a:cubicBezTo>
                    <a:pt x="452" y="115"/>
                    <a:pt x="362" y="10"/>
                    <a:pt x="242" y="1"/>
                  </a:cubicBezTo>
                  <a:cubicBezTo>
                    <a:pt x="237" y="1"/>
                    <a:pt x="231" y="0"/>
                    <a:pt x="2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1"/>
            <p:cNvSpPr/>
            <p:nvPr/>
          </p:nvSpPr>
          <p:spPr>
            <a:xfrm>
              <a:off x="4419400" y="2317325"/>
              <a:ext cx="12550" cy="12175"/>
            </a:xfrm>
            <a:custGeom>
              <a:rect b="b" l="l" r="r" t="t"/>
              <a:pathLst>
                <a:path extrusionOk="0" h="487" w="502">
                  <a:moveTo>
                    <a:pt x="265" y="1"/>
                  </a:moveTo>
                  <a:cubicBezTo>
                    <a:pt x="171" y="1"/>
                    <a:pt x="82" y="61"/>
                    <a:pt x="56" y="155"/>
                  </a:cubicBezTo>
                  <a:cubicBezTo>
                    <a:pt x="47" y="173"/>
                    <a:pt x="41" y="186"/>
                    <a:pt x="37" y="205"/>
                  </a:cubicBezTo>
                  <a:cubicBezTo>
                    <a:pt x="1" y="319"/>
                    <a:pt x="64" y="442"/>
                    <a:pt x="178" y="478"/>
                  </a:cubicBezTo>
                  <a:cubicBezTo>
                    <a:pt x="201" y="483"/>
                    <a:pt x="220" y="487"/>
                    <a:pt x="243" y="487"/>
                  </a:cubicBezTo>
                  <a:cubicBezTo>
                    <a:pt x="333" y="487"/>
                    <a:pt x="420" y="428"/>
                    <a:pt x="447" y="337"/>
                  </a:cubicBezTo>
                  <a:cubicBezTo>
                    <a:pt x="451" y="319"/>
                    <a:pt x="461" y="300"/>
                    <a:pt x="466" y="282"/>
                  </a:cubicBezTo>
                  <a:cubicBezTo>
                    <a:pt x="502" y="169"/>
                    <a:pt x="438" y="45"/>
                    <a:pt x="325" y="9"/>
                  </a:cubicBezTo>
                  <a:cubicBezTo>
                    <a:pt x="305" y="4"/>
                    <a:pt x="285" y="1"/>
                    <a:pt x="2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1"/>
            <p:cNvSpPr/>
            <p:nvPr/>
          </p:nvSpPr>
          <p:spPr>
            <a:xfrm>
              <a:off x="4396175" y="2169425"/>
              <a:ext cx="13000" cy="12025"/>
            </a:xfrm>
            <a:custGeom>
              <a:rect b="b" l="l" r="r" t="t"/>
              <a:pathLst>
                <a:path extrusionOk="0" h="481" w="520">
                  <a:moveTo>
                    <a:pt x="245" y="0"/>
                  </a:moveTo>
                  <a:cubicBezTo>
                    <a:pt x="201" y="0"/>
                    <a:pt x="157" y="14"/>
                    <a:pt x="119" y="43"/>
                  </a:cubicBezTo>
                  <a:cubicBezTo>
                    <a:pt x="23" y="111"/>
                    <a:pt x="0" y="243"/>
                    <a:pt x="68" y="338"/>
                  </a:cubicBezTo>
                  <a:cubicBezTo>
                    <a:pt x="78" y="357"/>
                    <a:pt x="91" y="371"/>
                    <a:pt x="101" y="384"/>
                  </a:cubicBezTo>
                  <a:cubicBezTo>
                    <a:pt x="141" y="448"/>
                    <a:pt x="210" y="481"/>
                    <a:pt x="278" y="481"/>
                  </a:cubicBezTo>
                  <a:cubicBezTo>
                    <a:pt x="320" y="481"/>
                    <a:pt x="365" y="466"/>
                    <a:pt x="402" y="439"/>
                  </a:cubicBezTo>
                  <a:cubicBezTo>
                    <a:pt x="497" y="371"/>
                    <a:pt x="520" y="239"/>
                    <a:pt x="456" y="138"/>
                  </a:cubicBezTo>
                  <a:cubicBezTo>
                    <a:pt x="442" y="125"/>
                    <a:pt x="433" y="107"/>
                    <a:pt x="419" y="92"/>
                  </a:cubicBezTo>
                  <a:cubicBezTo>
                    <a:pt x="378" y="32"/>
                    <a:pt x="312"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1"/>
            <p:cNvSpPr/>
            <p:nvPr/>
          </p:nvSpPr>
          <p:spPr>
            <a:xfrm>
              <a:off x="4384200" y="2154275"/>
              <a:ext cx="12900" cy="11900"/>
            </a:xfrm>
            <a:custGeom>
              <a:rect b="b" l="l" r="r" t="t"/>
              <a:pathLst>
                <a:path extrusionOk="0" h="476" w="516">
                  <a:moveTo>
                    <a:pt x="238" y="0"/>
                  </a:moveTo>
                  <a:cubicBezTo>
                    <a:pt x="187" y="0"/>
                    <a:pt x="137" y="19"/>
                    <a:pt x="97" y="56"/>
                  </a:cubicBezTo>
                  <a:cubicBezTo>
                    <a:pt x="6" y="134"/>
                    <a:pt x="0" y="271"/>
                    <a:pt x="78" y="362"/>
                  </a:cubicBezTo>
                  <a:cubicBezTo>
                    <a:pt x="92" y="376"/>
                    <a:pt x="105" y="389"/>
                    <a:pt x="115" y="403"/>
                  </a:cubicBezTo>
                  <a:cubicBezTo>
                    <a:pt x="160" y="448"/>
                    <a:pt x="219" y="475"/>
                    <a:pt x="279" y="475"/>
                  </a:cubicBezTo>
                  <a:cubicBezTo>
                    <a:pt x="329" y="475"/>
                    <a:pt x="379" y="458"/>
                    <a:pt x="420" y="421"/>
                  </a:cubicBezTo>
                  <a:cubicBezTo>
                    <a:pt x="511" y="343"/>
                    <a:pt x="516" y="206"/>
                    <a:pt x="438" y="115"/>
                  </a:cubicBezTo>
                  <a:cubicBezTo>
                    <a:pt x="425" y="102"/>
                    <a:pt x="411" y="88"/>
                    <a:pt x="402" y="75"/>
                  </a:cubicBezTo>
                  <a:cubicBezTo>
                    <a:pt x="358" y="25"/>
                    <a:pt x="297"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1"/>
            <p:cNvSpPr/>
            <p:nvPr/>
          </p:nvSpPr>
          <p:spPr>
            <a:xfrm>
              <a:off x="4421250" y="2221675"/>
              <a:ext cx="12325" cy="12150"/>
            </a:xfrm>
            <a:custGeom>
              <a:rect b="b" l="l" r="r" t="t"/>
              <a:pathLst>
                <a:path extrusionOk="0" h="486" w="493">
                  <a:moveTo>
                    <a:pt x="236" y="0"/>
                  </a:moveTo>
                  <a:cubicBezTo>
                    <a:pt x="217" y="0"/>
                    <a:pt x="197" y="3"/>
                    <a:pt x="177" y="8"/>
                  </a:cubicBezTo>
                  <a:cubicBezTo>
                    <a:pt x="64" y="40"/>
                    <a:pt x="0" y="158"/>
                    <a:pt x="32" y="271"/>
                  </a:cubicBezTo>
                  <a:cubicBezTo>
                    <a:pt x="36" y="290"/>
                    <a:pt x="41" y="309"/>
                    <a:pt x="45" y="326"/>
                  </a:cubicBezTo>
                  <a:cubicBezTo>
                    <a:pt x="68" y="422"/>
                    <a:pt x="159" y="486"/>
                    <a:pt x="251" y="486"/>
                  </a:cubicBezTo>
                  <a:cubicBezTo>
                    <a:pt x="274" y="486"/>
                    <a:pt x="291" y="486"/>
                    <a:pt x="310" y="481"/>
                  </a:cubicBezTo>
                  <a:cubicBezTo>
                    <a:pt x="423" y="450"/>
                    <a:pt x="492" y="332"/>
                    <a:pt x="459" y="217"/>
                  </a:cubicBezTo>
                  <a:cubicBezTo>
                    <a:pt x="455" y="195"/>
                    <a:pt x="451" y="176"/>
                    <a:pt x="446" y="158"/>
                  </a:cubicBezTo>
                  <a:cubicBezTo>
                    <a:pt x="420" y="63"/>
                    <a:pt x="333" y="0"/>
                    <a:pt x="23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1"/>
            <p:cNvSpPr/>
            <p:nvPr/>
          </p:nvSpPr>
          <p:spPr>
            <a:xfrm>
              <a:off x="4406425" y="2185850"/>
              <a:ext cx="13000" cy="12100"/>
            </a:xfrm>
            <a:custGeom>
              <a:rect b="b" l="l" r="r" t="t"/>
              <a:pathLst>
                <a:path extrusionOk="0" h="484" w="520">
                  <a:moveTo>
                    <a:pt x="246" y="1"/>
                  </a:moveTo>
                  <a:cubicBezTo>
                    <a:pt x="211" y="1"/>
                    <a:pt x="175" y="9"/>
                    <a:pt x="142" y="28"/>
                  </a:cubicBezTo>
                  <a:cubicBezTo>
                    <a:pt x="37" y="83"/>
                    <a:pt x="0" y="215"/>
                    <a:pt x="55" y="320"/>
                  </a:cubicBezTo>
                  <a:cubicBezTo>
                    <a:pt x="64" y="337"/>
                    <a:pt x="74" y="352"/>
                    <a:pt x="83" y="370"/>
                  </a:cubicBezTo>
                  <a:cubicBezTo>
                    <a:pt x="123" y="442"/>
                    <a:pt x="196" y="484"/>
                    <a:pt x="274" y="484"/>
                  </a:cubicBezTo>
                  <a:cubicBezTo>
                    <a:pt x="306" y="484"/>
                    <a:pt x="342" y="474"/>
                    <a:pt x="374" y="457"/>
                  </a:cubicBezTo>
                  <a:cubicBezTo>
                    <a:pt x="478" y="402"/>
                    <a:pt x="520" y="270"/>
                    <a:pt x="461" y="165"/>
                  </a:cubicBezTo>
                  <a:cubicBezTo>
                    <a:pt x="451" y="146"/>
                    <a:pt x="442" y="129"/>
                    <a:pt x="434" y="110"/>
                  </a:cubicBezTo>
                  <a:cubicBezTo>
                    <a:pt x="396" y="41"/>
                    <a:pt x="323" y="1"/>
                    <a:pt x="2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1"/>
            <p:cNvSpPr/>
            <p:nvPr/>
          </p:nvSpPr>
          <p:spPr>
            <a:xfrm>
              <a:off x="4425550" y="2240575"/>
              <a:ext cx="11775" cy="12275"/>
            </a:xfrm>
            <a:custGeom>
              <a:rect b="b" l="l" r="r" t="t"/>
              <a:pathLst>
                <a:path extrusionOk="0" h="491" w="471">
                  <a:moveTo>
                    <a:pt x="228" y="1"/>
                  </a:moveTo>
                  <a:cubicBezTo>
                    <a:pt x="218" y="1"/>
                    <a:pt x="207" y="1"/>
                    <a:pt x="197" y="3"/>
                  </a:cubicBezTo>
                  <a:cubicBezTo>
                    <a:pt x="79" y="22"/>
                    <a:pt x="1" y="135"/>
                    <a:pt x="20" y="249"/>
                  </a:cubicBezTo>
                  <a:cubicBezTo>
                    <a:pt x="20" y="268"/>
                    <a:pt x="24" y="286"/>
                    <a:pt x="28" y="308"/>
                  </a:cubicBezTo>
                  <a:cubicBezTo>
                    <a:pt x="41" y="413"/>
                    <a:pt x="133" y="491"/>
                    <a:pt x="238" y="491"/>
                  </a:cubicBezTo>
                  <a:cubicBezTo>
                    <a:pt x="251" y="491"/>
                    <a:pt x="260" y="491"/>
                    <a:pt x="270" y="486"/>
                  </a:cubicBezTo>
                  <a:cubicBezTo>
                    <a:pt x="388" y="468"/>
                    <a:pt x="470" y="358"/>
                    <a:pt x="451" y="245"/>
                  </a:cubicBezTo>
                  <a:cubicBezTo>
                    <a:pt x="447" y="222"/>
                    <a:pt x="447" y="204"/>
                    <a:pt x="443" y="186"/>
                  </a:cubicBezTo>
                  <a:cubicBezTo>
                    <a:pt x="426" y="78"/>
                    <a:pt x="334" y="1"/>
                    <a:pt x="2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1"/>
            <p:cNvSpPr/>
            <p:nvPr/>
          </p:nvSpPr>
          <p:spPr>
            <a:xfrm>
              <a:off x="4414725" y="2203350"/>
              <a:ext cx="12800" cy="12125"/>
            </a:xfrm>
            <a:custGeom>
              <a:rect b="b" l="l" r="r" t="t"/>
              <a:pathLst>
                <a:path extrusionOk="0" h="485" w="512">
                  <a:moveTo>
                    <a:pt x="245" y="0"/>
                  </a:moveTo>
                  <a:cubicBezTo>
                    <a:pt x="218" y="0"/>
                    <a:pt x="191" y="5"/>
                    <a:pt x="165" y="16"/>
                  </a:cubicBezTo>
                  <a:cubicBezTo>
                    <a:pt x="56" y="62"/>
                    <a:pt x="1" y="184"/>
                    <a:pt x="47" y="299"/>
                  </a:cubicBezTo>
                  <a:cubicBezTo>
                    <a:pt x="56" y="312"/>
                    <a:pt x="60" y="331"/>
                    <a:pt x="70" y="348"/>
                  </a:cubicBezTo>
                  <a:cubicBezTo>
                    <a:pt x="102" y="436"/>
                    <a:pt x="184" y="485"/>
                    <a:pt x="270" y="485"/>
                  </a:cubicBezTo>
                  <a:cubicBezTo>
                    <a:pt x="297" y="485"/>
                    <a:pt x="320" y="481"/>
                    <a:pt x="348" y="467"/>
                  </a:cubicBezTo>
                  <a:cubicBezTo>
                    <a:pt x="461" y="426"/>
                    <a:pt x="512" y="299"/>
                    <a:pt x="470" y="190"/>
                  </a:cubicBezTo>
                  <a:cubicBezTo>
                    <a:pt x="461" y="171"/>
                    <a:pt x="453" y="153"/>
                    <a:pt x="447" y="135"/>
                  </a:cubicBezTo>
                  <a:cubicBezTo>
                    <a:pt x="413" y="52"/>
                    <a:pt x="331"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1"/>
            <p:cNvSpPr/>
            <p:nvPr/>
          </p:nvSpPr>
          <p:spPr>
            <a:xfrm>
              <a:off x="4168125" y="2411150"/>
              <a:ext cx="13575" cy="11550"/>
            </a:xfrm>
            <a:custGeom>
              <a:rect b="b" l="l" r="r" t="t"/>
              <a:pathLst>
                <a:path extrusionOk="0" h="462" w="543">
                  <a:moveTo>
                    <a:pt x="248" y="0"/>
                  </a:moveTo>
                  <a:cubicBezTo>
                    <a:pt x="176" y="0"/>
                    <a:pt x="106" y="36"/>
                    <a:pt x="65" y="101"/>
                  </a:cubicBezTo>
                  <a:cubicBezTo>
                    <a:pt x="0" y="202"/>
                    <a:pt x="32" y="334"/>
                    <a:pt x="133" y="397"/>
                  </a:cubicBezTo>
                  <a:cubicBezTo>
                    <a:pt x="151" y="411"/>
                    <a:pt x="164" y="420"/>
                    <a:pt x="183" y="429"/>
                  </a:cubicBezTo>
                  <a:cubicBezTo>
                    <a:pt x="219" y="452"/>
                    <a:pt x="256" y="462"/>
                    <a:pt x="297" y="462"/>
                  </a:cubicBezTo>
                  <a:cubicBezTo>
                    <a:pt x="370" y="462"/>
                    <a:pt x="438" y="425"/>
                    <a:pt x="479" y="357"/>
                  </a:cubicBezTo>
                  <a:cubicBezTo>
                    <a:pt x="543" y="256"/>
                    <a:pt x="511" y="124"/>
                    <a:pt x="406" y="60"/>
                  </a:cubicBezTo>
                  <a:cubicBezTo>
                    <a:pt x="393" y="52"/>
                    <a:pt x="374" y="42"/>
                    <a:pt x="360" y="33"/>
                  </a:cubicBezTo>
                  <a:cubicBezTo>
                    <a:pt x="325" y="11"/>
                    <a:pt x="286" y="0"/>
                    <a:pt x="2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1"/>
            <p:cNvSpPr/>
            <p:nvPr/>
          </p:nvSpPr>
          <p:spPr>
            <a:xfrm>
              <a:off x="4185100" y="2420450"/>
              <a:ext cx="13700" cy="11475"/>
            </a:xfrm>
            <a:custGeom>
              <a:rect b="b" l="l" r="r" t="t"/>
              <a:pathLst>
                <a:path extrusionOk="0" h="459" w="548">
                  <a:moveTo>
                    <a:pt x="250" y="1"/>
                  </a:moveTo>
                  <a:cubicBezTo>
                    <a:pt x="169" y="1"/>
                    <a:pt x="90" y="46"/>
                    <a:pt x="51" y="126"/>
                  </a:cubicBezTo>
                  <a:cubicBezTo>
                    <a:pt x="0" y="231"/>
                    <a:pt x="46" y="358"/>
                    <a:pt x="156" y="412"/>
                  </a:cubicBezTo>
                  <a:cubicBezTo>
                    <a:pt x="173" y="422"/>
                    <a:pt x="192" y="427"/>
                    <a:pt x="210" y="435"/>
                  </a:cubicBezTo>
                  <a:cubicBezTo>
                    <a:pt x="238" y="450"/>
                    <a:pt x="269" y="458"/>
                    <a:pt x="301" y="458"/>
                  </a:cubicBezTo>
                  <a:cubicBezTo>
                    <a:pt x="379" y="458"/>
                    <a:pt x="461" y="408"/>
                    <a:pt x="497" y="330"/>
                  </a:cubicBezTo>
                  <a:cubicBezTo>
                    <a:pt x="547" y="226"/>
                    <a:pt x="497" y="94"/>
                    <a:pt x="392" y="44"/>
                  </a:cubicBezTo>
                  <a:cubicBezTo>
                    <a:pt x="374" y="39"/>
                    <a:pt x="356" y="30"/>
                    <a:pt x="343" y="21"/>
                  </a:cubicBezTo>
                  <a:cubicBezTo>
                    <a:pt x="313" y="7"/>
                    <a:pt x="281" y="1"/>
                    <a:pt x="2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1"/>
            <p:cNvSpPr/>
            <p:nvPr/>
          </p:nvSpPr>
          <p:spPr>
            <a:xfrm>
              <a:off x="4138050" y="2387000"/>
              <a:ext cx="12900" cy="11900"/>
            </a:xfrm>
            <a:custGeom>
              <a:rect b="b" l="l" r="r" t="t"/>
              <a:pathLst>
                <a:path extrusionOk="0" h="476" w="516">
                  <a:moveTo>
                    <a:pt x="238" y="0"/>
                  </a:moveTo>
                  <a:cubicBezTo>
                    <a:pt x="183" y="0"/>
                    <a:pt x="128" y="22"/>
                    <a:pt x="87" y="65"/>
                  </a:cubicBezTo>
                  <a:cubicBezTo>
                    <a:pt x="0" y="147"/>
                    <a:pt x="0" y="284"/>
                    <a:pt x="87" y="370"/>
                  </a:cubicBezTo>
                  <a:lnTo>
                    <a:pt x="128" y="411"/>
                  </a:lnTo>
                  <a:cubicBezTo>
                    <a:pt x="169" y="452"/>
                    <a:pt x="224" y="475"/>
                    <a:pt x="278" y="475"/>
                  </a:cubicBezTo>
                  <a:cubicBezTo>
                    <a:pt x="333" y="475"/>
                    <a:pt x="393" y="452"/>
                    <a:pt x="433" y="411"/>
                  </a:cubicBezTo>
                  <a:cubicBezTo>
                    <a:pt x="515" y="324"/>
                    <a:pt x="515" y="188"/>
                    <a:pt x="429" y="106"/>
                  </a:cubicBezTo>
                  <a:cubicBezTo>
                    <a:pt x="415" y="93"/>
                    <a:pt x="402" y="78"/>
                    <a:pt x="393" y="65"/>
                  </a:cubicBezTo>
                  <a:cubicBezTo>
                    <a:pt x="349" y="22"/>
                    <a:pt x="293"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1"/>
            <p:cNvSpPr/>
            <p:nvPr/>
          </p:nvSpPr>
          <p:spPr>
            <a:xfrm>
              <a:off x="4152400" y="2399975"/>
              <a:ext cx="13250" cy="11650"/>
            </a:xfrm>
            <a:custGeom>
              <a:rect b="b" l="l" r="r" t="t"/>
              <a:pathLst>
                <a:path extrusionOk="0" h="466" w="530">
                  <a:moveTo>
                    <a:pt x="241" y="0"/>
                  </a:moveTo>
                  <a:cubicBezTo>
                    <a:pt x="178" y="0"/>
                    <a:pt x="116" y="27"/>
                    <a:pt x="74" y="79"/>
                  </a:cubicBezTo>
                  <a:cubicBezTo>
                    <a:pt x="1" y="175"/>
                    <a:pt x="15" y="312"/>
                    <a:pt x="110" y="384"/>
                  </a:cubicBezTo>
                  <a:cubicBezTo>
                    <a:pt x="124" y="398"/>
                    <a:pt x="137" y="407"/>
                    <a:pt x="156" y="421"/>
                  </a:cubicBezTo>
                  <a:cubicBezTo>
                    <a:pt x="192" y="453"/>
                    <a:pt x="242" y="466"/>
                    <a:pt x="288" y="466"/>
                  </a:cubicBezTo>
                  <a:cubicBezTo>
                    <a:pt x="352" y="466"/>
                    <a:pt x="415" y="439"/>
                    <a:pt x="457" y="384"/>
                  </a:cubicBezTo>
                  <a:cubicBezTo>
                    <a:pt x="530" y="289"/>
                    <a:pt x="516" y="156"/>
                    <a:pt x="420" y="79"/>
                  </a:cubicBezTo>
                  <a:cubicBezTo>
                    <a:pt x="406" y="70"/>
                    <a:pt x="393" y="56"/>
                    <a:pt x="375" y="47"/>
                  </a:cubicBezTo>
                  <a:cubicBezTo>
                    <a:pt x="335" y="16"/>
                    <a:pt x="288" y="0"/>
                    <a:pt x="2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1"/>
            <p:cNvSpPr/>
            <p:nvPr/>
          </p:nvSpPr>
          <p:spPr>
            <a:xfrm>
              <a:off x="4203225" y="2427750"/>
              <a:ext cx="13450" cy="11225"/>
            </a:xfrm>
            <a:custGeom>
              <a:rect b="b" l="l" r="r" t="t"/>
              <a:pathLst>
                <a:path extrusionOk="0" h="449" w="538">
                  <a:moveTo>
                    <a:pt x="242" y="0"/>
                  </a:moveTo>
                  <a:cubicBezTo>
                    <a:pt x="152" y="0"/>
                    <a:pt x="69" y="56"/>
                    <a:pt x="36" y="148"/>
                  </a:cubicBezTo>
                  <a:cubicBezTo>
                    <a:pt x="0" y="257"/>
                    <a:pt x="59" y="381"/>
                    <a:pt x="173" y="421"/>
                  </a:cubicBezTo>
                  <a:cubicBezTo>
                    <a:pt x="192" y="427"/>
                    <a:pt x="209" y="435"/>
                    <a:pt x="228" y="440"/>
                  </a:cubicBezTo>
                  <a:cubicBezTo>
                    <a:pt x="251" y="448"/>
                    <a:pt x="274" y="448"/>
                    <a:pt x="296" y="448"/>
                  </a:cubicBezTo>
                  <a:cubicBezTo>
                    <a:pt x="387" y="448"/>
                    <a:pt x="470" y="394"/>
                    <a:pt x="501" y="303"/>
                  </a:cubicBezTo>
                  <a:cubicBezTo>
                    <a:pt x="537" y="189"/>
                    <a:pt x="478" y="66"/>
                    <a:pt x="365" y="30"/>
                  </a:cubicBezTo>
                  <a:cubicBezTo>
                    <a:pt x="346" y="25"/>
                    <a:pt x="328" y="21"/>
                    <a:pt x="310" y="11"/>
                  </a:cubicBezTo>
                  <a:cubicBezTo>
                    <a:pt x="287" y="4"/>
                    <a:pt x="265" y="0"/>
                    <a:pt x="2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1"/>
            <p:cNvSpPr/>
            <p:nvPr/>
          </p:nvSpPr>
          <p:spPr>
            <a:xfrm>
              <a:off x="4280100" y="2435150"/>
              <a:ext cx="12900" cy="11000"/>
            </a:xfrm>
            <a:custGeom>
              <a:rect b="b" l="l" r="r" t="t"/>
              <a:pathLst>
                <a:path extrusionOk="0" h="440" w="516">
                  <a:moveTo>
                    <a:pt x="282" y="1"/>
                  </a:moveTo>
                  <a:cubicBezTo>
                    <a:pt x="273" y="1"/>
                    <a:pt x="264" y="2"/>
                    <a:pt x="255" y="3"/>
                  </a:cubicBezTo>
                  <a:cubicBezTo>
                    <a:pt x="238" y="7"/>
                    <a:pt x="219" y="11"/>
                    <a:pt x="200" y="11"/>
                  </a:cubicBezTo>
                  <a:cubicBezTo>
                    <a:pt x="82" y="26"/>
                    <a:pt x="0" y="135"/>
                    <a:pt x="15" y="253"/>
                  </a:cubicBezTo>
                  <a:cubicBezTo>
                    <a:pt x="28" y="362"/>
                    <a:pt x="118" y="440"/>
                    <a:pt x="228" y="440"/>
                  </a:cubicBezTo>
                  <a:lnTo>
                    <a:pt x="255" y="440"/>
                  </a:lnTo>
                  <a:cubicBezTo>
                    <a:pt x="274" y="436"/>
                    <a:pt x="292" y="436"/>
                    <a:pt x="315" y="431"/>
                  </a:cubicBezTo>
                  <a:cubicBezTo>
                    <a:pt x="433" y="417"/>
                    <a:pt x="515" y="308"/>
                    <a:pt x="497" y="190"/>
                  </a:cubicBezTo>
                  <a:cubicBezTo>
                    <a:pt x="485" y="79"/>
                    <a:pt x="390" y="1"/>
                    <a:pt x="2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1"/>
            <p:cNvSpPr/>
            <p:nvPr/>
          </p:nvSpPr>
          <p:spPr>
            <a:xfrm>
              <a:off x="4222000" y="2432925"/>
              <a:ext cx="13225" cy="11075"/>
            </a:xfrm>
            <a:custGeom>
              <a:rect b="b" l="l" r="r" t="t"/>
              <a:pathLst>
                <a:path extrusionOk="0" h="443" w="529">
                  <a:moveTo>
                    <a:pt x="239" y="1"/>
                  </a:moveTo>
                  <a:cubicBezTo>
                    <a:pt x="138" y="1"/>
                    <a:pt x="48" y="70"/>
                    <a:pt x="28" y="174"/>
                  </a:cubicBezTo>
                  <a:cubicBezTo>
                    <a:pt x="1" y="287"/>
                    <a:pt x="74" y="401"/>
                    <a:pt x="192" y="428"/>
                  </a:cubicBezTo>
                  <a:cubicBezTo>
                    <a:pt x="211" y="433"/>
                    <a:pt x="228" y="438"/>
                    <a:pt x="251" y="438"/>
                  </a:cubicBezTo>
                  <a:cubicBezTo>
                    <a:pt x="265" y="443"/>
                    <a:pt x="278" y="443"/>
                    <a:pt x="293" y="443"/>
                  </a:cubicBezTo>
                  <a:cubicBezTo>
                    <a:pt x="392" y="443"/>
                    <a:pt x="484" y="374"/>
                    <a:pt x="507" y="274"/>
                  </a:cubicBezTo>
                  <a:cubicBezTo>
                    <a:pt x="529" y="155"/>
                    <a:pt x="457" y="41"/>
                    <a:pt x="337" y="18"/>
                  </a:cubicBezTo>
                  <a:cubicBezTo>
                    <a:pt x="320" y="14"/>
                    <a:pt x="301" y="10"/>
                    <a:pt x="283" y="5"/>
                  </a:cubicBezTo>
                  <a:cubicBezTo>
                    <a:pt x="268" y="2"/>
                    <a:pt x="254" y="1"/>
                    <a:pt x="2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1"/>
            <p:cNvSpPr/>
            <p:nvPr/>
          </p:nvSpPr>
          <p:spPr>
            <a:xfrm>
              <a:off x="4125075" y="2372525"/>
              <a:ext cx="13000" cy="11900"/>
            </a:xfrm>
            <a:custGeom>
              <a:rect b="b" l="l" r="r" t="t"/>
              <a:pathLst>
                <a:path extrusionOk="0" h="476" w="520">
                  <a:moveTo>
                    <a:pt x="243" y="1"/>
                  </a:moveTo>
                  <a:cubicBezTo>
                    <a:pt x="196" y="1"/>
                    <a:pt x="148" y="16"/>
                    <a:pt x="109" y="47"/>
                  </a:cubicBezTo>
                  <a:cubicBezTo>
                    <a:pt x="14" y="120"/>
                    <a:pt x="0" y="257"/>
                    <a:pt x="73" y="352"/>
                  </a:cubicBezTo>
                  <a:cubicBezTo>
                    <a:pt x="86" y="366"/>
                    <a:pt x="96" y="384"/>
                    <a:pt x="109" y="398"/>
                  </a:cubicBezTo>
                  <a:cubicBezTo>
                    <a:pt x="151" y="449"/>
                    <a:pt x="214" y="476"/>
                    <a:pt x="278" y="476"/>
                  </a:cubicBezTo>
                  <a:cubicBezTo>
                    <a:pt x="324" y="476"/>
                    <a:pt x="374" y="462"/>
                    <a:pt x="414" y="430"/>
                  </a:cubicBezTo>
                  <a:cubicBezTo>
                    <a:pt x="506" y="357"/>
                    <a:pt x="519" y="220"/>
                    <a:pt x="447" y="125"/>
                  </a:cubicBezTo>
                  <a:cubicBezTo>
                    <a:pt x="433" y="111"/>
                    <a:pt x="424" y="97"/>
                    <a:pt x="410" y="83"/>
                  </a:cubicBezTo>
                  <a:cubicBezTo>
                    <a:pt x="369" y="29"/>
                    <a:pt x="306" y="1"/>
                    <a:pt x="2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1"/>
            <p:cNvSpPr/>
            <p:nvPr/>
          </p:nvSpPr>
          <p:spPr>
            <a:xfrm>
              <a:off x="4298900" y="2431475"/>
              <a:ext cx="13350" cy="11150"/>
            </a:xfrm>
            <a:custGeom>
              <a:rect b="b" l="l" r="r" t="t"/>
              <a:pathLst>
                <a:path extrusionOk="0" h="446" w="534">
                  <a:moveTo>
                    <a:pt x="298" y="1"/>
                  </a:moveTo>
                  <a:cubicBezTo>
                    <a:pt x="280" y="1"/>
                    <a:pt x="260" y="3"/>
                    <a:pt x="241" y="9"/>
                  </a:cubicBezTo>
                  <a:cubicBezTo>
                    <a:pt x="224" y="13"/>
                    <a:pt x="205" y="17"/>
                    <a:pt x="187" y="22"/>
                  </a:cubicBezTo>
                  <a:cubicBezTo>
                    <a:pt x="68" y="49"/>
                    <a:pt x="1" y="168"/>
                    <a:pt x="28" y="282"/>
                  </a:cubicBezTo>
                  <a:cubicBezTo>
                    <a:pt x="55" y="381"/>
                    <a:pt x="142" y="446"/>
                    <a:pt x="237" y="446"/>
                  </a:cubicBezTo>
                  <a:cubicBezTo>
                    <a:pt x="255" y="446"/>
                    <a:pt x="274" y="442"/>
                    <a:pt x="287" y="442"/>
                  </a:cubicBezTo>
                  <a:cubicBezTo>
                    <a:pt x="310" y="432"/>
                    <a:pt x="329" y="427"/>
                    <a:pt x="346" y="423"/>
                  </a:cubicBezTo>
                  <a:cubicBezTo>
                    <a:pt x="460" y="396"/>
                    <a:pt x="533" y="278"/>
                    <a:pt x="502" y="163"/>
                  </a:cubicBezTo>
                  <a:cubicBezTo>
                    <a:pt x="479" y="64"/>
                    <a:pt x="393"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1"/>
            <p:cNvSpPr/>
            <p:nvPr/>
          </p:nvSpPr>
          <p:spPr>
            <a:xfrm>
              <a:off x="4260950" y="2436775"/>
              <a:ext cx="12450" cy="10750"/>
            </a:xfrm>
            <a:custGeom>
              <a:rect b="b" l="l" r="r" t="t"/>
              <a:pathLst>
                <a:path extrusionOk="0" h="430" w="498">
                  <a:moveTo>
                    <a:pt x="282" y="1"/>
                  </a:moveTo>
                  <a:cubicBezTo>
                    <a:pt x="279" y="1"/>
                    <a:pt x="277" y="1"/>
                    <a:pt x="274" y="1"/>
                  </a:cubicBezTo>
                  <a:lnTo>
                    <a:pt x="215" y="1"/>
                  </a:lnTo>
                  <a:cubicBezTo>
                    <a:pt x="97" y="1"/>
                    <a:pt x="1" y="102"/>
                    <a:pt x="5" y="220"/>
                  </a:cubicBezTo>
                  <a:cubicBezTo>
                    <a:pt x="5" y="339"/>
                    <a:pt x="102" y="430"/>
                    <a:pt x="220" y="430"/>
                  </a:cubicBezTo>
                  <a:lnTo>
                    <a:pt x="283" y="430"/>
                  </a:lnTo>
                  <a:cubicBezTo>
                    <a:pt x="402" y="425"/>
                    <a:pt x="497" y="329"/>
                    <a:pt x="493" y="211"/>
                  </a:cubicBezTo>
                  <a:cubicBezTo>
                    <a:pt x="489" y="95"/>
                    <a:pt x="392" y="1"/>
                    <a:pt x="2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1"/>
            <p:cNvSpPr/>
            <p:nvPr/>
          </p:nvSpPr>
          <p:spPr>
            <a:xfrm>
              <a:off x="4127700" y="2157750"/>
              <a:ext cx="13000" cy="11825"/>
            </a:xfrm>
            <a:custGeom>
              <a:rect b="b" l="l" r="r" t="t"/>
              <a:pathLst>
                <a:path extrusionOk="0" h="473" w="520">
                  <a:moveTo>
                    <a:pt x="280" y="1"/>
                  </a:moveTo>
                  <a:cubicBezTo>
                    <a:pt x="218" y="1"/>
                    <a:pt x="157" y="26"/>
                    <a:pt x="114" y="77"/>
                  </a:cubicBezTo>
                  <a:cubicBezTo>
                    <a:pt x="105" y="90"/>
                    <a:pt x="91" y="109"/>
                    <a:pt x="78" y="122"/>
                  </a:cubicBezTo>
                  <a:cubicBezTo>
                    <a:pt x="0" y="214"/>
                    <a:pt x="14" y="350"/>
                    <a:pt x="105" y="428"/>
                  </a:cubicBezTo>
                  <a:cubicBezTo>
                    <a:pt x="145" y="460"/>
                    <a:pt x="196" y="473"/>
                    <a:pt x="242" y="473"/>
                  </a:cubicBezTo>
                  <a:cubicBezTo>
                    <a:pt x="305" y="473"/>
                    <a:pt x="364" y="450"/>
                    <a:pt x="410" y="395"/>
                  </a:cubicBezTo>
                  <a:cubicBezTo>
                    <a:pt x="419" y="382"/>
                    <a:pt x="433" y="368"/>
                    <a:pt x="442" y="355"/>
                  </a:cubicBezTo>
                  <a:cubicBezTo>
                    <a:pt x="519" y="264"/>
                    <a:pt x="511" y="127"/>
                    <a:pt x="419" y="50"/>
                  </a:cubicBezTo>
                  <a:cubicBezTo>
                    <a:pt x="378" y="17"/>
                    <a:pt x="329" y="1"/>
                    <a:pt x="28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1"/>
            <p:cNvSpPr/>
            <p:nvPr/>
          </p:nvSpPr>
          <p:spPr>
            <a:xfrm>
              <a:off x="4241350" y="2435950"/>
              <a:ext cx="12800" cy="10900"/>
            </a:xfrm>
            <a:custGeom>
              <a:rect b="b" l="l" r="r" t="t"/>
              <a:pathLst>
                <a:path extrusionOk="0" h="436" w="512">
                  <a:moveTo>
                    <a:pt x="228" y="1"/>
                  </a:moveTo>
                  <a:cubicBezTo>
                    <a:pt x="119" y="1"/>
                    <a:pt x="27" y="84"/>
                    <a:pt x="15" y="194"/>
                  </a:cubicBezTo>
                  <a:cubicBezTo>
                    <a:pt x="1" y="312"/>
                    <a:pt x="88" y="417"/>
                    <a:pt x="206" y="431"/>
                  </a:cubicBezTo>
                  <a:cubicBezTo>
                    <a:pt x="229" y="431"/>
                    <a:pt x="247" y="435"/>
                    <a:pt x="265" y="435"/>
                  </a:cubicBezTo>
                  <a:lnTo>
                    <a:pt x="288" y="435"/>
                  </a:lnTo>
                  <a:cubicBezTo>
                    <a:pt x="398" y="435"/>
                    <a:pt x="493" y="353"/>
                    <a:pt x="503" y="240"/>
                  </a:cubicBezTo>
                  <a:cubicBezTo>
                    <a:pt x="512" y="120"/>
                    <a:pt x="425" y="17"/>
                    <a:pt x="307" y="7"/>
                  </a:cubicBezTo>
                  <a:cubicBezTo>
                    <a:pt x="288" y="7"/>
                    <a:pt x="270" y="2"/>
                    <a:pt x="252" y="2"/>
                  </a:cubicBezTo>
                  <a:cubicBezTo>
                    <a:pt x="244" y="1"/>
                    <a:pt x="236" y="1"/>
                    <a:pt x="2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1"/>
            <p:cNvSpPr/>
            <p:nvPr/>
          </p:nvSpPr>
          <p:spPr>
            <a:xfrm>
              <a:off x="4098775" y="2207600"/>
              <a:ext cx="12650" cy="12225"/>
            </a:xfrm>
            <a:custGeom>
              <a:rect b="b" l="l" r="r" t="t"/>
              <a:pathLst>
                <a:path extrusionOk="0" h="489" w="506">
                  <a:moveTo>
                    <a:pt x="262" y="1"/>
                  </a:moveTo>
                  <a:cubicBezTo>
                    <a:pt x="175" y="1"/>
                    <a:pt x="91" y="54"/>
                    <a:pt x="59" y="142"/>
                  </a:cubicBezTo>
                  <a:cubicBezTo>
                    <a:pt x="55" y="161"/>
                    <a:pt x="45" y="178"/>
                    <a:pt x="41" y="197"/>
                  </a:cubicBezTo>
                  <a:cubicBezTo>
                    <a:pt x="0" y="311"/>
                    <a:pt x="55" y="434"/>
                    <a:pt x="168" y="475"/>
                  </a:cubicBezTo>
                  <a:cubicBezTo>
                    <a:pt x="191" y="484"/>
                    <a:pt x="219" y="489"/>
                    <a:pt x="242" y="489"/>
                  </a:cubicBezTo>
                  <a:cubicBezTo>
                    <a:pt x="328" y="489"/>
                    <a:pt x="410" y="434"/>
                    <a:pt x="442" y="348"/>
                  </a:cubicBezTo>
                  <a:cubicBezTo>
                    <a:pt x="451" y="329"/>
                    <a:pt x="455" y="311"/>
                    <a:pt x="465" y="293"/>
                  </a:cubicBezTo>
                  <a:cubicBezTo>
                    <a:pt x="505" y="184"/>
                    <a:pt x="446" y="56"/>
                    <a:pt x="337" y="14"/>
                  </a:cubicBezTo>
                  <a:cubicBezTo>
                    <a:pt x="313" y="5"/>
                    <a:pt x="287" y="1"/>
                    <a:pt x="2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1"/>
            <p:cNvSpPr/>
            <p:nvPr/>
          </p:nvSpPr>
          <p:spPr>
            <a:xfrm>
              <a:off x="4090000" y="2245175"/>
              <a:ext cx="11625" cy="12250"/>
            </a:xfrm>
            <a:custGeom>
              <a:rect b="b" l="l" r="r" t="t"/>
              <a:pathLst>
                <a:path extrusionOk="0" h="490" w="465">
                  <a:moveTo>
                    <a:pt x="238" y="0"/>
                  </a:moveTo>
                  <a:cubicBezTo>
                    <a:pt x="130" y="0"/>
                    <a:pt x="39" y="78"/>
                    <a:pt x="23" y="189"/>
                  </a:cubicBezTo>
                  <a:cubicBezTo>
                    <a:pt x="23" y="206"/>
                    <a:pt x="19" y="229"/>
                    <a:pt x="19" y="248"/>
                  </a:cubicBezTo>
                  <a:cubicBezTo>
                    <a:pt x="0" y="366"/>
                    <a:pt x="86" y="475"/>
                    <a:pt x="205" y="489"/>
                  </a:cubicBezTo>
                  <a:lnTo>
                    <a:pt x="232" y="489"/>
                  </a:lnTo>
                  <a:cubicBezTo>
                    <a:pt x="337" y="489"/>
                    <a:pt x="433" y="412"/>
                    <a:pt x="442" y="302"/>
                  </a:cubicBezTo>
                  <a:cubicBezTo>
                    <a:pt x="446" y="279"/>
                    <a:pt x="446" y="261"/>
                    <a:pt x="451" y="243"/>
                  </a:cubicBezTo>
                  <a:cubicBezTo>
                    <a:pt x="465" y="124"/>
                    <a:pt x="383" y="20"/>
                    <a:pt x="265" y="2"/>
                  </a:cubicBezTo>
                  <a:cubicBezTo>
                    <a:pt x="256" y="1"/>
                    <a:pt x="247"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1"/>
            <p:cNvSpPr/>
            <p:nvPr/>
          </p:nvSpPr>
          <p:spPr>
            <a:xfrm>
              <a:off x="4093300" y="2226150"/>
              <a:ext cx="12225" cy="12250"/>
            </a:xfrm>
            <a:custGeom>
              <a:rect b="b" l="l" r="r" t="t"/>
              <a:pathLst>
                <a:path extrusionOk="0" h="490" w="489">
                  <a:moveTo>
                    <a:pt x="251" y="0"/>
                  </a:moveTo>
                  <a:cubicBezTo>
                    <a:pt x="154" y="0"/>
                    <a:pt x="64" y="65"/>
                    <a:pt x="41" y="166"/>
                  </a:cubicBezTo>
                  <a:cubicBezTo>
                    <a:pt x="36" y="184"/>
                    <a:pt x="32" y="202"/>
                    <a:pt x="28" y="220"/>
                  </a:cubicBezTo>
                  <a:cubicBezTo>
                    <a:pt x="0" y="338"/>
                    <a:pt x="68" y="453"/>
                    <a:pt x="187" y="481"/>
                  </a:cubicBezTo>
                  <a:cubicBezTo>
                    <a:pt x="200" y="485"/>
                    <a:pt x="219" y="489"/>
                    <a:pt x="237" y="489"/>
                  </a:cubicBezTo>
                  <a:cubicBezTo>
                    <a:pt x="333" y="489"/>
                    <a:pt x="419" y="420"/>
                    <a:pt x="447" y="321"/>
                  </a:cubicBezTo>
                  <a:cubicBezTo>
                    <a:pt x="451" y="302"/>
                    <a:pt x="455" y="284"/>
                    <a:pt x="461" y="271"/>
                  </a:cubicBezTo>
                  <a:cubicBezTo>
                    <a:pt x="488" y="153"/>
                    <a:pt x="415" y="38"/>
                    <a:pt x="301" y="6"/>
                  </a:cubicBezTo>
                  <a:cubicBezTo>
                    <a:pt x="284" y="2"/>
                    <a:pt x="267" y="0"/>
                    <a:pt x="2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1"/>
            <p:cNvSpPr/>
            <p:nvPr/>
          </p:nvSpPr>
          <p:spPr>
            <a:xfrm>
              <a:off x="4106400" y="2189925"/>
              <a:ext cx="12900" cy="12150"/>
            </a:xfrm>
            <a:custGeom>
              <a:rect b="b" l="l" r="r" t="t"/>
              <a:pathLst>
                <a:path extrusionOk="0" h="486" w="516">
                  <a:moveTo>
                    <a:pt x="270" y="0"/>
                  </a:moveTo>
                  <a:cubicBezTo>
                    <a:pt x="192" y="0"/>
                    <a:pt x="116" y="42"/>
                    <a:pt x="78" y="115"/>
                  </a:cubicBezTo>
                  <a:cubicBezTo>
                    <a:pt x="68" y="134"/>
                    <a:pt x="59" y="153"/>
                    <a:pt x="50" y="170"/>
                  </a:cubicBezTo>
                  <a:cubicBezTo>
                    <a:pt x="0" y="275"/>
                    <a:pt x="41" y="407"/>
                    <a:pt x="146" y="458"/>
                  </a:cubicBezTo>
                  <a:cubicBezTo>
                    <a:pt x="177" y="475"/>
                    <a:pt x="210" y="485"/>
                    <a:pt x="246" y="485"/>
                  </a:cubicBezTo>
                  <a:cubicBezTo>
                    <a:pt x="324" y="485"/>
                    <a:pt x="401" y="439"/>
                    <a:pt x="438" y="366"/>
                  </a:cubicBezTo>
                  <a:cubicBezTo>
                    <a:pt x="446" y="348"/>
                    <a:pt x="456" y="330"/>
                    <a:pt x="461" y="317"/>
                  </a:cubicBezTo>
                  <a:cubicBezTo>
                    <a:pt x="515" y="207"/>
                    <a:pt x="474" y="79"/>
                    <a:pt x="369" y="25"/>
                  </a:cubicBezTo>
                  <a:cubicBezTo>
                    <a:pt x="337" y="8"/>
                    <a:pt x="303" y="0"/>
                    <a:pt x="2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1"/>
            <p:cNvSpPr/>
            <p:nvPr/>
          </p:nvSpPr>
          <p:spPr>
            <a:xfrm>
              <a:off x="4116075" y="2173175"/>
              <a:ext cx="13125" cy="12025"/>
            </a:xfrm>
            <a:custGeom>
              <a:rect b="b" l="l" r="r" t="t"/>
              <a:pathLst>
                <a:path extrusionOk="0" h="481" w="525">
                  <a:moveTo>
                    <a:pt x="276" y="0"/>
                  </a:moveTo>
                  <a:cubicBezTo>
                    <a:pt x="207" y="0"/>
                    <a:pt x="141" y="35"/>
                    <a:pt x="101" y="98"/>
                  </a:cubicBezTo>
                  <a:cubicBezTo>
                    <a:pt x="87" y="116"/>
                    <a:pt x="78" y="129"/>
                    <a:pt x="64" y="148"/>
                  </a:cubicBezTo>
                  <a:cubicBezTo>
                    <a:pt x="0" y="249"/>
                    <a:pt x="28" y="380"/>
                    <a:pt x="128" y="444"/>
                  </a:cubicBezTo>
                  <a:cubicBezTo>
                    <a:pt x="164" y="472"/>
                    <a:pt x="206" y="480"/>
                    <a:pt x="246" y="480"/>
                  </a:cubicBezTo>
                  <a:cubicBezTo>
                    <a:pt x="315" y="480"/>
                    <a:pt x="383" y="449"/>
                    <a:pt x="425" y="385"/>
                  </a:cubicBezTo>
                  <a:cubicBezTo>
                    <a:pt x="438" y="367"/>
                    <a:pt x="446" y="352"/>
                    <a:pt x="456" y="339"/>
                  </a:cubicBezTo>
                  <a:cubicBezTo>
                    <a:pt x="524" y="239"/>
                    <a:pt x="497" y="106"/>
                    <a:pt x="397" y="39"/>
                  </a:cubicBezTo>
                  <a:cubicBezTo>
                    <a:pt x="360" y="13"/>
                    <a:pt x="317" y="0"/>
                    <a:pt x="2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1"/>
            <p:cNvSpPr/>
            <p:nvPr/>
          </p:nvSpPr>
          <p:spPr>
            <a:xfrm>
              <a:off x="4092375" y="2303050"/>
              <a:ext cx="12100" cy="12225"/>
            </a:xfrm>
            <a:custGeom>
              <a:rect b="b" l="l" r="r" t="t"/>
              <a:pathLst>
                <a:path extrusionOk="0" h="489" w="484">
                  <a:moveTo>
                    <a:pt x="238" y="1"/>
                  </a:moveTo>
                  <a:cubicBezTo>
                    <a:pt x="223" y="1"/>
                    <a:pt x="207" y="2"/>
                    <a:pt x="192" y="6"/>
                  </a:cubicBezTo>
                  <a:cubicBezTo>
                    <a:pt x="73" y="29"/>
                    <a:pt x="0" y="147"/>
                    <a:pt x="23" y="261"/>
                  </a:cubicBezTo>
                  <a:cubicBezTo>
                    <a:pt x="28" y="279"/>
                    <a:pt x="33" y="302"/>
                    <a:pt x="37" y="320"/>
                  </a:cubicBezTo>
                  <a:cubicBezTo>
                    <a:pt x="60" y="420"/>
                    <a:pt x="151" y="488"/>
                    <a:pt x="246" y="488"/>
                  </a:cubicBezTo>
                  <a:cubicBezTo>
                    <a:pt x="265" y="488"/>
                    <a:pt x="279" y="484"/>
                    <a:pt x="297" y="484"/>
                  </a:cubicBezTo>
                  <a:cubicBezTo>
                    <a:pt x="410" y="457"/>
                    <a:pt x="484" y="343"/>
                    <a:pt x="456" y="225"/>
                  </a:cubicBezTo>
                  <a:cubicBezTo>
                    <a:pt x="456" y="206"/>
                    <a:pt x="452" y="188"/>
                    <a:pt x="447" y="170"/>
                  </a:cubicBezTo>
                  <a:cubicBezTo>
                    <a:pt x="424" y="72"/>
                    <a:pt x="336" y="1"/>
                    <a:pt x="2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1"/>
            <p:cNvSpPr/>
            <p:nvPr/>
          </p:nvSpPr>
          <p:spPr>
            <a:xfrm>
              <a:off x="4097400" y="2321700"/>
              <a:ext cx="12550" cy="12150"/>
            </a:xfrm>
            <a:custGeom>
              <a:rect b="b" l="l" r="r" t="t"/>
              <a:pathLst>
                <a:path extrusionOk="0" h="486" w="502">
                  <a:moveTo>
                    <a:pt x="239" y="1"/>
                  </a:moveTo>
                  <a:cubicBezTo>
                    <a:pt x="217" y="1"/>
                    <a:pt x="195" y="4"/>
                    <a:pt x="173" y="11"/>
                  </a:cubicBezTo>
                  <a:cubicBezTo>
                    <a:pt x="59" y="53"/>
                    <a:pt x="0" y="175"/>
                    <a:pt x="36" y="285"/>
                  </a:cubicBezTo>
                  <a:cubicBezTo>
                    <a:pt x="41" y="303"/>
                    <a:pt x="51" y="326"/>
                    <a:pt x="55" y="344"/>
                  </a:cubicBezTo>
                  <a:cubicBezTo>
                    <a:pt x="87" y="431"/>
                    <a:pt x="169" y="486"/>
                    <a:pt x="260" y="486"/>
                  </a:cubicBezTo>
                  <a:cubicBezTo>
                    <a:pt x="283" y="486"/>
                    <a:pt x="305" y="486"/>
                    <a:pt x="328" y="476"/>
                  </a:cubicBezTo>
                  <a:cubicBezTo>
                    <a:pt x="442" y="436"/>
                    <a:pt x="501" y="312"/>
                    <a:pt x="465" y="203"/>
                  </a:cubicBezTo>
                  <a:cubicBezTo>
                    <a:pt x="455" y="185"/>
                    <a:pt x="451" y="167"/>
                    <a:pt x="447" y="148"/>
                  </a:cubicBezTo>
                  <a:cubicBezTo>
                    <a:pt x="414" y="57"/>
                    <a:pt x="328" y="1"/>
                    <a:pt x="2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1"/>
            <p:cNvSpPr/>
            <p:nvPr/>
          </p:nvSpPr>
          <p:spPr>
            <a:xfrm>
              <a:off x="4104550" y="2339700"/>
              <a:ext cx="12900" cy="12150"/>
            </a:xfrm>
            <a:custGeom>
              <a:rect b="b" l="l" r="r" t="t"/>
              <a:pathLst>
                <a:path extrusionOk="0" h="486" w="516">
                  <a:moveTo>
                    <a:pt x="244" y="0"/>
                  </a:moveTo>
                  <a:cubicBezTo>
                    <a:pt x="213" y="0"/>
                    <a:pt x="182" y="7"/>
                    <a:pt x="152" y="21"/>
                  </a:cubicBezTo>
                  <a:cubicBezTo>
                    <a:pt x="47" y="71"/>
                    <a:pt x="1" y="203"/>
                    <a:pt x="51" y="307"/>
                  </a:cubicBezTo>
                  <a:cubicBezTo>
                    <a:pt x="60" y="326"/>
                    <a:pt x="70" y="344"/>
                    <a:pt x="74" y="362"/>
                  </a:cubicBezTo>
                  <a:cubicBezTo>
                    <a:pt x="115" y="439"/>
                    <a:pt x="188" y="485"/>
                    <a:pt x="270" y="485"/>
                  </a:cubicBezTo>
                  <a:cubicBezTo>
                    <a:pt x="302" y="485"/>
                    <a:pt x="333" y="477"/>
                    <a:pt x="366" y="462"/>
                  </a:cubicBezTo>
                  <a:cubicBezTo>
                    <a:pt x="470" y="408"/>
                    <a:pt x="516" y="280"/>
                    <a:pt x="466" y="176"/>
                  </a:cubicBezTo>
                  <a:cubicBezTo>
                    <a:pt x="457" y="157"/>
                    <a:pt x="448" y="139"/>
                    <a:pt x="438" y="126"/>
                  </a:cubicBezTo>
                  <a:cubicBezTo>
                    <a:pt x="402" y="46"/>
                    <a:pt x="325" y="0"/>
                    <a:pt x="2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1"/>
            <p:cNvSpPr/>
            <p:nvPr/>
          </p:nvSpPr>
          <p:spPr>
            <a:xfrm>
              <a:off x="4113800" y="2356700"/>
              <a:ext cx="13125" cy="12025"/>
            </a:xfrm>
            <a:custGeom>
              <a:rect b="b" l="l" r="r" t="t"/>
              <a:pathLst>
                <a:path extrusionOk="0" h="481" w="525">
                  <a:moveTo>
                    <a:pt x="245" y="0"/>
                  </a:moveTo>
                  <a:cubicBezTo>
                    <a:pt x="207" y="0"/>
                    <a:pt x="168" y="11"/>
                    <a:pt x="133" y="33"/>
                  </a:cubicBezTo>
                  <a:cubicBezTo>
                    <a:pt x="32" y="97"/>
                    <a:pt x="0" y="229"/>
                    <a:pt x="64" y="329"/>
                  </a:cubicBezTo>
                  <a:cubicBezTo>
                    <a:pt x="73" y="348"/>
                    <a:pt x="83" y="365"/>
                    <a:pt x="96" y="379"/>
                  </a:cubicBezTo>
                  <a:cubicBezTo>
                    <a:pt x="137" y="443"/>
                    <a:pt x="205" y="480"/>
                    <a:pt x="278" y="480"/>
                  </a:cubicBezTo>
                  <a:cubicBezTo>
                    <a:pt x="314" y="480"/>
                    <a:pt x="356" y="470"/>
                    <a:pt x="392" y="447"/>
                  </a:cubicBezTo>
                  <a:cubicBezTo>
                    <a:pt x="493" y="384"/>
                    <a:pt x="524" y="252"/>
                    <a:pt x="461" y="152"/>
                  </a:cubicBezTo>
                  <a:cubicBezTo>
                    <a:pt x="447" y="133"/>
                    <a:pt x="438" y="119"/>
                    <a:pt x="428" y="102"/>
                  </a:cubicBezTo>
                  <a:cubicBezTo>
                    <a:pt x="387" y="36"/>
                    <a:pt x="317"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1"/>
            <p:cNvSpPr/>
            <p:nvPr/>
          </p:nvSpPr>
          <p:spPr>
            <a:xfrm>
              <a:off x="4089625" y="2283900"/>
              <a:ext cx="11550" cy="12225"/>
            </a:xfrm>
            <a:custGeom>
              <a:rect b="b" l="l" r="r" t="t"/>
              <a:pathLst>
                <a:path extrusionOk="0" h="489" w="462">
                  <a:moveTo>
                    <a:pt x="232" y="1"/>
                  </a:moveTo>
                  <a:cubicBezTo>
                    <a:pt x="223" y="1"/>
                    <a:pt x="215" y="1"/>
                    <a:pt x="206" y="2"/>
                  </a:cubicBezTo>
                  <a:cubicBezTo>
                    <a:pt x="88" y="11"/>
                    <a:pt x="1" y="120"/>
                    <a:pt x="11" y="238"/>
                  </a:cubicBezTo>
                  <a:cubicBezTo>
                    <a:pt x="15" y="257"/>
                    <a:pt x="15" y="276"/>
                    <a:pt x="19" y="297"/>
                  </a:cubicBezTo>
                  <a:cubicBezTo>
                    <a:pt x="28" y="407"/>
                    <a:pt x="124" y="489"/>
                    <a:pt x="234" y="489"/>
                  </a:cubicBezTo>
                  <a:lnTo>
                    <a:pt x="257" y="489"/>
                  </a:lnTo>
                  <a:cubicBezTo>
                    <a:pt x="375" y="476"/>
                    <a:pt x="461" y="371"/>
                    <a:pt x="448" y="253"/>
                  </a:cubicBezTo>
                  <a:cubicBezTo>
                    <a:pt x="444" y="234"/>
                    <a:pt x="444" y="211"/>
                    <a:pt x="444" y="194"/>
                  </a:cubicBezTo>
                  <a:cubicBezTo>
                    <a:pt x="431" y="83"/>
                    <a:pt x="339" y="1"/>
                    <a:pt x="2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1"/>
            <p:cNvSpPr/>
            <p:nvPr/>
          </p:nvSpPr>
          <p:spPr>
            <a:xfrm>
              <a:off x="4089075" y="2264550"/>
              <a:ext cx="10825" cy="12225"/>
            </a:xfrm>
            <a:custGeom>
              <a:rect b="b" l="l" r="r" t="t"/>
              <a:pathLst>
                <a:path extrusionOk="0" h="489" w="433">
                  <a:moveTo>
                    <a:pt x="220" y="1"/>
                  </a:moveTo>
                  <a:cubicBezTo>
                    <a:pt x="100" y="1"/>
                    <a:pt x="5" y="93"/>
                    <a:pt x="1" y="211"/>
                  </a:cubicBezTo>
                  <a:lnTo>
                    <a:pt x="1" y="270"/>
                  </a:lnTo>
                  <a:cubicBezTo>
                    <a:pt x="1" y="388"/>
                    <a:pt x="96" y="489"/>
                    <a:pt x="214" y="489"/>
                  </a:cubicBezTo>
                  <a:lnTo>
                    <a:pt x="220" y="489"/>
                  </a:lnTo>
                  <a:cubicBezTo>
                    <a:pt x="338" y="489"/>
                    <a:pt x="433" y="393"/>
                    <a:pt x="433" y="274"/>
                  </a:cubicBezTo>
                  <a:lnTo>
                    <a:pt x="433" y="220"/>
                  </a:lnTo>
                  <a:cubicBezTo>
                    <a:pt x="433" y="101"/>
                    <a:pt x="342" y="1"/>
                    <a:pt x="22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1"/>
            <p:cNvSpPr/>
            <p:nvPr/>
          </p:nvSpPr>
          <p:spPr>
            <a:xfrm>
              <a:off x="4185100" y="2217700"/>
              <a:ext cx="30675" cy="60450"/>
            </a:xfrm>
            <a:custGeom>
              <a:rect b="b" l="l" r="r" t="t"/>
              <a:pathLst>
                <a:path extrusionOk="0" h="2418" w="1227">
                  <a:moveTo>
                    <a:pt x="987" y="1"/>
                  </a:moveTo>
                  <a:cubicBezTo>
                    <a:pt x="928" y="1"/>
                    <a:pt x="869" y="25"/>
                    <a:pt x="825" y="71"/>
                  </a:cubicBezTo>
                  <a:cubicBezTo>
                    <a:pt x="292" y="655"/>
                    <a:pt x="0" y="1410"/>
                    <a:pt x="0" y="2203"/>
                  </a:cubicBezTo>
                  <a:cubicBezTo>
                    <a:pt x="0" y="2322"/>
                    <a:pt x="97" y="2417"/>
                    <a:pt x="215" y="2417"/>
                  </a:cubicBezTo>
                  <a:cubicBezTo>
                    <a:pt x="333" y="2417"/>
                    <a:pt x="429" y="2322"/>
                    <a:pt x="429" y="2203"/>
                  </a:cubicBezTo>
                  <a:cubicBezTo>
                    <a:pt x="429" y="1519"/>
                    <a:pt x="684" y="863"/>
                    <a:pt x="1144" y="363"/>
                  </a:cubicBezTo>
                  <a:cubicBezTo>
                    <a:pt x="1226" y="276"/>
                    <a:pt x="1217" y="139"/>
                    <a:pt x="1130" y="57"/>
                  </a:cubicBezTo>
                  <a:cubicBezTo>
                    <a:pt x="1090" y="19"/>
                    <a:pt x="1038" y="1"/>
                    <a:pt x="98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1"/>
            <p:cNvSpPr/>
            <p:nvPr/>
          </p:nvSpPr>
          <p:spPr>
            <a:xfrm>
              <a:off x="4121525" y="2130275"/>
              <a:ext cx="335600" cy="320450"/>
            </a:xfrm>
            <a:custGeom>
              <a:rect b="b" l="l" r="r" t="t"/>
              <a:pathLst>
                <a:path extrusionOk="0" h="12818" w="13424">
                  <a:moveTo>
                    <a:pt x="11146" y="5486"/>
                  </a:moveTo>
                  <a:cubicBezTo>
                    <a:pt x="11178" y="5727"/>
                    <a:pt x="11173" y="5978"/>
                    <a:pt x="11132" y="6224"/>
                  </a:cubicBezTo>
                  <a:lnTo>
                    <a:pt x="10617" y="9231"/>
                  </a:lnTo>
                  <a:lnTo>
                    <a:pt x="9159" y="8744"/>
                  </a:lnTo>
                  <a:lnTo>
                    <a:pt x="9159" y="8739"/>
                  </a:lnTo>
                  <a:lnTo>
                    <a:pt x="9159" y="5965"/>
                  </a:lnTo>
                  <a:cubicBezTo>
                    <a:pt x="9159" y="5846"/>
                    <a:pt x="9059" y="5750"/>
                    <a:pt x="8940" y="5750"/>
                  </a:cubicBezTo>
                  <a:lnTo>
                    <a:pt x="8202" y="5750"/>
                  </a:lnTo>
                  <a:lnTo>
                    <a:pt x="8198" y="5746"/>
                  </a:lnTo>
                  <a:lnTo>
                    <a:pt x="8198" y="5486"/>
                  </a:lnTo>
                  <a:close/>
                  <a:moveTo>
                    <a:pt x="7769" y="5486"/>
                  </a:moveTo>
                  <a:lnTo>
                    <a:pt x="7769" y="5746"/>
                  </a:lnTo>
                  <a:cubicBezTo>
                    <a:pt x="7769" y="5878"/>
                    <a:pt x="7828" y="6001"/>
                    <a:pt x="7929" y="6083"/>
                  </a:cubicBezTo>
                  <a:cubicBezTo>
                    <a:pt x="8007" y="6147"/>
                    <a:pt x="8102" y="6179"/>
                    <a:pt x="8202" y="6179"/>
                  </a:cubicBezTo>
                  <a:lnTo>
                    <a:pt x="8726" y="6179"/>
                  </a:lnTo>
                  <a:lnTo>
                    <a:pt x="8726" y="8739"/>
                  </a:lnTo>
                  <a:cubicBezTo>
                    <a:pt x="8726" y="8926"/>
                    <a:pt x="8845" y="9090"/>
                    <a:pt x="9022" y="9149"/>
                  </a:cubicBezTo>
                  <a:lnTo>
                    <a:pt x="10494" y="9646"/>
                  </a:lnTo>
                  <a:cubicBezTo>
                    <a:pt x="10540" y="9660"/>
                    <a:pt x="10585" y="9664"/>
                    <a:pt x="10627" y="9664"/>
                  </a:cubicBezTo>
                  <a:lnTo>
                    <a:pt x="10631" y="9664"/>
                  </a:lnTo>
                  <a:cubicBezTo>
                    <a:pt x="10640" y="9678"/>
                    <a:pt x="10644" y="9691"/>
                    <a:pt x="10654" y="9701"/>
                  </a:cubicBezTo>
                  <a:lnTo>
                    <a:pt x="11597" y="11104"/>
                  </a:lnTo>
                  <a:cubicBezTo>
                    <a:pt x="10945" y="11309"/>
                    <a:pt x="9843" y="11628"/>
                    <a:pt x="8922" y="11746"/>
                  </a:cubicBezTo>
                  <a:lnTo>
                    <a:pt x="8053" y="10238"/>
                  </a:lnTo>
                  <a:cubicBezTo>
                    <a:pt x="8015" y="10170"/>
                    <a:pt x="7943" y="10129"/>
                    <a:pt x="7866" y="10129"/>
                  </a:cubicBezTo>
                  <a:lnTo>
                    <a:pt x="6635" y="10116"/>
                  </a:lnTo>
                  <a:lnTo>
                    <a:pt x="6635" y="10111"/>
                  </a:lnTo>
                  <a:lnTo>
                    <a:pt x="6635" y="9641"/>
                  </a:lnTo>
                  <a:cubicBezTo>
                    <a:pt x="6713" y="9641"/>
                    <a:pt x="6808" y="9637"/>
                    <a:pt x="6913" y="9623"/>
                  </a:cubicBezTo>
                  <a:cubicBezTo>
                    <a:pt x="7309" y="9582"/>
                    <a:pt x="7610" y="9464"/>
                    <a:pt x="7815" y="9277"/>
                  </a:cubicBezTo>
                  <a:cubicBezTo>
                    <a:pt x="8007" y="9100"/>
                    <a:pt x="8107" y="8867"/>
                    <a:pt x="8107" y="8593"/>
                  </a:cubicBezTo>
                  <a:cubicBezTo>
                    <a:pt x="8107" y="8475"/>
                    <a:pt x="8007" y="8379"/>
                    <a:pt x="7888" y="8379"/>
                  </a:cubicBezTo>
                  <a:cubicBezTo>
                    <a:pt x="7769" y="8379"/>
                    <a:pt x="7674" y="8475"/>
                    <a:pt x="7674" y="8593"/>
                  </a:cubicBezTo>
                  <a:cubicBezTo>
                    <a:pt x="7674" y="8744"/>
                    <a:pt x="7624" y="8862"/>
                    <a:pt x="7523" y="8958"/>
                  </a:cubicBezTo>
                  <a:cubicBezTo>
                    <a:pt x="7309" y="9154"/>
                    <a:pt x="6904" y="9209"/>
                    <a:pt x="6635" y="9213"/>
                  </a:cubicBezTo>
                  <a:lnTo>
                    <a:pt x="6635" y="8511"/>
                  </a:lnTo>
                  <a:cubicBezTo>
                    <a:pt x="6635" y="8393"/>
                    <a:pt x="6535" y="8297"/>
                    <a:pt x="6417" y="8297"/>
                  </a:cubicBezTo>
                  <a:lnTo>
                    <a:pt x="5669" y="8297"/>
                  </a:lnTo>
                  <a:cubicBezTo>
                    <a:pt x="5664" y="8297"/>
                    <a:pt x="5664" y="8293"/>
                    <a:pt x="5664" y="8293"/>
                  </a:cubicBezTo>
                  <a:cubicBezTo>
                    <a:pt x="5605" y="6726"/>
                    <a:pt x="6057" y="5874"/>
                    <a:pt x="6253" y="5577"/>
                  </a:cubicBezTo>
                  <a:cubicBezTo>
                    <a:pt x="6270" y="5546"/>
                    <a:pt x="6293" y="5518"/>
                    <a:pt x="6320" y="5486"/>
                  </a:cubicBezTo>
                  <a:close/>
                  <a:moveTo>
                    <a:pt x="12248" y="11341"/>
                  </a:moveTo>
                  <a:cubicBezTo>
                    <a:pt x="12248" y="11341"/>
                    <a:pt x="12253" y="11341"/>
                    <a:pt x="12253" y="11346"/>
                  </a:cubicBezTo>
                  <a:cubicBezTo>
                    <a:pt x="12568" y="11541"/>
                    <a:pt x="12946" y="11878"/>
                    <a:pt x="12986" y="12380"/>
                  </a:cubicBezTo>
                  <a:lnTo>
                    <a:pt x="12986" y="12385"/>
                  </a:lnTo>
                  <a:cubicBezTo>
                    <a:pt x="12986" y="12389"/>
                    <a:pt x="12982" y="12389"/>
                    <a:pt x="12982" y="12389"/>
                  </a:cubicBezTo>
                  <a:lnTo>
                    <a:pt x="8494" y="12389"/>
                  </a:lnTo>
                  <a:lnTo>
                    <a:pt x="8490" y="12385"/>
                  </a:lnTo>
                  <a:lnTo>
                    <a:pt x="8490" y="12225"/>
                  </a:lnTo>
                  <a:cubicBezTo>
                    <a:pt x="8490" y="12221"/>
                    <a:pt x="8494" y="12221"/>
                    <a:pt x="8494" y="12221"/>
                  </a:cubicBezTo>
                  <a:cubicBezTo>
                    <a:pt x="9815" y="12152"/>
                    <a:pt x="11702" y="11533"/>
                    <a:pt x="12248" y="11341"/>
                  </a:cubicBezTo>
                  <a:close/>
                  <a:moveTo>
                    <a:pt x="5149" y="1"/>
                  </a:moveTo>
                  <a:cubicBezTo>
                    <a:pt x="4936" y="1"/>
                    <a:pt x="4758" y="155"/>
                    <a:pt x="4726" y="360"/>
                  </a:cubicBezTo>
                  <a:lnTo>
                    <a:pt x="4566" y="1322"/>
                  </a:lnTo>
                  <a:cubicBezTo>
                    <a:pt x="4526" y="1568"/>
                    <a:pt x="4356" y="1778"/>
                    <a:pt x="4120" y="1873"/>
                  </a:cubicBezTo>
                  <a:lnTo>
                    <a:pt x="4110" y="1877"/>
                  </a:lnTo>
                  <a:cubicBezTo>
                    <a:pt x="4015" y="1917"/>
                    <a:pt x="3916" y="1937"/>
                    <a:pt x="3818" y="1937"/>
                  </a:cubicBezTo>
                  <a:cubicBezTo>
                    <a:pt x="3669" y="1937"/>
                    <a:pt x="3524" y="1891"/>
                    <a:pt x="3400" y="1800"/>
                  </a:cubicBezTo>
                  <a:lnTo>
                    <a:pt x="2612" y="1240"/>
                  </a:lnTo>
                  <a:cubicBezTo>
                    <a:pt x="2535" y="1185"/>
                    <a:pt x="2447" y="1159"/>
                    <a:pt x="2360" y="1159"/>
                  </a:cubicBezTo>
                  <a:cubicBezTo>
                    <a:pt x="2249" y="1159"/>
                    <a:pt x="2140" y="1201"/>
                    <a:pt x="2056" y="1285"/>
                  </a:cubicBezTo>
                  <a:lnTo>
                    <a:pt x="1281" y="2060"/>
                  </a:lnTo>
                  <a:cubicBezTo>
                    <a:pt x="1131" y="2205"/>
                    <a:pt x="1113" y="2442"/>
                    <a:pt x="1236" y="2611"/>
                  </a:cubicBezTo>
                  <a:lnTo>
                    <a:pt x="1801" y="3404"/>
                  </a:lnTo>
                  <a:cubicBezTo>
                    <a:pt x="1946" y="3609"/>
                    <a:pt x="1978" y="3873"/>
                    <a:pt x="1879" y="4110"/>
                  </a:cubicBezTo>
                  <a:lnTo>
                    <a:pt x="1874" y="4119"/>
                  </a:lnTo>
                  <a:cubicBezTo>
                    <a:pt x="1774" y="4360"/>
                    <a:pt x="1568" y="4524"/>
                    <a:pt x="1318" y="4566"/>
                  </a:cubicBezTo>
                  <a:lnTo>
                    <a:pt x="361" y="4726"/>
                  </a:lnTo>
                  <a:cubicBezTo>
                    <a:pt x="152" y="4762"/>
                    <a:pt x="1" y="4939"/>
                    <a:pt x="1" y="5149"/>
                  </a:cubicBezTo>
                  <a:lnTo>
                    <a:pt x="1" y="6247"/>
                  </a:lnTo>
                  <a:cubicBezTo>
                    <a:pt x="1" y="6457"/>
                    <a:pt x="152" y="6634"/>
                    <a:pt x="361" y="6671"/>
                  </a:cubicBezTo>
                  <a:lnTo>
                    <a:pt x="1318" y="6831"/>
                  </a:lnTo>
                  <a:cubicBezTo>
                    <a:pt x="1568" y="6871"/>
                    <a:pt x="1774" y="7035"/>
                    <a:pt x="1874" y="7277"/>
                  </a:cubicBezTo>
                  <a:lnTo>
                    <a:pt x="1879" y="7286"/>
                  </a:lnTo>
                  <a:cubicBezTo>
                    <a:pt x="1978" y="7523"/>
                    <a:pt x="1946" y="7787"/>
                    <a:pt x="1801" y="7996"/>
                  </a:cubicBezTo>
                  <a:lnTo>
                    <a:pt x="1236" y="8785"/>
                  </a:lnTo>
                  <a:cubicBezTo>
                    <a:pt x="1113" y="8953"/>
                    <a:pt x="1131" y="9190"/>
                    <a:pt x="1281" y="9336"/>
                  </a:cubicBezTo>
                  <a:lnTo>
                    <a:pt x="2056" y="10116"/>
                  </a:lnTo>
                  <a:cubicBezTo>
                    <a:pt x="2141" y="10197"/>
                    <a:pt x="2251" y="10240"/>
                    <a:pt x="2363" y="10240"/>
                  </a:cubicBezTo>
                  <a:cubicBezTo>
                    <a:pt x="2449" y="10240"/>
                    <a:pt x="2536" y="10214"/>
                    <a:pt x="2612" y="10160"/>
                  </a:cubicBezTo>
                  <a:lnTo>
                    <a:pt x="3400" y="9596"/>
                  </a:lnTo>
                  <a:cubicBezTo>
                    <a:pt x="3524" y="9505"/>
                    <a:pt x="3670" y="9459"/>
                    <a:pt x="3819" y="9459"/>
                  </a:cubicBezTo>
                  <a:cubicBezTo>
                    <a:pt x="3916" y="9459"/>
                    <a:pt x="4015" y="9479"/>
                    <a:pt x="4110" y="9518"/>
                  </a:cubicBezTo>
                  <a:lnTo>
                    <a:pt x="4120" y="9523"/>
                  </a:lnTo>
                  <a:cubicBezTo>
                    <a:pt x="4356" y="9619"/>
                    <a:pt x="4526" y="9828"/>
                    <a:pt x="4566" y="10078"/>
                  </a:cubicBezTo>
                  <a:lnTo>
                    <a:pt x="4726" y="11035"/>
                  </a:lnTo>
                  <a:cubicBezTo>
                    <a:pt x="4758" y="11241"/>
                    <a:pt x="4936" y="11396"/>
                    <a:pt x="5149" y="11396"/>
                  </a:cubicBezTo>
                  <a:lnTo>
                    <a:pt x="6243" y="11396"/>
                  </a:lnTo>
                  <a:cubicBezTo>
                    <a:pt x="6457" y="11396"/>
                    <a:pt x="6635" y="11241"/>
                    <a:pt x="6671" y="11035"/>
                  </a:cubicBezTo>
                  <a:lnTo>
                    <a:pt x="6749" y="10549"/>
                  </a:lnTo>
                  <a:lnTo>
                    <a:pt x="7738" y="10557"/>
                  </a:lnTo>
                  <a:lnTo>
                    <a:pt x="8448" y="11792"/>
                  </a:lnTo>
                  <a:cubicBezTo>
                    <a:pt x="8371" y="11801"/>
                    <a:pt x="8299" y="11828"/>
                    <a:pt x="8238" y="11874"/>
                  </a:cubicBezTo>
                  <a:cubicBezTo>
                    <a:pt x="8200" y="11841"/>
                    <a:pt x="8151" y="11824"/>
                    <a:pt x="8102" y="11824"/>
                  </a:cubicBezTo>
                  <a:cubicBezTo>
                    <a:pt x="8076" y="11824"/>
                    <a:pt x="8050" y="11828"/>
                    <a:pt x="8025" y="11838"/>
                  </a:cubicBezTo>
                  <a:lnTo>
                    <a:pt x="7998" y="11847"/>
                  </a:lnTo>
                  <a:cubicBezTo>
                    <a:pt x="7888" y="11888"/>
                    <a:pt x="7828" y="12011"/>
                    <a:pt x="7870" y="12124"/>
                  </a:cubicBezTo>
                  <a:cubicBezTo>
                    <a:pt x="7902" y="12206"/>
                    <a:pt x="7979" y="12257"/>
                    <a:pt x="8061" y="12261"/>
                  </a:cubicBezTo>
                  <a:lnTo>
                    <a:pt x="8061" y="12385"/>
                  </a:lnTo>
                  <a:cubicBezTo>
                    <a:pt x="8061" y="12621"/>
                    <a:pt x="8257" y="12818"/>
                    <a:pt x="8494" y="12818"/>
                  </a:cubicBezTo>
                  <a:lnTo>
                    <a:pt x="12982" y="12818"/>
                  </a:lnTo>
                  <a:cubicBezTo>
                    <a:pt x="13105" y="12818"/>
                    <a:pt x="13219" y="12767"/>
                    <a:pt x="13301" y="12681"/>
                  </a:cubicBezTo>
                  <a:cubicBezTo>
                    <a:pt x="13383" y="12589"/>
                    <a:pt x="13424" y="12467"/>
                    <a:pt x="13415" y="12347"/>
                  </a:cubicBezTo>
                  <a:cubicBezTo>
                    <a:pt x="13360" y="11628"/>
                    <a:pt x="12809" y="11182"/>
                    <a:pt x="12486" y="10976"/>
                  </a:cubicBezTo>
                  <a:cubicBezTo>
                    <a:pt x="12414" y="10934"/>
                    <a:pt x="12334" y="10910"/>
                    <a:pt x="12252" y="10910"/>
                  </a:cubicBezTo>
                  <a:cubicBezTo>
                    <a:pt x="12204" y="10910"/>
                    <a:pt x="12155" y="10919"/>
                    <a:pt x="12107" y="10936"/>
                  </a:cubicBezTo>
                  <a:cubicBezTo>
                    <a:pt x="12084" y="10944"/>
                    <a:pt x="12057" y="10953"/>
                    <a:pt x="12025" y="10963"/>
                  </a:cubicBezTo>
                  <a:lnTo>
                    <a:pt x="11296" y="9887"/>
                  </a:lnTo>
                  <a:cubicBezTo>
                    <a:pt x="11355" y="9792"/>
                    <a:pt x="11337" y="9668"/>
                    <a:pt x="11246" y="9600"/>
                  </a:cubicBezTo>
                  <a:cubicBezTo>
                    <a:pt x="11208" y="9568"/>
                    <a:pt x="11163" y="9556"/>
                    <a:pt x="11117" y="9556"/>
                  </a:cubicBezTo>
                  <a:cubicBezTo>
                    <a:pt x="11104" y="9556"/>
                    <a:pt x="11091" y="9557"/>
                    <a:pt x="11077" y="9559"/>
                  </a:cubicBezTo>
                  <a:lnTo>
                    <a:pt x="11014" y="9464"/>
                  </a:lnTo>
                  <a:lnTo>
                    <a:pt x="11556" y="6297"/>
                  </a:lnTo>
                  <a:cubicBezTo>
                    <a:pt x="11606" y="5996"/>
                    <a:pt x="11611" y="5696"/>
                    <a:pt x="11569" y="5399"/>
                  </a:cubicBezTo>
                  <a:cubicBezTo>
                    <a:pt x="11679" y="5317"/>
                    <a:pt x="11748" y="5190"/>
                    <a:pt x="11748" y="5048"/>
                  </a:cubicBezTo>
                  <a:lnTo>
                    <a:pt x="11748" y="4629"/>
                  </a:lnTo>
                  <a:cubicBezTo>
                    <a:pt x="11748" y="4306"/>
                    <a:pt x="11674" y="3996"/>
                    <a:pt x="11533" y="3709"/>
                  </a:cubicBezTo>
                  <a:cubicBezTo>
                    <a:pt x="11494" y="3635"/>
                    <a:pt x="11419" y="3590"/>
                    <a:pt x="11340" y="3590"/>
                  </a:cubicBezTo>
                  <a:cubicBezTo>
                    <a:pt x="11308" y="3590"/>
                    <a:pt x="11276" y="3598"/>
                    <a:pt x="11246" y="3614"/>
                  </a:cubicBezTo>
                  <a:cubicBezTo>
                    <a:pt x="11136" y="3664"/>
                    <a:pt x="11091" y="3796"/>
                    <a:pt x="11146" y="3900"/>
                  </a:cubicBezTo>
                  <a:cubicBezTo>
                    <a:pt x="11260" y="4129"/>
                    <a:pt x="11314" y="4375"/>
                    <a:pt x="11314" y="4629"/>
                  </a:cubicBezTo>
                  <a:lnTo>
                    <a:pt x="11314" y="5048"/>
                  </a:lnTo>
                  <a:cubicBezTo>
                    <a:pt x="11306" y="5048"/>
                    <a:pt x="11300" y="5054"/>
                    <a:pt x="11292" y="5054"/>
                  </a:cubicBezTo>
                  <a:lnTo>
                    <a:pt x="6211" y="5054"/>
                  </a:lnTo>
                  <a:cubicBezTo>
                    <a:pt x="5674" y="5054"/>
                    <a:pt x="5237" y="4616"/>
                    <a:pt x="5237" y="4078"/>
                  </a:cubicBezTo>
                  <a:lnTo>
                    <a:pt x="5237" y="2980"/>
                  </a:lnTo>
                  <a:lnTo>
                    <a:pt x="5241" y="2976"/>
                  </a:lnTo>
                  <a:lnTo>
                    <a:pt x="5879" y="2976"/>
                  </a:lnTo>
                  <a:cubicBezTo>
                    <a:pt x="5997" y="2976"/>
                    <a:pt x="6097" y="2880"/>
                    <a:pt x="6097" y="2762"/>
                  </a:cubicBezTo>
                  <a:cubicBezTo>
                    <a:pt x="6097" y="2642"/>
                    <a:pt x="5997" y="2547"/>
                    <a:pt x="5879" y="2547"/>
                  </a:cubicBezTo>
                  <a:lnTo>
                    <a:pt x="5241" y="2547"/>
                  </a:lnTo>
                  <a:cubicBezTo>
                    <a:pt x="4999" y="2547"/>
                    <a:pt x="4808" y="2743"/>
                    <a:pt x="4808" y="2980"/>
                  </a:cubicBezTo>
                  <a:lnTo>
                    <a:pt x="4808" y="3719"/>
                  </a:lnTo>
                  <a:cubicBezTo>
                    <a:pt x="4024" y="4070"/>
                    <a:pt x="3528" y="4835"/>
                    <a:pt x="3528" y="5700"/>
                  </a:cubicBezTo>
                  <a:cubicBezTo>
                    <a:pt x="3528" y="6106"/>
                    <a:pt x="3641" y="6507"/>
                    <a:pt x="3860" y="6853"/>
                  </a:cubicBezTo>
                  <a:cubicBezTo>
                    <a:pt x="3902" y="6917"/>
                    <a:pt x="3969" y="6953"/>
                    <a:pt x="4043" y="6953"/>
                  </a:cubicBezTo>
                  <a:cubicBezTo>
                    <a:pt x="4083" y="6953"/>
                    <a:pt x="4120" y="6944"/>
                    <a:pt x="4156" y="6921"/>
                  </a:cubicBezTo>
                  <a:cubicBezTo>
                    <a:pt x="4257" y="6858"/>
                    <a:pt x="4289" y="6726"/>
                    <a:pt x="4225" y="6625"/>
                  </a:cubicBezTo>
                  <a:cubicBezTo>
                    <a:pt x="4051" y="6347"/>
                    <a:pt x="3956" y="6028"/>
                    <a:pt x="3956" y="5700"/>
                  </a:cubicBezTo>
                  <a:cubicBezTo>
                    <a:pt x="3956" y="5071"/>
                    <a:pt x="4284" y="4511"/>
                    <a:pt x="4812" y="4201"/>
                  </a:cubicBezTo>
                  <a:cubicBezTo>
                    <a:pt x="4863" y="4789"/>
                    <a:pt x="5277" y="5277"/>
                    <a:pt x="5833" y="5431"/>
                  </a:cubicBezTo>
                  <a:cubicBezTo>
                    <a:pt x="5464" y="6032"/>
                    <a:pt x="5313" y="6776"/>
                    <a:pt x="5259" y="7382"/>
                  </a:cubicBezTo>
                  <a:cubicBezTo>
                    <a:pt x="5118" y="7345"/>
                    <a:pt x="4985" y="7290"/>
                    <a:pt x="4854" y="7222"/>
                  </a:cubicBezTo>
                  <a:cubicBezTo>
                    <a:pt x="4821" y="7203"/>
                    <a:pt x="4785" y="7194"/>
                    <a:pt x="4749" y="7194"/>
                  </a:cubicBezTo>
                  <a:cubicBezTo>
                    <a:pt x="4675" y="7194"/>
                    <a:pt x="4602" y="7233"/>
                    <a:pt x="4562" y="7304"/>
                  </a:cubicBezTo>
                  <a:cubicBezTo>
                    <a:pt x="4507" y="7409"/>
                    <a:pt x="4543" y="7541"/>
                    <a:pt x="4648" y="7596"/>
                  </a:cubicBezTo>
                  <a:cubicBezTo>
                    <a:pt x="4831" y="7700"/>
                    <a:pt x="5027" y="7773"/>
                    <a:pt x="5231" y="7819"/>
                  </a:cubicBezTo>
                  <a:cubicBezTo>
                    <a:pt x="5227" y="8015"/>
                    <a:pt x="5227" y="8183"/>
                    <a:pt x="5231" y="8307"/>
                  </a:cubicBezTo>
                  <a:cubicBezTo>
                    <a:pt x="5241" y="8543"/>
                    <a:pt x="5432" y="8726"/>
                    <a:pt x="5669" y="8726"/>
                  </a:cubicBezTo>
                  <a:lnTo>
                    <a:pt x="6202" y="8726"/>
                  </a:lnTo>
                  <a:lnTo>
                    <a:pt x="6202" y="10111"/>
                  </a:lnTo>
                  <a:cubicBezTo>
                    <a:pt x="6202" y="10234"/>
                    <a:pt x="6253" y="10343"/>
                    <a:pt x="6335" y="10421"/>
                  </a:cubicBezTo>
                  <a:lnTo>
                    <a:pt x="6243" y="10963"/>
                  </a:lnTo>
                  <a:lnTo>
                    <a:pt x="5149" y="10963"/>
                  </a:lnTo>
                  <a:lnTo>
                    <a:pt x="4991" y="10006"/>
                  </a:lnTo>
                  <a:cubicBezTo>
                    <a:pt x="4926" y="9609"/>
                    <a:pt x="4663" y="9277"/>
                    <a:pt x="4284" y="9122"/>
                  </a:cubicBezTo>
                  <a:lnTo>
                    <a:pt x="4274" y="9122"/>
                  </a:lnTo>
                  <a:cubicBezTo>
                    <a:pt x="4126" y="9059"/>
                    <a:pt x="3971" y="9028"/>
                    <a:pt x="3817" y="9028"/>
                  </a:cubicBezTo>
                  <a:cubicBezTo>
                    <a:pt x="3581" y="9028"/>
                    <a:pt x="3348" y="9101"/>
                    <a:pt x="3149" y="9245"/>
                  </a:cubicBezTo>
                  <a:lnTo>
                    <a:pt x="2361" y="9810"/>
                  </a:lnTo>
                  <a:lnTo>
                    <a:pt x="1587" y="9035"/>
                  </a:lnTo>
                  <a:lnTo>
                    <a:pt x="2152" y="8247"/>
                  </a:lnTo>
                  <a:cubicBezTo>
                    <a:pt x="2384" y="7919"/>
                    <a:pt x="2434" y="7495"/>
                    <a:pt x="2274" y="7122"/>
                  </a:cubicBezTo>
                  <a:lnTo>
                    <a:pt x="2270" y="7113"/>
                  </a:lnTo>
                  <a:cubicBezTo>
                    <a:pt x="2115" y="6734"/>
                    <a:pt x="1787" y="6470"/>
                    <a:pt x="1391" y="6406"/>
                  </a:cubicBezTo>
                  <a:lnTo>
                    <a:pt x="434" y="6247"/>
                  </a:lnTo>
                  <a:lnTo>
                    <a:pt x="434" y="5149"/>
                  </a:lnTo>
                  <a:lnTo>
                    <a:pt x="1391" y="4994"/>
                  </a:lnTo>
                  <a:cubicBezTo>
                    <a:pt x="1787" y="4926"/>
                    <a:pt x="2115" y="4661"/>
                    <a:pt x="2270" y="4288"/>
                  </a:cubicBezTo>
                  <a:lnTo>
                    <a:pt x="2274" y="4278"/>
                  </a:lnTo>
                  <a:cubicBezTo>
                    <a:pt x="2434" y="3900"/>
                    <a:pt x="2384" y="3477"/>
                    <a:pt x="2152" y="3153"/>
                  </a:cubicBezTo>
                  <a:lnTo>
                    <a:pt x="1587" y="2365"/>
                  </a:lnTo>
                  <a:lnTo>
                    <a:pt x="2361" y="1591"/>
                  </a:lnTo>
                  <a:lnTo>
                    <a:pt x="3149" y="2150"/>
                  </a:lnTo>
                  <a:cubicBezTo>
                    <a:pt x="3349" y="2295"/>
                    <a:pt x="3584" y="2369"/>
                    <a:pt x="3822" y="2369"/>
                  </a:cubicBezTo>
                  <a:cubicBezTo>
                    <a:pt x="3974" y="2369"/>
                    <a:pt x="4127" y="2339"/>
                    <a:pt x="4274" y="2278"/>
                  </a:cubicBezTo>
                  <a:lnTo>
                    <a:pt x="4284" y="2274"/>
                  </a:lnTo>
                  <a:cubicBezTo>
                    <a:pt x="4663" y="2119"/>
                    <a:pt x="4926" y="1786"/>
                    <a:pt x="4991" y="1390"/>
                  </a:cubicBezTo>
                  <a:lnTo>
                    <a:pt x="5149" y="434"/>
                  </a:lnTo>
                  <a:lnTo>
                    <a:pt x="6243" y="434"/>
                  </a:lnTo>
                  <a:lnTo>
                    <a:pt x="6402" y="1390"/>
                  </a:lnTo>
                  <a:cubicBezTo>
                    <a:pt x="6471" y="1786"/>
                    <a:pt x="6730" y="2119"/>
                    <a:pt x="7109" y="2274"/>
                  </a:cubicBezTo>
                  <a:lnTo>
                    <a:pt x="7118" y="2278"/>
                  </a:lnTo>
                  <a:cubicBezTo>
                    <a:pt x="7265" y="2339"/>
                    <a:pt x="7419" y="2369"/>
                    <a:pt x="7571" y="2369"/>
                  </a:cubicBezTo>
                  <a:cubicBezTo>
                    <a:pt x="7809" y="2369"/>
                    <a:pt x="8044" y="2295"/>
                    <a:pt x="8244" y="2150"/>
                  </a:cubicBezTo>
                  <a:lnTo>
                    <a:pt x="9031" y="1591"/>
                  </a:lnTo>
                  <a:lnTo>
                    <a:pt x="9807" y="2360"/>
                  </a:lnTo>
                  <a:lnTo>
                    <a:pt x="9674" y="2547"/>
                  </a:lnTo>
                  <a:lnTo>
                    <a:pt x="6817" y="2547"/>
                  </a:lnTo>
                  <a:cubicBezTo>
                    <a:pt x="6699" y="2547"/>
                    <a:pt x="6604" y="2642"/>
                    <a:pt x="6604" y="2762"/>
                  </a:cubicBezTo>
                  <a:cubicBezTo>
                    <a:pt x="6604" y="2880"/>
                    <a:pt x="6699" y="2976"/>
                    <a:pt x="6817" y="2976"/>
                  </a:cubicBezTo>
                  <a:lnTo>
                    <a:pt x="9665" y="2976"/>
                  </a:lnTo>
                  <a:cubicBezTo>
                    <a:pt x="10002" y="2976"/>
                    <a:pt x="10326" y="3080"/>
                    <a:pt x="10604" y="3271"/>
                  </a:cubicBezTo>
                  <a:cubicBezTo>
                    <a:pt x="10640" y="3299"/>
                    <a:pt x="10681" y="3308"/>
                    <a:pt x="10726" y="3308"/>
                  </a:cubicBezTo>
                  <a:cubicBezTo>
                    <a:pt x="10795" y="3308"/>
                    <a:pt x="10858" y="3277"/>
                    <a:pt x="10904" y="3217"/>
                  </a:cubicBezTo>
                  <a:cubicBezTo>
                    <a:pt x="10972" y="3117"/>
                    <a:pt x="10945" y="2985"/>
                    <a:pt x="10850" y="2916"/>
                  </a:cubicBezTo>
                  <a:cubicBezTo>
                    <a:pt x="10640" y="2770"/>
                    <a:pt x="10408" y="2665"/>
                    <a:pt x="10162" y="2606"/>
                  </a:cubicBezTo>
                  <a:cubicBezTo>
                    <a:pt x="10280" y="2434"/>
                    <a:pt x="10261" y="2205"/>
                    <a:pt x="10112" y="2060"/>
                  </a:cubicBezTo>
                  <a:lnTo>
                    <a:pt x="9337" y="1285"/>
                  </a:lnTo>
                  <a:cubicBezTo>
                    <a:pt x="9253" y="1201"/>
                    <a:pt x="9144" y="1159"/>
                    <a:pt x="9033" y="1159"/>
                  </a:cubicBezTo>
                  <a:cubicBezTo>
                    <a:pt x="8946" y="1159"/>
                    <a:pt x="8858" y="1185"/>
                    <a:pt x="8781" y="1240"/>
                  </a:cubicBezTo>
                  <a:lnTo>
                    <a:pt x="7992" y="1800"/>
                  </a:lnTo>
                  <a:cubicBezTo>
                    <a:pt x="7869" y="1891"/>
                    <a:pt x="7724" y="1937"/>
                    <a:pt x="7575" y="1937"/>
                  </a:cubicBezTo>
                  <a:cubicBezTo>
                    <a:pt x="7477" y="1937"/>
                    <a:pt x="7377" y="1917"/>
                    <a:pt x="7282" y="1877"/>
                  </a:cubicBezTo>
                  <a:lnTo>
                    <a:pt x="7273" y="1873"/>
                  </a:lnTo>
                  <a:cubicBezTo>
                    <a:pt x="7036" y="1778"/>
                    <a:pt x="6867" y="1568"/>
                    <a:pt x="6827" y="1322"/>
                  </a:cubicBezTo>
                  <a:lnTo>
                    <a:pt x="6671" y="360"/>
                  </a:lnTo>
                  <a:cubicBezTo>
                    <a:pt x="6635" y="155"/>
                    <a:pt x="6457" y="1"/>
                    <a:pt x="62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1"/>
            <p:cNvSpPr/>
            <p:nvPr/>
          </p:nvSpPr>
          <p:spPr>
            <a:xfrm>
              <a:off x="4281675" y="2296775"/>
              <a:ext cx="23525" cy="14275"/>
            </a:xfrm>
            <a:custGeom>
              <a:rect b="b" l="l" r="r" t="t"/>
              <a:pathLst>
                <a:path extrusionOk="0" h="571" w="941">
                  <a:moveTo>
                    <a:pt x="247" y="1"/>
                  </a:moveTo>
                  <a:cubicBezTo>
                    <a:pt x="215" y="1"/>
                    <a:pt x="182" y="8"/>
                    <a:pt x="152" y="24"/>
                  </a:cubicBezTo>
                  <a:cubicBezTo>
                    <a:pt x="42" y="74"/>
                    <a:pt x="1" y="207"/>
                    <a:pt x="51" y="312"/>
                  </a:cubicBezTo>
                  <a:cubicBezTo>
                    <a:pt x="133" y="471"/>
                    <a:pt x="293" y="571"/>
                    <a:pt x="471" y="571"/>
                  </a:cubicBezTo>
                  <a:cubicBezTo>
                    <a:pt x="648" y="571"/>
                    <a:pt x="808" y="471"/>
                    <a:pt x="885" y="312"/>
                  </a:cubicBezTo>
                  <a:cubicBezTo>
                    <a:pt x="940" y="207"/>
                    <a:pt x="894" y="74"/>
                    <a:pt x="785" y="24"/>
                  </a:cubicBezTo>
                  <a:cubicBezTo>
                    <a:pt x="754" y="8"/>
                    <a:pt x="722" y="1"/>
                    <a:pt x="691" y="1"/>
                  </a:cubicBezTo>
                  <a:cubicBezTo>
                    <a:pt x="613" y="1"/>
                    <a:pt x="537" y="46"/>
                    <a:pt x="498" y="120"/>
                  </a:cubicBezTo>
                  <a:cubicBezTo>
                    <a:pt x="493" y="129"/>
                    <a:pt x="484" y="138"/>
                    <a:pt x="471" y="138"/>
                  </a:cubicBezTo>
                  <a:cubicBezTo>
                    <a:pt x="452" y="138"/>
                    <a:pt x="444" y="129"/>
                    <a:pt x="438" y="120"/>
                  </a:cubicBezTo>
                  <a:cubicBezTo>
                    <a:pt x="403" y="46"/>
                    <a:pt x="326" y="1"/>
                    <a:pt x="2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41"/>
          <p:cNvGrpSpPr/>
          <p:nvPr/>
        </p:nvGrpSpPr>
        <p:grpSpPr>
          <a:xfrm>
            <a:off x="3435250" y="2941150"/>
            <a:ext cx="368975" cy="367825"/>
            <a:chOff x="3435250" y="2645250"/>
            <a:chExt cx="368975" cy="367825"/>
          </a:xfrm>
        </p:grpSpPr>
        <p:sp>
          <p:nvSpPr>
            <p:cNvPr id="764" name="Google Shape;764;p41"/>
            <p:cNvSpPr/>
            <p:nvPr/>
          </p:nvSpPr>
          <p:spPr>
            <a:xfrm>
              <a:off x="3477275" y="2781075"/>
              <a:ext cx="75200" cy="67625"/>
            </a:xfrm>
            <a:custGeom>
              <a:rect b="b" l="l" r="r" t="t"/>
              <a:pathLst>
                <a:path extrusionOk="0" h="2705" w="3008">
                  <a:moveTo>
                    <a:pt x="1504" y="432"/>
                  </a:moveTo>
                  <a:cubicBezTo>
                    <a:pt x="1905" y="432"/>
                    <a:pt x="2275" y="695"/>
                    <a:pt x="2388" y="1096"/>
                  </a:cubicBezTo>
                  <a:cubicBezTo>
                    <a:pt x="2529" y="1584"/>
                    <a:pt x="2247" y="2095"/>
                    <a:pt x="1760" y="2236"/>
                  </a:cubicBezTo>
                  <a:cubicBezTo>
                    <a:pt x="1674" y="2260"/>
                    <a:pt x="1589" y="2272"/>
                    <a:pt x="1504" y="2272"/>
                  </a:cubicBezTo>
                  <a:cubicBezTo>
                    <a:pt x="1105" y="2272"/>
                    <a:pt x="737" y="2010"/>
                    <a:pt x="620" y="1607"/>
                  </a:cubicBezTo>
                  <a:cubicBezTo>
                    <a:pt x="557" y="1370"/>
                    <a:pt x="584" y="1124"/>
                    <a:pt x="702" y="905"/>
                  </a:cubicBezTo>
                  <a:cubicBezTo>
                    <a:pt x="820" y="691"/>
                    <a:pt x="1017" y="537"/>
                    <a:pt x="1253" y="468"/>
                  </a:cubicBezTo>
                  <a:cubicBezTo>
                    <a:pt x="1335" y="445"/>
                    <a:pt x="1422" y="432"/>
                    <a:pt x="1504" y="432"/>
                  </a:cubicBezTo>
                  <a:close/>
                  <a:moveTo>
                    <a:pt x="1503" y="1"/>
                  </a:moveTo>
                  <a:cubicBezTo>
                    <a:pt x="1380" y="1"/>
                    <a:pt x="1255" y="18"/>
                    <a:pt x="1131" y="53"/>
                  </a:cubicBezTo>
                  <a:cubicBezTo>
                    <a:pt x="416" y="258"/>
                    <a:pt x="0" y="1010"/>
                    <a:pt x="206" y="1725"/>
                  </a:cubicBezTo>
                  <a:cubicBezTo>
                    <a:pt x="306" y="2072"/>
                    <a:pt x="538" y="2358"/>
                    <a:pt x="853" y="2532"/>
                  </a:cubicBezTo>
                  <a:cubicBezTo>
                    <a:pt x="1053" y="2646"/>
                    <a:pt x="1276" y="2705"/>
                    <a:pt x="1504" y="2705"/>
                  </a:cubicBezTo>
                  <a:cubicBezTo>
                    <a:pt x="1627" y="2705"/>
                    <a:pt x="1755" y="2686"/>
                    <a:pt x="1878" y="2650"/>
                  </a:cubicBezTo>
                  <a:cubicBezTo>
                    <a:pt x="2593" y="2445"/>
                    <a:pt x="3007" y="1693"/>
                    <a:pt x="2803" y="978"/>
                  </a:cubicBezTo>
                  <a:cubicBezTo>
                    <a:pt x="2633" y="387"/>
                    <a:pt x="2090" y="1"/>
                    <a:pt x="15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a:off x="3435250" y="2645250"/>
              <a:ext cx="368975" cy="367825"/>
            </a:xfrm>
            <a:custGeom>
              <a:rect b="b" l="l" r="r" t="t"/>
              <a:pathLst>
                <a:path extrusionOk="0" h="14713" w="14759">
                  <a:moveTo>
                    <a:pt x="9678" y="5919"/>
                  </a:moveTo>
                  <a:lnTo>
                    <a:pt x="10976" y="7213"/>
                  </a:lnTo>
                  <a:lnTo>
                    <a:pt x="9204" y="7686"/>
                  </a:lnTo>
                  <a:lnTo>
                    <a:pt x="9678" y="5919"/>
                  </a:lnTo>
                  <a:close/>
                  <a:moveTo>
                    <a:pt x="6744" y="6443"/>
                  </a:moveTo>
                  <a:lnTo>
                    <a:pt x="6192" y="8498"/>
                  </a:lnTo>
                  <a:lnTo>
                    <a:pt x="5272" y="8744"/>
                  </a:lnTo>
                  <a:cubicBezTo>
                    <a:pt x="5796" y="8178"/>
                    <a:pt x="6088" y="7418"/>
                    <a:pt x="6046" y="6630"/>
                  </a:cubicBezTo>
                  <a:lnTo>
                    <a:pt x="6744" y="6443"/>
                  </a:lnTo>
                  <a:close/>
                  <a:moveTo>
                    <a:pt x="3190" y="4351"/>
                  </a:moveTo>
                  <a:cubicBezTo>
                    <a:pt x="3595" y="4351"/>
                    <a:pt x="3996" y="4456"/>
                    <a:pt x="4366" y="4657"/>
                  </a:cubicBezTo>
                  <a:cubicBezTo>
                    <a:pt x="4930" y="4971"/>
                    <a:pt x="5344" y="5491"/>
                    <a:pt x="5523" y="6115"/>
                  </a:cubicBezTo>
                  <a:cubicBezTo>
                    <a:pt x="5891" y="7400"/>
                    <a:pt x="5144" y="8748"/>
                    <a:pt x="3859" y="9122"/>
                  </a:cubicBezTo>
                  <a:cubicBezTo>
                    <a:pt x="3636" y="9186"/>
                    <a:pt x="3412" y="9216"/>
                    <a:pt x="3191" y="9216"/>
                  </a:cubicBezTo>
                  <a:cubicBezTo>
                    <a:pt x="2133" y="9216"/>
                    <a:pt x="1158" y="8522"/>
                    <a:pt x="852" y="7459"/>
                  </a:cubicBezTo>
                  <a:cubicBezTo>
                    <a:pt x="478" y="6170"/>
                    <a:pt x="1226" y="4821"/>
                    <a:pt x="2515" y="4447"/>
                  </a:cubicBezTo>
                  <a:cubicBezTo>
                    <a:pt x="2738" y="4384"/>
                    <a:pt x="2966" y="4351"/>
                    <a:pt x="3190" y="4351"/>
                  </a:cubicBezTo>
                  <a:close/>
                  <a:moveTo>
                    <a:pt x="9876" y="1244"/>
                  </a:moveTo>
                  <a:cubicBezTo>
                    <a:pt x="10024" y="1244"/>
                    <a:pt x="10173" y="1264"/>
                    <a:pt x="10320" y="1303"/>
                  </a:cubicBezTo>
                  <a:cubicBezTo>
                    <a:pt x="10357" y="1312"/>
                    <a:pt x="10389" y="1335"/>
                    <a:pt x="10407" y="1371"/>
                  </a:cubicBezTo>
                  <a:cubicBezTo>
                    <a:pt x="10429" y="1404"/>
                    <a:pt x="10435" y="1440"/>
                    <a:pt x="10425" y="1481"/>
                  </a:cubicBezTo>
                  <a:lnTo>
                    <a:pt x="9363" y="5440"/>
                  </a:lnTo>
                  <a:lnTo>
                    <a:pt x="8406" y="8994"/>
                  </a:lnTo>
                  <a:cubicBezTo>
                    <a:pt x="8357" y="8992"/>
                    <a:pt x="8308" y="8990"/>
                    <a:pt x="8258" y="8990"/>
                  </a:cubicBezTo>
                  <a:cubicBezTo>
                    <a:pt x="7779" y="8990"/>
                    <a:pt x="7301" y="9111"/>
                    <a:pt x="6871" y="9350"/>
                  </a:cubicBezTo>
                  <a:cubicBezTo>
                    <a:pt x="6662" y="9463"/>
                    <a:pt x="6471" y="9605"/>
                    <a:pt x="6297" y="9764"/>
                  </a:cubicBezTo>
                  <a:lnTo>
                    <a:pt x="8242" y="2502"/>
                  </a:lnTo>
                  <a:cubicBezTo>
                    <a:pt x="8361" y="2065"/>
                    <a:pt x="8643" y="1699"/>
                    <a:pt x="9035" y="1472"/>
                  </a:cubicBezTo>
                  <a:cubicBezTo>
                    <a:pt x="9296" y="1321"/>
                    <a:pt x="9584" y="1244"/>
                    <a:pt x="9876" y="1244"/>
                  </a:cubicBezTo>
                  <a:close/>
                  <a:moveTo>
                    <a:pt x="4976" y="0"/>
                  </a:moveTo>
                  <a:cubicBezTo>
                    <a:pt x="4770" y="0"/>
                    <a:pt x="4589" y="124"/>
                    <a:pt x="4511" y="311"/>
                  </a:cubicBezTo>
                  <a:cubicBezTo>
                    <a:pt x="4433" y="502"/>
                    <a:pt x="4479" y="715"/>
                    <a:pt x="4620" y="862"/>
                  </a:cubicBezTo>
                  <a:lnTo>
                    <a:pt x="7472" y="3714"/>
                  </a:lnTo>
                  <a:lnTo>
                    <a:pt x="6871" y="5964"/>
                  </a:lnTo>
                  <a:lnTo>
                    <a:pt x="5987" y="6201"/>
                  </a:lnTo>
                  <a:cubicBezTo>
                    <a:pt x="5973" y="6134"/>
                    <a:pt x="5956" y="6065"/>
                    <a:pt x="5937" y="5991"/>
                  </a:cubicBezTo>
                  <a:cubicBezTo>
                    <a:pt x="5727" y="5259"/>
                    <a:pt x="5240" y="4652"/>
                    <a:pt x="4570" y="4279"/>
                  </a:cubicBezTo>
                  <a:cubicBezTo>
                    <a:pt x="4143" y="4041"/>
                    <a:pt x="3670" y="3921"/>
                    <a:pt x="3191" y="3921"/>
                  </a:cubicBezTo>
                  <a:cubicBezTo>
                    <a:pt x="2926" y="3921"/>
                    <a:pt x="2659" y="3958"/>
                    <a:pt x="2397" y="4033"/>
                  </a:cubicBezTo>
                  <a:cubicBezTo>
                    <a:pt x="880" y="4470"/>
                    <a:pt x="0" y="6060"/>
                    <a:pt x="438" y="7577"/>
                  </a:cubicBezTo>
                  <a:cubicBezTo>
                    <a:pt x="798" y="8830"/>
                    <a:pt x="1946" y="9646"/>
                    <a:pt x="3190" y="9646"/>
                  </a:cubicBezTo>
                  <a:cubicBezTo>
                    <a:pt x="3449" y="9646"/>
                    <a:pt x="3987" y="9532"/>
                    <a:pt x="3996" y="9532"/>
                  </a:cubicBezTo>
                  <a:cubicBezTo>
                    <a:pt x="4000" y="9528"/>
                    <a:pt x="6065" y="8977"/>
                    <a:pt x="6065" y="8977"/>
                  </a:cubicBezTo>
                  <a:lnTo>
                    <a:pt x="6065" y="8977"/>
                  </a:lnTo>
                  <a:cubicBezTo>
                    <a:pt x="6065" y="8977"/>
                    <a:pt x="5504" y="11059"/>
                    <a:pt x="5504" y="11063"/>
                  </a:cubicBezTo>
                  <a:cubicBezTo>
                    <a:pt x="5295" y="11797"/>
                    <a:pt x="5382" y="12571"/>
                    <a:pt x="5750" y="13241"/>
                  </a:cubicBezTo>
                  <a:cubicBezTo>
                    <a:pt x="6120" y="13906"/>
                    <a:pt x="6730" y="14394"/>
                    <a:pt x="7464" y="14603"/>
                  </a:cubicBezTo>
                  <a:cubicBezTo>
                    <a:pt x="7723" y="14676"/>
                    <a:pt x="7987" y="14712"/>
                    <a:pt x="8256" y="14712"/>
                  </a:cubicBezTo>
                  <a:cubicBezTo>
                    <a:pt x="8639" y="14712"/>
                    <a:pt x="9022" y="14640"/>
                    <a:pt x="9382" y="14485"/>
                  </a:cubicBezTo>
                  <a:cubicBezTo>
                    <a:pt x="9974" y="14230"/>
                    <a:pt x="10471" y="13778"/>
                    <a:pt x="10776" y="13209"/>
                  </a:cubicBezTo>
                  <a:cubicBezTo>
                    <a:pt x="10831" y="13105"/>
                    <a:pt x="10794" y="12977"/>
                    <a:pt x="10689" y="12918"/>
                  </a:cubicBezTo>
                  <a:cubicBezTo>
                    <a:pt x="10658" y="12901"/>
                    <a:pt x="10624" y="12893"/>
                    <a:pt x="10590" y="12893"/>
                  </a:cubicBezTo>
                  <a:cubicBezTo>
                    <a:pt x="10511" y="12893"/>
                    <a:pt x="10434" y="12935"/>
                    <a:pt x="10393" y="13008"/>
                  </a:cubicBezTo>
                  <a:cubicBezTo>
                    <a:pt x="10138" y="13487"/>
                    <a:pt x="9714" y="13874"/>
                    <a:pt x="9209" y="14089"/>
                  </a:cubicBezTo>
                  <a:cubicBezTo>
                    <a:pt x="8907" y="14218"/>
                    <a:pt x="8582" y="14283"/>
                    <a:pt x="8256" y="14283"/>
                  </a:cubicBezTo>
                  <a:cubicBezTo>
                    <a:pt x="8029" y="14283"/>
                    <a:pt x="7802" y="14252"/>
                    <a:pt x="7582" y="14188"/>
                  </a:cubicBezTo>
                  <a:cubicBezTo>
                    <a:pt x="6957" y="14011"/>
                    <a:pt x="6443" y="13597"/>
                    <a:pt x="6128" y="13031"/>
                  </a:cubicBezTo>
                  <a:cubicBezTo>
                    <a:pt x="5815" y="12462"/>
                    <a:pt x="5741" y="11806"/>
                    <a:pt x="5918" y="11181"/>
                  </a:cubicBezTo>
                  <a:cubicBezTo>
                    <a:pt x="6101" y="10557"/>
                    <a:pt x="6511" y="10043"/>
                    <a:pt x="7081" y="9728"/>
                  </a:cubicBezTo>
                  <a:cubicBezTo>
                    <a:pt x="7445" y="9526"/>
                    <a:pt x="7847" y="9422"/>
                    <a:pt x="8253" y="9422"/>
                  </a:cubicBezTo>
                  <a:cubicBezTo>
                    <a:pt x="8478" y="9422"/>
                    <a:pt x="8704" y="9453"/>
                    <a:pt x="8926" y="9518"/>
                  </a:cubicBezTo>
                  <a:cubicBezTo>
                    <a:pt x="9495" y="9682"/>
                    <a:pt x="9979" y="10043"/>
                    <a:pt x="10298" y="10539"/>
                  </a:cubicBezTo>
                  <a:cubicBezTo>
                    <a:pt x="10616" y="11027"/>
                    <a:pt x="10744" y="11614"/>
                    <a:pt x="10662" y="12188"/>
                  </a:cubicBezTo>
                  <a:cubicBezTo>
                    <a:pt x="10648" y="12306"/>
                    <a:pt x="10730" y="12416"/>
                    <a:pt x="10845" y="12434"/>
                  </a:cubicBezTo>
                  <a:cubicBezTo>
                    <a:pt x="10854" y="12435"/>
                    <a:pt x="10863" y="12436"/>
                    <a:pt x="10871" y="12436"/>
                  </a:cubicBezTo>
                  <a:cubicBezTo>
                    <a:pt x="10979" y="12436"/>
                    <a:pt x="11074" y="12358"/>
                    <a:pt x="11091" y="12247"/>
                  </a:cubicBezTo>
                  <a:cubicBezTo>
                    <a:pt x="11186" y="11574"/>
                    <a:pt x="11031" y="10880"/>
                    <a:pt x="10662" y="10306"/>
                  </a:cubicBezTo>
                  <a:cubicBezTo>
                    <a:pt x="10288" y="9724"/>
                    <a:pt x="9714" y="9295"/>
                    <a:pt x="9045" y="9104"/>
                  </a:cubicBezTo>
                  <a:cubicBezTo>
                    <a:pt x="8976" y="9086"/>
                    <a:pt x="8908" y="9067"/>
                    <a:pt x="8839" y="9053"/>
                  </a:cubicBezTo>
                  <a:lnTo>
                    <a:pt x="9077" y="8170"/>
                  </a:lnTo>
                  <a:lnTo>
                    <a:pt x="11327" y="7564"/>
                  </a:lnTo>
                  <a:lnTo>
                    <a:pt x="11970" y="8206"/>
                  </a:lnTo>
                  <a:cubicBezTo>
                    <a:pt x="12010" y="8252"/>
                    <a:pt x="12065" y="8270"/>
                    <a:pt x="12124" y="8270"/>
                  </a:cubicBezTo>
                  <a:cubicBezTo>
                    <a:pt x="12179" y="8270"/>
                    <a:pt x="12233" y="8252"/>
                    <a:pt x="12275" y="8206"/>
                  </a:cubicBezTo>
                  <a:cubicBezTo>
                    <a:pt x="12357" y="8124"/>
                    <a:pt x="12357" y="7987"/>
                    <a:pt x="12275" y="7901"/>
                  </a:cubicBezTo>
                  <a:lnTo>
                    <a:pt x="9810" y="5436"/>
                  </a:lnTo>
                  <a:lnTo>
                    <a:pt x="10839" y="1590"/>
                  </a:lnTo>
                  <a:cubicBezTo>
                    <a:pt x="10881" y="1440"/>
                    <a:pt x="10858" y="1285"/>
                    <a:pt x="10780" y="1153"/>
                  </a:cubicBezTo>
                  <a:cubicBezTo>
                    <a:pt x="10703" y="1021"/>
                    <a:pt x="10580" y="925"/>
                    <a:pt x="10435" y="885"/>
                  </a:cubicBezTo>
                  <a:cubicBezTo>
                    <a:pt x="10252" y="836"/>
                    <a:pt x="10066" y="812"/>
                    <a:pt x="9882" y="812"/>
                  </a:cubicBezTo>
                  <a:cubicBezTo>
                    <a:pt x="9511" y="812"/>
                    <a:pt x="9147" y="909"/>
                    <a:pt x="8822" y="1098"/>
                  </a:cubicBezTo>
                  <a:cubicBezTo>
                    <a:pt x="8330" y="1381"/>
                    <a:pt x="7974" y="1842"/>
                    <a:pt x="7828" y="2388"/>
                  </a:cubicBezTo>
                  <a:lnTo>
                    <a:pt x="7605" y="3230"/>
                  </a:lnTo>
                  <a:lnTo>
                    <a:pt x="4926" y="557"/>
                  </a:lnTo>
                  <a:cubicBezTo>
                    <a:pt x="4898" y="524"/>
                    <a:pt x="4903" y="492"/>
                    <a:pt x="4912" y="475"/>
                  </a:cubicBezTo>
                  <a:cubicBezTo>
                    <a:pt x="4917" y="460"/>
                    <a:pt x="4934" y="433"/>
                    <a:pt x="4976" y="433"/>
                  </a:cubicBezTo>
                  <a:lnTo>
                    <a:pt x="14257" y="433"/>
                  </a:lnTo>
                  <a:cubicBezTo>
                    <a:pt x="14298" y="433"/>
                    <a:pt x="14330" y="465"/>
                    <a:pt x="14330" y="502"/>
                  </a:cubicBezTo>
                  <a:lnTo>
                    <a:pt x="14330" y="1645"/>
                  </a:lnTo>
                  <a:cubicBezTo>
                    <a:pt x="14330" y="1764"/>
                    <a:pt x="14426" y="1859"/>
                    <a:pt x="14544" y="1859"/>
                  </a:cubicBezTo>
                  <a:cubicBezTo>
                    <a:pt x="14662" y="1859"/>
                    <a:pt x="14758" y="1764"/>
                    <a:pt x="14758" y="1645"/>
                  </a:cubicBezTo>
                  <a:lnTo>
                    <a:pt x="14758" y="502"/>
                  </a:lnTo>
                  <a:cubicBezTo>
                    <a:pt x="14758" y="229"/>
                    <a:pt x="14535" y="0"/>
                    <a:pt x="142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1"/>
            <p:cNvSpPr/>
            <p:nvPr/>
          </p:nvSpPr>
          <p:spPr>
            <a:xfrm>
              <a:off x="3748950" y="2704475"/>
              <a:ext cx="55275" cy="198000"/>
            </a:xfrm>
            <a:custGeom>
              <a:rect b="b" l="l" r="r" t="t"/>
              <a:pathLst>
                <a:path extrusionOk="0" h="7920" w="2211">
                  <a:moveTo>
                    <a:pt x="1996" y="1"/>
                  </a:moveTo>
                  <a:cubicBezTo>
                    <a:pt x="1878" y="1"/>
                    <a:pt x="1782" y="96"/>
                    <a:pt x="1782" y="215"/>
                  </a:cubicBezTo>
                  <a:lnTo>
                    <a:pt x="1782" y="7414"/>
                  </a:lnTo>
                  <a:cubicBezTo>
                    <a:pt x="1782" y="7455"/>
                    <a:pt x="1754" y="7473"/>
                    <a:pt x="1736" y="7482"/>
                  </a:cubicBezTo>
                  <a:cubicBezTo>
                    <a:pt x="1728" y="7484"/>
                    <a:pt x="1718" y="7487"/>
                    <a:pt x="1707" y="7487"/>
                  </a:cubicBezTo>
                  <a:cubicBezTo>
                    <a:pt x="1692" y="7487"/>
                    <a:pt x="1675" y="7482"/>
                    <a:pt x="1659" y="7464"/>
                  </a:cubicBezTo>
                  <a:lnTo>
                    <a:pt x="392" y="6198"/>
                  </a:lnTo>
                  <a:cubicBezTo>
                    <a:pt x="349" y="6157"/>
                    <a:pt x="293" y="6136"/>
                    <a:pt x="238" y="6136"/>
                  </a:cubicBezTo>
                  <a:cubicBezTo>
                    <a:pt x="182" y="6136"/>
                    <a:pt x="128" y="6157"/>
                    <a:pt x="87" y="6198"/>
                  </a:cubicBezTo>
                  <a:cubicBezTo>
                    <a:pt x="0" y="6284"/>
                    <a:pt x="0" y="6421"/>
                    <a:pt x="87" y="6503"/>
                  </a:cubicBezTo>
                  <a:lnTo>
                    <a:pt x="1353" y="7769"/>
                  </a:lnTo>
                  <a:cubicBezTo>
                    <a:pt x="1449" y="7865"/>
                    <a:pt x="1577" y="7920"/>
                    <a:pt x="1709" y="7920"/>
                  </a:cubicBezTo>
                  <a:cubicBezTo>
                    <a:pt x="1773" y="7920"/>
                    <a:pt x="1836" y="7906"/>
                    <a:pt x="1900" y="7878"/>
                  </a:cubicBezTo>
                  <a:cubicBezTo>
                    <a:pt x="2091" y="7801"/>
                    <a:pt x="2210" y="7619"/>
                    <a:pt x="2210" y="7414"/>
                  </a:cubicBezTo>
                  <a:lnTo>
                    <a:pt x="2210" y="215"/>
                  </a:lnTo>
                  <a:cubicBezTo>
                    <a:pt x="2210" y="96"/>
                    <a:pt x="2114" y="1"/>
                    <a:pt x="1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1"/>
            <p:cNvSpPr/>
            <p:nvPr/>
          </p:nvSpPr>
          <p:spPr>
            <a:xfrm>
              <a:off x="3604050" y="2907825"/>
              <a:ext cx="75200" cy="67550"/>
            </a:xfrm>
            <a:custGeom>
              <a:rect b="b" l="l" r="r" t="t"/>
              <a:pathLst>
                <a:path extrusionOk="0" h="2702" w="3008">
                  <a:moveTo>
                    <a:pt x="1500" y="432"/>
                  </a:moveTo>
                  <a:cubicBezTo>
                    <a:pt x="1586" y="432"/>
                    <a:pt x="1673" y="442"/>
                    <a:pt x="1759" y="469"/>
                  </a:cubicBezTo>
                  <a:cubicBezTo>
                    <a:pt x="2243" y="606"/>
                    <a:pt x="2525" y="1116"/>
                    <a:pt x="2388" y="1603"/>
                  </a:cubicBezTo>
                  <a:cubicBezTo>
                    <a:pt x="2320" y="1841"/>
                    <a:pt x="2165" y="2036"/>
                    <a:pt x="1946" y="2154"/>
                  </a:cubicBezTo>
                  <a:cubicBezTo>
                    <a:pt x="1809" y="2231"/>
                    <a:pt x="1659" y="2269"/>
                    <a:pt x="1507" y="2269"/>
                  </a:cubicBezTo>
                  <a:cubicBezTo>
                    <a:pt x="1421" y="2269"/>
                    <a:pt x="1335" y="2257"/>
                    <a:pt x="1250" y="2232"/>
                  </a:cubicBezTo>
                  <a:cubicBezTo>
                    <a:pt x="1012" y="2169"/>
                    <a:pt x="817" y="2009"/>
                    <a:pt x="697" y="1795"/>
                  </a:cubicBezTo>
                  <a:cubicBezTo>
                    <a:pt x="579" y="1580"/>
                    <a:pt x="552" y="1334"/>
                    <a:pt x="621" y="1098"/>
                  </a:cubicBezTo>
                  <a:cubicBezTo>
                    <a:pt x="689" y="861"/>
                    <a:pt x="844" y="665"/>
                    <a:pt x="1058" y="546"/>
                  </a:cubicBezTo>
                  <a:cubicBezTo>
                    <a:pt x="1195" y="469"/>
                    <a:pt x="1349" y="432"/>
                    <a:pt x="1500" y="432"/>
                  </a:cubicBezTo>
                  <a:close/>
                  <a:moveTo>
                    <a:pt x="1502" y="0"/>
                  </a:moveTo>
                  <a:cubicBezTo>
                    <a:pt x="1276" y="0"/>
                    <a:pt x="1053" y="57"/>
                    <a:pt x="848" y="169"/>
                  </a:cubicBezTo>
                  <a:cubicBezTo>
                    <a:pt x="533" y="341"/>
                    <a:pt x="306" y="628"/>
                    <a:pt x="205" y="979"/>
                  </a:cubicBezTo>
                  <a:cubicBezTo>
                    <a:pt x="1" y="1694"/>
                    <a:pt x="415" y="2442"/>
                    <a:pt x="1130" y="2647"/>
                  </a:cubicBezTo>
                  <a:cubicBezTo>
                    <a:pt x="1254" y="2684"/>
                    <a:pt x="1381" y="2701"/>
                    <a:pt x="1504" y="2701"/>
                  </a:cubicBezTo>
                  <a:cubicBezTo>
                    <a:pt x="2087" y="2701"/>
                    <a:pt x="2630" y="2314"/>
                    <a:pt x="2802" y="1721"/>
                  </a:cubicBezTo>
                  <a:cubicBezTo>
                    <a:pt x="3008" y="1006"/>
                    <a:pt x="2594" y="259"/>
                    <a:pt x="1878" y="54"/>
                  </a:cubicBezTo>
                  <a:cubicBezTo>
                    <a:pt x="1754" y="18"/>
                    <a:pt x="1628" y="0"/>
                    <a:pt x="15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1"/>
            <p:cNvSpPr/>
            <p:nvPr/>
          </p:nvSpPr>
          <p:spPr>
            <a:xfrm>
              <a:off x="3618200" y="2808250"/>
              <a:ext cx="31675" cy="31675"/>
            </a:xfrm>
            <a:custGeom>
              <a:rect b="b" l="l" r="r" t="t"/>
              <a:pathLst>
                <a:path extrusionOk="0" h="1267" w="1267">
                  <a:moveTo>
                    <a:pt x="633" y="434"/>
                  </a:moveTo>
                  <a:cubicBezTo>
                    <a:pt x="743" y="434"/>
                    <a:pt x="833" y="524"/>
                    <a:pt x="833" y="634"/>
                  </a:cubicBezTo>
                  <a:cubicBezTo>
                    <a:pt x="833" y="743"/>
                    <a:pt x="743" y="834"/>
                    <a:pt x="633" y="834"/>
                  </a:cubicBezTo>
                  <a:cubicBezTo>
                    <a:pt x="524" y="834"/>
                    <a:pt x="432" y="743"/>
                    <a:pt x="432" y="634"/>
                  </a:cubicBezTo>
                  <a:cubicBezTo>
                    <a:pt x="432" y="524"/>
                    <a:pt x="524" y="434"/>
                    <a:pt x="633" y="434"/>
                  </a:cubicBezTo>
                  <a:close/>
                  <a:moveTo>
                    <a:pt x="633" y="1"/>
                  </a:moveTo>
                  <a:cubicBezTo>
                    <a:pt x="282" y="1"/>
                    <a:pt x="0" y="283"/>
                    <a:pt x="0" y="634"/>
                  </a:cubicBezTo>
                  <a:cubicBezTo>
                    <a:pt x="0" y="980"/>
                    <a:pt x="282" y="1267"/>
                    <a:pt x="633" y="1267"/>
                  </a:cubicBezTo>
                  <a:cubicBezTo>
                    <a:pt x="979" y="1267"/>
                    <a:pt x="1266" y="980"/>
                    <a:pt x="1266" y="634"/>
                  </a:cubicBezTo>
                  <a:cubicBezTo>
                    <a:pt x="1266" y="283"/>
                    <a:pt x="979" y="1"/>
                    <a:pt x="6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 name="Google Shape;769;p41"/>
          <p:cNvSpPr/>
          <p:nvPr/>
        </p:nvSpPr>
        <p:spPr>
          <a:xfrm>
            <a:off x="2924500" y="3296875"/>
            <a:ext cx="10825" cy="12100"/>
          </a:xfrm>
          <a:custGeom>
            <a:rect b="b" l="l" r="r" t="t"/>
            <a:pathLst>
              <a:path extrusionOk="0" h="484" w="433">
                <a:moveTo>
                  <a:pt x="213" y="0"/>
                </a:moveTo>
                <a:cubicBezTo>
                  <a:pt x="95" y="0"/>
                  <a:pt x="0" y="97"/>
                  <a:pt x="0" y="215"/>
                </a:cubicBezTo>
                <a:lnTo>
                  <a:pt x="0" y="269"/>
                </a:lnTo>
                <a:cubicBezTo>
                  <a:pt x="0" y="389"/>
                  <a:pt x="95" y="484"/>
                  <a:pt x="213" y="484"/>
                </a:cubicBezTo>
                <a:lnTo>
                  <a:pt x="219" y="484"/>
                </a:lnTo>
                <a:cubicBezTo>
                  <a:pt x="337" y="484"/>
                  <a:pt x="432" y="389"/>
                  <a:pt x="432" y="269"/>
                </a:cubicBezTo>
                <a:lnTo>
                  <a:pt x="432" y="215"/>
                </a:lnTo>
                <a:cubicBezTo>
                  <a:pt x="432" y="97"/>
                  <a:pt x="333" y="0"/>
                  <a:pt x="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1"/>
          <p:cNvSpPr/>
          <p:nvPr/>
        </p:nvSpPr>
        <p:spPr>
          <a:xfrm>
            <a:off x="2924500" y="3296875"/>
            <a:ext cx="10825" cy="12100"/>
          </a:xfrm>
          <a:custGeom>
            <a:rect b="b" l="l" r="r" t="t"/>
            <a:pathLst>
              <a:path extrusionOk="0" h="484" w="433">
                <a:moveTo>
                  <a:pt x="213" y="0"/>
                </a:moveTo>
                <a:cubicBezTo>
                  <a:pt x="95" y="0"/>
                  <a:pt x="0" y="96"/>
                  <a:pt x="0" y="214"/>
                </a:cubicBezTo>
                <a:lnTo>
                  <a:pt x="0" y="269"/>
                </a:lnTo>
                <a:cubicBezTo>
                  <a:pt x="0" y="388"/>
                  <a:pt x="100" y="483"/>
                  <a:pt x="219" y="483"/>
                </a:cubicBezTo>
                <a:cubicBezTo>
                  <a:pt x="337" y="483"/>
                  <a:pt x="432" y="388"/>
                  <a:pt x="432" y="269"/>
                </a:cubicBezTo>
                <a:lnTo>
                  <a:pt x="432" y="214"/>
                </a:lnTo>
                <a:cubicBezTo>
                  <a:pt x="432"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1"/>
          <p:cNvSpPr/>
          <p:nvPr/>
        </p:nvSpPr>
        <p:spPr>
          <a:xfrm>
            <a:off x="2933700" y="3298125"/>
            <a:ext cx="12225" cy="10850"/>
          </a:xfrm>
          <a:custGeom>
            <a:rect b="b" l="l" r="r" t="t"/>
            <a:pathLst>
              <a:path extrusionOk="0" h="434" w="489">
                <a:moveTo>
                  <a:pt x="215" y="0"/>
                </a:moveTo>
                <a:cubicBezTo>
                  <a:pt x="97" y="5"/>
                  <a:pt x="1" y="100"/>
                  <a:pt x="1" y="219"/>
                </a:cubicBezTo>
                <a:cubicBezTo>
                  <a:pt x="1" y="337"/>
                  <a:pt x="97" y="433"/>
                  <a:pt x="219" y="433"/>
                </a:cubicBezTo>
                <a:lnTo>
                  <a:pt x="274" y="433"/>
                </a:lnTo>
                <a:cubicBezTo>
                  <a:pt x="392" y="433"/>
                  <a:pt x="488" y="337"/>
                  <a:pt x="488" y="219"/>
                </a:cubicBezTo>
                <a:cubicBezTo>
                  <a:pt x="488" y="95"/>
                  <a:pt x="388" y="0"/>
                  <a:pt x="2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1"/>
          <p:cNvSpPr/>
          <p:nvPr/>
        </p:nvSpPr>
        <p:spPr>
          <a:xfrm>
            <a:off x="2913875" y="3298125"/>
            <a:ext cx="12225" cy="10850"/>
          </a:xfrm>
          <a:custGeom>
            <a:rect b="b" l="l" r="r" t="t"/>
            <a:pathLst>
              <a:path extrusionOk="0" h="434" w="489">
                <a:moveTo>
                  <a:pt x="215" y="1"/>
                </a:moveTo>
                <a:cubicBezTo>
                  <a:pt x="97" y="1"/>
                  <a:pt x="1" y="96"/>
                  <a:pt x="1" y="215"/>
                </a:cubicBezTo>
                <a:cubicBezTo>
                  <a:pt x="1" y="337"/>
                  <a:pt x="101" y="434"/>
                  <a:pt x="220" y="434"/>
                </a:cubicBezTo>
                <a:lnTo>
                  <a:pt x="274" y="434"/>
                </a:lnTo>
                <a:cubicBezTo>
                  <a:pt x="392" y="429"/>
                  <a:pt x="489" y="333"/>
                  <a:pt x="489" y="215"/>
                </a:cubicBezTo>
                <a:cubicBezTo>
                  <a:pt x="489" y="96"/>
                  <a:pt x="388" y="1"/>
                  <a:pt x="2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1"/>
          <p:cNvSpPr/>
          <p:nvPr/>
        </p:nvSpPr>
        <p:spPr>
          <a:xfrm>
            <a:off x="2933700" y="2934975"/>
            <a:ext cx="10850" cy="12225"/>
          </a:xfrm>
          <a:custGeom>
            <a:rect b="b" l="l" r="r" t="t"/>
            <a:pathLst>
              <a:path extrusionOk="0" h="489" w="434">
                <a:moveTo>
                  <a:pt x="215" y="1"/>
                </a:moveTo>
                <a:cubicBezTo>
                  <a:pt x="97" y="6"/>
                  <a:pt x="1" y="101"/>
                  <a:pt x="1" y="220"/>
                </a:cubicBezTo>
                <a:lnTo>
                  <a:pt x="1" y="274"/>
                </a:lnTo>
                <a:cubicBezTo>
                  <a:pt x="1" y="393"/>
                  <a:pt x="97" y="489"/>
                  <a:pt x="215" y="489"/>
                </a:cubicBezTo>
                <a:lnTo>
                  <a:pt x="219" y="489"/>
                </a:lnTo>
                <a:cubicBezTo>
                  <a:pt x="337" y="489"/>
                  <a:pt x="434" y="393"/>
                  <a:pt x="434" y="270"/>
                </a:cubicBezTo>
                <a:lnTo>
                  <a:pt x="434" y="220"/>
                </a:lnTo>
                <a:cubicBezTo>
                  <a:pt x="434" y="101"/>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1"/>
          <p:cNvSpPr/>
          <p:nvPr/>
        </p:nvSpPr>
        <p:spPr>
          <a:xfrm>
            <a:off x="2933700" y="2954800"/>
            <a:ext cx="10850" cy="12225"/>
          </a:xfrm>
          <a:custGeom>
            <a:rect b="b" l="l" r="r" t="t"/>
            <a:pathLst>
              <a:path extrusionOk="0" h="489" w="434">
                <a:moveTo>
                  <a:pt x="215" y="1"/>
                </a:moveTo>
                <a:cubicBezTo>
                  <a:pt x="97" y="6"/>
                  <a:pt x="1" y="101"/>
                  <a:pt x="1" y="219"/>
                </a:cubicBezTo>
                <a:lnTo>
                  <a:pt x="1" y="274"/>
                </a:lnTo>
                <a:cubicBezTo>
                  <a:pt x="5" y="393"/>
                  <a:pt x="101" y="488"/>
                  <a:pt x="219" y="488"/>
                </a:cubicBezTo>
                <a:cubicBezTo>
                  <a:pt x="337" y="488"/>
                  <a:pt x="434" y="393"/>
                  <a:pt x="434" y="270"/>
                </a:cubicBezTo>
                <a:lnTo>
                  <a:pt x="434" y="219"/>
                </a:lnTo>
                <a:cubicBezTo>
                  <a:pt x="434" y="101"/>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1"/>
          <p:cNvSpPr/>
          <p:nvPr/>
        </p:nvSpPr>
        <p:spPr>
          <a:xfrm>
            <a:off x="2923125" y="2945700"/>
            <a:ext cx="12200" cy="10750"/>
          </a:xfrm>
          <a:custGeom>
            <a:rect b="b" l="l" r="r" t="t"/>
            <a:pathLst>
              <a:path extrusionOk="0" h="430" w="488">
                <a:moveTo>
                  <a:pt x="214" y="0"/>
                </a:moveTo>
                <a:cubicBezTo>
                  <a:pt x="96" y="0"/>
                  <a:pt x="0" y="97"/>
                  <a:pt x="0" y="215"/>
                </a:cubicBezTo>
                <a:cubicBezTo>
                  <a:pt x="0" y="333"/>
                  <a:pt x="100" y="429"/>
                  <a:pt x="219" y="429"/>
                </a:cubicBezTo>
                <a:lnTo>
                  <a:pt x="274" y="429"/>
                </a:lnTo>
                <a:cubicBezTo>
                  <a:pt x="392" y="429"/>
                  <a:pt x="487" y="333"/>
                  <a:pt x="487" y="215"/>
                </a:cubicBezTo>
                <a:cubicBezTo>
                  <a:pt x="487" y="97"/>
                  <a:pt x="392" y="0"/>
                  <a:pt x="2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 name="Google Shape;776;p41"/>
          <p:cNvGrpSpPr/>
          <p:nvPr/>
        </p:nvGrpSpPr>
        <p:grpSpPr>
          <a:xfrm>
            <a:off x="2904900" y="2940400"/>
            <a:ext cx="279200" cy="368575"/>
            <a:chOff x="2904900" y="2644550"/>
            <a:chExt cx="279200" cy="368575"/>
          </a:xfrm>
        </p:grpSpPr>
        <p:sp>
          <p:nvSpPr>
            <p:cNvPr id="777" name="Google Shape;777;p41"/>
            <p:cNvSpPr/>
            <p:nvPr/>
          </p:nvSpPr>
          <p:spPr>
            <a:xfrm>
              <a:off x="2970600" y="2671000"/>
              <a:ext cx="142875" cy="138075"/>
            </a:xfrm>
            <a:custGeom>
              <a:rect b="b" l="l" r="r" t="t"/>
              <a:pathLst>
                <a:path extrusionOk="0" h="5523" w="5715">
                  <a:moveTo>
                    <a:pt x="2060" y="433"/>
                  </a:moveTo>
                  <a:cubicBezTo>
                    <a:pt x="2270" y="433"/>
                    <a:pt x="2466" y="520"/>
                    <a:pt x="2612" y="669"/>
                  </a:cubicBezTo>
                  <a:cubicBezTo>
                    <a:pt x="2630" y="692"/>
                    <a:pt x="2644" y="720"/>
                    <a:pt x="2644" y="747"/>
                  </a:cubicBezTo>
                  <a:lnTo>
                    <a:pt x="2644" y="1121"/>
                  </a:lnTo>
                  <a:cubicBezTo>
                    <a:pt x="2366" y="1130"/>
                    <a:pt x="2102" y="1239"/>
                    <a:pt x="1892" y="1426"/>
                  </a:cubicBezTo>
                  <a:cubicBezTo>
                    <a:pt x="1805" y="1508"/>
                    <a:pt x="1801" y="1645"/>
                    <a:pt x="1878" y="1731"/>
                  </a:cubicBezTo>
                  <a:cubicBezTo>
                    <a:pt x="1923" y="1781"/>
                    <a:pt x="1983" y="1804"/>
                    <a:pt x="2038" y="1804"/>
                  </a:cubicBezTo>
                  <a:cubicBezTo>
                    <a:pt x="2093" y="1804"/>
                    <a:pt x="2142" y="1786"/>
                    <a:pt x="2184" y="1745"/>
                  </a:cubicBezTo>
                  <a:cubicBezTo>
                    <a:pt x="2312" y="1632"/>
                    <a:pt x="2476" y="1563"/>
                    <a:pt x="2644" y="1554"/>
                  </a:cubicBezTo>
                  <a:lnTo>
                    <a:pt x="2644" y="4871"/>
                  </a:lnTo>
                  <a:cubicBezTo>
                    <a:pt x="2644" y="4989"/>
                    <a:pt x="2548" y="5089"/>
                    <a:pt x="2430" y="5089"/>
                  </a:cubicBezTo>
                  <a:lnTo>
                    <a:pt x="2425" y="5089"/>
                  </a:lnTo>
                  <a:cubicBezTo>
                    <a:pt x="2293" y="5089"/>
                    <a:pt x="2175" y="5026"/>
                    <a:pt x="2097" y="4925"/>
                  </a:cubicBezTo>
                  <a:cubicBezTo>
                    <a:pt x="2243" y="4866"/>
                    <a:pt x="2379" y="4780"/>
                    <a:pt x="2497" y="4671"/>
                  </a:cubicBezTo>
                  <a:cubicBezTo>
                    <a:pt x="2585" y="4588"/>
                    <a:pt x="2585" y="4452"/>
                    <a:pt x="2503" y="4365"/>
                  </a:cubicBezTo>
                  <a:cubicBezTo>
                    <a:pt x="2460" y="4320"/>
                    <a:pt x="2403" y="4297"/>
                    <a:pt x="2345" y="4297"/>
                  </a:cubicBezTo>
                  <a:cubicBezTo>
                    <a:pt x="2292" y="4297"/>
                    <a:pt x="2239" y="4316"/>
                    <a:pt x="2197" y="4356"/>
                  </a:cubicBezTo>
                  <a:cubicBezTo>
                    <a:pt x="2079" y="4469"/>
                    <a:pt x="1933" y="4543"/>
                    <a:pt x="1778" y="4570"/>
                  </a:cubicBezTo>
                  <a:cubicBezTo>
                    <a:pt x="1746" y="4570"/>
                    <a:pt x="1719" y="4574"/>
                    <a:pt x="1687" y="4574"/>
                  </a:cubicBezTo>
                  <a:cubicBezTo>
                    <a:pt x="1231" y="4574"/>
                    <a:pt x="863" y="4201"/>
                    <a:pt x="863" y="3745"/>
                  </a:cubicBezTo>
                  <a:cubicBezTo>
                    <a:pt x="863" y="3655"/>
                    <a:pt x="876" y="3567"/>
                    <a:pt x="903" y="3481"/>
                  </a:cubicBezTo>
                  <a:cubicBezTo>
                    <a:pt x="999" y="3235"/>
                    <a:pt x="1208" y="3048"/>
                    <a:pt x="1454" y="2980"/>
                  </a:cubicBezTo>
                  <a:cubicBezTo>
                    <a:pt x="1496" y="3112"/>
                    <a:pt x="1564" y="3239"/>
                    <a:pt x="1650" y="3348"/>
                  </a:cubicBezTo>
                  <a:cubicBezTo>
                    <a:pt x="1692" y="3399"/>
                    <a:pt x="1755" y="3426"/>
                    <a:pt x="1819" y="3426"/>
                  </a:cubicBezTo>
                  <a:cubicBezTo>
                    <a:pt x="1864" y="3426"/>
                    <a:pt x="1915" y="3413"/>
                    <a:pt x="1951" y="3381"/>
                  </a:cubicBezTo>
                  <a:cubicBezTo>
                    <a:pt x="2047" y="3304"/>
                    <a:pt x="2060" y="3167"/>
                    <a:pt x="1988" y="3075"/>
                  </a:cubicBezTo>
                  <a:cubicBezTo>
                    <a:pt x="1887" y="2957"/>
                    <a:pt x="1837" y="2797"/>
                    <a:pt x="1837" y="2629"/>
                  </a:cubicBezTo>
                  <a:cubicBezTo>
                    <a:pt x="1837" y="2483"/>
                    <a:pt x="1874" y="2347"/>
                    <a:pt x="1946" y="2233"/>
                  </a:cubicBezTo>
                  <a:cubicBezTo>
                    <a:pt x="2011" y="2132"/>
                    <a:pt x="1983" y="2000"/>
                    <a:pt x="1883" y="1937"/>
                  </a:cubicBezTo>
                  <a:cubicBezTo>
                    <a:pt x="1846" y="1913"/>
                    <a:pt x="1805" y="1902"/>
                    <a:pt x="1765" y="1902"/>
                  </a:cubicBezTo>
                  <a:cubicBezTo>
                    <a:pt x="1694" y="1902"/>
                    <a:pt x="1625" y="1936"/>
                    <a:pt x="1582" y="2000"/>
                  </a:cubicBezTo>
                  <a:cubicBezTo>
                    <a:pt x="1482" y="2160"/>
                    <a:pt x="1418" y="2347"/>
                    <a:pt x="1404" y="2547"/>
                  </a:cubicBezTo>
                  <a:cubicBezTo>
                    <a:pt x="1103" y="2610"/>
                    <a:pt x="835" y="2789"/>
                    <a:pt x="657" y="3043"/>
                  </a:cubicBezTo>
                  <a:cubicBezTo>
                    <a:pt x="512" y="2843"/>
                    <a:pt x="434" y="2602"/>
                    <a:pt x="434" y="2351"/>
                  </a:cubicBezTo>
                  <a:cubicBezTo>
                    <a:pt x="434" y="1863"/>
                    <a:pt x="726" y="1435"/>
                    <a:pt x="1181" y="1253"/>
                  </a:cubicBezTo>
                  <a:cubicBezTo>
                    <a:pt x="1254" y="1226"/>
                    <a:pt x="1304" y="1161"/>
                    <a:pt x="1313" y="1085"/>
                  </a:cubicBezTo>
                  <a:cubicBezTo>
                    <a:pt x="1368" y="711"/>
                    <a:pt x="1687" y="433"/>
                    <a:pt x="2060" y="433"/>
                  </a:cubicBezTo>
                  <a:close/>
                  <a:moveTo>
                    <a:pt x="3655" y="433"/>
                  </a:moveTo>
                  <a:cubicBezTo>
                    <a:pt x="4028" y="433"/>
                    <a:pt x="4348" y="711"/>
                    <a:pt x="4402" y="1085"/>
                  </a:cubicBezTo>
                  <a:cubicBezTo>
                    <a:pt x="4411" y="1161"/>
                    <a:pt x="4461" y="1226"/>
                    <a:pt x="4535" y="1253"/>
                  </a:cubicBezTo>
                  <a:cubicBezTo>
                    <a:pt x="4991" y="1435"/>
                    <a:pt x="5282" y="1863"/>
                    <a:pt x="5282" y="2351"/>
                  </a:cubicBezTo>
                  <a:cubicBezTo>
                    <a:pt x="5282" y="2602"/>
                    <a:pt x="5204" y="2843"/>
                    <a:pt x="5058" y="3043"/>
                  </a:cubicBezTo>
                  <a:cubicBezTo>
                    <a:pt x="4881" y="2789"/>
                    <a:pt x="4612" y="2610"/>
                    <a:pt x="4312" y="2547"/>
                  </a:cubicBezTo>
                  <a:cubicBezTo>
                    <a:pt x="4297" y="2347"/>
                    <a:pt x="4234" y="2160"/>
                    <a:pt x="4133" y="2000"/>
                  </a:cubicBezTo>
                  <a:cubicBezTo>
                    <a:pt x="4090" y="1936"/>
                    <a:pt x="4021" y="1902"/>
                    <a:pt x="3951" y="1902"/>
                  </a:cubicBezTo>
                  <a:cubicBezTo>
                    <a:pt x="3910" y="1902"/>
                    <a:pt x="3869" y="1913"/>
                    <a:pt x="3833" y="1937"/>
                  </a:cubicBezTo>
                  <a:cubicBezTo>
                    <a:pt x="3733" y="2000"/>
                    <a:pt x="3706" y="2132"/>
                    <a:pt x="3769" y="2233"/>
                  </a:cubicBezTo>
                  <a:cubicBezTo>
                    <a:pt x="3842" y="2347"/>
                    <a:pt x="3879" y="2483"/>
                    <a:pt x="3879" y="2629"/>
                  </a:cubicBezTo>
                  <a:cubicBezTo>
                    <a:pt x="3879" y="2797"/>
                    <a:pt x="3828" y="2957"/>
                    <a:pt x="3728" y="3075"/>
                  </a:cubicBezTo>
                  <a:cubicBezTo>
                    <a:pt x="3655" y="3167"/>
                    <a:pt x="3669" y="3304"/>
                    <a:pt x="3765" y="3381"/>
                  </a:cubicBezTo>
                  <a:cubicBezTo>
                    <a:pt x="3801" y="3413"/>
                    <a:pt x="3851" y="3426"/>
                    <a:pt x="3897" y="3426"/>
                  </a:cubicBezTo>
                  <a:cubicBezTo>
                    <a:pt x="3961" y="3426"/>
                    <a:pt x="4024" y="3399"/>
                    <a:pt x="4066" y="3348"/>
                  </a:cubicBezTo>
                  <a:cubicBezTo>
                    <a:pt x="4152" y="3239"/>
                    <a:pt x="4220" y="3112"/>
                    <a:pt x="4261" y="2980"/>
                  </a:cubicBezTo>
                  <a:cubicBezTo>
                    <a:pt x="4507" y="3048"/>
                    <a:pt x="4717" y="3235"/>
                    <a:pt x="4808" y="3481"/>
                  </a:cubicBezTo>
                  <a:cubicBezTo>
                    <a:pt x="4840" y="3567"/>
                    <a:pt x="4854" y="3655"/>
                    <a:pt x="4854" y="3745"/>
                  </a:cubicBezTo>
                  <a:cubicBezTo>
                    <a:pt x="4854" y="4201"/>
                    <a:pt x="4484" y="4574"/>
                    <a:pt x="4028" y="4574"/>
                  </a:cubicBezTo>
                  <a:cubicBezTo>
                    <a:pt x="3997" y="4574"/>
                    <a:pt x="3969" y="4570"/>
                    <a:pt x="3938" y="4570"/>
                  </a:cubicBezTo>
                  <a:cubicBezTo>
                    <a:pt x="3782" y="4543"/>
                    <a:pt x="3637" y="4469"/>
                    <a:pt x="3519" y="4356"/>
                  </a:cubicBezTo>
                  <a:cubicBezTo>
                    <a:pt x="3477" y="4316"/>
                    <a:pt x="3424" y="4297"/>
                    <a:pt x="3372" y="4297"/>
                  </a:cubicBezTo>
                  <a:cubicBezTo>
                    <a:pt x="3314" y="4297"/>
                    <a:pt x="3256" y="4320"/>
                    <a:pt x="3214" y="4365"/>
                  </a:cubicBezTo>
                  <a:cubicBezTo>
                    <a:pt x="3132" y="4452"/>
                    <a:pt x="3132" y="4588"/>
                    <a:pt x="3218" y="4671"/>
                  </a:cubicBezTo>
                  <a:cubicBezTo>
                    <a:pt x="3336" y="4780"/>
                    <a:pt x="3473" y="4866"/>
                    <a:pt x="3618" y="4925"/>
                  </a:cubicBezTo>
                  <a:cubicBezTo>
                    <a:pt x="3542" y="5026"/>
                    <a:pt x="3423" y="5089"/>
                    <a:pt x="3290" y="5089"/>
                  </a:cubicBezTo>
                  <a:lnTo>
                    <a:pt x="3286" y="5089"/>
                  </a:lnTo>
                  <a:cubicBezTo>
                    <a:pt x="3168" y="5089"/>
                    <a:pt x="3072" y="4989"/>
                    <a:pt x="3072" y="4871"/>
                  </a:cubicBezTo>
                  <a:lnTo>
                    <a:pt x="3072" y="1554"/>
                  </a:lnTo>
                  <a:cubicBezTo>
                    <a:pt x="3241" y="1563"/>
                    <a:pt x="3405" y="1632"/>
                    <a:pt x="3532" y="1745"/>
                  </a:cubicBezTo>
                  <a:cubicBezTo>
                    <a:pt x="3573" y="1786"/>
                    <a:pt x="3624" y="1804"/>
                    <a:pt x="3673" y="1804"/>
                  </a:cubicBezTo>
                  <a:cubicBezTo>
                    <a:pt x="3733" y="1804"/>
                    <a:pt x="3792" y="1781"/>
                    <a:pt x="3833" y="1731"/>
                  </a:cubicBezTo>
                  <a:cubicBezTo>
                    <a:pt x="3915" y="1645"/>
                    <a:pt x="3910" y="1508"/>
                    <a:pt x="3824" y="1426"/>
                  </a:cubicBezTo>
                  <a:cubicBezTo>
                    <a:pt x="3614" y="1239"/>
                    <a:pt x="3350" y="1130"/>
                    <a:pt x="3072" y="1121"/>
                  </a:cubicBezTo>
                  <a:lnTo>
                    <a:pt x="3072" y="747"/>
                  </a:lnTo>
                  <a:cubicBezTo>
                    <a:pt x="3072" y="720"/>
                    <a:pt x="3086" y="692"/>
                    <a:pt x="3104" y="669"/>
                  </a:cubicBezTo>
                  <a:cubicBezTo>
                    <a:pt x="3250" y="520"/>
                    <a:pt x="3446" y="433"/>
                    <a:pt x="3655" y="433"/>
                  </a:cubicBezTo>
                  <a:close/>
                  <a:moveTo>
                    <a:pt x="2060" y="0"/>
                  </a:moveTo>
                  <a:cubicBezTo>
                    <a:pt x="1513" y="0"/>
                    <a:pt x="1040" y="383"/>
                    <a:pt x="912" y="902"/>
                  </a:cubicBezTo>
                  <a:cubicBezTo>
                    <a:pt x="352" y="1167"/>
                    <a:pt x="1" y="1727"/>
                    <a:pt x="1" y="2351"/>
                  </a:cubicBezTo>
                  <a:cubicBezTo>
                    <a:pt x="1" y="2774"/>
                    <a:pt x="165" y="3176"/>
                    <a:pt x="461" y="3476"/>
                  </a:cubicBezTo>
                  <a:cubicBezTo>
                    <a:pt x="438" y="3567"/>
                    <a:pt x="430" y="3655"/>
                    <a:pt x="430" y="3745"/>
                  </a:cubicBezTo>
                  <a:cubicBezTo>
                    <a:pt x="430" y="4429"/>
                    <a:pt x="972" y="4984"/>
                    <a:pt x="1646" y="5003"/>
                  </a:cubicBezTo>
                  <a:cubicBezTo>
                    <a:pt x="1778" y="5312"/>
                    <a:pt x="2079" y="5522"/>
                    <a:pt x="2425" y="5522"/>
                  </a:cubicBezTo>
                  <a:lnTo>
                    <a:pt x="2434" y="5522"/>
                  </a:lnTo>
                  <a:cubicBezTo>
                    <a:pt x="2594" y="5518"/>
                    <a:pt x="2743" y="5459"/>
                    <a:pt x="2858" y="5354"/>
                  </a:cubicBezTo>
                  <a:cubicBezTo>
                    <a:pt x="2972" y="5459"/>
                    <a:pt x="3117" y="5518"/>
                    <a:pt x="3281" y="5522"/>
                  </a:cubicBezTo>
                  <a:lnTo>
                    <a:pt x="3290" y="5522"/>
                  </a:lnTo>
                  <a:cubicBezTo>
                    <a:pt x="3637" y="5522"/>
                    <a:pt x="3938" y="5312"/>
                    <a:pt x="4070" y="5003"/>
                  </a:cubicBezTo>
                  <a:cubicBezTo>
                    <a:pt x="4745" y="4984"/>
                    <a:pt x="5286" y="4429"/>
                    <a:pt x="5286" y="3745"/>
                  </a:cubicBezTo>
                  <a:cubicBezTo>
                    <a:pt x="5286" y="3655"/>
                    <a:pt x="5277" y="3567"/>
                    <a:pt x="5254" y="3476"/>
                  </a:cubicBezTo>
                  <a:cubicBezTo>
                    <a:pt x="5551" y="3176"/>
                    <a:pt x="5715" y="2774"/>
                    <a:pt x="5715" y="2351"/>
                  </a:cubicBezTo>
                  <a:cubicBezTo>
                    <a:pt x="5715" y="1727"/>
                    <a:pt x="5364" y="1167"/>
                    <a:pt x="4804" y="902"/>
                  </a:cubicBezTo>
                  <a:cubicBezTo>
                    <a:pt x="4676" y="383"/>
                    <a:pt x="4202" y="0"/>
                    <a:pt x="3655" y="0"/>
                  </a:cubicBezTo>
                  <a:cubicBezTo>
                    <a:pt x="3359" y="0"/>
                    <a:pt x="3077" y="114"/>
                    <a:pt x="2858" y="310"/>
                  </a:cubicBezTo>
                  <a:cubicBezTo>
                    <a:pt x="2640" y="114"/>
                    <a:pt x="2356" y="0"/>
                    <a:pt x="20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1"/>
            <p:cNvSpPr/>
            <p:nvPr/>
          </p:nvSpPr>
          <p:spPr>
            <a:xfrm>
              <a:off x="2904900" y="2644550"/>
              <a:ext cx="274300" cy="368575"/>
            </a:xfrm>
            <a:custGeom>
              <a:rect b="b" l="l" r="r" t="t"/>
              <a:pathLst>
                <a:path extrusionOk="0" h="14743" w="10972">
                  <a:moveTo>
                    <a:pt x="2980" y="7264"/>
                  </a:moveTo>
                  <a:cubicBezTo>
                    <a:pt x="3281" y="7819"/>
                    <a:pt x="3499" y="8416"/>
                    <a:pt x="3632" y="9032"/>
                  </a:cubicBezTo>
                  <a:lnTo>
                    <a:pt x="1708" y="7966"/>
                  </a:lnTo>
                  <a:lnTo>
                    <a:pt x="2980" y="7264"/>
                  </a:lnTo>
                  <a:close/>
                  <a:moveTo>
                    <a:pt x="7996" y="7268"/>
                  </a:moveTo>
                  <a:lnTo>
                    <a:pt x="9263" y="7966"/>
                  </a:lnTo>
                  <a:lnTo>
                    <a:pt x="7340" y="9032"/>
                  </a:lnTo>
                  <a:cubicBezTo>
                    <a:pt x="7476" y="8421"/>
                    <a:pt x="7695" y="7829"/>
                    <a:pt x="7996" y="7268"/>
                  </a:cubicBezTo>
                  <a:close/>
                  <a:moveTo>
                    <a:pt x="6092" y="9724"/>
                  </a:moveTo>
                  <a:lnTo>
                    <a:pt x="5486" y="10057"/>
                  </a:lnTo>
                  <a:lnTo>
                    <a:pt x="4879" y="9724"/>
                  </a:lnTo>
                  <a:close/>
                  <a:moveTo>
                    <a:pt x="9627" y="8257"/>
                  </a:moveTo>
                  <a:lnTo>
                    <a:pt x="10511" y="9765"/>
                  </a:lnTo>
                  <a:cubicBezTo>
                    <a:pt x="10525" y="9788"/>
                    <a:pt x="10525" y="9811"/>
                    <a:pt x="10521" y="9819"/>
                  </a:cubicBezTo>
                  <a:cubicBezTo>
                    <a:pt x="10516" y="9829"/>
                    <a:pt x="10507" y="9847"/>
                    <a:pt x="10489" y="9861"/>
                  </a:cubicBezTo>
                  <a:lnTo>
                    <a:pt x="6766" y="11924"/>
                  </a:lnTo>
                  <a:cubicBezTo>
                    <a:pt x="6754" y="11930"/>
                    <a:pt x="6743" y="11933"/>
                    <a:pt x="6731" y="11933"/>
                  </a:cubicBezTo>
                  <a:cubicBezTo>
                    <a:pt x="6707" y="11933"/>
                    <a:pt x="6683" y="11920"/>
                    <a:pt x="6671" y="11897"/>
                  </a:cubicBezTo>
                  <a:lnTo>
                    <a:pt x="5782" y="10389"/>
                  </a:lnTo>
                  <a:lnTo>
                    <a:pt x="9627" y="8257"/>
                  </a:lnTo>
                  <a:close/>
                  <a:moveTo>
                    <a:pt x="1344" y="8257"/>
                  </a:moveTo>
                  <a:lnTo>
                    <a:pt x="5190" y="10389"/>
                  </a:lnTo>
                  <a:lnTo>
                    <a:pt x="4301" y="11897"/>
                  </a:lnTo>
                  <a:cubicBezTo>
                    <a:pt x="4289" y="11920"/>
                    <a:pt x="4265" y="11933"/>
                    <a:pt x="4240" y="11933"/>
                  </a:cubicBezTo>
                  <a:cubicBezTo>
                    <a:pt x="4229" y="11933"/>
                    <a:pt x="4217" y="11930"/>
                    <a:pt x="4206" y="11924"/>
                  </a:cubicBezTo>
                  <a:lnTo>
                    <a:pt x="2921" y="11209"/>
                  </a:lnTo>
                  <a:cubicBezTo>
                    <a:pt x="2888" y="11192"/>
                    <a:pt x="2853" y="11184"/>
                    <a:pt x="2818" y="11184"/>
                  </a:cubicBezTo>
                  <a:cubicBezTo>
                    <a:pt x="2741" y="11184"/>
                    <a:pt x="2665" y="11224"/>
                    <a:pt x="2625" y="11296"/>
                  </a:cubicBezTo>
                  <a:cubicBezTo>
                    <a:pt x="2570" y="11401"/>
                    <a:pt x="2606" y="11528"/>
                    <a:pt x="2711" y="11588"/>
                  </a:cubicBezTo>
                  <a:lnTo>
                    <a:pt x="4000" y="12303"/>
                  </a:lnTo>
                  <a:cubicBezTo>
                    <a:pt x="4078" y="12344"/>
                    <a:pt x="4160" y="12367"/>
                    <a:pt x="4242" y="12367"/>
                  </a:cubicBezTo>
                  <a:cubicBezTo>
                    <a:pt x="4415" y="12367"/>
                    <a:pt x="4579" y="12275"/>
                    <a:pt x="4675" y="12116"/>
                  </a:cubicBezTo>
                  <a:lnTo>
                    <a:pt x="5272" y="11100"/>
                  </a:lnTo>
                  <a:lnTo>
                    <a:pt x="5272" y="14162"/>
                  </a:lnTo>
                  <a:lnTo>
                    <a:pt x="1481" y="12061"/>
                  </a:lnTo>
                  <a:lnTo>
                    <a:pt x="1481" y="10908"/>
                  </a:lnTo>
                  <a:lnTo>
                    <a:pt x="1886" y="11132"/>
                  </a:lnTo>
                  <a:cubicBezTo>
                    <a:pt x="1918" y="11150"/>
                    <a:pt x="1954" y="11159"/>
                    <a:pt x="1991" y="11159"/>
                  </a:cubicBezTo>
                  <a:cubicBezTo>
                    <a:pt x="2064" y="11159"/>
                    <a:pt x="2137" y="11118"/>
                    <a:pt x="2178" y="11045"/>
                  </a:cubicBezTo>
                  <a:cubicBezTo>
                    <a:pt x="2237" y="10940"/>
                    <a:pt x="2196" y="10813"/>
                    <a:pt x="2096" y="10754"/>
                  </a:cubicBezTo>
                  <a:lnTo>
                    <a:pt x="483" y="9861"/>
                  </a:lnTo>
                  <a:cubicBezTo>
                    <a:pt x="460" y="9847"/>
                    <a:pt x="456" y="9829"/>
                    <a:pt x="451" y="9819"/>
                  </a:cubicBezTo>
                  <a:cubicBezTo>
                    <a:pt x="446" y="9811"/>
                    <a:pt x="446" y="9788"/>
                    <a:pt x="460" y="9765"/>
                  </a:cubicBezTo>
                  <a:lnTo>
                    <a:pt x="1344" y="8257"/>
                  </a:lnTo>
                  <a:close/>
                  <a:moveTo>
                    <a:pt x="5483" y="1"/>
                  </a:moveTo>
                  <a:cubicBezTo>
                    <a:pt x="5420" y="1"/>
                    <a:pt x="5358" y="2"/>
                    <a:pt x="5295" y="5"/>
                  </a:cubicBezTo>
                  <a:cubicBezTo>
                    <a:pt x="4315" y="51"/>
                    <a:pt x="3394" y="461"/>
                    <a:pt x="2698" y="1167"/>
                  </a:cubicBezTo>
                  <a:cubicBezTo>
                    <a:pt x="2000" y="1870"/>
                    <a:pt x="1594" y="2799"/>
                    <a:pt x="1558" y="3778"/>
                  </a:cubicBezTo>
                  <a:cubicBezTo>
                    <a:pt x="1527" y="4698"/>
                    <a:pt x="1813" y="5605"/>
                    <a:pt x="2374" y="6330"/>
                  </a:cubicBezTo>
                  <a:cubicBezTo>
                    <a:pt x="2515" y="6511"/>
                    <a:pt x="2643" y="6698"/>
                    <a:pt x="2766" y="6890"/>
                  </a:cubicBezTo>
                  <a:lnTo>
                    <a:pt x="1157" y="7779"/>
                  </a:lnTo>
                  <a:cubicBezTo>
                    <a:pt x="1125" y="7796"/>
                    <a:pt x="1098" y="7824"/>
                    <a:pt x="1079" y="7856"/>
                  </a:cubicBezTo>
                  <a:lnTo>
                    <a:pt x="87" y="9546"/>
                  </a:lnTo>
                  <a:cubicBezTo>
                    <a:pt x="19" y="9665"/>
                    <a:pt x="0" y="9802"/>
                    <a:pt x="36" y="9934"/>
                  </a:cubicBezTo>
                  <a:cubicBezTo>
                    <a:pt x="73" y="10065"/>
                    <a:pt x="155" y="10175"/>
                    <a:pt x="273" y="10239"/>
                  </a:cubicBezTo>
                  <a:lnTo>
                    <a:pt x="1048" y="10667"/>
                  </a:lnTo>
                  <a:lnTo>
                    <a:pt x="1048" y="12189"/>
                  </a:lnTo>
                  <a:cubicBezTo>
                    <a:pt x="1048" y="12267"/>
                    <a:pt x="1089" y="12340"/>
                    <a:pt x="1157" y="12376"/>
                  </a:cubicBezTo>
                  <a:lnTo>
                    <a:pt x="5381" y="14718"/>
                  </a:lnTo>
                  <a:cubicBezTo>
                    <a:pt x="5413" y="14734"/>
                    <a:pt x="5449" y="14742"/>
                    <a:pt x="5486" y="14742"/>
                  </a:cubicBezTo>
                  <a:cubicBezTo>
                    <a:pt x="5522" y="14742"/>
                    <a:pt x="5558" y="14734"/>
                    <a:pt x="5590" y="14718"/>
                  </a:cubicBezTo>
                  <a:lnTo>
                    <a:pt x="8233" y="13251"/>
                  </a:lnTo>
                  <a:cubicBezTo>
                    <a:pt x="8338" y="13192"/>
                    <a:pt x="8379" y="13064"/>
                    <a:pt x="8320" y="12959"/>
                  </a:cubicBezTo>
                  <a:cubicBezTo>
                    <a:pt x="8279" y="12887"/>
                    <a:pt x="8204" y="12845"/>
                    <a:pt x="8127" y="12845"/>
                  </a:cubicBezTo>
                  <a:cubicBezTo>
                    <a:pt x="8092" y="12845"/>
                    <a:pt x="8056" y="12854"/>
                    <a:pt x="8023" y="12872"/>
                  </a:cubicBezTo>
                  <a:lnTo>
                    <a:pt x="5700" y="14162"/>
                  </a:lnTo>
                  <a:lnTo>
                    <a:pt x="5700" y="11100"/>
                  </a:lnTo>
                  <a:lnTo>
                    <a:pt x="6297" y="12116"/>
                  </a:lnTo>
                  <a:cubicBezTo>
                    <a:pt x="6393" y="12275"/>
                    <a:pt x="6557" y="12367"/>
                    <a:pt x="6730" y="12367"/>
                  </a:cubicBezTo>
                  <a:cubicBezTo>
                    <a:pt x="6812" y="12367"/>
                    <a:pt x="6894" y="12344"/>
                    <a:pt x="6971" y="12303"/>
                  </a:cubicBezTo>
                  <a:lnTo>
                    <a:pt x="9491" y="10908"/>
                  </a:lnTo>
                  <a:lnTo>
                    <a:pt x="9491" y="12061"/>
                  </a:lnTo>
                  <a:lnTo>
                    <a:pt x="8898" y="12389"/>
                  </a:lnTo>
                  <a:cubicBezTo>
                    <a:pt x="8799" y="12444"/>
                    <a:pt x="8757" y="12576"/>
                    <a:pt x="8816" y="12681"/>
                  </a:cubicBezTo>
                  <a:cubicBezTo>
                    <a:pt x="8858" y="12754"/>
                    <a:pt x="8931" y="12795"/>
                    <a:pt x="9003" y="12795"/>
                  </a:cubicBezTo>
                  <a:cubicBezTo>
                    <a:pt x="9040" y="12795"/>
                    <a:pt x="9076" y="12786"/>
                    <a:pt x="9108" y="12767"/>
                  </a:cubicBezTo>
                  <a:lnTo>
                    <a:pt x="9810" y="12376"/>
                  </a:lnTo>
                  <a:cubicBezTo>
                    <a:pt x="9882" y="12340"/>
                    <a:pt x="9924" y="12267"/>
                    <a:pt x="9924" y="12189"/>
                  </a:cubicBezTo>
                  <a:lnTo>
                    <a:pt x="9924" y="10667"/>
                  </a:lnTo>
                  <a:lnTo>
                    <a:pt x="10698" y="10239"/>
                  </a:lnTo>
                  <a:cubicBezTo>
                    <a:pt x="10817" y="10175"/>
                    <a:pt x="10899" y="10065"/>
                    <a:pt x="10935" y="9934"/>
                  </a:cubicBezTo>
                  <a:cubicBezTo>
                    <a:pt x="10971" y="9802"/>
                    <a:pt x="10954" y="9665"/>
                    <a:pt x="10885" y="9546"/>
                  </a:cubicBezTo>
                  <a:lnTo>
                    <a:pt x="9892" y="7856"/>
                  </a:lnTo>
                  <a:cubicBezTo>
                    <a:pt x="9873" y="7824"/>
                    <a:pt x="9846" y="7796"/>
                    <a:pt x="9810" y="7779"/>
                  </a:cubicBezTo>
                  <a:lnTo>
                    <a:pt x="8215" y="6890"/>
                  </a:lnTo>
                  <a:cubicBezTo>
                    <a:pt x="8338" y="6690"/>
                    <a:pt x="8470" y="6498"/>
                    <a:pt x="8616" y="6307"/>
                  </a:cubicBezTo>
                  <a:cubicBezTo>
                    <a:pt x="9140" y="5619"/>
                    <a:pt x="9413" y="4799"/>
                    <a:pt x="9413" y="3929"/>
                  </a:cubicBezTo>
                  <a:cubicBezTo>
                    <a:pt x="9413" y="3063"/>
                    <a:pt x="9140" y="2242"/>
                    <a:pt x="8616" y="1555"/>
                  </a:cubicBezTo>
                  <a:cubicBezTo>
                    <a:pt x="8573" y="1499"/>
                    <a:pt x="8508" y="1469"/>
                    <a:pt x="8443" y="1469"/>
                  </a:cubicBezTo>
                  <a:cubicBezTo>
                    <a:pt x="8398" y="1469"/>
                    <a:pt x="8353" y="1484"/>
                    <a:pt x="8315" y="1514"/>
                  </a:cubicBezTo>
                  <a:cubicBezTo>
                    <a:pt x="8220" y="1586"/>
                    <a:pt x="8201" y="1719"/>
                    <a:pt x="8275" y="1815"/>
                  </a:cubicBezTo>
                  <a:cubicBezTo>
                    <a:pt x="8739" y="2429"/>
                    <a:pt x="8986" y="3159"/>
                    <a:pt x="8986" y="3929"/>
                  </a:cubicBezTo>
                  <a:cubicBezTo>
                    <a:pt x="8986" y="4703"/>
                    <a:pt x="8739" y="5432"/>
                    <a:pt x="8269" y="6047"/>
                  </a:cubicBezTo>
                  <a:cubicBezTo>
                    <a:pt x="7531" y="7013"/>
                    <a:pt x="7045" y="8134"/>
                    <a:pt x="6853" y="9291"/>
                  </a:cubicBezTo>
                  <a:lnTo>
                    <a:pt x="4119" y="9291"/>
                  </a:lnTo>
                  <a:cubicBezTo>
                    <a:pt x="3928" y="8120"/>
                    <a:pt x="3445" y="7009"/>
                    <a:pt x="2715" y="6065"/>
                  </a:cubicBezTo>
                  <a:cubicBezTo>
                    <a:pt x="2219" y="5418"/>
                    <a:pt x="1960" y="4612"/>
                    <a:pt x="1991" y="3796"/>
                  </a:cubicBezTo>
                  <a:cubicBezTo>
                    <a:pt x="2059" y="1996"/>
                    <a:pt x="3518" y="520"/>
                    <a:pt x="5317" y="434"/>
                  </a:cubicBezTo>
                  <a:cubicBezTo>
                    <a:pt x="5368" y="432"/>
                    <a:pt x="5419" y="430"/>
                    <a:pt x="5470" y="430"/>
                  </a:cubicBezTo>
                  <a:cubicBezTo>
                    <a:pt x="6260" y="430"/>
                    <a:pt x="7030" y="693"/>
                    <a:pt x="7650" y="1181"/>
                  </a:cubicBezTo>
                  <a:cubicBezTo>
                    <a:pt x="7691" y="1214"/>
                    <a:pt x="7739" y="1230"/>
                    <a:pt x="7787" y="1230"/>
                  </a:cubicBezTo>
                  <a:cubicBezTo>
                    <a:pt x="7851" y="1230"/>
                    <a:pt x="7914" y="1201"/>
                    <a:pt x="7955" y="1149"/>
                  </a:cubicBezTo>
                  <a:cubicBezTo>
                    <a:pt x="8029" y="1054"/>
                    <a:pt x="8014" y="917"/>
                    <a:pt x="7919" y="844"/>
                  </a:cubicBezTo>
                  <a:cubicBezTo>
                    <a:pt x="7225" y="295"/>
                    <a:pt x="6368" y="1"/>
                    <a:pt x="54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1"/>
            <p:cNvSpPr/>
            <p:nvPr/>
          </p:nvSpPr>
          <p:spPr>
            <a:xfrm>
              <a:off x="3162550" y="2753575"/>
              <a:ext cx="10850" cy="12225"/>
            </a:xfrm>
            <a:custGeom>
              <a:rect b="b" l="l" r="r" t="t"/>
              <a:pathLst>
                <a:path extrusionOk="0" h="489" w="434">
                  <a:moveTo>
                    <a:pt x="219" y="1"/>
                  </a:moveTo>
                  <a:cubicBezTo>
                    <a:pt x="96" y="5"/>
                    <a:pt x="1" y="100"/>
                    <a:pt x="1" y="219"/>
                  </a:cubicBezTo>
                  <a:lnTo>
                    <a:pt x="5" y="274"/>
                  </a:lnTo>
                  <a:cubicBezTo>
                    <a:pt x="5" y="392"/>
                    <a:pt x="101" y="488"/>
                    <a:pt x="219" y="488"/>
                  </a:cubicBezTo>
                  <a:cubicBezTo>
                    <a:pt x="337" y="488"/>
                    <a:pt x="434" y="392"/>
                    <a:pt x="434" y="270"/>
                  </a:cubicBezTo>
                  <a:lnTo>
                    <a:pt x="434" y="219"/>
                  </a:lnTo>
                  <a:cubicBezTo>
                    <a:pt x="434" y="100"/>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1"/>
            <p:cNvSpPr/>
            <p:nvPr/>
          </p:nvSpPr>
          <p:spPr>
            <a:xfrm>
              <a:off x="3162650" y="2773400"/>
              <a:ext cx="10850" cy="12225"/>
            </a:xfrm>
            <a:custGeom>
              <a:rect b="b" l="l" r="r" t="t"/>
              <a:pathLst>
                <a:path extrusionOk="0" h="489" w="434">
                  <a:moveTo>
                    <a:pt x="215" y="0"/>
                  </a:moveTo>
                  <a:cubicBezTo>
                    <a:pt x="97" y="5"/>
                    <a:pt x="1" y="100"/>
                    <a:pt x="1" y="219"/>
                  </a:cubicBezTo>
                  <a:lnTo>
                    <a:pt x="1" y="274"/>
                  </a:lnTo>
                  <a:cubicBezTo>
                    <a:pt x="1" y="392"/>
                    <a:pt x="97" y="488"/>
                    <a:pt x="215" y="488"/>
                  </a:cubicBezTo>
                  <a:lnTo>
                    <a:pt x="220" y="488"/>
                  </a:lnTo>
                  <a:cubicBezTo>
                    <a:pt x="338" y="488"/>
                    <a:pt x="434" y="392"/>
                    <a:pt x="434" y="269"/>
                  </a:cubicBezTo>
                  <a:lnTo>
                    <a:pt x="434" y="219"/>
                  </a:lnTo>
                  <a:cubicBezTo>
                    <a:pt x="434" y="100"/>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1"/>
            <p:cNvSpPr/>
            <p:nvPr/>
          </p:nvSpPr>
          <p:spPr>
            <a:xfrm>
              <a:off x="3171900" y="2764150"/>
              <a:ext cx="12200" cy="10850"/>
            </a:xfrm>
            <a:custGeom>
              <a:rect b="b" l="l" r="r" t="t"/>
              <a:pathLst>
                <a:path extrusionOk="0" h="434" w="488">
                  <a:moveTo>
                    <a:pt x="214" y="1"/>
                  </a:moveTo>
                  <a:cubicBezTo>
                    <a:pt x="96" y="1"/>
                    <a:pt x="0" y="101"/>
                    <a:pt x="0" y="220"/>
                  </a:cubicBezTo>
                  <a:cubicBezTo>
                    <a:pt x="0" y="339"/>
                    <a:pt x="96" y="434"/>
                    <a:pt x="214" y="434"/>
                  </a:cubicBezTo>
                  <a:lnTo>
                    <a:pt x="268" y="434"/>
                  </a:lnTo>
                  <a:cubicBezTo>
                    <a:pt x="388" y="434"/>
                    <a:pt x="487" y="333"/>
                    <a:pt x="483" y="215"/>
                  </a:cubicBezTo>
                  <a:cubicBezTo>
                    <a:pt x="483" y="97"/>
                    <a:pt x="388"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1"/>
            <p:cNvSpPr/>
            <p:nvPr/>
          </p:nvSpPr>
          <p:spPr>
            <a:xfrm>
              <a:off x="3152075" y="2764275"/>
              <a:ext cx="12200" cy="10725"/>
            </a:xfrm>
            <a:custGeom>
              <a:rect b="b" l="l" r="r" t="t"/>
              <a:pathLst>
                <a:path extrusionOk="0" h="429" w="488">
                  <a:moveTo>
                    <a:pt x="214" y="0"/>
                  </a:moveTo>
                  <a:cubicBezTo>
                    <a:pt x="96" y="0"/>
                    <a:pt x="1" y="96"/>
                    <a:pt x="1" y="215"/>
                  </a:cubicBezTo>
                  <a:cubicBezTo>
                    <a:pt x="1" y="334"/>
                    <a:pt x="96" y="429"/>
                    <a:pt x="214" y="429"/>
                  </a:cubicBezTo>
                  <a:lnTo>
                    <a:pt x="269" y="429"/>
                  </a:lnTo>
                  <a:cubicBezTo>
                    <a:pt x="388" y="429"/>
                    <a:pt x="487" y="334"/>
                    <a:pt x="483" y="215"/>
                  </a:cubicBezTo>
                  <a:cubicBezTo>
                    <a:pt x="483" y="96"/>
                    <a:pt x="388" y="0"/>
                    <a:pt x="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1"/>
            <p:cNvSpPr/>
            <p:nvPr/>
          </p:nvSpPr>
          <p:spPr>
            <a:xfrm>
              <a:off x="2942950" y="2671000"/>
              <a:ext cx="12175" cy="10850"/>
            </a:xfrm>
            <a:custGeom>
              <a:rect b="b" l="l" r="r" t="t"/>
              <a:pathLst>
                <a:path extrusionOk="0" h="434" w="487">
                  <a:moveTo>
                    <a:pt x="214" y="0"/>
                  </a:moveTo>
                  <a:cubicBezTo>
                    <a:pt x="95" y="0"/>
                    <a:pt x="0" y="101"/>
                    <a:pt x="0" y="219"/>
                  </a:cubicBezTo>
                  <a:cubicBezTo>
                    <a:pt x="0" y="337"/>
                    <a:pt x="100" y="433"/>
                    <a:pt x="219" y="433"/>
                  </a:cubicBezTo>
                  <a:lnTo>
                    <a:pt x="274" y="433"/>
                  </a:lnTo>
                  <a:cubicBezTo>
                    <a:pt x="392" y="433"/>
                    <a:pt x="487" y="333"/>
                    <a:pt x="487" y="214"/>
                  </a:cubicBezTo>
                  <a:cubicBezTo>
                    <a:pt x="487" y="95"/>
                    <a:pt x="392" y="0"/>
                    <a:pt x="2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1"/>
            <p:cNvSpPr/>
            <p:nvPr/>
          </p:nvSpPr>
          <p:spPr>
            <a:xfrm>
              <a:off x="3142150" y="2790025"/>
              <a:ext cx="10850" cy="12200"/>
            </a:xfrm>
            <a:custGeom>
              <a:rect b="b" l="l" r="r" t="t"/>
              <a:pathLst>
                <a:path extrusionOk="0" h="488" w="434">
                  <a:moveTo>
                    <a:pt x="215" y="0"/>
                  </a:moveTo>
                  <a:cubicBezTo>
                    <a:pt x="97" y="0"/>
                    <a:pt x="1" y="101"/>
                    <a:pt x="1" y="219"/>
                  </a:cubicBezTo>
                  <a:lnTo>
                    <a:pt x="1" y="274"/>
                  </a:lnTo>
                  <a:cubicBezTo>
                    <a:pt x="1" y="392"/>
                    <a:pt x="97" y="488"/>
                    <a:pt x="215" y="488"/>
                  </a:cubicBezTo>
                  <a:lnTo>
                    <a:pt x="219" y="488"/>
                  </a:lnTo>
                  <a:cubicBezTo>
                    <a:pt x="338" y="488"/>
                    <a:pt x="434" y="387"/>
                    <a:pt x="434" y="269"/>
                  </a:cubicBezTo>
                  <a:lnTo>
                    <a:pt x="434" y="215"/>
                  </a:lnTo>
                  <a:cubicBezTo>
                    <a:pt x="434" y="96"/>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1"/>
            <p:cNvSpPr/>
            <p:nvPr/>
          </p:nvSpPr>
          <p:spPr>
            <a:xfrm>
              <a:off x="3142150" y="2809850"/>
              <a:ext cx="10850" cy="12200"/>
            </a:xfrm>
            <a:custGeom>
              <a:rect b="b" l="l" r="r" t="t"/>
              <a:pathLst>
                <a:path extrusionOk="0" h="488" w="434">
                  <a:moveTo>
                    <a:pt x="215" y="0"/>
                  </a:moveTo>
                  <a:cubicBezTo>
                    <a:pt x="97" y="0"/>
                    <a:pt x="1" y="101"/>
                    <a:pt x="1" y="219"/>
                  </a:cubicBezTo>
                  <a:lnTo>
                    <a:pt x="1" y="273"/>
                  </a:lnTo>
                  <a:cubicBezTo>
                    <a:pt x="1" y="392"/>
                    <a:pt x="101" y="488"/>
                    <a:pt x="219" y="488"/>
                  </a:cubicBezTo>
                  <a:cubicBezTo>
                    <a:pt x="338" y="488"/>
                    <a:pt x="434" y="387"/>
                    <a:pt x="434" y="269"/>
                  </a:cubicBezTo>
                  <a:lnTo>
                    <a:pt x="434" y="214"/>
                  </a:lnTo>
                  <a:cubicBezTo>
                    <a:pt x="434"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1"/>
            <p:cNvSpPr/>
            <p:nvPr/>
          </p:nvSpPr>
          <p:spPr>
            <a:xfrm>
              <a:off x="3151400" y="2800625"/>
              <a:ext cx="12175" cy="10825"/>
            </a:xfrm>
            <a:custGeom>
              <a:rect b="b" l="l" r="r" t="t"/>
              <a:pathLst>
                <a:path extrusionOk="0" h="433" w="487">
                  <a:moveTo>
                    <a:pt x="214" y="1"/>
                  </a:moveTo>
                  <a:cubicBezTo>
                    <a:pt x="95" y="1"/>
                    <a:pt x="0" y="100"/>
                    <a:pt x="0" y="219"/>
                  </a:cubicBezTo>
                  <a:cubicBezTo>
                    <a:pt x="0" y="337"/>
                    <a:pt x="100" y="432"/>
                    <a:pt x="219" y="432"/>
                  </a:cubicBezTo>
                  <a:lnTo>
                    <a:pt x="274" y="432"/>
                  </a:lnTo>
                  <a:cubicBezTo>
                    <a:pt x="392" y="432"/>
                    <a:pt x="487" y="333"/>
                    <a:pt x="487" y="214"/>
                  </a:cubicBezTo>
                  <a:cubicBezTo>
                    <a:pt x="487" y="96"/>
                    <a:pt x="392"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1"/>
            <p:cNvSpPr/>
            <p:nvPr/>
          </p:nvSpPr>
          <p:spPr>
            <a:xfrm>
              <a:off x="3131575" y="2800625"/>
              <a:ext cx="12200" cy="10825"/>
            </a:xfrm>
            <a:custGeom>
              <a:rect b="b" l="l" r="r" t="t"/>
              <a:pathLst>
                <a:path extrusionOk="0" h="433" w="488">
                  <a:moveTo>
                    <a:pt x="214" y="1"/>
                  </a:moveTo>
                  <a:cubicBezTo>
                    <a:pt x="96" y="5"/>
                    <a:pt x="1" y="100"/>
                    <a:pt x="1" y="219"/>
                  </a:cubicBezTo>
                  <a:cubicBezTo>
                    <a:pt x="1" y="337"/>
                    <a:pt x="100" y="432"/>
                    <a:pt x="219" y="432"/>
                  </a:cubicBezTo>
                  <a:lnTo>
                    <a:pt x="274" y="432"/>
                  </a:lnTo>
                  <a:cubicBezTo>
                    <a:pt x="392" y="432"/>
                    <a:pt x="487" y="337"/>
                    <a:pt x="487" y="219"/>
                  </a:cubicBezTo>
                  <a:cubicBezTo>
                    <a:pt x="487" y="96"/>
                    <a:pt x="392"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1"/>
            <p:cNvSpPr/>
            <p:nvPr/>
          </p:nvSpPr>
          <p:spPr>
            <a:xfrm>
              <a:off x="3146950" y="2698125"/>
              <a:ext cx="17575" cy="12425"/>
            </a:xfrm>
            <a:custGeom>
              <a:rect b="b" l="l" r="r" t="t"/>
              <a:pathLst>
                <a:path extrusionOk="0" h="497" w="703">
                  <a:moveTo>
                    <a:pt x="461" y="0"/>
                  </a:moveTo>
                  <a:cubicBezTo>
                    <a:pt x="441" y="0"/>
                    <a:pt x="421" y="3"/>
                    <a:pt x="401" y="9"/>
                  </a:cubicBezTo>
                  <a:lnTo>
                    <a:pt x="178" y="72"/>
                  </a:lnTo>
                  <a:cubicBezTo>
                    <a:pt x="64" y="104"/>
                    <a:pt x="0" y="223"/>
                    <a:pt x="32" y="341"/>
                  </a:cubicBezTo>
                  <a:cubicBezTo>
                    <a:pt x="59" y="432"/>
                    <a:pt x="146" y="496"/>
                    <a:pt x="237" y="496"/>
                  </a:cubicBezTo>
                  <a:cubicBezTo>
                    <a:pt x="260" y="496"/>
                    <a:pt x="278" y="492"/>
                    <a:pt x="301" y="486"/>
                  </a:cubicBezTo>
                  <a:lnTo>
                    <a:pt x="520" y="423"/>
                  </a:lnTo>
                  <a:cubicBezTo>
                    <a:pt x="633" y="391"/>
                    <a:pt x="702" y="268"/>
                    <a:pt x="665" y="154"/>
                  </a:cubicBezTo>
                  <a:cubicBezTo>
                    <a:pt x="639" y="60"/>
                    <a:pt x="554" y="0"/>
                    <a:pt x="4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1"/>
            <p:cNvSpPr/>
            <p:nvPr/>
          </p:nvSpPr>
          <p:spPr>
            <a:xfrm>
              <a:off x="3140800" y="2683075"/>
              <a:ext cx="15850" cy="14925"/>
            </a:xfrm>
            <a:custGeom>
              <a:rect b="b" l="l" r="r" t="t"/>
              <a:pathLst>
                <a:path extrusionOk="0" h="597" w="634">
                  <a:moveTo>
                    <a:pt x="399" y="1"/>
                  </a:moveTo>
                  <a:cubicBezTo>
                    <a:pt x="342" y="1"/>
                    <a:pt x="284" y="23"/>
                    <a:pt x="242" y="68"/>
                  </a:cubicBezTo>
                  <a:lnTo>
                    <a:pt x="82" y="232"/>
                  </a:lnTo>
                  <a:cubicBezTo>
                    <a:pt x="0" y="319"/>
                    <a:pt x="0" y="455"/>
                    <a:pt x="86" y="537"/>
                  </a:cubicBezTo>
                  <a:cubicBezTo>
                    <a:pt x="128" y="579"/>
                    <a:pt x="183" y="596"/>
                    <a:pt x="237" y="596"/>
                  </a:cubicBezTo>
                  <a:cubicBezTo>
                    <a:pt x="296" y="596"/>
                    <a:pt x="351" y="575"/>
                    <a:pt x="392" y="533"/>
                  </a:cubicBezTo>
                  <a:lnTo>
                    <a:pt x="551" y="365"/>
                  </a:lnTo>
                  <a:cubicBezTo>
                    <a:pt x="633" y="278"/>
                    <a:pt x="633" y="142"/>
                    <a:pt x="547" y="60"/>
                  </a:cubicBezTo>
                  <a:cubicBezTo>
                    <a:pt x="505" y="20"/>
                    <a:pt x="452" y="1"/>
                    <a:pt x="3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1"/>
            <p:cNvSpPr/>
            <p:nvPr/>
          </p:nvSpPr>
          <p:spPr>
            <a:xfrm>
              <a:off x="3148425" y="2713550"/>
              <a:ext cx="17450" cy="12250"/>
            </a:xfrm>
            <a:custGeom>
              <a:rect b="b" l="l" r="r" t="t"/>
              <a:pathLst>
                <a:path extrusionOk="0" h="490" w="698">
                  <a:moveTo>
                    <a:pt x="239" y="0"/>
                  </a:moveTo>
                  <a:cubicBezTo>
                    <a:pt x="142" y="0"/>
                    <a:pt x="51" y="68"/>
                    <a:pt x="27" y="166"/>
                  </a:cubicBezTo>
                  <a:cubicBezTo>
                    <a:pt x="0" y="280"/>
                    <a:pt x="69" y="399"/>
                    <a:pt x="187" y="426"/>
                  </a:cubicBezTo>
                  <a:lnTo>
                    <a:pt x="410" y="481"/>
                  </a:lnTo>
                  <a:cubicBezTo>
                    <a:pt x="424" y="485"/>
                    <a:pt x="442" y="490"/>
                    <a:pt x="461" y="490"/>
                  </a:cubicBezTo>
                  <a:cubicBezTo>
                    <a:pt x="557" y="490"/>
                    <a:pt x="648" y="422"/>
                    <a:pt x="670" y="325"/>
                  </a:cubicBezTo>
                  <a:cubicBezTo>
                    <a:pt x="698" y="207"/>
                    <a:pt x="629" y="94"/>
                    <a:pt x="511" y="61"/>
                  </a:cubicBezTo>
                  <a:lnTo>
                    <a:pt x="288" y="6"/>
                  </a:lnTo>
                  <a:cubicBezTo>
                    <a:pt x="272" y="2"/>
                    <a:pt x="255" y="0"/>
                    <a:pt x="2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 name="Google Shape;791;p41"/>
          <p:cNvSpPr/>
          <p:nvPr/>
        </p:nvSpPr>
        <p:spPr>
          <a:xfrm>
            <a:off x="2915350" y="3020875"/>
            <a:ext cx="16900" cy="11175"/>
          </a:xfrm>
          <a:custGeom>
            <a:rect b="b" l="l" r="r" t="t"/>
            <a:pathLst>
              <a:path extrusionOk="0" h="447" w="676">
                <a:moveTo>
                  <a:pt x="451" y="0"/>
                </a:moveTo>
                <a:cubicBezTo>
                  <a:pt x="448" y="0"/>
                  <a:pt x="445" y="1"/>
                  <a:pt x="443" y="1"/>
                </a:cubicBezTo>
                <a:lnTo>
                  <a:pt x="215" y="15"/>
                </a:lnTo>
                <a:cubicBezTo>
                  <a:pt x="93" y="19"/>
                  <a:pt x="1" y="124"/>
                  <a:pt x="11" y="242"/>
                </a:cubicBezTo>
                <a:cubicBezTo>
                  <a:pt x="15" y="356"/>
                  <a:pt x="110" y="447"/>
                  <a:pt x="224" y="447"/>
                </a:cubicBezTo>
                <a:lnTo>
                  <a:pt x="238" y="447"/>
                </a:lnTo>
                <a:lnTo>
                  <a:pt x="466" y="434"/>
                </a:lnTo>
                <a:cubicBezTo>
                  <a:pt x="585" y="429"/>
                  <a:pt x="676" y="324"/>
                  <a:pt x="671" y="206"/>
                </a:cubicBezTo>
                <a:cubicBezTo>
                  <a:pt x="662" y="90"/>
                  <a:pt x="566" y="0"/>
                  <a:pt x="4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1"/>
          <p:cNvSpPr/>
          <p:nvPr/>
        </p:nvSpPr>
        <p:spPr>
          <a:xfrm>
            <a:off x="2917200" y="3004475"/>
            <a:ext cx="17425" cy="13475"/>
          </a:xfrm>
          <a:custGeom>
            <a:rect b="b" l="l" r="r" t="t"/>
            <a:pathLst>
              <a:path extrusionOk="0" h="539" w="697">
                <a:moveTo>
                  <a:pt x="247" y="0"/>
                </a:moveTo>
                <a:cubicBezTo>
                  <a:pt x="170" y="0"/>
                  <a:pt x="94" y="45"/>
                  <a:pt x="55" y="119"/>
                </a:cubicBezTo>
                <a:cubicBezTo>
                  <a:pt x="0" y="224"/>
                  <a:pt x="41" y="356"/>
                  <a:pt x="146" y="411"/>
                </a:cubicBezTo>
                <a:lnTo>
                  <a:pt x="351" y="516"/>
                </a:lnTo>
                <a:cubicBezTo>
                  <a:pt x="383" y="529"/>
                  <a:pt x="419" y="539"/>
                  <a:pt x="451" y="539"/>
                </a:cubicBezTo>
                <a:cubicBezTo>
                  <a:pt x="528" y="539"/>
                  <a:pt x="606" y="493"/>
                  <a:pt x="642" y="419"/>
                </a:cubicBezTo>
                <a:cubicBezTo>
                  <a:pt x="697" y="310"/>
                  <a:pt x="656" y="183"/>
                  <a:pt x="547" y="128"/>
                </a:cubicBezTo>
                <a:lnTo>
                  <a:pt x="341" y="24"/>
                </a:lnTo>
                <a:cubicBezTo>
                  <a:pt x="311" y="8"/>
                  <a:pt x="279"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1"/>
          <p:cNvSpPr/>
          <p:nvPr/>
        </p:nvSpPr>
        <p:spPr>
          <a:xfrm>
            <a:off x="2918875" y="3295025"/>
            <a:ext cx="17125" cy="13950"/>
          </a:xfrm>
          <a:custGeom>
            <a:rect b="b" l="l" r="r" t="t"/>
            <a:pathLst>
              <a:path extrusionOk="0" h="558" w="685">
                <a:moveTo>
                  <a:pt x="442" y="0"/>
                </a:moveTo>
                <a:cubicBezTo>
                  <a:pt x="402" y="0"/>
                  <a:pt x="361" y="11"/>
                  <a:pt x="325" y="34"/>
                </a:cubicBezTo>
                <a:lnTo>
                  <a:pt x="129" y="162"/>
                </a:lnTo>
                <a:cubicBezTo>
                  <a:pt x="28" y="225"/>
                  <a:pt x="1" y="358"/>
                  <a:pt x="66" y="458"/>
                </a:cubicBezTo>
                <a:cubicBezTo>
                  <a:pt x="110" y="522"/>
                  <a:pt x="179" y="558"/>
                  <a:pt x="247" y="558"/>
                </a:cubicBezTo>
                <a:cubicBezTo>
                  <a:pt x="289" y="558"/>
                  <a:pt x="329" y="545"/>
                  <a:pt x="366" y="522"/>
                </a:cubicBezTo>
                <a:lnTo>
                  <a:pt x="558" y="399"/>
                </a:lnTo>
                <a:cubicBezTo>
                  <a:pt x="657" y="335"/>
                  <a:pt x="684" y="198"/>
                  <a:pt x="621" y="99"/>
                </a:cubicBezTo>
                <a:cubicBezTo>
                  <a:pt x="581" y="34"/>
                  <a:pt x="512" y="0"/>
                  <a:pt x="4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 name="Google Shape;794;p41"/>
          <p:cNvGrpSpPr/>
          <p:nvPr/>
        </p:nvGrpSpPr>
        <p:grpSpPr>
          <a:xfrm>
            <a:off x="2235000" y="3011100"/>
            <a:ext cx="368625" cy="297875"/>
            <a:chOff x="2235000" y="2715200"/>
            <a:chExt cx="368625" cy="297875"/>
          </a:xfrm>
        </p:grpSpPr>
        <p:sp>
          <p:nvSpPr>
            <p:cNvPr id="795" name="Google Shape;795;p41"/>
            <p:cNvSpPr/>
            <p:nvPr/>
          </p:nvSpPr>
          <p:spPr>
            <a:xfrm>
              <a:off x="2395500" y="2715200"/>
              <a:ext cx="208125" cy="186125"/>
            </a:xfrm>
            <a:custGeom>
              <a:rect b="b" l="l" r="r" t="t"/>
              <a:pathLst>
                <a:path extrusionOk="0" h="7445" w="8325">
                  <a:moveTo>
                    <a:pt x="214" y="0"/>
                  </a:moveTo>
                  <a:cubicBezTo>
                    <a:pt x="96" y="0"/>
                    <a:pt x="1" y="95"/>
                    <a:pt x="1" y="214"/>
                  </a:cubicBezTo>
                  <a:cubicBezTo>
                    <a:pt x="1" y="333"/>
                    <a:pt x="96" y="428"/>
                    <a:pt x="214" y="428"/>
                  </a:cubicBezTo>
                  <a:lnTo>
                    <a:pt x="7668" y="428"/>
                  </a:lnTo>
                  <a:cubicBezTo>
                    <a:pt x="7792" y="428"/>
                    <a:pt x="7891" y="528"/>
                    <a:pt x="7891" y="656"/>
                  </a:cubicBezTo>
                  <a:lnTo>
                    <a:pt x="7891" y="7231"/>
                  </a:lnTo>
                  <a:cubicBezTo>
                    <a:pt x="7891" y="7349"/>
                    <a:pt x="7988" y="7445"/>
                    <a:pt x="8110" y="7445"/>
                  </a:cubicBezTo>
                  <a:cubicBezTo>
                    <a:pt x="8229" y="7445"/>
                    <a:pt x="8324" y="7349"/>
                    <a:pt x="8324" y="7231"/>
                  </a:cubicBezTo>
                  <a:lnTo>
                    <a:pt x="8324" y="656"/>
                  </a:lnTo>
                  <a:cubicBezTo>
                    <a:pt x="8324" y="291"/>
                    <a:pt x="8028" y="0"/>
                    <a:pt x="76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1"/>
            <p:cNvSpPr/>
            <p:nvPr/>
          </p:nvSpPr>
          <p:spPr>
            <a:xfrm>
              <a:off x="2235000" y="2715200"/>
              <a:ext cx="368625" cy="297875"/>
            </a:xfrm>
            <a:custGeom>
              <a:rect b="b" l="l" r="r" t="t"/>
              <a:pathLst>
                <a:path extrusionOk="0" h="11915" w="14745">
                  <a:moveTo>
                    <a:pt x="14311" y="9031"/>
                  </a:moveTo>
                  <a:lnTo>
                    <a:pt x="14311" y="9928"/>
                  </a:lnTo>
                  <a:cubicBezTo>
                    <a:pt x="14311" y="9973"/>
                    <a:pt x="14280" y="10006"/>
                    <a:pt x="14234" y="10006"/>
                  </a:cubicBezTo>
                  <a:lnTo>
                    <a:pt x="510" y="10006"/>
                  </a:lnTo>
                  <a:cubicBezTo>
                    <a:pt x="470" y="10006"/>
                    <a:pt x="434" y="9973"/>
                    <a:pt x="434" y="9928"/>
                  </a:cubicBezTo>
                  <a:lnTo>
                    <a:pt x="434" y="9031"/>
                  </a:lnTo>
                  <a:close/>
                  <a:moveTo>
                    <a:pt x="8570" y="10438"/>
                  </a:moveTo>
                  <a:lnTo>
                    <a:pt x="8570" y="11487"/>
                  </a:lnTo>
                  <a:lnTo>
                    <a:pt x="6179" y="11487"/>
                  </a:lnTo>
                  <a:lnTo>
                    <a:pt x="6179" y="10438"/>
                  </a:lnTo>
                  <a:close/>
                  <a:moveTo>
                    <a:pt x="657" y="0"/>
                  </a:moveTo>
                  <a:cubicBezTo>
                    <a:pt x="297" y="0"/>
                    <a:pt x="1" y="291"/>
                    <a:pt x="1" y="656"/>
                  </a:cubicBezTo>
                  <a:lnTo>
                    <a:pt x="1" y="9928"/>
                  </a:lnTo>
                  <a:cubicBezTo>
                    <a:pt x="1" y="10210"/>
                    <a:pt x="228" y="10438"/>
                    <a:pt x="510" y="10438"/>
                  </a:cubicBezTo>
                  <a:lnTo>
                    <a:pt x="5746" y="10438"/>
                  </a:lnTo>
                  <a:lnTo>
                    <a:pt x="5746" y="11487"/>
                  </a:lnTo>
                  <a:lnTo>
                    <a:pt x="4853" y="11487"/>
                  </a:lnTo>
                  <a:cubicBezTo>
                    <a:pt x="4734" y="11487"/>
                    <a:pt x="4638" y="11582"/>
                    <a:pt x="4638" y="11701"/>
                  </a:cubicBezTo>
                  <a:cubicBezTo>
                    <a:pt x="4638" y="11819"/>
                    <a:pt x="4734" y="11914"/>
                    <a:pt x="4853" y="11914"/>
                  </a:cubicBezTo>
                  <a:lnTo>
                    <a:pt x="9893" y="11914"/>
                  </a:lnTo>
                  <a:cubicBezTo>
                    <a:pt x="10011" y="11914"/>
                    <a:pt x="10111" y="11819"/>
                    <a:pt x="10111" y="11701"/>
                  </a:cubicBezTo>
                  <a:cubicBezTo>
                    <a:pt x="10111" y="11582"/>
                    <a:pt x="10011" y="11487"/>
                    <a:pt x="9893" y="11487"/>
                  </a:cubicBezTo>
                  <a:lnTo>
                    <a:pt x="8999" y="11487"/>
                  </a:lnTo>
                  <a:lnTo>
                    <a:pt x="8999" y="10438"/>
                  </a:lnTo>
                  <a:lnTo>
                    <a:pt x="14234" y="10438"/>
                  </a:lnTo>
                  <a:cubicBezTo>
                    <a:pt x="14517" y="10438"/>
                    <a:pt x="14744" y="10210"/>
                    <a:pt x="14744" y="9928"/>
                  </a:cubicBezTo>
                  <a:lnTo>
                    <a:pt x="14744" y="8169"/>
                  </a:lnTo>
                  <a:cubicBezTo>
                    <a:pt x="14744" y="8051"/>
                    <a:pt x="14649" y="7956"/>
                    <a:pt x="14530" y="7956"/>
                  </a:cubicBezTo>
                  <a:cubicBezTo>
                    <a:pt x="14408" y="7956"/>
                    <a:pt x="14311" y="8051"/>
                    <a:pt x="14311" y="8169"/>
                  </a:cubicBezTo>
                  <a:lnTo>
                    <a:pt x="14311" y="8598"/>
                  </a:lnTo>
                  <a:lnTo>
                    <a:pt x="434" y="8598"/>
                  </a:lnTo>
                  <a:lnTo>
                    <a:pt x="434" y="656"/>
                  </a:lnTo>
                  <a:cubicBezTo>
                    <a:pt x="434" y="528"/>
                    <a:pt x="533" y="428"/>
                    <a:pt x="657" y="428"/>
                  </a:cubicBezTo>
                  <a:lnTo>
                    <a:pt x="3837" y="428"/>
                  </a:lnTo>
                  <a:cubicBezTo>
                    <a:pt x="3960" y="428"/>
                    <a:pt x="4055" y="333"/>
                    <a:pt x="4055" y="214"/>
                  </a:cubicBezTo>
                  <a:cubicBezTo>
                    <a:pt x="4055" y="95"/>
                    <a:pt x="3960" y="0"/>
                    <a:pt x="38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1"/>
            <p:cNvSpPr/>
            <p:nvPr/>
          </p:nvSpPr>
          <p:spPr>
            <a:xfrm>
              <a:off x="2349025" y="2715200"/>
              <a:ext cx="33725" cy="10700"/>
            </a:xfrm>
            <a:custGeom>
              <a:rect b="b" l="l" r="r" t="t"/>
              <a:pathLst>
                <a:path extrusionOk="0" h="428" w="1349">
                  <a:moveTo>
                    <a:pt x="219" y="0"/>
                  </a:moveTo>
                  <a:cubicBezTo>
                    <a:pt x="100" y="0"/>
                    <a:pt x="1" y="95"/>
                    <a:pt x="1" y="214"/>
                  </a:cubicBezTo>
                  <a:cubicBezTo>
                    <a:pt x="1" y="333"/>
                    <a:pt x="100" y="428"/>
                    <a:pt x="219" y="428"/>
                  </a:cubicBezTo>
                  <a:lnTo>
                    <a:pt x="1135" y="428"/>
                  </a:lnTo>
                  <a:cubicBezTo>
                    <a:pt x="1253" y="428"/>
                    <a:pt x="1349" y="333"/>
                    <a:pt x="1349" y="214"/>
                  </a:cubicBezTo>
                  <a:cubicBezTo>
                    <a:pt x="1349" y="95"/>
                    <a:pt x="1253" y="0"/>
                    <a:pt x="11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1"/>
            <p:cNvSpPr/>
            <p:nvPr/>
          </p:nvSpPr>
          <p:spPr>
            <a:xfrm>
              <a:off x="2263025" y="2755950"/>
              <a:ext cx="52875" cy="154050"/>
            </a:xfrm>
            <a:custGeom>
              <a:rect b="b" l="l" r="r" t="t"/>
              <a:pathLst>
                <a:path extrusionOk="0" h="6162" w="2115">
                  <a:moveTo>
                    <a:pt x="1681" y="429"/>
                  </a:moveTo>
                  <a:lnTo>
                    <a:pt x="1681" y="694"/>
                  </a:lnTo>
                  <a:lnTo>
                    <a:pt x="433" y="694"/>
                  </a:lnTo>
                  <a:lnTo>
                    <a:pt x="433" y="429"/>
                  </a:lnTo>
                  <a:close/>
                  <a:moveTo>
                    <a:pt x="1681" y="1122"/>
                  </a:moveTo>
                  <a:lnTo>
                    <a:pt x="1681" y="5729"/>
                  </a:lnTo>
                  <a:lnTo>
                    <a:pt x="433" y="5729"/>
                  </a:lnTo>
                  <a:lnTo>
                    <a:pt x="433" y="1122"/>
                  </a:lnTo>
                  <a:close/>
                  <a:moveTo>
                    <a:pt x="215" y="1"/>
                  </a:moveTo>
                  <a:cubicBezTo>
                    <a:pt x="96" y="1"/>
                    <a:pt x="0" y="97"/>
                    <a:pt x="0" y="215"/>
                  </a:cubicBezTo>
                  <a:lnTo>
                    <a:pt x="0" y="5947"/>
                  </a:lnTo>
                  <a:cubicBezTo>
                    <a:pt x="0" y="6065"/>
                    <a:pt x="96" y="6162"/>
                    <a:pt x="215" y="6162"/>
                  </a:cubicBezTo>
                  <a:lnTo>
                    <a:pt x="1896" y="6162"/>
                  </a:lnTo>
                  <a:cubicBezTo>
                    <a:pt x="2019" y="6162"/>
                    <a:pt x="2114" y="6065"/>
                    <a:pt x="2114" y="5947"/>
                  </a:cubicBezTo>
                  <a:lnTo>
                    <a:pt x="2114" y="215"/>
                  </a:lnTo>
                  <a:cubicBezTo>
                    <a:pt x="2114" y="97"/>
                    <a:pt x="2019" y="1"/>
                    <a:pt x="18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1"/>
            <p:cNvSpPr/>
            <p:nvPr/>
          </p:nvSpPr>
          <p:spPr>
            <a:xfrm>
              <a:off x="2527400" y="2755950"/>
              <a:ext cx="52875" cy="58600"/>
            </a:xfrm>
            <a:custGeom>
              <a:rect b="b" l="l" r="r" t="t"/>
              <a:pathLst>
                <a:path extrusionOk="0" h="2344" w="2115">
                  <a:moveTo>
                    <a:pt x="1682" y="429"/>
                  </a:moveTo>
                  <a:lnTo>
                    <a:pt x="1682" y="694"/>
                  </a:lnTo>
                  <a:lnTo>
                    <a:pt x="433" y="694"/>
                  </a:lnTo>
                  <a:lnTo>
                    <a:pt x="433" y="429"/>
                  </a:lnTo>
                  <a:close/>
                  <a:moveTo>
                    <a:pt x="1682" y="1122"/>
                  </a:moveTo>
                  <a:lnTo>
                    <a:pt x="1682" y="1910"/>
                  </a:lnTo>
                  <a:lnTo>
                    <a:pt x="433" y="1910"/>
                  </a:lnTo>
                  <a:lnTo>
                    <a:pt x="433" y="1122"/>
                  </a:lnTo>
                  <a:close/>
                  <a:moveTo>
                    <a:pt x="220" y="1"/>
                  </a:moveTo>
                  <a:cubicBezTo>
                    <a:pt x="100" y="1"/>
                    <a:pt x="1" y="97"/>
                    <a:pt x="1" y="215"/>
                  </a:cubicBezTo>
                  <a:lnTo>
                    <a:pt x="1" y="2129"/>
                  </a:lnTo>
                  <a:cubicBezTo>
                    <a:pt x="1" y="2247"/>
                    <a:pt x="100" y="2343"/>
                    <a:pt x="220" y="2343"/>
                  </a:cubicBezTo>
                  <a:lnTo>
                    <a:pt x="1900" y="2343"/>
                  </a:lnTo>
                  <a:cubicBezTo>
                    <a:pt x="2018" y="2343"/>
                    <a:pt x="2115" y="2247"/>
                    <a:pt x="2115" y="2129"/>
                  </a:cubicBezTo>
                  <a:lnTo>
                    <a:pt x="2115" y="215"/>
                  </a:lnTo>
                  <a:cubicBezTo>
                    <a:pt x="2115" y="97"/>
                    <a:pt x="2018" y="1"/>
                    <a:pt x="19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1"/>
            <p:cNvSpPr/>
            <p:nvPr/>
          </p:nvSpPr>
          <p:spPr>
            <a:xfrm>
              <a:off x="2527400" y="2832500"/>
              <a:ext cx="52875" cy="58575"/>
            </a:xfrm>
            <a:custGeom>
              <a:rect b="b" l="l" r="r" t="t"/>
              <a:pathLst>
                <a:path extrusionOk="0" h="2343" w="2115">
                  <a:moveTo>
                    <a:pt x="1682" y="429"/>
                  </a:moveTo>
                  <a:lnTo>
                    <a:pt x="1682" y="688"/>
                  </a:lnTo>
                  <a:lnTo>
                    <a:pt x="433" y="688"/>
                  </a:lnTo>
                  <a:lnTo>
                    <a:pt x="433" y="429"/>
                  </a:lnTo>
                  <a:close/>
                  <a:moveTo>
                    <a:pt x="1682" y="1121"/>
                  </a:moveTo>
                  <a:lnTo>
                    <a:pt x="1682" y="1910"/>
                  </a:lnTo>
                  <a:lnTo>
                    <a:pt x="433" y="1910"/>
                  </a:lnTo>
                  <a:lnTo>
                    <a:pt x="433" y="1121"/>
                  </a:lnTo>
                  <a:close/>
                  <a:moveTo>
                    <a:pt x="220" y="1"/>
                  </a:moveTo>
                  <a:cubicBezTo>
                    <a:pt x="100" y="1"/>
                    <a:pt x="1" y="97"/>
                    <a:pt x="1" y="215"/>
                  </a:cubicBezTo>
                  <a:lnTo>
                    <a:pt x="1" y="2129"/>
                  </a:lnTo>
                  <a:cubicBezTo>
                    <a:pt x="1" y="2247"/>
                    <a:pt x="100" y="2343"/>
                    <a:pt x="220" y="2343"/>
                  </a:cubicBezTo>
                  <a:lnTo>
                    <a:pt x="1900" y="2343"/>
                  </a:lnTo>
                  <a:cubicBezTo>
                    <a:pt x="2018" y="2343"/>
                    <a:pt x="2115" y="2247"/>
                    <a:pt x="2115" y="2129"/>
                  </a:cubicBezTo>
                  <a:lnTo>
                    <a:pt x="2115" y="215"/>
                  </a:lnTo>
                  <a:cubicBezTo>
                    <a:pt x="2115" y="97"/>
                    <a:pt x="2018" y="1"/>
                    <a:pt x="19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1"/>
            <p:cNvSpPr/>
            <p:nvPr/>
          </p:nvSpPr>
          <p:spPr>
            <a:xfrm>
              <a:off x="2340575" y="2745825"/>
              <a:ext cx="157475" cy="164400"/>
            </a:xfrm>
            <a:custGeom>
              <a:rect b="b" l="l" r="r" t="t"/>
              <a:pathLst>
                <a:path extrusionOk="0" h="6576" w="6299">
                  <a:moveTo>
                    <a:pt x="3149" y="433"/>
                  </a:moveTo>
                  <a:cubicBezTo>
                    <a:pt x="3258" y="433"/>
                    <a:pt x="3350" y="525"/>
                    <a:pt x="3350" y="634"/>
                  </a:cubicBezTo>
                  <a:cubicBezTo>
                    <a:pt x="3350" y="744"/>
                    <a:pt x="3258" y="830"/>
                    <a:pt x="3149" y="830"/>
                  </a:cubicBezTo>
                  <a:cubicBezTo>
                    <a:pt x="3040" y="830"/>
                    <a:pt x="2953" y="744"/>
                    <a:pt x="2953" y="634"/>
                  </a:cubicBezTo>
                  <a:cubicBezTo>
                    <a:pt x="2953" y="525"/>
                    <a:pt x="3040" y="433"/>
                    <a:pt x="3149" y="433"/>
                  </a:cubicBezTo>
                  <a:close/>
                  <a:moveTo>
                    <a:pt x="630" y="1832"/>
                  </a:moveTo>
                  <a:cubicBezTo>
                    <a:pt x="739" y="1832"/>
                    <a:pt x="831" y="1919"/>
                    <a:pt x="831" y="2029"/>
                  </a:cubicBezTo>
                  <a:cubicBezTo>
                    <a:pt x="831" y="2138"/>
                    <a:pt x="739" y="2229"/>
                    <a:pt x="630" y="2229"/>
                  </a:cubicBezTo>
                  <a:cubicBezTo>
                    <a:pt x="520" y="2229"/>
                    <a:pt x="434" y="2138"/>
                    <a:pt x="434" y="2029"/>
                  </a:cubicBezTo>
                  <a:cubicBezTo>
                    <a:pt x="434" y="1919"/>
                    <a:pt x="520" y="1832"/>
                    <a:pt x="630" y="1832"/>
                  </a:cubicBezTo>
                  <a:close/>
                  <a:moveTo>
                    <a:pt x="5670" y="1832"/>
                  </a:moveTo>
                  <a:cubicBezTo>
                    <a:pt x="5779" y="1832"/>
                    <a:pt x="5870" y="1919"/>
                    <a:pt x="5870" y="2029"/>
                  </a:cubicBezTo>
                  <a:cubicBezTo>
                    <a:pt x="5870" y="2138"/>
                    <a:pt x="5779" y="2229"/>
                    <a:pt x="5670" y="2229"/>
                  </a:cubicBezTo>
                  <a:cubicBezTo>
                    <a:pt x="5560" y="2229"/>
                    <a:pt x="5473" y="2138"/>
                    <a:pt x="5473" y="2029"/>
                  </a:cubicBezTo>
                  <a:cubicBezTo>
                    <a:pt x="5473" y="1919"/>
                    <a:pt x="5560" y="1832"/>
                    <a:pt x="5670" y="1832"/>
                  </a:cubicBezTo>
                  <a:close/>
                  <a:moveTo>
                    <a:pt x="3565" y="1108"/>
                  </a:moveTo>
                  <a:lnTo>
                    <a:pt x="5050" y="1932"/>
                  </a:lnTo>
                  <a:cubicBezTo>
                    <a:pt x="5045" y="1964"/>
                    <a:pt x="5041" y="1996"/>
                    <a:pt x="5041" y="2029"/>
                  </a:cubicBezTo>
                  <a:cubicBezTo>
                    <a:pt x="5041" y="2060"/>
                    <a:pt x="5045" y="2096"/>
                    <a:pt x="5050" y="2128"/>
                  </a:cubicBezTo>
                  <a:lnTo>
                    <a:pt x="3565" y="2948"/>
                  </a:lnTo>
                  <a:cubicBezTo>
                    <a:pt x="3450" y="2853"/>
                    <a:pt x="3309" y="2794"/>
                    <a:pt x="3149" y="2794"/>
                  </a:cubicBezTo>
                  <a:cubicBezTo>
                    <a:pt x="2995" y="2794"/>
                    <a:pt x="2848" y="2853"/>
                    <a:pt x="2739" y="2948"/>
                  </a:cubicBezTo>
                  <a:lnTo>
                    <a:pt x="1254" y="2128"/>
                  </a:lnTo>
                  <a:cubicBezTo>
                    <a:pt x="1258" y="2096"/>
                    <a:pt x="1258" y="2060"/>
                    <a:pt x="1258" y="2029"/>
                  </a:cubicBezTo>
                  <a:cubicBezTo>
                    <a:pt x="1258" y="1996"/>
                    <a:pt x="1258" y="1964"/>
                    <a:pt x="1254" y="1932"/>
                  </a:cubicBezTo>
                  <a:lnTo>
                    <a:pt x="2739" y="1108"/>
                  </a:lnTo>
                  <a:cubicBezTo>
                    <a:pt x="2848" y="1203"/>
                    <a:pt x="2995" y="1263"/>
                    <a:pt x="3149" y="1263"/>
                  </a:cubicBezTo>
                  <a:cubicBezTo>
                    <a:pt x="3309" y="1263"/>
                    <a:pt x="3450" y="1203"/>
                    <a:pt x="3565" y="1108"/>
                  </a:cubicBezTo>
                  <a:close/>
                  <a:moveTo>
                    <a:pt x="3149" y="3226"/>
                  </a:moveTo>
                  <a:cubicBezTo>
                    <a:pt x="3258" y="3226"/>
                    <a:pt x="3350" y="3318"/>
                    <a:pt x="3350" y="3423"/>
                  </a:cubicBezTo>
                  <a:cubicBezTo>
                    <a:pt x="3350" y="3532"/>
                    <a:pt x="3258" y="3623"/>
                    <a:pt x="3149" y="3623"/>
                  </a:cubicBezTo>
                  <a:cubicBezTo>
                    <a:pt x="3040" y="3623"/>
                    <a:pt x="2953" y="3532"/>
                    <a:pt x="2953" y="3423"/>
                  </a:cubicBezTo>
                  <a:cubicBezTo>
                    <a:pt x="2953" y="3318"/>
                    <a:pt x="3040" y="3226"/>
                    <a:pt x="3149" y="3226"/>
                  </a:cubicBezTo>
                  <a:close/>
                  <a:moveTo>
                    <a:pt x="630" y="4352"/>
                  </a:moveTo>
                  <a:cubicBezTo>
                    <a:pt x="739" y="4352"/>
                    <a:pt x="831" y="4439"/>
                    <a:pt x="831" y="4548"/>
                  </a:cubicBezTo>
                  <a:cubicBezTo>
                    <a:pt x="831" y="4657"/>
                    <a:pt x="739" y="4748"/>
                    <a:pt x="630" y="4748"/>
                  </a:cubicBezTo>
                  <a:cubicBezTo>
                    <a:pt x="520" y="4748"/>
                    <a:pt x="434" y="4657"/>
                    <a:pt x="434" y="4548"/>
                  </a:cubicBezTo>
                  <a:cubicBezTo>
                    <a:pt x="434" y="4439"/>
                    <a:pt x="520" y="4352"/>
                    <a:pt x="630" y="4352"/>
                  </a:cubicBezTo>
                  <a:close/>
                  <a:moveTo>
                    <a:pt x="5670" y="4352"/>
                  </a:moveTo>
                  <a:cubicBezTo>
                    <a:pt x="5779" y="4352"/>
                    <a:pt x="5870" y="4439"/>
                    <a:pt x="5870" y="4548"/>
                  </a:cubicBezTo>
                  <a:cubicBezTo>
                    <a:pt x="5870" y="4657"/>
                    <a:pt x="5779" y="4748"/>
                    <a:pt x="5670" y="4748"/>
                  </a:cubicBezTo>
                  <a:cubicBezTo>
                    <a:pt x="5560" y="4748"/>
                    <a:pt x="5473" y="4657"/>
                    <a:pt x="5473" y="4548"/>
                  </a:cubicBezTo>
                  <a:cubicBezTo>
                    <a:pt x="5473" y="4439"/>
                    <a:pt x="5560" y="4352"/>
                    <a:pt x="5670" y="4352"/>
                  </a:cubicBezTo>
                  <a:close/>
                  <a:moveTo>
                    <a:pt x="1044" y="2502"/>
                  </a:moveTo>
                  <a:lnTo>
                    <a:pt x="2530" y="3327"/>
                  </a:lnTo>
                  <a:cubicBezTo>
                    <a:pt x="2520" y="3358"/>
                    <a:pt x="2520" y="3390"/>
                    <a:pt x="2520" y="3427"/>
                  </a:cubicBezTo>
                  <a:cubicBezTo>
                    <a:pt x="2520" y="3696"/>
                    <a:pt x="2694" y="3928"/>
                    <a:pt x="2936" y="4014"/>
                  </a:cubicBezTo>
                  <a:lnTo>
                    <a:pt x="2936" y="5354"/>
                  </a:lnTo>
                  <a:cubicBezTo>
                    <a:pt x="2862" y="5381"/>
                    <a:pt x="2794" y="5418"/>
                    <a:pt x="2739" y="5468"/>
                  </a:cubicBezTo>
                  <a:lnTo>
                    <a:pt x="1254" y="4647"/>
                  </a:lnTo>
                  <a:cubicBezTo>
                    <a:pt x="1258" y="4616"/>
                    <a:pt x="1258" y="4584"/>
                    <a:pt x="1258" y="4548"/>
                  </a:cubicBezTo>
                  <a:cubicBezTo>
                    <a:pt x="1258" y="4279"/>
                    <a:pt x="1086" y="4046"/>
                    <a:pt x="844" y="3960"/>
                  </a:cubicBezTo>
                  <a:lnTo>
                    <a:pt x="844" y="2620"/>
                  </a:lnTo>
                  <a:cubicBezTo>
                    <a:pt x="917" y="2593"/>
                    <a:pt x="985" y="2552"/>
                    <a:pt x="1044" y="2502"/>
                  </a:cubicBezTo>
                  <a:close/>
                  <a:moveTo>
                    <a:pt x="5259" y="2502"/>
                  </a:moveTo>
                  <a:cubicBezTo>
                    <a:pt x="5314" y="2552"/>
                    <a:pt x="5382" y="2593"/>
                    <a:pt x="5455" y="2620"/>
                  </a:cubicBezTo>
                  <a:lnTo>
                    <a:pt x="5455" y="3960"/>
                  </a:lnTo>
                  <a:cubicBezTo>
                    <a:pt x="5214" y="4046"/>
                    <a:pt x="5041" y="4279"/>
                    <a:pt x="5041" y="4548"/>
                  </a:cubicBezTo>
                  <a:cubicBezTo>
                    <a:pt x="5041" y="4584"/>
                    <a:pt x="5045" y="4616"/>
                    <a:pt x="5050" y="4647"/>
                  </a:cubicBezTo>
                  <a:lnTo>
                    <a:pt x="3565" y="5468"/>
                  </a:lnTo>
                  <a:cubicBezTo>
                    <a:pt x="3504" y="5418"/>
                    <a:pt x="3441" y="5381"/>
                    <a:pt x="3368" y="5354"/>
                  </a:cubicBezTo>
                  <a:lnTo>
                    <a:pt x="3368" y="4014"/>
                  </a:lnTo>
                  <a:cubicBezTo>
                    <a:pt x="3605" y="3928"/>
                    <a:pt x="3778" y="3696"/>
                    <a:pt x="3778" y="3423"/>
                  </a:cubicBezTo>
                  <a:cubicBezTo>
                    <a:pt x="3778" y="3390"/>
                    <a:pt x="3778" y="3358"/>
                    <a:pt x="3773" y="3327"/>
                  </a:cubicBezTo>
                  <a:lnTo>
                    <a:pt x="5259" y="2502"/>
                  </a:lnTo>
                  <a:close/>
                  <a:moveTo>
                    <a:pt x="3149" y="5746"/>
                  </a:moveTo>
                  <a:cubicBezTo>
                    <a:pt x="3258" y="5746"/>
                    <a:pt x="3350" y="5837"/>
                    <a:pt x="3350" y="5947"/>
                  </a:cubicBezTo>
                  <a:cubicBezTo>
                    <a:pt x="3350" y="6052"/>
                    <a:pt x="3258" y="6142"/>
                    <a:pt x="3149" y="6142"/>
                  </a:cubicBezTo>
                  <a:cubicBezTo>
                    <a:pt x="3040" y="6142"/>
                    <a:pt x="2953" y="6052"/>
                    <a:pt x="2953" y="5947"/>
                  </a:cubicBezTo>
                  <a:cubicBezTo>
                    <a:pt x="2953" y="5837"/>
                    <a:pt x="3040" y="5746"/>
                    <a:pt x="3149" y="5746"/>
                  </a:cubicBezTo>
                  <a:close/>
                  <a:moveTo>
                    <a:pt x="3149" y="0"/>
                  </a:moveTo>
                  <a:cubicBezTo>
                    <a:pt x="2803" y="0"/>
                    <a:pt x="2520" y="283"/>
                    <a:pt x="2520" y="634"/>
                  </a:cubicBezTo>
                  <a:cubicBezTo>
                    <a:pt x="2520" y="666"/>
                    <a:pt x="2520" y="698"/>
                    <a:pt x="2530" y="729"/>
                  </a:cubicBezTo>
                  <a:lnTo>
                    <a:pt x="1044" y="1554"/>
                  </a:lnTo>
                  <a:cubicBezTo>
                    <a:pt x="930" y="1459"/>
                    <a:pt x="789" y="1400"/>
                    <a:pt x="630" y="1400"/>
                  </a:cubicBezTo>
                  <a:cubicBezTo>
                    <a:pt x="284" y="1400"/>
                    <a:pt x="1" y="1682"/>
                    <a:pt x="1" y="2029"/>
                  </a:cubicBezTo>
                  <a:cubicBezTo>
                    <a:pt x="1" y="2302"/>
                    <a:pt x="175" y="2534"/>
                    <a:pt x="415" y="2620"/>
                  </a:cubicBezTo>
                  <a:lnTo>
                    <a:pt x="415" y="3960"/>
                  </a:lnTo>
                  <a:cubicBezTo>
                    <a:pt x="175" y="4046"/>
                    <a:pt x="1" y="4279"/>
                    <a:pt x="1" y="4548"/>
                  </a:cubicBezTo>
                  <a:cubicBezTo>
                    <a:pt x="1" y="4899"/>
                    <a:pt x="284" y="5181"/>
                    <a:pt x="630" y="5181"/>
                  </a:cubicBezTo>
                  <a:cubicBezTo>
                    <a:pt x="789" y="5181"/>
                    <a:pt x="935" y="5122"/>
                    <a:pt x="1044" y="5026"/>
                  </a:cubicBezTo>
                  <a:lnTo>
                    <a:pt x="2530" y="5846"/>
                  </a:lnTo>
                  <a:cubicBezTo>
                    <a:pt x="2520" y="5878"/>
                    <a:pt x="2520" y="5910"/>
                    <a:pt x="2520" y="5947"/>
                  </a:cubicBezTo>
                  <a:cubicBezTo>
                    <a:pt x="2520" y="6293"/>
                    <a:pt x="2803" y="6575"/>
                    <a:pt x="3149" y="6575"/>
                  </a:cubicBezTo>
                  <a:cubicBezTo>
                    <a:pt x="3496" y="6575"/>
                    <a:pt x="3778" y="6293"/>
                    <a:pt x="3778" y="5947"/>
                  </a:cubicBezTo>
                  <a:cubicBezTo>
                    <a:pt x="3778" y="5910"/>
                    <a:pt x="3778" y="5878"/>
                    <a:pt x="3773" y="5846"/>
                  </a:cubicBezTo>
                  <a:lnTo>
                    <a:pt x="5254" y="5026"/>
                  </a:lnTo>
                  <a:cubicBezTo>
                    <a:pt x="5369" y="5122"/>
                    <a:pt x="5510" y="5181"/>
                    <a:pt x="5670" y="5181"/>
                  </a:cubicBezTo>
                  <a:cubicBezTo>
                    <a:pt x="6015" y="5181"/>
                    <a:pt x="6298" y="4899"/>
                    <a:pt x="6298" y="4548"/>
                  </a:cubicBezTo>
                  <a:cubicBezTo>
                    <a:pt x="6298" y="4279"/>
                    <a:pt x="6129" y="4046"/>
                    <a:pt x="5888" y="3960"/>
                  </a:cubicBezTo>
                  <a:lnTo>
                    <a:pt x="5888" y="2620"/>
                  </a:lnTo>
                  <a:cubicBezTo>
                    <a:pt x="6129" y="2534"/>
                    <a:pt x="6298" y="2302"/>
                    <a:pt x="6298" y="2029"/>
                  </a:cubicBezTo>
                  <a:cubicBezTo>
                    <a:pt x="6298" y="1682"/>
                    <a:pt x="6015" y="1400"/>
                    <a:pt x="5670" y="1400"/>
                  </a:cubicBezTo>
                  <a:cubicBezTo>
                    <a:pt x="5514" y="1400"/>
                    <a:pt x="5369" y="1459"/>
                    <a:pt x="5259" y="1554"/>
                  </a:cubicBezTo>
                  <a:lnTo>
                    <a:pt x="3773" y="729"/>
                  </a:lnTo>
                  <a:cubicBezTo>
                    <a:pt x="3778" y="698"/>
                    <a:pt x="3778" y="666"/>
                    <a:pt x="3778" y="634"/>
                  </a:cubicBezTo>
                  <a:cubicBezTo>
                    <a:pt x="3778" y="283"/>
                    <a:pt x="3496" y="0"/>
                    <a:pt x="31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41"/>
          <p:cNvGrpSpPr/>
          <p:nvPr/>
        </p:nvGrpSpPr>
        <p:grpSpPr>
          <a:xfrm>
            <a:off x="1611450" y="2986125"/>
            <a:ext cx="368650" cy="322850"/>
            <a:chOff x="1611450" y="2690225"/>
            <a:chExt cx="368650" cy="322850"/>
          </a:xfrm>
        </p:grpSpPr>
        <p:sp>
          <p:nvSpPr>
            <p:cNvPr id="803" name="Google Shape;803;p41"/>
            <p:cNvSpPr/>
            <p:nvPr/>
          </p:nvSpPr>
          <p:spPr>
            <a:xfrm>
              <a:off x="1611450" y="2690225"/>
              <a:ext cx="368650" cy="322850"/>
            </a:xfrm>
            <a:custGeom>
              <a:rect b="b" l="l" r="r" t="t"/>
              <a:pathLst>
                <a:path extrusionOk="0" h="12914" w="14746">
                  <a:moveTo>
                    <a:pt x="11715" y="434"/>
                  </a:moveTo>
                  <a:cubicBezTo>
                    <a:pt x="11756" y="434"/>
                    <a:pt x="11789" y="466"/>
                    <a:pt x="11789" y="507"/>
                  </a:cubicBezTo>
                  <a:lnTo>
                    <a:pt x="11789" y="2047"/>
                  </a:lnTo>
                  <a:lnTo>
                    <a:pt x="2959" y="2047"/>
                  </a:lnTo>
                  <a:lnTo>
                    <a:pt x="2959" y="507"/>
                  </a:lnTo>
                  <a:cubicBezTo>
                    <a:pt x="2959" y="466"/>
                    <a:pt x="2990" y="434"/>
                    <a:pt x="3031" y="434"/>
                  </a:cubicBezTo>
                  <a:close/>
                  <a:moveTo>
                    <a:pt x="6553" y="2480"/>
                  </a:moveTo>
                  <a:lnTo>
                    <a:pt x="6403" y="2707"/>
                  </a:lnTo>
                  <a:lnTo>
                    <a:pt x="6138" y="2480"/>
                  </a:lnTo>
                  <a:close/>
                  <a:moveTo>
                    <a:pt x="4339" y="3199"/>
                  </a:moveTo>
                  <a:cubicBezTo>
                    <a:pt x="4511" y="3199"/>
                    <a:pt x="4648" y="3341"/>
                    <a:pt x="4648" y="3509"/>
                  </a:cubicBezTo>
                  <a:cubicBezTo>
                    <a:pt x="4648" y="3683"/>
                    <a:pt x="4511" y="3819"/>
                    <a:pt x="4339" y="3819"/>
                  </a:cubicBezTo>
                  <a:cubicBezTo>
                    <a:pt x="4170" y="3819"/>
                    <a:pt x="4029" y="3683"/>
                    <a:pt x="4029" y="3509"/>
                  </a:cubicBezTo>
                  <a:cubicBezTo>
                    <a:pt x="4029" y="3341"/>
                    <a:pt x="4170" y="3199"/>
                    <a:pt x="4339" y="3199"/>
                  </a:cubicBezTo>
                  <a:close/>
                  <a:moveTo>
                    <a:pt x="8193" y="2480"/>
                  </a:moveTo>
                  <a:lnTo>
                    <a:pt x="8193" y="4270"/>
                  </a:lnTo>
                  <a:lnTo>
                    <a:pt x="6731" y="2995"/>
                  </a:lnTo>
                  <a:lnTo>
                    <a:pt x="7064" y="2480"/>
                  </a:lnTo>
                  <a:close/>
                  <a:moveTo>
                    <a:pt x="5077" y="3432"/>
                  </a:moveTo>
                  <a:cubicBezTo>
                    <a:pt x="5337" y="3441"/>
                    <a:pt x="5569" y="3564"/>
                    <a:pt x="5724" y="3769"/>
                  </a:cubicBezTo>
                  <a:lnTo>
                    <a:pt x="4845" y="5140"/>
                  </a:lnTo>
                  <a:cubicBezTo>
                    <a:pt x="4457" y="5054"/>
                    <a:pt x="4170" y="4703"/>
                    <a:pt x="4170" y="4297"/>
                  </a:cubicBezTo>
                  <a:cubicBezTo>
                    <a:pt x="4170" y="4274"/>
                    <a:pt x="4170" y="4253"/>
                    <a:pt x="4175" y="4234"/>
                  </a:cubicBezTo>
                  <a:cubicBezTo>
                    <a:pt x="4225" y="4243"/>
                    <a:pt x="4284" y="4253"/>
                    <a:pt x="4339" y="4253"/>
                  </a:cubicBezTo>
                  <a:cubicBezTo>
                    <a:pt x="4749" y="4253"/>
                    <a:pt x="5081" y="3919"/>
                    <a:pt x="5081" y="3509"/>
                  </a:cubicBezTo>
                  <a:cubicBezTo>
                    <a:pt x="5081" y="3482"/>
                    <a:pt x="5081" y="3454"/>
                    <a:pt x="5077" y="3432"/>
                  </a:cubicBezTo>
                  <a:close/>
                  <a:moveTo>
                    <a:pt x="5482" y="2480"/>
                  </a:moveTo>
                  <a:lnTo>
                    <a:pt x="6166" y="3077"/>
                  </a:lnTo>
                  <a:lnTo>
                    <a:pt x="5970" y="3391"/>
                  </a:lnTo>
                  <a:cubicBezTo>
                    <a:pt x="5728" y="3140"/>
                    <a:pt x="5396" y="2995"/>
                    <a:pt x="5036" y="2995"/>
                  </a:cubicBezTo>
                  <a:cubicBezTo>
                    <a:pt x="4986" y="2995"/>
                    <a:pt x="4936" y="2999"/>
                    <a:pt x="4885" y="3008"/>
                  </a:cubicBezTo>
                  <a:cubicBezTo>
                    <a:pt x="4749" y="2858"/>
                    <a:pt x="4553" y="2766"/>
                    <a:pt x="4339" y="2766"/>
                  </a:cubicBezTo>
                  <a:cubicBezTo>
                    <a:pt x="3933" y="2766"/>
                    <a:pt x="3600" y="3099"/>
                    <a:pt x="3600" y="3509"/>
                  </a:cubicBezTo>
                  <a:cubicBezTo>
                    <a:pt x="3600" y="3692"/>
                    <a:pt x="3664" y="3860"/>
                    <a:pt x="3773" y="3988"/>
                  </a:cubicBezTo>
                  <a:cubicBezTo>
                    <a:pt x="3751" y="4088"/>
                    <a:pt x="3737" y="4192"/>
                    <a:pt x="3737" y="4297"/>
                  </a:cubicBezTo>
                  <a:cubicBezTo>
                    <a:pt x="3737" y="4854"/>
                    <a:pt x="4097" y="5336"/>
                    <a:pt x="4603" y="5519"/>
                  </a:cubicBezTo>
                  <a:lnTo>
                    <a:pt x="3828" y="6726"/>
                  </a:lnTo>
                  <a:lnTo>
                    <a:pt x="2959" y="6726"/>
                  </a:lnTo>
                  <a:lnTo>
                    <a:pt x="2959" y="2480"/>
                  </a:lnTo>
                  <a:close/>
                  <a:moveTo>
                    <a:pt x="6498" y="3363"/>
                  </a:moveTo>
                  <a:lnTo>
                    <a:pt x="8193" y="4844"/>
                  </a:lnTo>
                  <a:lnTo>
                    <a:pt x="8193" y="6726"/>
                  </a:lnTo>
                  <a:lnTo>
                    <a:pt x="4339" y="6726"/>
                  </a:lnTo>
                  <a:lnTo>
                    <a:pt x="6498" y="3363"/>
                  </a:lnTo>
                  <a:close/>
                  <a:moveTo>
                    <a:pt x="11789" y="2480"/>
                  </a:moveTo>
                  <a:lnTo>
                    <a:pt x="11789" y="6726"/>
                  </a:lnTo>
                  <a:lnTo>
                    <a:pt x="8626" y="6726"/>
                  </a:lnTo>
                  <a:lnTo>
                    <a:pt x="8626" y="2480"/>
                  </a:lnTo>
                  <a:close/>
                  <a:moveTo>
                    <a:pt x="5072" y="8312"/>
                  </a:moveTo>
                  <a:lnTo>
                    <a:pt x="5072" y="9597"/>
                  </a:lnTo>
                  <a:lnTo>
                    <a:pt x="4011" y="9597"/>
                  </a:lnTo>
                  <a:lnTo>
                    <a:pt x="4011" y="8312"/>
                  </a:lnTo>
                  <a:close/>
                  <a:moveTo>
                    <a:pt x="7907" y="8312"/>
                  </a:moveTo>
                  <a:lnTo>
                    <a:pt x="7907" y="9597"/>
                  </a:lnTo>
                  <a:lnTo>
                    <a:pt x="6845" y="9597"/>
                  </a:lnTo>
                  <a:lnTo>
                    <a:pt x="6845" y="8312"/>
                  </a:lnTo>
                  <a:close/>
                  <a:moveTo>
                    <a:pt x="10740" y="8312"/>
                  </a:moveTo>
                  <a:lnTo>
                    <a:pt x="10740" y="9597"/>
                  </a:lnTo>
                  <a:lnTo>
                    <a:pt x="9678" y="9597"/>
                  </a:lnTo>
                  <a:lnTo>
                    <a:pt x="9678" y="8312"/>
                  </a:lnTo>
                  <a:close/>
                  <a:moveTo>
                    <a:pt x="11789" y="7159"/>
                  </a:moveTo>
                  <a:lnTo>
                    <a:pt x="11789" y="9597"/>
                  </a:lnTo>
                  <a:lnTo>
                    <a:pt x="11173" y="9597"/>
                  </a:lnTo>
                  <a:lnTo>
                    <a:pt x="11173" y="8097"/>
                  </a:lnTo>
                  <a:cubicBezTo>
                    <a:pt x="11173" y="7979"/>
                    <a:pt x="11072" y="7879"/>
                    <a:pt x="10954" y="7879"/>
                  </a:cubicBezTo>
                  <a:lnTo>
                    <a:pt x="9459" y="7879"/>
                  </a:lnTo>
                  <a:cubicBezTo>
                    <a:pt x="9341" y="7879"/>
                    <a:pt x="9246" y="7979"/>
                    <a:pt x="9246" y="8097"/>
                  </a:cubicBezTo>
                  <a:lnTo>
                    <a:pt x="9246" y="9597"/>
                  </a:lnTo>
                  <a:lnTo>
                    <a:pt x="8339" y="9597"/>
                  </a:lnTo>
                  <a:lnTo>
                    <a:pt x="8339" y="8097"/>
                  </a:lnTo>
                  <a:cubicBezTo>
                    <a:pt x="8339" y="7979"/>
                    <a:pt x="8239" y="7879"/>
                    <a:pt x="8120" y="7879"/>
                  </a:cubicBezTo>
                  <a:lnTo>
                    <a:pt x="6626" y="7879"/>
                  </a:lnTo>
                  <a:cubicBezTo>
                    <a:pt x="6507" y="7879"/>
                    <a:pt x="6412" y="7979"/>
                    <a:pt x="6412" y="8097"/>
                  </a:cubicBezTo>
                  <a:lnTo>
                    <a:pt x="6412" y="9597"/>
                  </a:lnTo>
                  <a:lnTo>
                    <a:pt x="5505" y="9597"/>
                  </a:lnTo>
                  <a:lnTo>
                    <a:pt x="5505" y="8097"/>
                  </a:lnTo>
                  <a:cubicBezTo>
                    <a:pt x="5505" y="7979"/>
                    <a:pt x="5405" y="7879"/>
                    <a:pt x="5287" y="7879"/>
                  </a:cubicBezTo>
                  <a:lnTo>
                    <a:pt x="3792" y="7879"/>
                  </a:lnTo>
                  <a:cubicBezTo>
                    <a:pt x="3674" y="7879"/>
                    <a:pt x="3577" y="7979"/>
                    <a:pt x="3577" y="8097"/>
                  </a:cubicBezTo>
                  <a:lnTo>
                    <a:pt x="3577" y="9597"/>
                  </a:lnTo>
                  <a:lnTo>
                    <a:pt x="2959" y="9597"/>
                  </a:lnTo>
                  <a:lnTo>
                    <a:pt x="2959" y="7159"/>
                  </a:lnTo>
                  <a:close/>
                  <a:moveTo>
                    <a:pt x="8572" y="11437"/>
                  </a:moveTo>
                  <a:lnTo>
                    <a:pt x="8572" y="12486"/>
                  </a:lnTo>
                  <a:lnTo>
                    <a:pt x="6179" y="12486"/>
                  </a:lnTo>
                  <a:lnTo>
                    <a:pt x="6179" y="11437"/>
                  </a:lnTo>
                  <a:close/>
                  <a:moveTo>
                    <a:pt x="3031" y="1"/>
                  </a:moveTo>
                  <a:cubicBezTo>
                    <a:pt x="2753" y="1"/>
                    <a:pt x="2530" y="228"/>
                    <a:pt x="2530" y="507"/>
                  </a:cubicBezTo>
                  <a:lnTo>
                    <a:pt x="2530" y="999"/>
                  </a:lnTo>
                  <a:lnTo>
                    <a:pt x="657" y="999"/>
                  </a:lnTo>
                  <a:cubicBezTo>
                    <a:pt x="297" y="999"/>
                    <a:pt x="1" y="1290"/>
                    <a:pt x="1" y="1655"/>
                  </a:cubicBezTo>
                  <a:lnTo>
                    <a:pt x="1" y="7733"/>
                  </a:lnTo>
                  <a:cubicBezTo>
                    <a:pt x="1" y="7851"/>
                    <a:pt x="97" y="7947"/>
                    <a:pt x="219" y="7947"/>
                  </a:cubicBezTo>
                  <a:cubicBezTo>
                    <a:pt x="338" y="7947"/>
                    <a:pt x="434" y="7851"/>
                    <a:pt x="434" y="7733"/>
                  </a:cubicBezTo>
                  <a:lnTo>
                    <a:pt x="434" y="1655"/>
                  </a:lnTo>
                  <a:cubicBezTo>
                    <a:pt x="434" y="1527"/>
                    <a:pt x="534" y="1427"/>
                    <a:pt x="657" y="1427"/>
                  </a:cubicBezTo>
                  <a:lnTo>
                    <a:pt x="2530" y="1427"/>
                  </a:lnTo>
                  <a:lnTo>
                    <a:pt x="2530" y="9597"/>
                  </a:lnTo>
                  <a:lnTo>
                    <a:pt x="434" y="9597"/>
                  </a:lnTo>
                  <a:lnTo>
                    <a:pt x="434" y="8671"/>
                  </a:lnTo>
                  <a:cubicBezTo>
                    <a:pt x="434" y="8553"/>
                    <a:pt x="338" y="8457"/>
                    <a:pt x="219" y="8457"/>
                  </a:cubicBezTo>
                  <a:cubicBezTo>
                    <a:pt x="97" y="8457"/>
                    <a:pt x="1" y="8553"/>
                    <a:pt x="1" y="8671"/>
                  </a:cubicBezTo>
                  <a:lnTo>
                    <a:pt x="1" y="10927"/>
                  </a:lnTo>
                  <a:cubicBezTo>
                    <a:pt x="1" y="11209"/>
                    <a:pt x="229" y="11437"/>
                    <a:pt x="511" y="11437"/>
                  </a:cubicBezTo>
                  <a:lnTo>
                    <a:pt x="5747" y="11437"/>
                  </a:lnTo>
                  <a:lnTo>
                    <a:pt x="5747" y="12486"/>
                  </a:lnTo>
                  <a:lnTo>
                    <a:pt x="4854" y="12486"/>
                  </a:lnTo>
                  <a:cubicBezTo>
                    <a:pt x="4736" y="12486"/>
                    <a:pt x="4639" y="12581"/>
                    <a:pt x="4639" y="12700"/>
                  </a:cubicBezTo>
                  <a:cubicBezTo>
                    <a:pt x="4639" y="12818"/>
                    <a:pt x="4736" y="12913"/>
                    <a:pt x="4854" y="12913"/>
                  </a:cubicBezTo>
                  <a:lnTo>
                    <a:pt x="9893" y="12913"/>
                  </a:lnTo>
                  <a:cubicBezTo>
                    <a:pt x="10012" y="12913"/>
                    <a:pt x="10111" y="12818"/>
                    <a:pt x="10111" y="12700"/>
                  </a:cubicBezTo>
                  <a:cubicBezTo>
                    <a:pt x="10111" y="12581"/>
                    <a:pt x="10012" y="12486"/>
                    <a:pt x="9893" y="12486"/>
                  </a:cubicBezTo>
                  <a:lnTo>
                    <a:pt x="9000" y="12486"/>
                  </a:lnTo>
                  <a:lnTo>
                    <a:pt x="9000" y="11437"/>
                  </a:lnTo>
                  <a:lnTo>
                    <a:pt x="11369" y="11437"/>
                  </a:lnTo>
                  <a:cubicBezTo>
                    <a:pt x="11488" y="11437"/>
                    <a:pt x="11583" y="11342"/>
                    <a:pt x="11583" y="11224"/>
                  </a:cubicBezTo>
                  <a:cubicBezTo>
                    <a:pt x="11583" y="11100"/>
                    <a:pt x="11488" y="11005"/>
                    <a:pt x="11369" y="11005"/>
                  </a:cubicBezTo>
                  <a:lnTo>
                    <a:pt x="511" y="11005"/>
                  </a:lnTo>
                  <a:cubicBezTo>
                    <a:pt x="471" y="11005"/>
                    <a:pt x="434" y="10972"/>
                    <a:pt x="434" y="10927"/>
                  </a:cubicBezTo>
                  <a:lnTo>
                    <a:pt x="434" y="10030"/>
                  </a:lnTo>
                  <a:lnTo>
                    <a:pt x="14313" y="10030"/>
                  </a:lnTo>
                  <a:lnTo>
                    <a:pt x="14313" y="10927"/>
                  </a:lnTo>
                  <a:cubicBezTo>
                    <a:pt x="14313" y="10972"/>
                    <a:pt x="14281" y="11005"/>
                    <a:pt x="14235" y="11005"/>
                  </a:cubicBezTo>
                  <a:lnTo>
                    <a:pt x="12308" y="11005"/>
                  </a:lnTo>
                  <a:cubicBezTo>
                    <a:pt x="12189" y="11005"/>
                    <a:pt x="12094" y="11100"/>
                    <a:pt x="12094" y="11224"/>
                  </a:cubicBezTo>
                  <a:cubicBezTo>
                    <a:pt x="12094" y="11342"/>
                    <a:pt x="12189" y="11437"/>
                    <a:pt x="12308" y="11437"/>
                  </a:cubicBezTo>
                  <a:lnTo>
                    <a:pt x="14235" y="11437"/>
                  </a:lnTo>
                  <a:cubicBezTo>
                    <a:pt x="14517" y="11437"/>
                    <a:pt x="14746" y="11209"/>
                    <a:pt x="14746" y="10927"/>
                  </a:cubicBezTo>
                  <a:lnTo>
                    <a:pt x="14746" y="3879"/>
                  </a:lnTo>
                  <a:cubicBezTo>
                    <a:pt x="14746" y="3760"/>
                    <a:pt x="14649" y="3660"/>
                    <a:pt x="14531" y="3660"/>
                  </a:cubicBezTo>
                  <a:cubicBezTo>
                    <a:pt x="14408" y="3660"/>
                    <a:pt x="14313" y="3760"/>
                    <a:pt x="14313" y="3879"/>
                  </a:cubicBezTo>
                  <a:lnTo>
                    <a:pt x="14313" y="9597"/>
                  </a:lnTo>
                  <a:lnTo>
                    <a:pt x="12221" y="9597"/>
                  </a:lnTo>
                  <a:lnTo>
                    <a:pt x="12221" y="1427"/>
                  </a:lnTo>
                  <a:lnTo>
                    <a:pt x="14089" y="1427"/>
                  </a:lnTo>
                  <a:cubicBezTo>
                    <a:pt x="14212" y="1427"/>
                    <a:pt x="14313" y="1527"/>
                    <a:pt x="14313" y="1655"/>
                  </a:cubicBezTo>
                  <a:lnTo>
                    <a:pt x="14313" y="2935"/>
                  </a:lnTo>
                  <a:cubicBezTo>
                    <a:pt x="14313" y="3058"/>
                    <a:pt x="14408" y="3154"/>
                    <a:pt x="14531" y="3154"/>
                  </a:cubicBezTo>
                  <a:cubicBezTo>
                    <a:pt x="14649" y="3154"/>
                    <a:pt x="14746" y="3058"/>
                    <a:pt x="14746" y="2935"/>
                  </a:cubicBezTo>
                  <a:lnTo>
                    <a:pt x="14746" y="1655"/>
                  </a:lnTo>
                  <a:cubicBezTo>
                    <a:pt x="14746" y="1290"/>
                    <a:pt x="14449" y="999"/>
                    <a:pt x="14089" y="999"/>
                  </a:cubicBezTo>
                  <a:lnTo>
                    <a:pt x="12221" y="999"/>
                  </a:lnTo>
                  <a:lnTo>
                    <a:pt x="12221" y="507"/>
                  </a:lnTo>
                  <a:cubicBezTo>
                    <a:pt x="12221" y="228"/>
                    <a:pt x="11993" y="1"/>
                    <a:pt x="117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1"/>
            <p:cNvSpPr/>
            <p:nvPr/>
          </p:nvSpPr>
          <p:spPr>
            <a:xfrm>
              <a:off x="1699625" y="2723400"/>
              <a:ext cx="38650" cy="10825"/>
            </a:xfrm>
            <a:custGeom>
              <a:rect b="b" l="l" r="r" t="t"/>
              <a:pathLst>
                <a:path extrusionOk="0" h="433" w="1546">
                  <a:moveTo>
                    <a:pt x="219" y="0"/>
                  </a:moveTo>
                  <a:cubicBezTo>
                    <a:pt x="101" y="0"/>
                    <a:pt x="0" y="96"/>
                    <a:pt x="0" y="214"/>
                  </a:cubicBezTo>
                  <a:cubicBezTo>
                    <a:pt x="0" y="337"/>
                    <a:pt x="101" y="432"/>
                    <a:pt x="219" y="432"/>
                  </a:cubicBezTo>
                  <a:lnTo>
                    <a:pt x="1327" y="432"/>
                  </a:lnTo>
                  <a:cubicBezTo>
                    <a:pt x="1445" y="432"/>
                    <a:pt x="1545" y="337"/>
                    <a:pt x="1545" y="214"/>
                  </a:cubicBezTo>
                  <a:cubicBezTo>
                    <a:pt x="1545" y="96"/>
                    <a:pt x="1445" y="0"/>
                    <a:pt x="13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1"/>
            <p:cNvSpPr/>
            <p:nvPr/>
          </p:nvSpPr>
          <p:spPr>
            <a:xfrm>
              <a:off x="1803850" y="2723400"/>
              <a:ext cx="10850" cy="10825"/>
            </a:xfrm>
            <a:custGeom>
              <a:rect b="b" l="l" r="r" t="t"/>
              <a:pathLst>
                <a:path extrusionOk="0" h="433" w="434">
                  <a:moveTo>
                    <a:pt x="215" y="0"/>
                  </a:moveTo>
                  <a:cubicBezTo>
                    <a:pt x="96" y="0"/>
                    <a:pt x="1" y="96"/>
                    <a:pt x="1" y="214"/>
                  </a:cubicBezTo>
                  <a:cubicBezTo>
                    <a:pt x="1" y="337"/>
                    <a:pt x="96" y="432"/>
                    <a:pt x="219" y="432"/>
                  </a:cubicBezTo>
                  <a:cubicBezTo>
                    <a:pt x="338" y="432"/>
                    <a:pt x="434" y="337"/>
                    <a:pt x="434" y="214"/>
                  </a:cubicBezTo>
                  <a:cubicBezTo>
                    <a:pt x="434"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1"/>
            <p:cNvSpPr/>
            <p:nvPr/>
          </p:nvSpPr>
          <p:spPr>
            <a:xfrm>
              <a:off x="1822625" y="2723400"/>
              <a:ext cx="10875" cy="10825"/>
            </a:xfrm>
            <a:custGeom>
              <a:rect b="b" l="l" r="r" t="t"/>
              <a:pathLst>
                <a:path extrusionOk="0" h="433" w="435">
                  <a:moveTo>
                    <a:pt x="215" y="0"/>
                  </a:moveTo>
                  <a:cubicBezTo>
                    <a:pt x="97" y="0"/>
                    <a:pt x="1" y="96"/>
                    <a:pt x="1" y="214"/>
                  </a:cubicBezTo>
                  <a:cubicBezTo>
                    <a:pt x="1" y="337"/>
                    <a:pt x="97" y="432"/>
                    <a:pt x="215" y="432"/>
                  </a:cubicBezTo>
                  <a:cubicBezTo>
                    <a:pt x="335" y="432"/>
                    <a:pt x="434" y="337"/>
                    <a:pt x="434" y="214"/>
                  </a:cubicBezTo>
                  <a:cubicBezTo>
                    <a:pt x="434" y="96"/>
                    <a:pt x="335"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1"/>
            <p:cNvSpPr/>
            <p:nvPr/>
          </p:nvSpPr>
          <p:spPr>
            <a:xfrm>
              <a:off x="1841325" y="2723400"/>
              <a:ext cx="10850" cy="10825"/>
            </a:xfrm>
            <a:custGeom>
              <a:rect b="b" l="l" r="r" t="t"/>
              <a:pathLst>
                <a:path extrusionOk="0" h="433" w="434">
                  <a:moveTo>
                    <a:pt x="220" y="0"/>
                  </a:moveTo>
                  <a:cubicBezTo>
                    <a:pt x="96" y="0"/>
                    <a:pt x="1" y="96"/>
                    <a:pt x="1" y="214"/>
                  </a:cubicBezTo>
                  <a:cubicBezTo>
                    <a:pt x="1" y="337"/>
                    <a:pt x="100" y="432"/>
                    <a:pt x="220" y="432"/>
                  </a:cubicBezTo>
                  <a:cubicBezTo>
                    <a:pt x="338" y="432"/>
                    <a:pt x="434" y="337"/>
                    <a:pt x="434" y="214"/>
                  </a:cubicBezTo>
                  <a:cubicBezTo>
                    <a:pt x="434" y="96"/>
                    <a:pt x="338"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1"/>
            <p:cNvSpPr/>
            <p:nvPr/>
          </p:nvSpPr>
          <p:spPr>
            <a:xfrm>
              <a:off x="1860125" y="2723400"/>
              <a:ext cx="10850" cy="10825"/>
            </a:xfrm>
            <a:custGeom>
              <a:rect b="b" l="l" r="r" t="t"/>
              <a:pathLst>
                <a:path extrusionOk="0" h="433" w="434">
                  <a:moveTo>
                    <a:pt x="215" y="0"/>
                  </a:moveTo>
                  <a:cubicBezTo>
                    <a:pt x="96" y="0"/>
                    <a:pt x="0" y="96"/>
                    <a:pt x="0" y="214"/>
                  </a:cubicBezTo>
                  <a:cubicBezTo>
                    <a:pt x="0" y="337"/>
                    <a:pt x="101" y="432"/>
                    <a:pt x="219" y="432"/>
                  </a:cubicBezTo>
                  <a:cubicBezTo>
                    <a:pt x="338" y="432"/>
                    <a:pt x="433" y="337"/>
                    <a:pt x="433" y="214"/>
                  </a:cubicBezTo>
                  <a:cubicBezTo>
                    <a:pt x="433"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1"/>
            <p:cNvSpPr/>
            <p:nvPr/>
          </p:nvSpPr>
          <p:spPr>
            <a:xfrm>
              <a:off x="1878925" y="2723400"/>
              <a:ext cx="10850" cy="10825"/>
            </a:xfrm>
            <a:custGeom>
              <a:rect b="b" l="l" r="r" t="t"/>
              <a:pathLst>
                <a:path extrusionOk="0" h="433" w="434">
                  <a:moveTo>
                    <a:pt x="215" y="0"/>
                  </a:moveTo>
                  <a:cubicBezTo>
                    <a:pt x="96" y="0"/>
                    <a:pt x="1" y="96"/>
                    <a:pt x="1" y="214"/>
                  </a:cubicBezTo>
                  <a:cubicBezTo>
                    <a:pt x="1" y="337"/>
                    <a:pt x="96" y="432"/>
                    <a:pt x="219" y="432"/>
                  </a:cubicBezTo>
                  <a:cubicBezTo>
                    <a:pt x="337" y="432"/>
                    <a:pt x="434" y="337"/>
                    <a:pt x="434" y="214"/>
                  </a:cubicBezTo>
                  <a:cubicBezTo>
                    <a:pt x="434"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1"/>
            <p:cNvSpPr/>
            <p:nvPr/>
          </p:nvSpPr>
          <p:spPr>
            <a:xfrm>
              <a:off x="1836100" y="2821450"/>
              <a:ext cx="48425" cy="23725"/>
            </a:xfrm>
            <a:custGeom>
              <a:rect b="b" l="l" r="r" t="t"/>
              <a:pathLst>
                <a:path extrusionOk="0" h="949" w="1937">
                  <a:moveTo>
                    <a:pt x="1463" y="429"/>
                  </a:moveTo>
                  <a:cubicBezTo>
                    <a:pt x="1485" y="429"/>
                    <a:pt x="1508" y="452"/>
                    <a:pt x="1508" y="474"/>
                  </a:cubicBezTo>
                  <a:cubicBezTo>
                    <a:pt x="1508" y="497"/>
                    <a:pt x="1485" y="516"/>
                    <a:pt x="1463" y="516"/>
                  </a:cubicBezTo>
                  <a:lnTo>
                    <a:pt x="473" y="516"/>
                  </a:lnTo>
                  <a:cubicBezTo>
                    <a:pt x="452" y="516"/>
                    <a:pt x="429" y="497"/>
                    <a:pt x="429" y="474"/>
                  </a:cubicBezTo>
                  <a:cubicBezTo>
                    <a:pt x="429" y="452"/>
                    <a:pt x="452" y="429"/>
                    <a:pt x="473" y="429"/>
                  </a:cubicBezTo>
                  <a:close/>
                  <a:moveTo>
                    <a:pt x="473" y="1"/>
                  </a:moveTo>
                  <a:cubicBezTo>
                    <a:pt x="210" y="1"/>
                    <a:pt x="0" y="211"/>
                    <a:pt x="0" y="474"/>
                  </a:cubicBezTo>
                  <a:cubicBezTo>
                    <a:pt x="0" y="739"/>
                    <a:pt x="210" y="949"/>
                    <a:pt x="473" y="949"/>
                  </a:cubicBezTo>
                  <a:lnTo>
                    <a:pt x="1463" y="949"/>
                  </a:lnTo>
                  <a:cubicBezTo>
                    <a:pt x="1727" y="949"/>
                    <a:pt x="1937" y="739"/>
                    <a:pt x="1937" y="474"/>
                  </a:cubicBezTo>
                  <a:cubicBezTo>
                    <a:pt x="1937" y="211"/>
                    <a:pt x="1727" y="1"/>
                    <a:pt x="14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1"/>
            <p:cNvSpPr/>
            <p:nvPr/>
          </p:nvSpPr>
          <p:spPr>
            <a:xfrm>
              <a:off x="1836100" y="2772025"/>
              <a:ext cx="10725" cy="13125"/>
            </a:xfrm>
            <a:custGeom>
              <a:rect b="b" l="l" r="r" t="t"/>
              <a:pathLst>
                <a:path extrusionOk="0" h="525" w="429">
                  <a:moveTo>
                    <a:pt x="214" y="1"/>
                  </a:moveTo>
                  <a:cubicBezTo>
                    <a:pt x="96" y="1"/>
                    <a:pt x="0" y="96"/>
                    <a:pt x="0" y="215"/>
                  </a:cubicBezTo>
                  <a:lnTo>
                    <a:pt x="0" y="306"/>
                  </a:lnTo>
                  <a:cubicBezTo>
                    <a:pt x="0" y="424"/>
                    <a:pt x="96" y="525"/>
                    <a:pt x="214" y="525"/>
                  </a:cubicBezTo>
                  <a:cubicBezTo>
                    <a:pt x="332" y="525"/>
                    <a:pt x="429" y="424"/>
                    <a:pt x="429" y="306"/>
                  </a:cubicBezTo>
                  <a:lnTo>
                    <a:pt x="429" y="215"/>
                  </a:lnTo>
                  <a:cubicBezTo>
                    <a:pt x="429" y="96"/>
                    <a:pt x="332"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1"/>
            <p:cNvSpPr/>
            <p:nvPr/>
          </p:nvSpPr>
          <p:spPr>
            <a:xfrm>
              <a:off x="1848050" y="2772025"/>
              <a:ext cx="10825" cy="13125"/>
            </a:xfrm>
            <a:custGeom>
              <a:rect b="b" l="l" r="r" t="t"/>
              <a:pathLst>
                <a:path extrusionOk="0" h="525" w="433">
                  <a:moveTo>
                    <a:pt x="214" y="1"/>
                  </a:moveTo>
                  <a:cubicBezTo>
                    <a:pt x="96" y="1"/>
                    <a:pt x="1" y="96"/>
                    <a:pt x="1" y="215"/>
                  </a:cubicBezTo>
                  <a:lnTo>
                    <a:pt x="1" y="306"/>
                  </a:lnTo>
                  <a:cubicBezTo>
                    <a:pt x="1" y="424"/>
                    <a:pt x="96" y="525"/>
                    <a:pt x="214" y="525"/>
                  </a:cubicBezTo>
                  <a:cubicBezTo>
                    <a:pt x="333" y="525"/>
                    <a:pt x="433" y="424"/>
                    <a:pt x="433" y="306"/>
                  </a:cubicBezTo>
                  <a:lnTo>
                    <a:pt x="433" y="215"/>
                  </a:lnTo>
                  <a:cubicBezTo>
                    <a:pt x="433" y="96"/>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1"/>
            <p:cNvSpPr/>
            <p:nvPr/>
          </p:nvSpPr>
          <p:spPr>
            <a:xfrm>
              <a:off x="1836100" y="2790700"/>
              <a:ext cx="35900" cy="10850"/>
            </a:xfrm>
            <a:custGeom>
              <a:rect b="b" l="l" r="r" t="t"/>
              <a:pathLst>
                <a:path extrusionOk="0" h="434" w="1436">
                  <a:moveTo>
                    <a:pt x="214" y="1"/>
                  </a:moveTo>
                  <a:cubicBezTo>
                    <a:pt x="96" y="1"/>
                    <a:pt x="0" y="97"/>
                    <a:pt x="0" y="215"/>
                  </a:cubicBezTo>
                  <a:cubicBezTo>
                    <a:pt x="0" y="333"/>
                    <a:pt x="96" y="434"/>
                    <a:pt x="214" y="434"/>
                  </a:cubicBezTo>
                  <a:lnTo>
                    <a:pt x="1217" y="434"/>
                  </a:lnTo>
                  <a:cubicBezTo>
                    <a:pt x="1340" y="434"/>
                    <a:pt x="1436" y="333"/>
                    <a:pt x="1436" y="215"/>
                  </a:cubicBezTo>
                  <a:cubicBezTo>
                    <a:pt x="1436" y="97"/>
                    <a:pt x="1340" y="1"/>
                    <a:pt x="12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1"/>
            <p:cNvSpPr/>
            <p:nvPr/>
          </p:nvSpPr>
          <p:spPr>
            <a:xfrm>
              <a:off x="1836100" y="2803700"/>
              <a:ext cx="57325" cy="10725"/>
            </a:xfrm>
            <a:custGeom>
              <a:rect b="b" l="l" r="r" t="t"/>
              <a:pathLst>
                <a:path extrusionOk="0" h="429" w="2293">
                  <a:moveTo>
                    <a:pt x="214" y="0"/>
                  </a:moveTo>
                  <a:cubicBezTo>
                    <a:pt x="96" y="0"/>
                    <a:pt x="0" y="96"/>
                    <a:pt x="0" y="214"/>
                  </a:cubicBezTo>
                  <a:cubicBezTo>
                    <a:pt x="0" y="332"/>
                    <a:pt x="96" y="429"/>
                    <a:pt x="214" y="429"/>
                  </a:cubicBezTo>
                  <a:lnTo>
                    <a:pt x="2073" y="429"/>
                  </a:lnTo>
                  <a:cubicBezTo>
                    <a:pt x="2196" y="429"/>
                    <a:pt x="2292" y="332"/>
                    <a:pt x="2292" y="214"/>
                  </a:cubicBezTo>
                  <a:cubicBezTo>
                    <a:pt x="2292" y="96"/>
                    <a:pt x="2196" y="0"/>
                    <a:pt x="20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1"/>
            <p:cNvSpPr/>
            <p:nvPr/>
          </p:nvSpPr>
          <p:spPr>
            <a:xfrm>
              <a:off x="1747825" y="2825775"/>
              <a:ext cx="10850" cy="10850"/>
            </a:xfrm>
            <a:custGeom>
              <a:rect b="b" l="l" r="r" t="t"/>
              <a:pathLst>
                <a:path extrusionOk="0" h="434" w="434">
                  <a:moveTo>
                    <a:pt x="214" y="1"/>
                  </a:moveTo>
                  <a:cubicBezTo>
                    <a:pt x="91" y="6"/>
                    <a:pt x="0" y="101"/>
                    <a:pt x="0" y="225"/>
                  </a:cubicBezTo>
                  <a:cubicBezTo>
                    <a:pt x="0" y="343"/>
                    <a:pt x="101" y="434"/>
                    <a:pt x="214" y="434"/>
                  </a:cubicBezTo>
                  <a:lnTo>
                    <a:pt x="219" y="434"/>
                  </a:lnTo>
                  <a:cubicBezTo>
                    <a:pt x="337" y="434"/>
                    <a:pt x="433" y="334"/>
                    <a:pt x="433" y="215"/>
                  </a:cubicBezTo>
                  <a:cubicBezTo>
                    <a:pt x="429" y="97"/>
                    <a:pt x="332"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1"/>
            <p:cNvSpPr/>
            <p:nvPr/>
          </p:nvSpPr>
          <p:spPr>
            <a:xfrm>
              <a:off x="1747825" y="2838900"/>
              <a:ext cx="10850" cy="10825"/>
            </a:xfrm>
            <a:custGeom>
              <a:rect b="b" l="l" r="r" t="t"/>
              <a:pathLst>
                <a:path extrusionOk="0" h="433" w="434">
                  <a:moveTo>
                    <a:pt x="214" y="0"/>
                  </a:moveTo>
                  <a:cubicBezTo>
                    <a:pt x="95" y="0"/>
                    <a:pt x="0" y="96"/>
                    <a:pt x="0" y="214"/>
                  </a:cubicBezTo>
                  <a:cubicBezTo>
                    <a:pt x="0" y="333"/>
                    <a:pt x="95" y="432"/>
                    <a:pt x="214" y="432"/>
                  </a:cubicBezTo>
                  <a:cubicBezTo>
                    <a:pt x="337" y="432"/>
                    <a:pt x="433" y="333"/>
                    <a:pt x="433" y="214"/>
                  </a:cubicBezTo>
                  <a:cubicBezTo>
                    <a:pt x="433" y="96"/>
                    <a:pt x="337"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1"/>
            <p:cNvSpPr/>
            <p:nvPr/>
          </p:nvSpPr>
          <p:spPr>
            <a:xfrm>
              <a:off x="1761125" y="2825775"/>
              <a:ext cx="10850" cy="10850"/>
            </a:xfrm>
            <a:custGeom>
              <a:rect b="b" l="l" r="r" t="t"/>
              <a:pathLst>
                <a:path extrusionOk="0" h="434" w="434">
                  <a:moveTo>
                    <a:pt x="219" y="1"/>
                  </a:moveTo>
                  <a:cubicBezTo>
                    <a:pt x="97" y="1"/>
                    <a:pt x="1" y="101"/>
                    <a:pt x="1" y="219"/>
                  </a:cubicBezTo>
                  <a:cubicBezTo>
                    <a:pt x="1" y="338"/>
                    <a:pt x="97" y="434"/>
                    <a:pt x="219" y="434"/>
                  </a:cubicBezTo>
                  <a:cubicBezTo>
                    <a:pt x="338" y="434"/>
                    <a:pt x="434" y="338"/>
                    <a:pt x="434" y="219"/>
                  </a:cubicBezTo>
                  <a:lnTo>
                    <a:pt x="434" y="215"/>
                  </a:lnTo>
                  <a:cubicBezTo>
                    <a:pt x="434"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1"/>
            <p:cNvSpPr/>
            <p:nvPr/>
          </p:nvSpPr>
          <p:spPr>
            <a:xfrm>
              <a:off x="1761125" y="2838900"/>
              <a:ext cx="10850" cy="10825"/>
            </a:xfrm>
            <a:custGeom>
              <a:rect b="b" l="l" r="r" t="t"/>
              <a:pathLst>
                <a:path extrusionOk="0" h="433" w="434">
                  <a:moveTo>
                    <a:pt x="219" y="0"/>
                  </a:moveTo>
                  <a:cubicBezTo>
                    <a:pt x="97" y="0"/>
                    <a:pt x="1" y="96"/>
                    <a:pt x="1" y="214"/>
                  </a:cubicBezTo>
                  <a:cubicBezTo>
                    <a:pt x="1" y="333"/>
                    <a:pt x="97" y="432"/>
                    <a:pt x="219" y="432"/>
                  </a:cubicBezTo>
                  <a:cubicBezTo>
                    <a:pt x="338" y="432"/>
                    <a:pt x="434" y="333"/>
                    <a:pt x="434" y="214"/>
                  </a:cubicBezTo>
                  <a:cubicBezTo>
                    <a:pt x="434"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1"/>
            <p:cNvSpPr/>
            <p:nvPr/>
          </p:nvSpPr>
          <p:spPr>
            <a:xfrm>
              <a:off x="1774575" y="2825775"/>
              <a:ext cx="10750" cy="10850"/>
            </a:xfrm>
            <a:custGeom>
              <a:rect b="b" l="l" r="r" t="t"/>
              <a:pathLst>
                <a:path extrusionOk="0" h="434" w="430">
                  <a:moveTo>
                    <a:pt x="215" y="1"/>
                  </a:moveTo>
                  <a:cubicBezTo>
                    <a:pt x="97" y="1"/>
                    <a:pt x="1" y="101"/>
                    <a:pt x="1" y="219"/>
                  </a:cubicBezTo>
                  <a:cubicBezTo>
                    <a:pt x="1" y="338"/>
                    <a:pt x="97" y="434"/>
                    <a:pt x="215" y="434"/>
                  </a:cubicBezTo>
                  <a:cubicBezTo>
                    <a:pt x="333" y="434"/>
                    <a:pt x="429" y="338"/>
                    <a:pt x="429" y="219"/>
                  </a:cubicBezTo>
                  <a:lnTo>
                    <a:pt x="429" y="215"/>
                  </a:lnTo>
                  <a:cubicBezTo>
                    <a:pt x="429"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1"/>
            <p:cNvSpPr/>
            <p:nvPr/>
          </p:nvSpPr>
          <p:spPr>
            <a:xfrm>
              <a:off x="1774575" y="2838750"/>
              <a:ext cx="10750" cy="10875"/>
            </a:xfrm>
            <a:custGeom>
              <a:rect b="b" l="l" r="r" t="t"/>
              <a:pathLst>
                <a:path extrusionOk="0" h="435" w="430">
                  <a:moveTo>
                    <a:pt x="215" y="1"/>
                  </a:moveTo>
                  <a:cubicBezTo>
                    <a:pt x="97" y="1"/>
                    <a:pt x="1" y="102"/>
                    <a:pt x="1" y="220"/>
                  </a:cubicBezTo>
                  <a:cubicBezTo>
                    <a:pt x="1" y="339"/>
                    <a:pt x="97" y="434"/>
                    <a:pt x="215" y="434"/>
                  </a:cubicBezTo>
                  <a:cubicBezTo>
                    <a:pt x="333" y="434"/>
                    <a:pt x="429" y="339"/>
                    <a:pt x="429" y="220"/>
                  </a:cubicBezTo>
                  <a:cubicBezTo>
                    <a:pt x="429" y="102"/>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41"/>
          <p:cNvGrpSpPr/>
          <p:nvPr/>
        </p:nvGrpSpPr>
        <p:grpSpPr>
          <a:xfrm>
            <a:off x="988725" y="2950600"/>
            <a:ext cx="368650" cy="358375"/>
            <a:chOff x="988725" y="2654700"/>
            <a:chExt cx="368650" cy="358375"/>
          </a:xfrm>
        </p:grpSpPr>
        <p:sp>
          <p:nvSpPr>
            <p:cNvPr id="822" name="Google Shape;822;p41"/>
            <p:cNvSpPr/>
            <p:nvPr/>
          </p:nvSpPr>
          <p:spPr>
            <a:xfrm>
              <a:off x="988725" y="2697725"/>
              <a:ext cx="222025" cy="213650"/>
            </a:xfrm>
            <a:custGeom>
              <a:rect b="b" l="l" r="r" t="t"/>
              <a:pathLst>
                <a:path extrusionOk="0" h="8546" w="8881">
                  <a:moveTo>
                    <a:pt x="2789" y="1638"/>
                  </a:moveTo>
                  <a:lnTo>
                    <a:pt x="3281" y="2571"/>
                  </a:lnTo>
                  <a:cubicBezTo>
                    <a:pt x="2917" y="2936"/>
                    <a:pt x="2620" y="3373"/>
                    <a:pt x="2416" y="3856"/>
                  </a:cubicBezTo>
                  <a:cubicBezTo>
                    <a:pt x="2156" y="3902"/>
                    <a:pt x="1901" y="3984"/>
                    <a:pt x="1664" y="4102"/>
                  </a:cubicBezTo>
                  <a:lnTo>
                    <a:pt x="1390" y="3743"/>
                  </a:lnTo>
                  <a:lnTo>
                    <a:pt x="1650" y="3743"/>
                  </a:lnTo>
                  <a:cubicBezTo>
                    <a:pt x="1727" y="3743"/>
                    <a:pt x="1796" y="3701"/>
                    <a:pt x="1836" y="3638"/>
                  </a:cubicBezTo>
                  <a:cubicBezTo>
                    <a:pt x="1874" y="3574"/>
                    <a:pt x="1878" y="3497"/>
                    <a:pt x="1846" y="3428"/>
                  </a:cubicBezTo>
                  <a:lnTo>
                    <a:pt x="1381" y="2508"/>
                  </a:lnTo>
                  <a:lnTo>
                    <a:pt x="1682" y="2508"/>
                  </a:lnTo>
                  <a:cubicBezTo>
                    <a:pt x="1754" y="2508"/>
                    <a:pt x="1828" y="2466"/>
                    <a:pt x="1864" y="2403"/>
                  </a:cubicBezTo>
                  <a:cubicBezTo>
                    <a:pt x="1905" y="2340"/>
                    <a:pt x="1905" y="2258"/>
                    <a:pt x="1869" y="2189"/>
                  </a:cubicBezTo>
                  <a:lnTo>
                    <a:pt x="1573" y="1638"/>
                  </a:lnTo>
                  <a:close/>
                  <a:moveTo>
                    <a:pt x="5711" y="0"/>
                  </a:moveTo>
                  <a:cubicBezTo>
                    <a:pt x="5632" y="0"/>
                    <a:pt x="5556" y="42"/>
                    <a:pt x="5518" y="115"/>
                  </a:cubicBezTo>
                  <a:lnTo>
                    <a:pt x="4730" y="1619"/>
                  </a:lnTo>
                  <a:cubicBezTo>
                    <a:pt x="4320" y="1779"/>
                    <a:pt x="3941" y="1997"/>
                    <a:pt x="3609" y="2271"/>
                  </a:cubicBezTo>
                  <a:lnTo>
                    <a:pt x="3158" y="1414"/>
                  </a:lnTo>
                  <a:cubicBezTo>
                    <a:pt x="3090" y="1282"/>
                    <a:pt x="2957" y="1205"/>
                    <a:pt x="2812" y="1205"/>
                  </a:cubicBezTo>
                  <a:lnTo>
                    <a:pt x="1508" y="1205"/>
                  </a:lnTo>
                  <a:cubicBezTo>
                    <a:pt x="1367" y="1205"/>
                    <a:pt x="1245" y="1273"/>
                    <a:pt x="1172" y="1396"/>
                  </a:cubicBezTo>
                  <a:cubicBezTo>
                    <a:pt x="1098" y="1514"/>
                    <a:pt x="1094" y="1661"/>
                    <a:pt x="1163" y="1783"/>
                  </a:cubicBezTo>
                  <a:lnTo>
                    <a:pt x="1317" y="2075"/>
                  </a:lnTo>
                  <a:cubicBezTo>
                    <a:pt x="1180" y="2075"/>
                    <a:pt x="1058" y="2148"/>
                    <a:pt x="985" y="2262"/>
                  </a:cubicBezTo>
                  <a:cubicBezTo>
                    <a:pt x="912" y="2380"/>
                    <a:pt x="907" y="2521"/>
                    <a:pt x="967" y="2645"/>
                  </a:cubicBezTo>
                  <a:lnTo>
                    <a:pt x="1299" y="3310"/>
                  </a:lnTo>
                  <a:cubicBezTo>
                    <a:pt x="1153" y="3314"/>
                    <a:pt x="1022" y="3396"/>
                    <a:pt x="957" y="3528"/>
                  </a:cubicBezTo>
                  <a:cubicBezTo>
                    <a:pt x="889" y="3661"/>
                    <a:pt x="907" y="3820"/>
                    <a:pt x="999" y="3938"/>
                  </a:cubicBezTo>
                  <a:lnTo>
                    <a:pt x="1285" y="4321"/>
                  </a:lnTo>
                  <a:cubicBezTo>
                    <a:pt x="1085" y="4458"/>
                    <a:pt x="898" y="4622"/>
                    <a:pt x="734" y="4809"/>
                  </a:cubicBezTo>
                  <a:cubicBezTo>
                    <a:pt x="261" y="5347"/>
                    <a:pt x="0" y="6039"/>
                    <a:pt x="0" y="6754"/>
                  </a:cubicBezTo>
                  <a:cubicBezTo>
                    <a:pt x="0" y="7364"/>
                    <a:pt x="187" y="7953"/>
                    <a:pt x="538" y="8453"/>
                  </a:cubicBezTo>
                  <a:cubicBezTo>
                    <a:pt x="584" y="8512"/>
                    <a:pt x="648" y="8545"/>
                    <a:pt x="716" y="8545"/>
                  </a:cubicBezTo>
                  <a:cubicBezTo>
                    <a:pt x="761" y="8545"/>
                    <a:pt x="803" y="8531"/>
                    <a:pt x="839" y="8504"/>
                  </a:cubicBezTo>
                  <a:cubicBezTo>
                    <a:pt x="940" y="8436"/>
                    <a:pt x="962" y="8299"/>
                    <a:pt x="894" y="8203"/>
                  </a:cubicBezTo>
                  <a:cubicBezTo>
                    <a:pt x="593" y="7780"/>
                    <a:pt x="433" y="7274"/>
                    <a:pt x="433" y="6754"/>
                  </a:cubicBezTo>
                  <a:cubicBezTo>
                    <a:pt x="433" y="5505"/>
                    <a:pt x="1363" y="4435"/>
                    <a:pt x="2597" y="4262"/>
                  </a:cubicBezTo>
                  <a:cubicBezTo>
                    <a:pt x="2675" y="4253"/>
                    <a:pt x="2744" y="4199"/>
                    <a:pt x="2771" y="4130"/>
                  </a:cubicBezTo>
                  <a:cubicBezTo>
                    <a:pt x="3113" y="3259"/>
                    <a:pt x="3769" y="2553"/>
                    <a:pt x="4598" y="2148"/>
                  </a:cubicBezTo>
                  <a:cubicBezTo>
                    <a:pt x="4612" y="2203"/>
                    <a:pt x="4635" y="2258"/>
                    <a:pt x="4662" y="2307"/>
                  </a:cubicBezTo>
                  <a:cubicBezTo>
                    <a:pt x="4762" y="2466"/>
                    <a:pt x="4935" y="2567"/>
                    <a:pt x="5127" y="2567"/>
                  </a:cubicBezTo>
                  <a:lnTo>
                    <a:pt x="5910" y="2567"/>
                  </a:lnTo>
                  <a:lnTo>
                    <a:pt x="5222" y="4066"/>
                  </a:lnTo>
                  <a:cubicBezTo>
                    <a:pt x="5150" y="4235"/>
                    <a:pt x="5163" y="4426"/>
                    <a:pt x="5259" y="4581"/>
                  </a:cubicBezTo>
                  <a:cubicBezTo>
                    <a:pt x="5359" y="4735"/>
                    <a:pt x="5532" y="4832"/>
                    <a:pt x="5714" y="4832"/>
                  </a:cubicBezTo>
                  <a:lnTo>
                    <a:pt x="6593" y="4832"/>
                  </a:lnTo>
                  <a:lnTo>
                    <a:pt x="6471" y="5337"/>
                  </a:lnTo>
                  <a:cubicBezTo>
                    <a:pt x="6097" y="5406"/>
                    <a:pt x="5751" y="5538"/>
                    <a:pt x="5441" y="5738"/>
                  </a:cubicBezTo>
                  <a:cubicBezTo>
                    <a:pt x="5341" y="5802"/>
                    <a:pt x="5314" y="5934"/>
                    <a:pt x="5377" y="6035"/>
                  </a:cubicBezTo>
                  <a:cubicBezTo>
                    <a:pt x="5418" y="6099"/>
                    <a:pt x="5490" y="6136"/>
                    <a:pt x="5563" y="6136"/>
                  </a:cubicBezTo>
                  <a:cubicBezTo>
                    <a:pt x="5603" y="6136"/>
                    <a:pt x="5643" y="6125"/>
                    <a:pt x="5678" y="6102"/>
                  </a:cubicBezTo>
                  <a:cubicBezTo>
                    <a:pt x="6061" y="5852"/>
                    <a:pt x="6517" y="5724"/>
                    <a:pt x="6999" y="5724"/>
                  </a:cubicBezTo>
                  <a:cubicBezTo>
                    <a:pt x="7560" y="5724"/>
                    <a:pt x="8097" y="5907"/>
                    <a:pt x="8502" y="6235"/>
                  </a:cubicBezTo>
                  <a:cubicBezTo>
                    <a:pt x="8544" y="6266"/>
                    <a:pt x="8594" y="6281"/>
                    <a:pt x="8639" y="6281"/>
                  </a:cubicBezTo>
                  <a:cubicBezTo>
                    <a:pt x="8704" y="6281"/>
                    <a:pt x="8767" y="6253"/>
                    <a:pt x="8808" y="6203"/>
                  </a:cubicBezTo>
                  <a:cubicBezTo>
                    <a:pt x="8881" y="6107"/>
                    <a:pt x="8868" y="5970"/>
                    <a:pt x="8776" y="5898"/>
                  </a:cubicBezTo>
                  <a:cubicBezTo>
                    <a:pt x="8576" y="5734"/>
                    <a:pt x="8348" y="5606"/>
                    <a:pt x="8102" y="5505"/>
                  </a:cubicBezTo>
                  <a:lnTo>
                    <a:pt x="8603" y="4849"/>
                  </a:lnTo>
                  <a:cubicBezTo>
                    <a:pt x="8676" y="4754"/>
                    <a:pt x="8658" y="4617"/>
                    <a:pt x="8562" y="4544"/>
                  </a:cubicBezTo>
                  <a:cubicBezTo>
                    <a:pt x="8522" y="4514"/>
                    <a:pt x="8477" y="4500"/>
                    <a:pt x="8431" y="4500"/>
                  </a:cubicBezTo>
                  <a:cubicBezTo>
                    <a:pt x="8367" y="4500"/>
                    <a:pt x="8304" y="4529"/>
                    <a:pt x="8261" y="4586"/>
                  </a:cubicBezTo>
                  <a:lnTo>
                    <a:pt x="7665" y="5369"/>
                  </a:lnTo>
                  <a:cubicBezTo>
                    <a:pt x="7451" y="5319"/>
                    <a:pt x="7227" y="5292"/>
                    <a:pt x="6999" y="5292"/>
                  </a:cubicBezTo>
                  <a:lnTo>
                    <a:pt x="6927" y="5292"/>
                  </a:lnTo>
                  <a:lnTo>
                    <a:pt x="7081" y="4668"/>
                  </a:lnTo>
                  <a:cubicBezTo>
                    <a:pt x="7095" y="4599"/>
                    <a:pt x="7081" y="4531"/>
                    <a:pt x="7040" y="4481"/>
                  </a:cubicBezTo>
                  <a:cubicBezTo>
                    <a:pt x="6999" y="4426"/>
                    <a:pt x="6935" y="4399"/>
                    <a:pt x="6872" y="4399"/>
                  </a:cubicBezTo>
                  <a:lnTo>
                    <a:pt x="5714" y="4399"/>
                  </a:lnTo>
                  <a:cubicBezTo>
                    <a:pt x="5664" y="4399"/>
                    <a:pt x="5636" y="4367"/>
                    <a:pt x="5623" y="4348"/>
                  </a:cubicBezTo>
                  <a:cubicBezTo>
                    <a:pt x="5614" y="4330"/>
                    <a:pt x="5596" y="4294"/>
                    <a:pt x="5619" y="4243"/>
                  </a:cubicBezTo>
                  <a:lnTo>
                    <a:pt x="6443" y="2439"/>
                  </a:lnTo>
                  <a:cubicBezTo>
                    <a:pt x="6475" y="2371"/>
                    <a:pt x="6466" y="2294"/>
                    <a:pt x="6429" y="2235"/>
                  </a:cubicBezTo>
                  <a:cubicBezTo>
                    <a:pt x="6389" y="2170"/>
                    <a:pt x="6320" y="2134"/>
                    <a:pt x="6248" y="2134"/>
                  </a:cubicBezTo>
                  <a:lnTo>
                    <a:pt x="5127" y="2134"/>
                  </a:lnTo>
                  <a:cubicBezTo>
                    <a:pt x="5072" y="2134"/>
                    <a:pt x="5040" y="2098"/>
                    <a:pt x="5031" y="2084"/>
                  </a:cubicBezTo>
                  <a:cubicBezTo>
                    <a:pt x="5022" y="2066"/>
                    <a:pt x="5003" y="2025"/>
                    <a:pt x="5031" y="1974"/>
                  </a:cubicBezTo>
                  <a:lnTo>
                    <a:pt x="5901" y="317"/>
                  </a:lnTo>
                  <a:cubicBezTo>
                    <a:pt x="5956" y="212"/>
                    <a:pt x="5915" y="79"/>
                    <a:pt x="5810" y="25"/>
                  </a:cubicBezTo>
                  <a:cubicBezTo>
                    <a:pt x="5779" y="8"/>
                    <a:pt x="5744" y="0"/>
                    <a:pt x="57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1"/>
            <p:cNvSpPr/>
            <p:nvPr/>
          </p:nvSpPr>
          <p:spPr>
            <a:xfrm>
              <a:off x="1017200" y="2656175"/>
              <a:ext cx="340175" cy="356900"/>
            </a:xfrm>
            <a:custGeom>
              <a:rect b="b" l="l" r="r" t="t"/>
              <a:pathLst>
                <a:path extrusionOk="0" h="14276" w="13607">
                  <a:moveTo>
                    <a:pt x="11797" y="1851"/>
                  </a:moveTo>
                  <a:lnTo>
                    <a:pt x="11501" y="2406"/>
                  </a:lnTo>
                  <a:cubicBezTo>
                    <a:pt x="11464" y="2475"/>
                    <a:pt x="11464" y="2553"/>
                    <a:pt x="11506" y="2620"/>
                  </a:cubicBezTo>
                  <a:cubicBezTo>
                    <a:pt x="11542" y="2684"/>
                    <a:pt x="11615" y="2725"/>
                    <a:pt x="11693" y="2725"/>
                  </a:cubicBezTo>
                  <a:lnTo>
                    <a:pt x="11988" y="2725"/>
                  </a:lnTo>
                  <a:lnTo>
                    <a:pt x="11529" y="3646"/>
                  </a:lnTo>
                  <a:cubicBezTo>
                    <a:pt x="11491" y="3710"/>
                    <a:pt x="11496" y="3792"/>
                    <a:pt x="11537" y="3855"/>
                  </a:cubicBezTo>
                  <a:cubicBezTo>
                    <a:pt x="11574" y="3920"/>
                    <a:pt x="11642" y="3956"/>
                    <a:pt x="11720" y="3956"/>
                  </a:cubicBezTo>
                  <a:lnTo>
                    <a:pt x="11979" y="3956"/>
                  </a:lnTo>
                  <a:lnTo>
                    <a:pt x="11146" y="5054"/>
                  </a:lnTo>
                  <a:cubicBezTo>
                    <a:pt x="10863" y="4794"/>
                    <a:pt x="10535" y="4584"/>
                    <a:pt x="10171" y="4439"/>
                  </a:cubicBezTo>
                  <a:lnTo>
                    <a:pt x="10462" y="3796"/>
                  </a:lnTo>
                  <a:cubicBezTo>
                    <a:pt x="10494" y="3728"/>
                    <a:pt x="10490" y="3651"/>
                    <a:pt x="10448" y="3586"/>
                  </a:cubicBezTo>
                  <a:cubicBezTo>
                    <a:pt x="10408" y="3527"/>
                    <a:pt x="10339" y="3491"/>
                    <a:pt x="10266" y="3491"/>
                  </a:cubicBezTo>
                  <a:lnTo>
                    <a:pt x="9719" y="3491"/>
                  </a:lnTo>
                  <a:lnTo>
                    <a:pt x="10581" y="1851"/>
                  </a:lnTo>
                  <a:close/>
                  <a:moveTo>
                    <a:pt x="7487" y="11341"/>
                  </a:moveTo>
                  <a:cubicBezTo>
                    <a:pt x="7915" y="11569"/>
                    <a:pt x="8389" y="11692"/>
                    <a:pt x="8877" y="11692"/>
                  </a:cubicBezTo>
                  <a:cubicBezTo>
                    <a:pt x="9127" y="11692"/>
                    <a:pt x="9378" y="11656"/>
                    <a:pt x="9619" y="11596"/>
                  </a:cubicBezTo>
                  <a:lnTo>
                    <a:pt x="10448" y="13146"/>
                  </a:lnTo>
                  <a:cubicBezTo>
                    <a:pt x="10530" y="13291"/>
                    <a:pt x="10526" y="13469"/>
                    <a:pt x="10440" y="13615"/>
                  </a:cubicBezTo>
                  <a:cubicBezTo>
                    <a:pt x="10353" y="13761"/>
                    <a:pt x="10198" y="13848"/>
                    <a:pt x="10029" y="13848"/>
                  </a:cubicBezTo>
                  <a:cubicBezTo>
                    <a:pt x="9851" y="13848"/>
                    <a:pt x="9683" y="13743"/>
                    <a:pt x="9601" y="13579"/>
                  </a:cubicBezTo>
                  <a:cubicBezTo>
                    <a:pt x="9155" y="12690"/>
                    <a:pt x="8352" y="12075"/>
                    <a:pt x="7227" y="11751"/>
                  </a:cubicBezTo>
                  <a:cubicBezTo>
                    <a:pt x="7323" y="11623"/>
                    <a:pt x="7414" y="11487"/>
                    <a:pt x="7487" y="11341"/>
                  </a:cubicBezTo>
                  <a:close/>
                  <a:moveTo>
                    <a:pt x="5637" y="0"/>
                  </a:moveTo>
                  <a:cubicBezTo>
                    <a:pt x="5437" y="0"/>
                    <a:pt x="5254" y="110"/>
                    <a:pt x="5163" y="288"/>
                  </a:cubicBezTo>
                  <a:lnTo>
                    <a:pt x="4876" y="835"/>
                  </a:lnTo>
                  <a:cubicBezTo>
                    <a:pt x="4817" y="944"/>
                    <a:pt x="4858" y="1071"/>
                    <a:pt x="4968" y="1126"/>
                  </a:cubicBezTo>
                  <a:cubicBezTo>
                    <a:pt x="5000" y="1145"/>
                    <a:pt x="5035" y="1153"/>
                    <a:pt x="5070" y="1153"/>
                  </a:cubicBezTo>
                  <a:cubicBezTo>
                    <a:pt x="5145" y="1153"/>
                    <a:pt x="5218" y="1111"/>
                    <a:pt x="5258" y="1039"/>
                  </a:cubicBezTo>
                  <a:lnTo>
                    <a:pt x="5546" y="493"/>
                  </a:lnTo>
                  <a:cubicBezTo>
                    <a:pt x="5564" y="456"/>
                    <a:pt x="5601" y="433"/>
                    <a:pt x="5637" y="433"/>
                  </a:cubicBezTo>
                  <a:lnTo>
                    <a:pt x="8029" y="433"/>
                  </a:lnTo>
                  <a:cubicBezTo>
                    <a:pt x="8084" y="433"/>
                    <a:pt x="8111" y="470"/>
                    <a:pt x="8120" y="484"/>
                  </a:cubicBezTo>
                  <a:cubicBezTo>
                    <a:pt x="8133" y="502"/>
                    <a:pt x="8152" y="543"/>
                    <a:pt x="8125" y="593"/>
                  </a:cubicBezTo>
                  <a:lnTo>
                    <a:pt x="7523" y="1714"/>
                  </a:lnTo>
                  <a:cubicBezTo>
                    <a:pt x="7491" y="1782"/>
                    <a:pt x="7491" y="1864"/>
                    <a:pt x="7532" y="1928"/>
                  </a:cubicBezTo>
                  <a:cubicBezTo>
                    <a:pt x="7569" y="1992"/>
                    <a:pt x="7641" y="2033"/>
                    <a:pt x="7714" y="2033"/>
                  </a:cubicBezTo>
                  <a:lnTo>
                    <a:pt x="8375" y="2033"/>
                  </a:lnTo>
                  <a:cubicBezTo>
                    <a:pt x="8430" y="2033"/>
                    <a:pt x="8457" y="2069"/>
                    <a:pt x="8471" y="2082"/>
                  </a:cubicBezTo>
                  <a:cubicBezTo>
                    <a:pt x="8480" y="2097"/>
                    <a:pt x="8499" y="2137"/>
                    <a:pt x="8476" y="2187"/>
                  </a:cubicBezTo>
                  <a:lnTo>
                    <a:pt x="7573" y="3979"/>
                  </a:lnTo>
                  <a:cubicBezTo>
                    <a:pt x="7542" y="4046"/>
                    <a:pt x="7546" y="4124"/>
                    <a:pt x="7582" y="4187"/>
                  </a:cubicBezTo>
                  <a:cubicBezTo>
                    <a:pt x="7624" y="4252"/>
                    <a:pt x="7692" y="4292"/>
                    <a:pt x="7769" y="4292"/>
                  </a:cubicBezTo>
                  <a:lnTo>
                    <a:pt x="8394" y="4292"/>
                  </a:lnTo>
                  <a:cubicBezTo>
                    <a:pt x="8453" y="4292"/>
                    <a:pt x="8480" y="4334"/>
                    <a:pt x="8489" y="4352"/>
                  </a:cubicBezTo>
                  <a:cubicBezTo>
                    <a:pt x="8499" y="4370"/>
                    <a:pt x="8516" y="4416"/>
                    <a:pt x="8480" y="4466"/>
                  </a:cubicBezTo>
                  <a:lnTo>
                    <a:pt x="7687" y="5505"/>
                  </a:lnTo>
                  <a:cubicBezTo>
                    <a:pt x="7614" y="5600"/>
                    <a:pt x="7632" y="5737"/>
                    <a:pt x="7729" y="5810"/>
                  </a:cubicBezTo>
                  <a:cubicBezTo>
                    <a:pt x="7769" y="5838"/>
                    <a:pt x="7815" y="5851"/>
                    <a:pt x="7860" y="5851"/>
                  </a:cubicBezTo>
                  <a:cubicBezTo>
                    <a:pt x="7924" y="5851"/>
                    <a:pt x="7988" y="5823"/>
                    <a:pt x="8029" y="5769"/>
                  </a:cubicBezTo>
                  <a:lnTo>
                    <a:pt x="8822" y="4725"/>
                  </a:lnTo>
                  <a:cubicBezTo>
                    <a:pt x="8840" y="4703"/>
                    <a:pt x="8858" y="4675"/>
                    <a:pt x="8871" y="4648"/>
                  </a:cubicBezTo>
                  <a:lnTo>
                    <a:pt x="9008" y="4648"/>
                  </a:lnTo>
                  <a:cubicBezTo>
                    <a:pt x="10503" y="4648"/>
                    <a:pt x="11724" y="5865"/>
                    <a:pt x="11724" y="7364"/>
                  </a:cubicBezTo>
                  <a:cubicBezTo>
                    <a:pt x="11724" y="7459"/>
                    <a:pt x="11715" y="7564"/>
                    <a:pt x="11706" y="7665"/>
                  </a:cubicBezTo>
                  <a:cubicBezTo>
                    <a:pt x="11624" y="8184"/>
                    <a:pt x="11382" y="8671"/>
                    <a:pt x="11004" y="9068"/>
                  </a:cubicBezTo>
                  <a:cubicBezTo>
                    <a:pt x="10922" y="9154"/>
                    <a:pt x="10927" y="9291"/>
                    <a:pt x="11014" y="9373"/>
                  </a:cubicBezTo>
                  <a:cubicBezTo>
                    <a:pt x="11054" y="9414"/>
                    <a:pt x="11109" y="9432"/>
                    <a:pt x="11159" y="9432"/>
                  </a:cubicBezTo>
                  <a:cubicBezTo>
                    <a:pt x="11218" y="9432"/>
                    <a:pt x="11277" y="9409"/>
                    <a:pt x="11319" y="9364"/>
                  </a:cubicBezTo>
                  <a:cubicBezTo>
                    <a:pt x="11701" y="8963"/>
                    <a:pt x="11966" y="8475"/>
                    <a:pt x="12089" y="7956"/>
                  </a:cubicBezTo>
                  <a:cubicBezTo>
                    <a:pt x="12726" y="8157"/>
                    <a:pt x="13173" y="8753"/>
                    <a:pt x="13173" y="9442"/>
                  </a:cubicBezTo>
                  <a:cubicBezTo>
                    <a:pt x="13173" y="10298"/>
                    <a:pt x="12476" y="10995"/>
                    <a:pt x="11615" y="10995"/>
                  </a:cubicBezTo>
                  <a:cubicBezTo>
                    <a:pt x="11287" y="10995"/>
                    <a:pt x="10972" y="10895"/>
                    <a:pt x="10709" y="10704"/>
                  </a:cubicBezTo>
                  <a:cubicBezTo>
                    <a:pt x="10669" y="10675"/>
                    <a:pt x="10624" y="10662"/>
                    <a:pt x="10580" y="10662"/>
                  </a:cubicBezTo>
                  <a:cubicBezTo>
                    <a:pt x="10532" y="10662"/>
                    <a:pt x="10484" y="10677"/>
                    <a:pt x="10444" y="10708"/>
                  </a:cubicBezTo>
                  <a:cubicBezTo>
                    <a:pt x="9998" y="11068"/>
                    <a:pt x="9455" y="11259"/>
                    <a:pt x="8877" y="11259"/>
                  </a:cubicBezTo>
                  <a:cubicBezTo>
                    <a:pt x="8389" y="11259"/>
                    <a:pt x="7920" y="11118"/>
                    <a:pt x="7514" y="10854"/>
                  </a:cubicBezTo>
                  <a:cubicBezTo>
                    <a:pt x="7478" y="10833"/>
                    <a:pt x="7436" y="10822"/>
                    <a:pt x="7395" y="10822"/>
                  </a:cubicBezTo>
                  <a:cubicBezTo>
                    <a:pt x="7373" y="10822"/>
                    <a:pt x="7352" y="10825"/>
                    <a:pt x="7332" y="10831"/>
                  </a:cubicBezTo>
                  <a:cubicBezTo>
                    <a:pt x="7273" y="10849"/>
                    <a:pt x="7222" y="10895"/>
                    <a:pt x="7195" y="10954"/>
                  </a:cubicBezTo>
                  <a:cubicBezTo>
                    <a:pt x="6799" y="11884"/>
                    <a:pt x="5892" y="12481"/>
                    <a:pt x="4880" y="12481"/>
                  </a:cubicBezTo>
                  <a:cubicBezTo>
                    <a:pt x="3896" y="12481"/>
                    <a:pt x="2999" y="11902"/>
                    <a:pt x="2594" y="11009"/>
                  </a:cubicBezTo>
                  <a:cubicBezTo>
                    <a:pt x="2274" y="10138"/>
                    <a:pt x="2466" y="9177"/>
                    <a:pt x="3090" y="8498"/>
                  </a:cubicBezTo>
                  <a:cubicBezTo>
                    <a:pt x="3172" y="8412"/>
                    <a:pt x="3168" y="8275"/>
                    <a:pt x="3076" y="8193"/>
                  </a:cubicBezTo>
                  <a:cubicBezTo>
                    <a:pt x="3035" y="8155"/>
                    <a:pt x="2984" y="8136"/>
                    <a:pt x="2932" y="8136"/>
                  </a:cubicBezTo>
                  <a:cubicBezTo>
                    <a:pt x="2874" y="8136"/>
                    <a:pt x="2814" y="8160"/>
                    <a:pt x="2771" y="8206"/>
                  </a:cubicBezTo>
                  <a:cubicBezTo>
                    <a:pt x="2097" y="8944"/>
                    <a:pt x="1855" y="9961"/>
                    <a:pt x="2110" y="10908"/>
                  </a:cubicBezTo>
                  <a:cubicBezTo>
                    <a:pt x="2010" y="10922"/>
                    <a:pt x="1910" y="10927"/>
                    <a:pt x="1809" y="10927"/>
                  </a:cubicBezTo>
                  <a:cubicBezTo>
                    <a:pt x="1290" y="10927"/>
                    <a:pt x="794" y="10772"/>
                    <a:pt x="369" y="10475"/>
                  </a:cubicBezTo>
                  <a:cubicBezTo>
                    <a:pt x="331" y="10449"/>
                    <a:pt x="288" y="10436"/>
                    <a:pt x="245" y="10436"/>
                  </a:cubicBezTo>
                  <a:cubicBezTo>
                    <a:pt x="177" y="10436"/>
                    <a:pt x="111" y="10469"/>
                    <a:pt x="69" y="10530"/>
                  </a:cubicBezTo>
                  <a:cubicBezTo>
                    <a:pt x="1" y="10626"/>
                    <a:pt x="24" y="10763"/>
                    <a:pt x="119" y="10831"/>
                  </a:cubicBezTo>
                  <a:cubicBezTo>
                    <a:pt x="615" y="11177"/>
                    <a:pt x="1199" y="11360"/>
                    <a:pt x="1809" y="11360"/>
                  </a:cubicBezTo>
                  <a:cubicBezTo>
                    <a:pt x="1960" y="11360"/>
                    <a:pt x="2115" y="11350"/>
                    <a:pt x="2265" y="11323"/>
                  </a:cubicBezTo>
                  <a:cubicBezTo>
                    <a:pt x="2771" y="12294"/>
                    <a:pt x="3778" y="12914"/>
                    <a:pt x="4880" y="12914"/>
                  </a:cubicBezTo>
                  <a:cubicBezTo>
                    <a:pt x="5651" y="12914"/>
                    <a:pt x="6366" y="12617"/>
                    <a:pt x="6903" y="12111"/>
                  </a:cubicBezTo>
                  <a:cubicBezTo>
                    <a:pt x="8020" y="12384"/>
                    <a:pt x="8799" y="12945"/>
                    <a:pt x="9218" y="13774"/>
                  </a:cubicBezTo>
                  <a:cubicBezTo>
                    <a:pt x="9373" y="14084"/>
                    <a:pt x="9687" y="14275"/>
                    <a:pt x="10029" y="14275"/>
                  </a:cubicBezTo>
                  <a:cubicBezTo>
                    <a:pt x="10353" y="14275"/>
                    <a:pt x="10644" y="14111"/>
                    <a:pt x="10808" y="13838"/>
                  </a:cubicBezTo>
                  <a:cubicBezTo>
                    <a:pt x="10976" y="13560"/>
                    <a:pt x="10982" y="13223"/>
                    <a:pt x="10831" y="12941"/>
                  </a:cubicBezTo>
                  <a:lnTo>
                    <a:pt x="10034" y="11451"/>
                  </a:lnTo>
                  <a:cubicBezTo>
                    <a:pt x="10230" y="11369"/>
                    <a:pt x="10417" y="11268"/>
                    <a:pt x="10589" y="11141"/>
                  </a:cubicBezTo>
                  <a:cubicBezTo>
                    <a:pt x="10900" y="11332"/>
                    <a:pt x="11250" y="11428"/>
                    <a:pt x="11615" y="11428"/>
                  </a:cubicBezTo>
                  <a:cubicBezTo>
                    <a:pt x="12713" y="11428"/>
                    <a:pt x="13606" y="10535"/>
                    <a:pt x="13606" y="9442"/>
                  </a:cubicBezTo>
                  <a:cubicBezTo>
                    <a:pt x="13606" y="8534"/>
                    <a:pt x="13005" y="7760"/>
                    <a:pt x="12148" y="7523"/>
                  </a:cubicBezTo>
                  <a:cubicBezTo>
                    <a:pt x="12152" y="7468"/>
                    <a:pt x="12152" y="7413"/>
                    <a:pt x="12152" y="7359"/>
                  </a:cubicBezTo>
                  <a:cubicBezTo>
                    <a:pt x="12152" y="6607"/>
                    <a:pt x="11888" y="5915"/>
                    <a:pt x="11447" y="5373"/>
                  </a:cubicBezTo>
                  <a:lnTo>
                    <a:pt x="12371" y="4156"/>
                  </a:lnTo>
                  <a:cubicBezTo>
                    <a:pt x="12463" y="4038"/>
                    <a:pt x="12480" y="3878"/>
                    <a:pt x="12412" y="3741"/>
                  </a:cubicBezTo>
                  <a:cubicBezTo>
                    <a:pt x="12349" y="3609"/>
                    <a:pt x="12216" y="3527"/>
                    <a:pt x="12070" y="3523"/>
                  </a:cubicBezTo>
                  <a:lnTo>
                    <a:pt x="12403" y="2862"/>
                  </a:lnTo>
                  <a:cubicBezTo>
                    <a:pt x="12463" y="2739"/>
                    <a:pt x="12458" y="2593"/>
                    <a:pt x="12385" y="2479"/>
                  </a:cubicBezTo>
                  <a:cubicBezTo>
                    <a:pt x="12312" y="2361"/>
                    <a:pt x="12189" y="2292"/>
                    <a:pt x="12052" y="2292"/>
                  </a:cubicBezTo>
                  <a:lnTo>
                    <a:pt x="12207" y="1996"/>
                  </a:lnTo>
                  <a:cubicBezTo>
                    <a:pt x="12276" y="1874"/>
                    <a:pt x="12271" y="1727"/>
                    <a:pt x="12198" y="1609"/>
                  </a:cubicBezTo>
                  <a:cubicBezTo>
                    <a:pt x="12125" y="1491"/>
                    <a:pt x="12002" y="1418"/>
                    <a:pt x="11861" y="1418"/>
                  </a:cubicBezTo>
                  <a:lnTo>
                    <a:pt x="10558" y="1418"/>
                  </a:lnTo>
                  <a:cubicBezTo>
                    <a:pt x="10412" y="1418"/>
                    <a:pt x="10280" y="1500"/>
                    <a:pt x="10211" y="1632"/>
                  </a:cubicBezTo>
                  <a:lnTo>
                    <a:pt x="9309" y="3345"/>
                  </a:lnTo>
                  <a:cubicBezTo>
                    <a:pt x="9245" y="3468"/>
                    <a:pt x="9250" y="3613"/>
                    <a:pt x="9319" y="3733"/>
                  </a:cubicBezTo>
                  <a:cubicBezTo>
                    <a:pt x="9391" y="3851"/>
                    <a:pt x="9519" y="3924"/>
                    <a:pt x="9655" y="3924"/>
                  </a:cubicBezTo>
                  <a:lnTo>
                    <a:pt x="9929" y="3924"/>
                  </a:lnTo>
                  <a:lnTo>
                    <a:pt x="9756" y="4307"/>
                  </a:lnTo>
                  <a:cubicBezTo>
                    <a:pt x="9514" y="4248"/>
                    <a:pt x="9264" y="4215"/>
                    <a:pt x="9008" y="4215"/>
                  </a:cubicBezTo>
                  <a:lnTo>
                    <a:pt x="8904" y="4215"/>
                  </a:lnTo>
                  <a:cubicBezTo>
                    <a:pt x="8894" y="4197"/>
                    <a:pt x="8886" y="4179"/>
                    <a:pt x="8877" y="4160"/>
                  </a:cubicBezTo>
                  <a:cubicBezTo>
                    <a:pt x="8785" y="3974"/>
                    <a:pt x="8604" y="3859"/>
                    <a:pt x="8394" y="3859"/>
                  </a:cubicBezTo>
                  <a:lnTo>
                    <a:pt x="8120" y="3859"/>
                  </a:lnTo>
                  <a:lnTo>
                    <a:pt x="8858" y="2379"/>
                  </a:lnTo>
                  <a:cubicBezTo>
                    <a:pt x="8945" y="2215"/>
                    <a:pt x="8936" y="2015"/>
                    <a:pt x="8835" y="1855"/>
                  </a:cubicBezTo>
                  <a:cubicBezTo>
                    <a:pt x="8735" y="1695"/>
                    <a:pt x="8566" y="1600"/>
                    <a:pt x="8375" y="1600"/>
                  </a:cubicBezTo>
                  <a:lnTo>
                    <a:pt x="8074" y="1600"/>
                  </a:lnTo>
                  <a:lnTo>
                    <a:pt x="8507" y="793"/>
                  </a:lnTo>
                  <a:cubicBezTo>
                    <a:pt x="8594" y="625"/>
                    <a:pt x="8589" y="429"/>
                    <a:pt x="8494" y="265"/>
                  </a:cubicBezTo>
                  <a:cubicBezTo>
                    <a:pt x="8394" y="101"/>
                    <a:pt x="8221" y="0"/>
                    <a:pt x="80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1"/>
            <p:cNvSpPr/>
            <p:nvPr/>
          </p:nvSpPr>
          <p:spPr>
            <a:xfrm>
              <a:off x="1158225" y="2893675"/>
              <a:ext cx="10850" cy="10850"/>
            </a:xfrm>
            <a:custGeom>
              <a:rect b="b" l="l" r="r" t="t"/>
              <a:pathLst>
                <a:path extrusionOk="0" h="434" w="434">
                  <a:moveTo>
                    <a:pt x="215" y="1"/>
                  </a:moveTo>
                  <a:cubicBezTo>
                    <a:pt x="96" y="5"/>
                    <a:pt x="0" y="100"/>
                    <a:pt x="0" y="220"/>
                  </a:cubicBezTo>
                  <a:cubicBezTo>
                    <a:pt x="0" y="338"/>
                    <a:pt x="101" y="434"/>
                    <a:pt x="219" y="434"/>
                  </a:cubicBezTo>
                  <a:cubicBezTo>
                    <a:pt x="338" y="434"/>
                    <a:pt x="433" y="338"/>
                    <a:pt x="433" y="220"/>
                  </a:cubicBezTo>
                  <a:cubicBezTo>
                    <a:pt x="433" y="96"/>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1"/>
            <p:cNvSpPr/>
            <p:nvPr/>
          </p:nvSpPr>
          <p:spPr>
            <a:xfrm>
              <a:off x="1170525" y="2903700"/>
              <a:ext cx="10850" cy="10850"/>
            </a:xfrm>
            <a:custGeom>
              <a:rect b="b" l="l" r="r" t="t"/>
              <a:pathLst>
                <a:path extrusionOk="0" h="434" w="434">
                  <a:moveTo>
                    <a:pt x="215" y="0"/>
                  </a:moveTo>
                  <a:cubicBezTo>
                    <a:pt x="92" y="0"/>
                    <a:pt x="0" y="101"/>
                    <a:pt x="0" y="219"/>
                  </a:cubicBezTo>
                  <a:cubicBezTo>
                    <a:pt x="0" y="338"/>
                    <a:pt x="96" y="433"/>
                    <a:pt x="215" y="433"/>
                  </a:cubicBezTo>
                  <a:lnTo>
                    <a:pt x="219" y="433"/>
                  </a:lnTo>
                  <a:cubicBezTo>
                    <a:pt x="338" y="433"/>
                    <a:pt x="433" y="338"/>
                    <a:pt x="433" y="214"/>
                  </a:cubicBezTo>
                  <a:cubicBezTo>
                    <a:pt x="433" y="96"/>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1"/>
            <p:cNvSpPr/>
            <p:nvPr/>
          </p:nvSpPr>
          <p:spPr>
            <a:xfrm>
              <a:off x="1138750" y="2913050"/>
              <a:ext cx="10950" cy="10850"/>
            </a:xfrm>
            <a:custGeom>
              <a:rect b="b" l="l" r="r" t="t"/>
              <a:pathLst>
                <a:path extrusionOk="0" h="434" w="438">
                  <a:moveTo>
                    <a:pt x="215" y="0"/>
                  </a:moveTo>
                  <a:cubicBezTo>
                    <a:pt x="96" y="4"/>
                    <a:pt x="1" y="101"/>
                    <a:pt x="1" y="219"/>
                  </a:cubicBezTo>
                  <a:cubicBezTo>
                    <a:pt x="5" y="337"/>
                    <a:pt x="100" y="433"/>
                    <a:pt x="219" y="433"/>
                  </a:cubicBezTo>
                  <a:cubicBezTo>
                    <a:pt x="342" y="433"/>
                    <a:pt x="438" y="337"/>
                    <a:pt x="434" y="219"/>
                  </a:cubicBezTo>
                  <a:cubicBezTo>
                    <a:pt x="434"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1"/>
            <p:cNvSpPr/>
            <p:nvPr/>
          </p:nvSpPr>
          <p:spPr>
            <a:xfrm>
              <a:off x="1309725" y="2908150"/>
              <a:ext cx="10950" cy="10850"/>
            </a:xfrm>
            <a:custGeom>
              <a:rect b="b" l="l" r="r" t="t"/>
              <a:pathLst>
                <a:path extrusionOk="0" h="434" w="438">
                  <a:moveTo>
                    <a:pt x="219" y="0"/>
                  </a:moveTo>
                  <a:cubicBezTo>
                    <a:pt x="96" y="0"/>
                    <a:pt x="0" y="95"/>
                    <a:pt x="0" y="215"/>
                  </a:cubicBezTo>
                  <a:cubicBezTo>
                    <a:pt x="0" y="333"/>
                    <a:pt x="101" y="433"/>
                    <a:pt x="219" y="433"/>
                  </a:cubicBezTo>
                  <a:cubicBezTo>
                    <a:pt x="337" y="433"/>
                    <a:pt x="438" y="333"/>
                    <a:pt x="438" y="215"/>
                  </a:cubicBezTo>
                  <a:cubicBezTo>
                    <a:pt x="438" y="95"/>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1"/>
            <p:cNvSpPr/>
            <p:nvPr/>
          </p:nvSpPr>
          <p:spPr>
            <a:xfrm>
              <a:off x="1279875" y="2818400"/>
              <a:ext cx="10850" cy="10825"/>
            </a:xfrm>
            <a:custGeom>
              <a:rect b="b" l="l" r="r" t="t"/>
              <a:pathLst>
                <a:path extrusionOk="0" h="433" w="434">
                  <a:moveTo>
                    <a:pt x="215" y="0"/>
                  </a:moveTo>
                  <a:cubicBezTo>
                    <a:pt x="97" y="0"/>
                    <a:pt x="0" y="100"/>
                    <a:pt x="0" y="219"/>
                  </a:cubicBezTo>
                  <a:cubicBezTo>
                    <a:pt x="0" y="337"/>
                    <a:pt x="97" y="432"/>
                    <a:pt x="219" y="432"/>
                  </a:cubicBezTo>
                  <a:cubicBezTo>
                    <a:pt x="338" y="432"/>
                    <a:pt x="433" y="337"/>
                    <a:pt x="433" y="219"/>
                  </a:cubicBezTo>
                  <a:cubicBezTo>
                    <a:pt x="433" y="100"/>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1"/>
            <p:cNvSpPr/>
            <p:nvPr/>
          </p:nvSpPr>
          <p:spPr>
            <a:xfrm>
              <a:off x="1050925" y="2863825"/>
              <a:ext cx="10850" cy="10750"/>
            </a:xfrm>
            <a:custGeom>
              <a:rect b="b" l="l" r="r" t="t"/>
              <a:pathLst>
                <a:path extrusionOk="0" h="430" w="434">
                  <a:moveTo>
                    <a:pt x="214" y="1"/>
                  </a:moveTo>
                  <a:cubicBezTo>
                    <a:pt x="96" y="1"/>
                    <a:pt x="0" y="97"/>
                    <a:pt x="0" y="215"/>
                  </a:cubicBezTo>
                  <a:cubicBezTo>
                    <a:pt x="0" y="333"/>
                    <a:pt x="101" y="429"/>
                    <a:pt x="219" y="429"/>
                  </a:cubicBezTo>
                  <a:cubicBezTo>
                    <a:pt x="338" y="429"/>
                    <a:pt x="433" y="333"/>
                    <a:pt x="433" y="215"/>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1"/>
            <p:cNvSpPr/>
            <p:nvPr/>
          </p:nvSpPr>
          <p:spPr>
            <a:xfrm>
              <a:off x="1103325" y="2779075"/>
              <a:ext cx="10850" cy="10750"/>
            </a:xfrm>
            <a:custGeom>
              <a:rect b="b" l="l" r="r" t="t"/>
              <a:pathLst>
                <a:path extrusionOk="0" h="430" w="434">
                  <a:moveTo>
                    <a:pt x="215" y="1"/>
                  </a:moveTo>
                  <a:cubicBezTo>
                    <a:pt x="96" y="1"/>
                    <a:pt x="0" y="97"/>
                    <a:pt x="0" y="215"/>
                  </a:cubicBezTo>
                  <a:cubicBezTo>
                    <a:pt x="0" y="333"/>
                    <a:pt x="101" y="430"/>
                    <a:pt x="219" y="430"/>
                  </a:cubicBezTo>
                  <a:cubicBezTo>
                    <a:pt x="337" y="430"/>
                    <a:pt x="433" y="333"/>
                    <a:pt x="433" y="215"/>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1"/>
            <p:cNvSpPr/>
            <p:nvPr/>
          </p:nvSpPr>
          <p:spPr>
            <a:xfrm>
              <a:off x="1076200" y="2690225"/>
              <a:ext cx="10850" cy="12125"/>
            </a:xfrm>
            <a:custGeom>
              <a:rect b="b" l="l" r="r" t="t"/>
              <a:pathLst>
                <a:path extrusionOk="0" h="485" w="434">
                  <a:moveTo>
                    <a:pt x="215" y="1"/>
                  </a:moveTo>
                  <a:cubicBezTo>
                    <a:pt x="97" y="1"/>
                    <a:pt x="1" y="97"/>
                    <a:pt x="1" y="215"/>
                  </a:cubicBezTo>
                  <a:lnTo>
                    <a:pt x="1" y="270"/>
                  </a:lnTo>
                  <a:cubicBezTo>
                    <a:pt x="1" y="388"/>
                    <a:pt x="97" y="484"/>
                    <a:pt x="219" y="484"/>
                  </a:cubicBezTo>
                  <a:cubicBezTo>
                    <a:pt x="339" y="484"/>
                    <a:pt x="434" y="388"/>
                    <a:pt x="434" y="270"/>
                  </a:cubicBezTo>
                  <a:lnTo>
                    <a:pt x="434" y="215"/>
                  </a:lnTo>
                  <a:cubicBezTo>
                    <a:pt x="434" y="97"/>
                    <a:pt x="339"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1"/>
            <p:cNvSpPr/>
            <p:nvPr/>
          </p:nvSpPr>
          <p:spPr>
            <a:xfrm>
              <a:off x="1076200" y="2710050"/>
              <a:ext cx="10850" cy="12125"/>
            </a:xfrm>
            <a:custGeom>
              <a:rect b="b" l="l" r="r" t="t"/>
              <a:pathLst>
                <a:path extrusionOk="0" h="485" w="434">
                  <a:moveTo>
                    <a:pt x="219" y="1"/>
                  </a:moveTo>
                  <a:cubicBezTo>
                    <a:pt x="97" y="1"/>
                    <a:pt x="1" y="97"/>
                    <a:pt x="1" y="215"/>
                  </a:cubicBezTo>
                  <a:lnTo>
                    <a:pt x="5" y="270"/>
                  </a:lnTo>
                  <a:cubicBezTo>
                    <a:pt x="5" y="388"/>
                    <a:pt x="101" y="484"/>
                    <a:pt x="219" y="484"/>
                  </a:cubicBezTo>
                  <a:cubicBezTo>
                    <a:pt x="339" y="484"/>
                    <a:pt x="434" y="388"/>
                    <a:pt x="434" y="270"/>
                  </a:cubicBezTo>
                  <a:lnTo>
                    <a:pt x="434" y="215"/>
                  </a:lnTo>
                  <a:cubicBezTo>
                    <a:pt x="434" y="97"/>
                    <a:pt x="339"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1"/>
            <p:cNvSpPr/>
            <p:nvPr/>
          </p:nvSpPr>
          <p:spPr>
            <a:xfrm>
              <a:off x="1085450" y="2700700"/>
              <a:ext cx="12200" cy="10850"/>
            </a:xfrm>
            <a:custGeom>
              <a:rect b="b" l="l" r="r" t="t"/>
              <a:pathLst>
                <a:path extrusionOk="0" h="434" w="488">
                  <a:moveTo>
                    <a:pt x="219" y="1"/>
                  </a:moveTo>
                  <a:cubicBezTo>
                    <a:pt x="95" y="1"/>
                    <a:pt x="0" y="101"/>
                    <a:pt x="0" y="219"/>
                  </a:cubicBezTo>
                  <a:cubicBezTo>
                    <a:pt x="5" y="339"/>
                    <a:pt x="100" y="434"/>
                    <a:pt x="219" y="434"/>
                  </a:cubicBezTo>
                  <a:lnTo>
                    <a:pt x="274" y="434"/>
                  </a:lnTo>
                  <a:cubicBezTo>
                    <a:pt x="392" y="434"/>
                    <a:pt x="488" y="339"/>
                    <a:pt x="488" y="215"/>
                  </a:cubicBezTo>
                  <a:cubicBezTo>
                    <a:pt x="488" y="97"/>
                    <a:pt x="392" y="1"/>
                    <a:pt x="2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1"/>
            <p:cNvSpPr/>
            <p:nvPr/>
          </p:nvSpPr>
          <p:spPr>
            <a:xfrm>
              <a:off x="1065625" y="2700850"/>
              <a:ext cx="12225" cy="10825"/>
            </a:xfrm>
            <a:custGeom>
              <a:rect b="b" l="l" r="r" t="t"/>
              <a:pathLst>
                <a:path extrusionOk="0" h="433" w="489">
                  <a:moveTo>
                    <a:pt x="219" y="0"/>
                  </a:moveTo>
                  <a:cubicBezTo>
                    <a:pt x="96" y="0"/>
                    <a:pt x="0" y="95"/>
                    <a:pt x="0" y="213"/>
                  </a:cubicBezTo>
                  <a:cubicBezTo>
                    <a:pt x="5" y="333"/>
                    <a:pt x="100" y="432"/>
                    <a:pt x="219" y="432"/>
                  </a:cubicBezTo>
                  <a:lnTo>
                    <a:pt x="274" y="428"/>
                  </a:lnTo>
                  <a:cubicBezTo>
                    <a:pt x="392" y="428"/>
                    <a:pt x="488" y="333"/>
                    <a:pt x="488" y="213"/>
                  </a:cubicBezTo>
                  <a:cubicBezTo>
                    <a:pt x="488" y="95"/>
                    <a:pt x="388" y="0"/>
                    <a:pt x="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1"/>
            <p:cNvSpPr/>
            <p:nvPr/>
          </p:nvSpPr>
          <p:spPr>
            <a:xfrm>
              <a:off x="1254150" y="2654700"/>
              <a:ext cx="10950" cy="12100"/>
            </a:xfrm>
            <a:custGeom>
              <a:rect b="b" l="l" r="r" t="t"/>
              <a:pathLst>
                <a:path extrusionOk="0" h="484" w="438">
                  <a:moveTo>
                    <a:pt x="219" y="0"/>
                  </a:moveTo>
                  <a:cubicBezTo>
                    <a:pt x="100" y="0"/>
                    <a:pt x="0" y="97"/>
                    <a:pt x="5" y="215"/>
                  </a:cubicBezTo>
                  <a:lnTo>
                    <a:pt x="5" y="269"/>
                  </a:lnTo>
                  <a:cubicBezTo>
                    <a:pt x="5" y="387"/>
                    <a:pt x="100" y="484"/>
                    <a:pt x="219" y="484"/>
                  </a:cubicBezTo>
                  <a:cubicBezTo>
                    <a:pt x="337" y="484"/>
                    <a:pt x="438" y="387"/>
                    <a:pt x="432" y="269"/>
                  </a:cubicBezTo>
                  <a:lnTo>
                    <a:pt x="432" y="215"/>
                  </a:lnTo>
                  <a:cubicBezTo>
                    <a:pt x="432" y="97"/>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1"/>
            <p:cNvSpPr/>
            <p:nvPr/>
          </p:nvSpPr>
          <p:spPr>
            <a:xfrm>
              <a:off x="1254250" y="2674525"/>
              <a:ext cx="10850" cy="12100"/>
            </a:xfrm>
            <a:custGeom>
              <a:rect b="b" l="l" r="r" t="t"/>
              <a:pathLst>
                <a:path extrusionOk="0" h="484" w="434">
                  <a:moveTo>
                    <a:pt x="222" y="0"/>
                  </a:moveTo>
                  <a:cubicBezTo>
                    <a:pt x="220" y="0"/>
                    <a:pt x="218" y="0"/>
                    <a:pt x="215" y="0"/>
                  </a:cubicBezTo>
                  <a:cubicBezTo>
                    <a:pt x="96" y="0"/>
                    <a:pt x="1" y="96"/>
                    <a:pt x="1" y="215"/>
                  </a:cubicBezTo>
                  <a:lnTo>
                    <a:pt x="1" y="269"/>
                  </a:lnTo>
                  <a:cubicBezTo>
                    <a:pt x="1" y="387"/>
                    <a:pt x="96" y="484"/>
                    <a:pt x="215" y="484"/>
                  </a:cubicBezTo>
                  <a:lnTo>
                    <a:pt x="219" y="484"/>
                  </a:lnTo>
                  <a:cubicBezTo>
                    <a:pt x="338" y="484"/>
                    <a:pt x="434" y="387"/>
                    <a:pt x="434" y="269"/>
                  </a:cubicBezTo>
                  <a:lnTo>
                    <a:pt x="434" y="215"/>
                  </a:lnTo>
                  <a:cubicBezTo>
                    <a:pt x="434" y="99"/>
                    <a:pt x="337" y="0"/>
                    <a:pt x="2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1"/>
            <p:cNvSpPr/>
            <p:nvPr/>
          </p:nvSpPr>
          <p:spPr>
            <a:xfrm>
              <a:off x="1263475" y="2665175"/>
              <a:ext cx="12200" cy="10850"/>
            </a:xfrm>
            <a:custGeom>
              <a:rect b="b" l="l" r="r" t="t"/>
              <a:pathLst>
                <a:path extrusionOk="0" h="434" w="488">
                  <a:moveTo>
                    <a:pt x="215" y="0"/>
                  </a:moveTo>
                  <a:cubicBezTo>
                    <a:pt x="96" y="0"/>
                    <a:pt x="0" y="101"/>
                    <a:pt x="0" y="219"/>
                  </a:cubicBezTo>
                  <a:cubicBezTo>
                    <a:pt x="0" y="338"/>
                    <a:pt x="96" y="433"/>
                    <a:pt x="215" y="433"/>
                  </a:cubicBezTo>
                  <a:lnTo>
                    <a:pt x="269" y="433"/>
                  </a:lnTo>
                  <a:cubicBezTo>
                    <a:pt x="387" y="433"/>
                    <a:pt x="488" y="338"/>
                    <a:pt x="484" y="215"/>
                  </a:cubicBezTo>
                  <a:cubicBezTo>
                    <a:pt x="484" y="96"/>
                    <a:pt x="387" y="0"/>
                    <a:pt x="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1"/>
            <p:cNvSpPr/>
            <p:nvPr/>
          </p:nvSpPr>
          <p:spPr>
            <a:xfrm>
              <a:off x="1243650" y="2665300"/>
              <a:ext cx="12225" cy="10725"/>
            </a:xfrm>
            <a:custGeom>
              <a:rect b="b" l="l" r="r" t="t"/>
              <a:pathLst>
                <a:path extrusionOk="0" h="429" w="489">
                  <a:moveTo>
                    <a:pt x="215" y="1"/>
                  </a:moveTo>
                  <a:cubicBezTo>
                    <a:pt x="97" y="1"/>
                    <a:pt x="0" y="96"/>
                    <a:pt x="0" y="214"/>
                  </a:cubicBezTo>
                  <a:cubicBezTo>
                    <a:pt x="0" y="333"/>
                    <a:pt x="97" y="428"/>
                    <a:pt x="215" y="428"/>
                  </a:cubicBezTo>
                  <a:lnTo>
                    <a:pt x="269" y="428"/>
                  </a:lnTo>
                  <a:cubicBezTo>
                    <a:pt x="388" y="428"/>
                    <a:pt x="488" y="333"/>
                    <a:pt x="484" y="214"/>
                  </a:cubicBezTo>
                  <a:cubicBezTo>
                    <a:pt x="484" y="96"/>
                    <a:pt x="388" y="1"/>
                    <a:pt x="26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1328275" y="2779775"/>
              <a:ext cx="10850" cy="12200"/>
            </a:xfrm>
            <a:custGeom>
              <a:rect b="b" l="l" r="r" t="t"/>
              <a:pathLst>
                <a:path extrusionOk="0" h="488" w="434">
                  <a:moveTo>
                    <a:pt x="215" y="0"/>
                  </a:moveTo>
                  <a:cubicBezTo>
                    <a:pt x="97" y="0"/>
                    <a:pt x="1" y="96"/>
                    <a:pt x="1" y="219"/>
                  </a:cubicBezTo>
                  <a:lnTo>
                    <a:pt x="1" y="269"/>
                  </a:lnTo>
                  <a:cubicBezTo>
                    <a:pt x="1" y="387"/>
                    <a:pt x="97" y="488"/>
                    <a:pt x="215" y="488"/>
                  </a:cubicBezTo>
                  <a:lnTo>
                    <a:pt x="220" y="488"/>
                  </a:lnTo>
                  <a:cubicBezTo>
                    <a:pt x="338" y="484"/>
                    <a:pt x="434" y="387"/>
                    <a:pt x="434" y="269"/>
                  </a:cubicBezTo>
                  <a:lnTo>
                    <a:pt x="434" y="215"/>
                  </a:lnTo>
                  <a:cubicBezTo>
                    <a:pt x="434" y="96"/>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1"/>
            <p:cNvSpPr/>
            <p:nvPr/>
          </p:nvSpPr>
          <p:spPr>
            <a:xfrm>
              <a:off x="1328275" y="2799575"/>
              <a:ext cx="10850" cy="12225"/>
            </a:xfrm>
            <a:custGeom>
              <a:rect b="b" l="l" r="r" t="t"/>
              <a:pathLst>
                <a:path extrusionOk="0" h="489" w="434">
                  <a:moveTo>
                    <a:pt x="220" y="1"/>
                  </a:moveTo>
                  <a:cubicBezTo>
                    <a:pt x="97" y="1"/>
                    <a:pt x="1" y="97"/>
                    <a:pt x="1" y="220"/>
                  </a:cubicBezTo>
                  <a:lnTo>
                    <a:pt x="1" y="270"/>
                  </a:lnTo>
                  <a:cubicBezTo>
                    <a:pt x="1" y="388"/>
                    <a:pt x="102" y="489"/>
                    <a:pt x="220" y="489"/>
                  </a:cubicBezTo>
                  <a:cubicBezTo>
                    <a:pt x="338" y="484"/>
                    <a:pt x="434" y="388"/>
                    <a:pt x="434" y="270"/>
                  </a:cubicBezTo>
                  <a:lnTo>
                    <a:pt x="434" y="215"/>
                  </a:lnTo>
                  <a:cubicBezTo>
                    <a:pt x="434" y="97"/>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1"/>
            <p:cNvSpPr/>
            <p:nvPr/>
          </p:nvSpPr>
          <p:spPr>
            <a:xfrm>
              <a:off x="1337525" y="2790375"/>
              <a:ext cx="12200" cy="10725"/>
            </a:xfrm>
            <a:custGeom>
              <a:rect b="b" l="l" r="r" t="t"/>
              <a:pathLst>
                <a:path extrusionOk="0" h="429" w="488">
                  <a:moveTo>
                    <a:pt x="214" y="0"/>
                  </a:moveTo>
                  <a:cubicBezTo>
                    <a:pt x="96" y="0"/>
                    <a:pt x="1" y="96"/>
                    <a:pt x="1" y="214"/>
                  </a:cubicBezTo>
                  <a:cubicBezTo>
                    <a:pt x="1" y="333"/>
                    <a:pt x="100" y="428"/>
                    <a:pt x="219" y="428"/>
                  </a:cubicBezTo>
                  <a:lnTo>
                    <a:pt x="274" y="428"/>
                  </a:lnTo>
                  <a:cubicBezTo>
                    <a:pt x="392" y="428"/>
                    <a:pt x="487" y="333"/>
                    <a:pt x="487" y="214"/>
                  </a:cubicBezTo>
                  <a:cubicBezTo>
                    <a:pt x="487" y="96"/>
                    <a:pt x="392" y="0"/>
                    <a:pt x="2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1"/>
            <p:cNvSpPr/>
            <p:nvPr/>
          </p:nvSpPr>
          <p:spPr>
            <a:xfrm>
              <a:off x="1317700" y="2790375"/>
              <a:ext cx="12200" cy="10825"/>
            </a:xfrm>
            <a:custGeom>
              <a:rect b="b" l="l" r="r" t="t"/>
              <a:pathLst>
                <a:path extrusionOk="0" h="433" w="488">
                  <a:moveTo>
                    <a:pt x="214" y="0"/>
                  </a:moveTo>
                  <a:cubicBezTo>
                    <a:pt x="96" y="0"/>
                    <a:pt x="1" y="100"/>
                    <a:pt x="1" y="219"/>
                  </a:cubicBezTo>
                  <a:cubicBezTo>
                    <a:pt x="1" y="337"/>
                    <a:pt x="100" y="432"/>
                    <a:pt x="219" y="432"/>
                  </a:cubicBezTo>
                  <a:lnTo>
                    <a:pt x="274" y="432"/>
                  </a:lnTo>
                  <a:cubicBezTo>
                    <a:pt x="392" y="432"/>
                    <a:pt x="487" y="333"/>
                    <a:pt x="487" y="214"/>
                  </a:cubicBezTo>
                  <a:cubicBezTo>
                    <a:pt x="487" y="96"/>
                    <a:pt x="392" y="0"/>
                    <a:pt x="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41"/>
          <p:cNvGrpSpPr/>
          <p:nvPr/>
        </p:nvGrpSpPr>
        <p:grpSpPr>
          <a:xfrm>
            <a:off x="3439450" y="2432063"/>
            <a:ext cx="368625" cy="298000"/>
            <a:chOff x="3439450" y="2152725"/>
            <a:chExt cx="368625" cy="298000"/>
          </a:xfrm>
        </p:grpSpPr>
        <p:sp>
          <p:nvSpPr>
            <p:cNvPr id="844" name="Google Shape;844;p41"/>
            <p:cNvSpPr/>
            <p:nvPr/>
          </p:nvSpPr>
          <p:spPr>
            <a:xfrm>
              <a:off x="3439450" y="2152725"/>
              <a:ext cx="368625" cy="298000"/>
            </a:xfrm>
            <a:custGeom>
              <a:rect b="b" l="l" r="r" t="t"/>
              <a:pathLst>
                <a:path extrusionOk="0" h="11920" w="14745">
                  <a:moveTo>
                    <a:pt x="8572" y="10443"/>
                  </a:moveTo>
                  <a:lnTo>
                    <a:pt x="8572" y="11487"/>
                  </a:lnTo>
                  <a:lnTo>
                    <a:pt x="6179" y="11487"/>
                  </a:lnTo>
                  <a:lnTo>
                    <a:pt x="6179" y="10443"/>
                  </a:lnTo>
                  <a:close/>
                  <a:moveTo>
                    <a:pt x="661" y="0"/>
                  </a:moveTo>
                  <a:cubicBezTo>
                    <a:pt x="297" y="0"/>
                    <a:pt x="1" y="296"/>
                    <a:pt x="1" y="656"/>
                  </a:cubicBezTo>
                  <a:lnTo>
                    <a:pt x="1" y="9933"/>
                  </a:lnTo>
                  <a:cubicBezTo>
                    <a:pt x="1" y="10215"/>
                    <a:pt x="234" y="10443"/>
                    <a:pt x="511" y="10443"/>
                  </a:cubicBezTo>
                  <a:lnTo>
                    <a:pt x="5746" y="10443"/>
                  </a:lnTo>
                  <a:lnTo>
                    <a:pt x="5746" y="11487"/>
                  </a:lnTo>
                  <a:lnTo>
                    <a:pt x="4854" y="11487"/>
                  </a:lnTo>
                  <a:cubicBezTo>
                    <a:pt x="4735" y="11487"/>
                    <a:pt x="4639" y="11586"/>
                    <a:pt x="4639" y="11705"/>
                  </a:cubicBezTo>
                  <a:cubicBezTo>
                    <a:pt x="4639" y="11823"/>
                    <a:pt x="4735" y="11920"/>
                    <a:pt x="4854" y="11920"/>
                  </a:cubicBezTo>
                  <a:lnTo>
                    <a:pt x="9893" y="11920"/>
                  </a:lnTo>
                  <a:cubicBezTo>
                    <a:pt x="10011" y="11920"/>
                    <a:pt x="10111" y="11823"/>
                    <a:pt x="10111" y="11705"/>
                  </a:cubicBezTo>
                  <a:cubicBezTo>
                    <a:pt x="10111" y="11586"/>
                    <a:pt x="10011" y="11487"/>
                    <a:pt x="9893" y="11487"/>
                  </a:cubicBezTo>
                  <a:lnTo>
                    <a:pt x="9004" y="11487"/>
                  </a:lnTo>
                  <a:lnTo>
                    <a:pt x="9004" y="10443"/>
                  </a:lnTo>
                  <a:lnTo>
                    <a:pt x="11123" y="10443"/>
                  </a:lnTo>
                  <a:cubicBezTo>
                    <a:pt x="11241" y="10443"/>
                    <a:pt x="11342" y="10343"/>
                    <a:pt x="11342" y="10225"/>
                  </a:cubicBezTo>
                  <a:cubicBezTo>
                    <a:pt x="11342" y="10105"/>
                    <a:pt x="11241" y="10010"/>
                    <a:pt x="11123" y="10010"/>
                  </a:cubicBezTo>
                  <a:lnTo>
                    <a:pt x="511" y="10010"/>
                  </a:lnTo>
                  <a:cubicBezTo>
                    <a:pt x="470" y="10010"/>
                    <a:pt x="434" y="9973"/>
                    <a:pt x="434" y="9933"/>
                  </a:cubicBezTo>
                  <a:lnTo>
                    <a:pt x="434" y="9031"/>
                  </a:lnTo>
                  <a:lnTo>
                    <a:pt x="14313" y="9031"/>
                  </a:lnTo>
                  <a:lnTo>
                    <a:pt x="14313" y="9933"/>
                  </a:lnTo>
                  <a:cubicBezTo>
                    <a:pt x="14313" y="9973"/>
                    <a:pt x="14280" y="10010"/>
                    <a:pt x="14235" y="10010"/>
                  </a:cubicBezTo>
                  <a:lnTo>
                    <a:pt x="12065" y="10010"/>
                  </a:lnTo>
                  <a:cubicBezTo>
                    <a:pt x="11943" y="10010"/>
                    <a:pt x="11847" y="10105"/>
                    <a:pt x="11847" y="10225"/>
                  </a:cubicBezTo>
                  <a:cubicBezTo>
                    <a:pt x="11847" y="10343"/>
                    <a:pt x="11943" y="10443"/>
                    <a:pt x="12065" y="10443"/>
                  </a:cubicBezTo>
                  <a:lnTo>
                    <a:pt x="14235" y="10443"/>
                  </a:lnTo>
                  <a:cubicBezTo>
                    <a:pt x="14517" y="10443"/>
                    <a:pt x="14745" y="10215"/>
                    <a:pt x="14745" y="9933"/>
                  </a:cubicBezTo>
                  <a:lnTo>
                    <a:pt x="14745" y="656"/>
                  </a:lnTo>
                  <a:cubicBezTo>
                    <a:pt x="14745" y="296"/>
                    <a:pt x="14454" y="0"/>
                    <a:pt x="14089" y="0"/>
                  </a:cubicBezTo>
                  <a:lnTo>
                    <a:pt x="11966" y="0"/>
                  </a:lnTo>
                  <a:cubicBezTo>
                    <a:pt x="11842" y="0"/>
                    <a:pt x="11747" y="95"/>
                    <a:pt x="11747" y="219"/>
                  </a:cubicBezTo>
                  <a:cubicBezTo>
                    <a:pt x="11747" y="337"/>
                    <a:pt x="11842" y="432"/>
                    <a:pt x="11966" y="432"/>
                  </a:cubicBezTo>
                  <a:lnTo>
                    <a:pt x="14089" y="432"/>
                  </a:lnTo>
                  <a:cubicBezTo>
                    <a:pt x="14212" y="432"/>
                    <a:pt x="14313" y="533"/>
                    <a:pt x="14313" y="656"/>
                  </a:cubicBezTo>
                  <a:lnTo>
                    <a:pt x="14313" y="8602"/>
                  </a:lnTo>
                  <a:lnTo>
                    <a:pt x="434" y="8602"/>
                  </a:lnTo>
                  <a:lnTo>
                    <a:pt x="434" y="656"/>
                  </a:lnTo>
                  <a:cubicBezTo>
                    <a:pt x="434" y="533"/>
                    <a:pt x="534" y="432"/>
                    <a:pt x="661" y="432"/>
                  </a:cubicBezTo>
                  <a:lnTo>
                    <a:pt x="11022" y="432"/>
                  </a:lnTo>
                  <a:cubicBezTo>
                    <a:pt x="11141" y="432"/>
                    <a:pt x="11241" y="337"/>
                    <a:pt x="11241" y="219"/>
                  </a:cubicBezTo>
                  <a:cubicBezTo>
                    <a:pt x="11241" y="95"/>
                    <a:pt x="11141" y="0"/>
                    <a:pt x="110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1"/>
            <p:cNvSpPr/>
            <p:nvPr/>
          </p:nvSpPr>
          <p:spPr>
            <a:xfrm>
              <a:off x="3467475" y="2193475"/>
              <a:ext cx="52875" cy="154150"/>
            </a:xfrm>
            <a:custGeom>
              <a:rect b="b" l="l" r="r" t="t"/>
              <a:pathLst>
                <a:path extrusionOk="0" h="6166" w="2115">
                  <a:moveTo>
                    <a:pt x="1682" y="434"/>
                  </a:moveTo>
                  <a:lnTo>
                    <a:pt x="1682" y="694"/>
                  </a:lnTo>
                  <a:lnTo>
                    <a:pt x="434" y="694"/>
                  </a:lnTo>
                  <a:lnTo>
                    <a:pt x="434" y="434"/>
                  </a:lnTo>
                  <a:close/>
                  <a:moveTo>
                    <a:pt x="219" y="1"/>
                  </a:moveTo>
                  <a:cubicBezTo>
                    <a:pt x="97" y="1"/>
                    <a:pt x="1" y="97"/>
                    <a:pt x="1" y="219"/>
                  </a:cubicBezTo>
                  <a:lnTo>
                    <a:pt x="1" y="3628"/>
                  </a:lnTo>
                  <a:cubicBezTo>
                    <a:pt x="1" y="3750"/>
                    <a:pt x="97" y="3847"/>
                    <a:pt x="219" y="3847"/>
                  </a:cubicBezTo>
                  <a:cubicBezTo>
                    <a:pt x="337" y="3847"/>
                    <a:pt x="434" y="3750"/>
                    <a:pt x="434" y="3628"/>
                  </a:cubicBezTo>
                  <a:lnTo>
                    <a:pt x="434" y="1126"/>
                  </a:lnTo>
                  <a:lnTo>
                    <a:pt x="1682" y="1126"/>
                  </a:lnTo>
                  <a:lnTo>
                    <a:pt x="1682" y="5733"/>
                  </a:lnTo>
                  <a:lnTo>
                    <a:pt x="434" y="5733"/>
                  </a:lnTo>
                  <a:lnTo>
                    <a:pt x="434" y="4603"/>
                  </a:lnTo>
                  <a:cubicBezTo>
                    <a:pt x="434" y="4484"/>
                    <a:pt x="337" y="4385"/>
                    <a:pt x="219" y="4385"/>
                  </a:cubicBezTo>
                  <a:cubicBezTo>
                    <a:pt x="97" y="4385"/>
                    <a:pt x="1" y="4484"/>
                    <a:pt x="1" y="4603"/>
                  </a:cubicBezTo>
                  <a:lnTo>
                    <a:pt x="1" y="5952"/>
                  </a:lnTo>
                  <a:cubicBezTo>
                    <a:pt x="1" y="6070"/>
                    <a:pt x="97" y="6166"/>
                    <a:pt x="219" y="6166"/>
                  </a:cubicBezTo>
                  <a:lnTo>
                    <a:pt x="1901" y="6166"/>
                  </a:lnTo>
                  <a:cubicBezTo>
                    <a:pt x="2019" y="6166"/>
                    <a:pt x="2114" y="6070"/>
                    <a:pt x="2114" y="5952"/>
                  </a:cubicBezTo>
                  <a:lnTo>
                    <a:pt x="2114" y="219"/>
                  </a:lnTo>
                  <a:cubicBezTo>
                    <a:pt x="2114" y="97"/>
                    <a:pt x="2019" y="1"/>
                    <a:pt x="19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1"/>
            <p:cNvSpPr/>
            <p:nvPr/>
          </p:nvSpPr>
          <p:spPr>
            <a:xfrm>
              <a:off x="3731850" y="2193475"/>
              <a:ext cx="52875" cy="58700"/>
            </a:xfrm>
            <a:custGeom>
              <a:rect b="b" l="l" r="r" t="t"/>
              <a:pathLst>
                <a:path extrusionOk="0" h="2348" w="2115">
                  <a:moveTo>
                    <a:pt x="1687" y="434"/>
                  </a:moveTo>
                  <a:lnTo>
                    <a:pt x="1687" y="694"/>
                  </a:lnTo>
                  <a:lnTo>
                    <a:pt x="434" y="694"/>
                  </a:lnTo>
                  <a:lnTo>
                    <a:pt x="434" y="434"/>
                  </a:lnTo>
                  <a:close/>
                  <a:moveTo>
                    <a:pt x="1687" y="1126"/>
                  </a:moveTo>
                  <a:lnTo>
                    <a:pt x="1687" y="1914"/>
                  </a:lnTo>
                  <a:lnTo>
                    <a:pt x="434" y="1914"/>
                  </a:lnTo>
                  <a:lnTo>
                    <a:pt x="434" y="1126"/>
                  </a:lnTo>
                  <a:close/>
                  <a:moveTo>
                    <a:pt x="220" y="1"/>
                  </a:moveTo>
                  <a:cubicBezTo>
                    <a:pt x="102" y="1"/>
                    <a:pt x="1" y="97"/>
                    <a:pt x="1" y="219"/>
                  </a:cubicBezTo>
                  <a:lnTo>
                    <a:pt x="1" y="2129"/>
                  </a:lnTo>
                  <a:cubicBezTo>
                    <a:pt x="1" y="2247"/>
                    <a:pt x="102" y="2347"/>
                    <a:pt x="220" y="2347"/>
                  </a:cubicBezTo>
                  <a:lnTo>
                    <a:pt x="1900" y="2347"/>
                  </a:lnTo>
                  <a:cubicBezTo>
                    <a:pt x="2020" y="2347"/>
                    <a:pt x="2115" y="2247"/>
                    <a:pt x="2115" y="2129"/>
                  </a:cubicBezTo>
                  <a:lnTo>
                    <a:pt x="2115" y="219"/>
                  </a:lnTo>
                  <a:cubicBezTo>
                    <a:pt x="2115" y="97"/>
                    <a:pt x="2020" y="1"/>
                    <a:pt x="19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3731850" y="2270025"/>
              <a:ext cx="52875" cy="58700"/>
            </a:xfrm>
            <a:custGeom>
              <a:rect b="b" l="l" r="r" t="t"/>
              <a:pathLst>
                <a:path extrusionOk="0" h="2348" w="2115">
                  <a:moveTo>
                    <a:pt x="1687" y="434"/>
                  </a:moveTo>
                  <a:lnTo>
                    <a:pt x="1687" y="694"/>
                  </a:lnTo>
                  <a:lnTo>
                    <a:pt x="434" y="694"/>
                  </a:lnTo>
                  <a:lnTo>
                    <a:pt x="434" y="434"/>
                  </a:lnTo>
                  <a:close/>
                  <a:moveTo>
                    <a:pt x="1687" y="1126"/>
                  </a:moveTo>
                  <a:lnTo>
                    <a:pt x="1687" y="1914"/>
                  </a:lnTo>
                  <a:lnTo>
                    <a:pt x="434" y="1914"/>
                  </a:lnTo>
                  <a:lnTo>
                    <a:pt x="434" y="1126"/>
                  </a:lnTo>
                  <a:close/>
                  <a:moveTo>
                    <a:pt x="220" y="1"/>
                  </a:moveTo>
                  <a:cubicBezTo>
                    <a:pt x="102" y="1"/>
                    <a:pt x="1" y="97"/>
                    <a:pt x="1" y="219"/>
                  </a:cubicBezTo>
                  <a:lnTo>
                    <a:pt x="1" y="2129"/>
                  </a:lnTo>
                  <a:cubicBezTo>
                    <a:pt x="1" y="2247"/>
                    <a:pt x="102" y="2347"/>
                    <a:pt x="220" y="2347"/>
                  </a:cubicBezTo>
                  <a:lnTo>
                    <a:pt x="1900" y="2347"/>
                  </a:lnTo>
                  <a:cubicBezTo>
                    <a:pt x="2020" y="2347"/>
                    <a:pt x="2115" y="2247"/>
                    <a:pt x="2115" y="2129"/>
                  </a:cubicBezTo>
                  <a:lnTo>
                    <a:pt x="2115" y="219"/>
                  </a:lnTo>
                  <a:cubicBezTo>
                    <a:pt x="2115" y="97"/>
                    <a:pt x="2020" y="1"/>
                    <a:pt x="19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1"/>
            <p:cNvSpPr/>
            <p:nvPr/>
          </p:nvSpPr>
          <p:spPr>
            <a:xfrm>
              <a:off x="3566800" y="2213400"/>
              <a:ext cx="106200" cy="106100"/>
            </a:xfrm>
            <a:custGeom>
              <a:rect b="b" l="l" r="r" t="t"/>
              <a:pathLst>
                <a:path extrusionOk="0" h="4244" w="4248">
                  <a:moveTo>
                    <a:pt x="2101" y="1778"/>
                  </a:moveTo>
                  <a:lnTo>
                    <a:pt x="2471" y="2147"/>
                  </a:lnTo>
                  <a:lnTo>
                    <a:pt x="2101" y="2147"/>
                  </a:lnTo>
                  <a:lnTo>
                    <a:pt x="2101" y="1778"/>
                  </a:lnTo>
                  <a:close/>
                  <a:moveTo>
                    <a:pt x="3815" y="434"/>
                  </a:moveTo>
                  <a:lnTo>
                    <a:pt x="3815" y="2147"/>
                  </a:lnTo>
                  <a:lnTo>
                    <a:pt x="3085" y="2147"/>
                  </a:lnTo>
                  <a:lnTo>
                    <a:pt x="2101" y="1163"/>
                  </a:lnTo>
                  <a:lnTo>
                    <a:pt x="2101" y="434"/>
                  </a:lnTo>
                  <a:close/>
                  <a:moveTo>
                    <a:pt x="1673" y="1401"/>
                  </a:moveTo>
                  <a:lnTo>
                    <a:pt x="1673" y="2188"/>
                  </a:lnTo>
                  <a:cubicBezTo>
                    <a:pt x="1673" y="2402"/>
                    <a:pt x="1846" y="2576"/>
                    <a:pt x="2061" y="2576"/>
                  </a:cubicBezTo>
                  <a:lnTo>
                    <a:pt x="2904" y="2576"/>
                  </a:lnTo>
                  <a:lnTo>
                    <a:pt x="2912" y="2585"/>
                  </a:lnTo>
                  <a:lnTo>
                    <a:pt x="1701" y="3797"/>
                  </a:lnTo>
                  <a:lnTo>
                    <a:pt x="488" y="2585"/>
                  </a:lnTo>
                  <a:lnTo>
                    <a:pt x="1673" y="1401"/>
                  </a:lnTo>
                  <a:close/>
                  <a:moveTo>
                    <a:pt x="2061" y="1"/>
                  </a:moveTo>
                  <a:cubicBezTo>
                    <a:pt x="1846" y="1"/>
                    <a:pt x="1673" y="175"/>
                    <a:pt x="1673" y="394"/>
                  </a:cubicBezTo>
                  <a:lnTo>
                    <a:pt x="1673" y="926"/>
                  </a:lnTo>
                  <a:cubicBezTo>
                    <a:pt x="1582" y="930"/>
                    <a:pt x="1491" y="968"/>
                    <a:pt x="1422" y="1035"/>
                  </a:cubicBezTo>
                  <a:lnTo>
                    <a:pt x="156" y="2307"/>
                  </a:lnTo>
                  <a:cubicBezTo>
                    <a:pt x="0" y="2461"/>
                    <a:pt x="0" y="2707"/>
                    <a:pt x="156" y="2858"/>
                  </a:cubicBezTo>
                  <a:lnTo>
                    <a:pt x="1422" y="4129"/>
                  </a:lnTo>
                  <a:cubicBezTo>
                    <a:pt x="1500" y="4207"/>
                    <a:pt x="1600" y="4244"/>
                    <a:pt x="1701" y="4244"/>
                  </a:cubicBezTo>
                  <a:cubicBezTo>
                    <a:pt x="1800" y="4244"/>
                    <a:pt x="1901" y="4207"/>
                    <a:pt x="1974" y="4129"/>
                  </a:cubicBezTo>
                  <a:lnTo>
                    <a:pt x="3245" y="2858"/>
                  </a:lnTo>
                  <a:cubicBezTo>
                    <a:pt x="3322" y="2781"/>
                    <a:pt x="3359" y="2680"/>
                    <a:pt x="3359" y="2576"/>
                  </a:cubicBezTo>
                  <a:lnTo>
                    <a:pt x="3855" y="2576"/>
                  </a:lnTo>
                  <a:cubicBezTo>
                    <a:pt x="4074" y="2576"/>
                    <a:pt x="4248" y="2402"/>
                    <a:pt x="4248" y="2188"/>
                  </a:cubicBezTo>
                  <a:lnTo>
                    <a:pt x="4248" y="394"/>
                  </a:lnTo>
                  <a:cubicBezTo>
                    <a:pt x="4248" y="175"/>
                    <a:pt x="4074" y="1"/>
                    <a:pt x="38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3655200" y="2294050"/>
              <a:ext cx="24975" cy="24525"/>
            </a:xfrm>
            <a:custGeom>
              <a:rect b="b" l="l" r="r" t="t"/>
              <a:pathLst>
                <a:path extrusionOk="0" h="981" w="999">
                  <a:moveTo>
                    <a:pt x="230" y="0"/>
                  </a:moveTo>
                  <a:cubicBezTo>
                    <a:pt x="168" y="0"/>
                    <a:pt x="111" y="23"/>
                    <a:pt x="69" y="65"/>
                  </a:cubicBezTo>
                  <a:cubicBezTo>
                    <a:pt x="24" y="110"/>
                    <a:pt x="1" y="175"/>
                    <a:pt x="5" y="242"/>
                  </a:cubicBezTo>
                  <a:lnTo>
                    <a:pt x="69" y="789"/>
                  </a:lnTo>
                  <a:cubicBezTo>
                    <a:pt x="78" y="899"/>
                    <a:pt x="174" y="981"/>
                    <a:pt x="283" y="981"/>
                  </a:cubicBezTo>
                  <a:lnTo>
                    <a:pt x="306" y="981"/>
                  </a:lnTo>
                  <a:cubicBezTo>
                    <a:pt x="424" y="967"/>
                    <a:pt x="510" y="862"/>
                    <a:pt x="497" y="744"/>
                  </a:cubicBezTo>
                  <a:lnTo>
                    <a:pt x="466" y="461"/>
                  </a:lnTo>
                  <a:lnTo>
                    <a:pt x="748" y="493"/>
                  </a:lnTo>
                  <a:cubicBezTo>
                    <a:pt x="756" y="494"/>
                    <a:pt x="765" y="494"/>
                    <a:pt x="773" y="494"/>
                  </a:cubicBezTo>
                  <a:cubicBezTo>
                    <a:pt x="880" y="494"/>
                    <a:pt x="972" y="412"/>
                    <a:pt x="985" y="302"/>
                  </a:cubicBezTo>
                  <a:cubicBezTo>
                    <a:pt x="998" y="183"/>
                    <a:pt x="912" y="74"/>
                    <a:pt x="794" y="65"/>
                  </a:cubicBezTo>
                  <a:lnTo>
                    <a:pt x="247" y="1"/>
                  </a:lnTo>
                  <a:cubicBezTo>
                    <a:pt x="241" y="0"/>
                    <a:pt x="236" y="0"/>
                    <a:pt x="2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a:off x="3535600" y="2180375"/>
              <a:ext cx="176350" cy="176575"/>
            </a:xfrm>
            <a:custGeom>
              <a:rect b="b" l="l" r="r" t="t"/>
              <a:pathLst>
                <a:path extrusionOk="0" h="7063" w="7054">
                  <a:moveTo>
                    <a:pt x="570" y="434"/>
                  </a:moveTo>
                  <a:lnTo>
                    <a:pt x="570" y="566"/>
                  </a:lnTo>
                  <a:lnTo>
                    <a:pt x="434" y="566"/>
                  </a:lnTo>
                  <a:lnTo>
                    <a:pt x="434" y="434"/>
                  </a:lnTo>
                  <a:close/>
                  <a:moveTo>
                    <a:pt x="3595" y="434"/>
                  </a:moveTo>
                  <a:lnTo>
                    <a:pt x="3595" y="566"/>
                  </a:lnTo>
                  <a:lnTo>
                    <a:pt x="3463" y="566"/>
                  </a:lnTo>
                  <a:lnTo>
                    <a:pt x="3463" y="434"/>
                  </a:lnTo>
                  <a:close/>
                  <a:moveTo>
                    <a:pt x="6621" y="434"/>
                  </a:moveTo>
                  <a:lnTo>
                    <a:pt x="6621" y="566"/>
                  </a:lnTo>
                  <a:lnTo>
                    <a:pt x="6488" y="566"/>
                  </a:lnTo>
                  <a:lnTo>
                    <a:pt x="6488" y="434"/>
                  </a:lnTo>
                  <a:close/>
                  <a:moveTo>
                    <a:pt x="570" y="3464"/>
                  </a:moveTo>
                  <a:lnTo>
                    <a:pt x="570" y="3601"/>
                  </a:lnTo>
                  <a:lnTo>
                    <a:pt x="434" y="3601"/>
                  </a:lnTo>
                  <a:lnTo>
                    <a:pt x="434" y="3464"/>
                  </a:lnTo>
                  <a:close/>
                  <a:moveTo>
                    <a:pt x="6621" y="3464"/>
                  </a:moveTo>
                  <a:lnTo>
                    <a:pt x="6621" y="3601"/>
                  </a:lnTo>
                  <a:lnTo>
                    <a:pt x="6488" y="3601"/>
                  </a:lnTo>
                  <a:lnTo>
                    <a:pt x="6488" y="3464"/>
                  </a:lnTo>
                  <a:close/>
                  <a:moveTo>
                    <a:pt x="570" y="6499"/>
                  </a:moveTo>
                  <a:lnTo>
                    <a:pt x="570" y="6635"/>
                  </a:lnTo>
                  <a:lnTo>
                    <a:pt x="434" y="6635"/>
                  </a:lnTo>
                  <a:lnTo>
                    <a:pt x="434" y="6499"/>
                  </a:lnTo>
                  <a:close/>
                  <a:moveTo>
                    <a:pt x="3595" y="6499"/>
                  </a:moveTo>
                  <a:lnTo>
                    <a:pt x="3595" y="6635"/>
                  </a:lnTo>
                  <a:lnTo>
                    <a:pt x="3463" y="6635"/>
                  </a:lnTo>
                  <a:lnTo>
                    <a:pt x="3463" y="6499"/>
                  </a:lnTo>
                  <a:close/>
                  <a:moveTo>
                    <a:pt x="356" y="1"/>
                  </a:moveTo>
                  <a:cubicBezTo>
                    <a:pt x="160" y="1"/>
                    <a:pt x="1" y="161"/>
                    <a:pt x="1" y="356"/>
                  </a:cubicBezTo>
                  <a:lnTo>
                    <a:pt x="1" y="644"/>
                  </a:lnTo>
                  <a:cubicBezTo>
                    <a:pt x="1" y="812"/>
                    <a:pt x="119" y="953"/>
                    <a:pt x="278" y="990"/>
                  </a:cubicBezTo>
                  <a:lnTo>
                    <a:pt x="278" y="3044"/>
                  </a:lnTo>
                  <a:cubicBezTo>
                    <a:pt x="119" y="3077"/>
                    <a:pt x="1" y="3218"/>
                    <a:pt x="1" y="3386"/>
                  </a:cubicBezTo>
                  <a:lnTo>
                    <a:pt x="1" y="3678"/>
                  </a:lnTo>
                  <a:cubicBezTo>
                    <a:pt x="1" y="3847"/>
                    <a:pt x="119" y="3988"/>
                    <a:pt x="278" y="4024"/>
                  </a:cubicBezTo>
                  <a:lnTo>
                    <a:pt x="278" y="6074"/>
                  </a:lnTo>
                  <a:cubicBezTo>
                    <a:pt x="119" y="6112"/>
                    <a:pt x="1" y="6253"/>
                    <a:pt x="1" y="6421"/>
                  </a:cubicBezTo>
                  <a:lnTo>
                    <a:pt x="1" y="6707"/>
                  </a:lnTo>
                  <a:cubicBezTo>
                    <a:pt x="1" y="6904"/>
                    <a:pt x="160" y="7063"/>
                    <a:pt x="356" y="7063"/>
                  </a:cubicBezTo>
                  <a:lnTo>
                    <a:pt x="647" y="7063"/>
                  </a:lnTo>
                  <a:cubicBezTo>
                    <a:pt x="816" y="7063"/>
                    <a:pt x="957" y="6945"/>
                    <a:pt x="994" y="6781"/>
                  </a:cubicBezTo>
                  <a:lnTo>
                    <a:pt x="3035" y="6781"/>
                  </a:lnTo>
                  <a:cubicBezTo>
                    <a:pt x="3071" y="6945"/>
                    <a:pt x="3212" y="7063"/>
                    <a:pt x="3386" y="7063"/>
                  </a:cubicBezTo>
                  <a:lnTo>
                    <a:pt x="3673" y="7063"/>
                  </a:lnTo>
                  <a:cubicBezTo>
                    <a:pt x="3868" y="7063"/>
                    <a:pt x="4028" y="6904"/>
                    <a:pt x="4028" y="6707"/>
                  </a:cubicBezTo>
                  <a:lnTo>
                    <a:pt x="4028" y="6421"/>
                  </a:lnTo>
                  <a:cubicBezTo>
                    <a:pt x="4028" y="6225"/>
                    <a:pt x="3868" y="6066"/>
                    <a:pt x="3673" y="6066"/>
                  </a:cubicBezTo>
                  <a:lnTo>
                    <a:pt x="3386" y="6066"/>
                  </a:lnTo>
                  <a:cubicBezTo>
                    <a:pt x="3212" y="6066"/>
                    <a:pt x="3071" y="6188"/>
                    <a:pt x="3035" y="6348"/>
                  </a:cubicBezTo>
                  <a:lnTo>
                    <a:pt x="994" y="6348"/>
                  </a:lnTo>
                  <a:cubicBezTo>
                    <a:pt x="962" y="6211"/>
                    <a:pt x="852" y="6102"/>
                    <a:pt x="711" y="6074"/>
                  </a:cubicBezTo>
                  <a:lnTo>
                    <a:pt x="711" y="4024"/>
                  </a:lnTo>
                  <a:cubicBezTo>
                    <a:pt x="875" y="3992"/>
                    <a:pt x="998" y="3851"/>
                    <a:pt x="998" y="3678"/>
                  </a:cubicBezTo>
                  <a:lnTo>
                    <a:pt x="998" y="3386"/>
                  </a:lnTo>
                  <a:cubicBezTo>
                    <a:pt x="998" y="3214"/>
                    <a:pt x="875" y="3072"/>
                    <a:pt x="711" y="3040"/>
                  </a:cubicBezTo>
                  <a:lnTo>
                    <a:pt x="711" y="990"/>
                  </a:lnTo>
                  <a:cubicBezTo>
                    <a:pt x="852" y="967"/>
                    <a:pt x="962" y="853"/>
                    <a:pt x="994" y="716"/>
                  </a:cubicBezTo>
                  <a:lnTo>
                    <a:pt x="3035" y="716"/>
                  </a:lnTo>
                  <a:cubicBezTo>
                    <a:pt x="3071" y="876"/>
                    <a:pt x="3212" y="999"/>
                    <a:pt x="3386" y="999"/>
                  </a:cubicBezTo>
                  <a:lnTo>
                    <a:pt x="3673" y="999"/>
                  </a:lnTo>
                  <a:cubicBezTo>
                    <a:pt x="3841" y="999"/>
                    <a:pt x="3988" y="876"/>
                    <a:pt x="4019" y="716"/>
                  </a:cubicBezTo>
                  <a:lnTo>
                    <a:pt x="6065" y="716"/>
                  </a:lnTo>
                  <a:cubicBezTo>
                    <a:pt x="6093" y="853"/>
                    <a:pt x="6206" y="967"/>
                    <a:pt x="6347" y="990"/>
                  </a:cubicBezTo>
                  <a:lnTo>
                    <a:pt x="6347" y="3040"/>
                  </a:lnTo>
                  <a:cubicBezTo>
                    <a:pt x="6183" y="3072"/>
                    <a:pt x="6055" y="3214"/>
                    <a:pt x="6055" y="3386"/>
                  </a:cubicBezTo>
                  <a:lnTo>
                    <a:pt x="6055" y="3678"/>
                  </a:lnTo>
                  <a:cubicBezTo>
                    <a:pt x="6055" y="3874"/>
                    <a:pt x="6215" y="4034"/>
                    <a:pt x="6411" y="4034"/>
                  </a:cubicBezTo>
                  <a:lnTo>
                    <a:pt x="6698" y="4034"/>
                  </a:lnTo>
                  <a:cubicBezTo>
                    <a:pt x="6894" y="4034"/>
                    <a:pt x="7054" y="3874"/>
                    <a:pt x="7054" y="3678"/>
                  </a:cubicBezTo>
                  <a:lnTo>
                    <a:pt x="7054" y="3386"/>
                  </a:lnTo>
                  <a:cubicBezTo>
                    <a:pt x="7054" y="3218"/>
                    <a:pt x="6935" y="3077"/>
                    <a:pt x="6776" y="3044"/>
                  </a:cubicBezTo>
                  <a:lnTo>
                    <a:pt x="6776" y="990"/>
                  </a:lnTo>
                  <a:cubicBezTo>
                    <a:pt x="6935" y="953"/>
                    <a:pt x="7054" y="812"/>
                    <a:pt x="7054" y="644"/>
                  </a:cubicBezTo>
                  <a:lnTo>
                    <a:pt x="7054" y="356"/>
                  </a:lnTo>
                  <a:cubicBezTo>
                    <a:pt x="7054" y="161"/>
                    <a:pt x="6894" y="1"/>
                    <a:pt x="6698" y="1"/>
                  </a:cubicBezTo>
                  <a:lnTo>
                    <a:pt x="6411" y="1"/>
                  </a:lnTo>
                  <a:cubicBezTo>
                    <a:pt x="6242" y="1"/>
                    <a:pt x="6097" y="125"/>
                    <a:pt x="6065" y="283"/>
                  </a:cubicBezTo>
                  <a:lnTo>
                    <a:pt x="4019" y="283"/>
                  </a:lnTo>
                  <a:cubicBezTo>
                    <a:pt x="3988" y="125"/>
                    <a:pt x="3841" y="1"/>
                    <a:pt x="3673" y="1"/>
                  </a:cubicBezTo>
                  <a:lnTo>
                    <a:pt x="3386" y="1"/>
                  </a:lnTo>
                  <a:cubicBezTo>
                    <a:pt x="3212" y="1"/>
                    <a:pt x="3071" y="125"/>
                    <a:pt x="3035" y="283"/>
                  </a:cubicBezTo>
                  <a:lnTo>
                    <a:pt x="994" y="283"/>
                  </a:lnTo>
                  <a:cubicBezTo>
                    <a:pt x="957" y="125"/>
                    <a:pt x="816" y="1"/>
                    <a:pt x="6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1"/>
            <p:cNvSpPr/>
            <p:nvPr/>
          </p:nvSpPr>
          <p:spPr>
            <a:xfrm>
              <a:off x="3661925" y="2307525"/>
              <a:ext cx="43100" cy="42375"/>
            </a:xfrm>
            <a:custGeom>
              <a:rect b="b" l="l" r="r" t="t"/>
              <a:pathLst>
                <a:path extrusionOk="0" h="1695" w="1724">
                  <a:moveTo>
                    <a:pt x="1294" y="542"/>
                  </a:moveTo>
                  <a:lnTo>
                    <a:pt x="1294" y="1262"/>
                  </a:lnTo>
                  <a:lnTo>
                    <a:pt x="569" y="1262"/>
                  </a:lnTo>
                  <a:lnTo>
                    <a:pt x="1294" y="542"/>
                  </a:lnTo>
                  <a:close/>
                  <a:moveTo>
                    <a:pt x="1371" y="1"/>
                  </a:moveTo>
                  <a:cubicBezTo>
                    <a:pt x="1279" y="1"/>
                    <a:pt x="1189" y="37"/>
                    <a:pt x="1122" y="105"/>
                  </a:cubicBezTo>
                  <a:lnTo>
                    <a:pt x="132" y="1089"/>
                  </a:lnTo>
                  <a:cubicBezTo>
                    <a:pt x="32" y="1194"/>
                    <a:pt x="1" y="1344"/>
                    <a:pt x="55" y="1476"/>
                  </a:cubicBezTo>
                  <a:cubicBezTo>
                    <a:pt x="110" y="1608"/>
                    <a:pt x="241" y="1695"/>
                    <a:pt x="383" y="1695"/>
                  </a:cubicBezTo>
                  <a:lnTo>
                    <a:pt x="1372" y="1695"/>
                  </a:lnTo>
                  <a:cubicBezTo>
                    <a:pt x="1568" y="1695"/>
                    <a:pt x="1723" y="1535"/>
                    <a:pt x="1723" y="1339"/>
                  </a:cubicBezTo>
                  <a:lnTo>
                    <a:pt x="1723" y="355"/>
                  </a:lnTo>
                  <a:cubicBezTo>
                    <a:pt x="1723" y="210"/>
                    <a:pt x="1641" y="82"/>
                    <a:pt x="1504" y="27"/>
                  </a:cubicBezTo>
                  <a:cubicBezTo>
                    <a:pt x="1461" y="9"/>
                    <a:pt x="1416" y="1"/>
                    <a:pt x="13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41"/>
          <p:cNvGrpSpPr/>
          <p:nvPr/>
        </p:nvGrpSpPr>
        <p:grpSpPr>
          <a:xfrm>
            <a:off x="2945100" y="2361413"/>
            <a:ext cx="199250" cy="368650"/>
            <a:chOff x="2945100" y="2082075"/>
            <a:chExt cx="199250" cy="368650"/>
          </a:xfrm>
        </p:grpSpPr>
        <p:sp>
          <p:nvSpPr>
            <p:cNvPr id="853" name="Google Shape;853;p41"/>
            <p:cNvSpPr/>
            <p:nvPr/>
          </p:nvSpPr>
          <p:spPr>
            <a:xfrm>
              <a:off x="3080750" y="2335100"/>
              <a:ext cx="16225" cy="30425"/>
            </a:xfrm>
            <a:custGeom>
              <a:rect b="b" l="l" r="r" t="t"/>
              <a:pathLst>
                <a:path extrusionOk="0" h="1217" w="649">
                  <a:moveTo>
                    <a:pt x="239" y="0"/>
                  </a:moveTo>
                  <a:cubicBezTo>
                    <a:pt x="225" y="0"/>
                    <a:pt x="211" y="2"/>
                    <a:pt x="196" y="5"/>
                  </a:cubicBezTo>
                  <a:cubicBezTo>
                    <a:pt x="78" y="26"/>
                    <a:pt x="1" y="141"/>
                    <a:pt x="24" y="255"/>
                  </a:cubicBezTo>
                  <a:cubicBezTo>
                    <a:pt x="78" y="533"/>
                    <a:pt x="137" y="802"/>
                    <a:pt x="202" y="1052"/>
                  </a:cubicBezTo>
                  <a:cubicBezTo>
                    <a:pt x="224" y="1153"/>
                    <a:pt x="311" y="1216"/>
                    <a:pt x="411" y="1216"/>
                  </a:cubicBezTo>
                  <a:cubicBezTo>
                    <a:pt x="429" y="1216"/>
                    <a:pt x="442" y="1216"/>
                    <a:pt x="461" y="1212"/>
                  </a:cubicBezTo>
                  <a:cubicBezTo>
                    <a:pt x="579" y="1184"/>
                    <a:pt x="648" y="1065"/>
                    <a:pt x="621" y="952"/>
                  </a:cubicBezTo>
                  <a:cubicBezTo>
                    <a:pt x="562" y="705"/>
                    <a:pt x="503" y="446"/>
                    <a:pt x="448" y="173"/>
                  </a:cubicBezTo>
                  <a:cubicBezTo>
                    <a:pt x="428" y="69"/>
                    <a:pt x="338" y="0"/>
                    <a:pt x="2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1"/>
            <p:cNvSpPr/>
            <p:nvPr/>
          </p:nvSpPr>
          <p:spPr>
            <a:xfrm>
              <a:off x="2945100" y="2296175"/>
              <a:ext cx="199250" cy="154550"/>
            </a:xfrm>
            <a:custGeom>
              <a:rect b="b" l="l" r="r" t="t"/>
              <a:pathLst>
                <a:path extrusionOk="0" h="6182" w="7970">
                  <a:moveTo>
                    <a:pt x="6739" y="4569"/>
                  </a:moveTo>
                  <a:cubicBezTo>
                    <a:pt x="6762" y="4569"/>
                    <a:pt x="6776" y="4582"/>
                    <a:pt x="6776" y="4600"/>
                  </a:cubicBezTo>
                  <a:lnTo>
                    <a:pt x="6776" y="4855"/>
                  </a:lnTo>
                  <a:lnTo>
                    <a:pt x="1189" y="4855"/>
                  </a:lnTo>
                  <a:lnTo>
                    <a:pt x="1189" y="4600"/>
                  </a:lnTo>
                  <a:cubicBezTo>
                    <a:pt x="1189" y="4582"/>
                    <a:pt x="1208" y="4569"/>
                    <a:pt x="1227" y="4569"/>
                  </a:cubicBezTo>
                  <a:close/>
                  <a:moveTo>
                    <a:pt x="7500" y="5288"/>
                  </a:moveTo>
                  <a:cubicBezTo>
                    <a:pt x="7519" y="5288"/>
                    <a:pt x="7536" y="5301"/>
                    <a:pt x="7536" y="5324"/>
                  </a:cubicBezTo>
                  <a:lnTo>
                    <a:pt x="7536" y="5717"/>
                  </a:lnTo>
                  <a:cubicBezTo>
                    <a:pt x="7536" y="5734"/>
                    <a:pt x="7519" y="5749"/>
                    <a:pt x="7500" y="5749"/>
                  </a:cubicBezTo>
                  <a:lnTo>
                    <a:pt x="465" y="5749"/>
                  </a:lnTo>
                  <a:cubicBezTo>
                    <a:pt x="447" y="5749"/>
                    <a:pt x="428" y="5734"/>
                    <a:pt x="428" y="5717"/>
                  </a:cubicBezTo>
                  <a:lnTo>
                    <a:pt x="428" y="5324"/>
                  </a:lnTo>
                  <a:cubicBezTo>
                    <a:pt x="428" y="5301"/>
                    <a:pt x="447" y="5288"/>
                    <a:pt x="465" y="5288"/>
                  </a:cubicBezTo>
                  <a:close/>
                  <a:moveTo>
                    <a:pt x="2556" y="1"/>
                  </a:moveTo>
                  <a:cubicBezTo>
                    <a:pt x="2451" y="1"/>
                    <a:pt x="2359" y="81"/>
                    <a:pt x="2347" y="185"/>
                  </a:cubicBezTo>
                  <a:cubicBezTo>
                    <a:pt x="2101" y="1966"/>
                    <a:pt x="1768" y="3316"/>
                    <a:pt x="1385" y="4090"/>
                  </a:cubicBezTo>
                  <a:cubicBezTo>
                    <a:pt x="1381" y="4104"/>
                    <a:pt x="1372" y="4117"/>
                    <a:pt x="1368" y="4136"/>
                  </a:cubicBezTo>
                  <a:lnTo>
                    <a:pt x="1227" y="4136"/>
                  </a:lnTo>
                  <a:cubicBezTo>
                    <a:pt x="966" y="4136"/>
                    <a:pt x="756" y="4345"/>
                    <a:pt x="756" y="4600"/>
                  </a:cubicBezTo>
                  <a:lnTo>
                    <a:pt x="756" y="4855"/>
                  </a:lnTo>
                  <a:lnTo>
                    <a:pt x="465" y="4855"/>
                  </a:lnTo>
                  <a:cubicBezTo>
                    <a:pt x="210" y="4855"/>
                    <a:pt x="1" y="5065"/>
                    <a:pt x="1" y="5324"/>
                  </a:cubicBezTo>
                  <a:lnTo>
                    <a:pt x="1" y="5717"/>
                  </a:lnTo>
                  <a:cubicBezTo>
                    <a:pt x="1" y="5972"/>
                    <a:pt x="210" y="6182"/>
                    <a:pt x="465" y="6182"/>
                  </a:cubicBezTo>
                  <a:lnTo>
                    <a:pt x="7500" y="6182"/>
                  </a:lnTo>
                  <a:cubicBezTo>
                    <a:pt x="7760" y="6182"/>
                    <a:pt x="7969" y="5972"/>
                    <a:pt x="7969" y="5717"/>
                  </a:cubicBezTo>
                  <a:lnTo>
                    <a:pt x="7969" y="5324"/>
                  </a:lnTo>
                  <a:cubicBezTo>
                    <a:pt x="7969" y="5065"/>
                    <a:pt x="7760" y="4855"/>
                    <a:pt x="7500" y="4855"/>
                  </a:cubicBezTo>
                  <a:lnTo>
                    <a:pt x="7208" y="4855"/>
                  </a:lnTo>
                  <a:lnTo>
                    <a:pt x="7208" y="4600"/>
                  </a:lnTo>
                  <a:cubicBezTo>
                    <a:pt x="7208" y="4345"/>
                    <a:pt x="6999" y="4136"/>
                    <a:pt x="6739" y="4136"/>
                  </a:cubicBezTo>
                  <a:lnTo>
                    <a:pt x="6598" y="4136"/>
                  </a:lnTo>
                  <a:cubicBezTo>
                    <a:pt x="6593" y="4117"/>
                    <a:pt x="6589" y="4104"/>
                    <a:pt x="6579" y="4090"/>
                  </a:cubicBezTo>
                  <a:cubicBezTo>
                    <a:pt x="6489" y="3903"/>
                    <a:pt x="6398" y="3680"/>
                    <a:pt x="6311" y="3429"/>
                  </a:cubicBezTo>
                  <a:cubicBezTo>
                    <a:pt x="6282" y="3338"/>
                    <a:pt x="6197" y="3282"/>
                    <a:pt x="6106" y="3282"/>
                  </a:cubicBezTo>
                  <a:cubicBezTo>
                    <a:pt x="6083" y="3282"/>
                    <a:pt x="6060" y="3285"/>
                    <a:pt x="6038" y="3293"/>
                  </a:cubicBezTo>
                  <a:cubicBezTo>
                    <a:pt x="5923" y="3333"/>
                    <a:pt x="5864" y="3457"/>
                    <a:pt x="5901" y="3570"/>
                  </a:cubicBezTo>
                  <a:cubicBezTo>
                    <a:pt x="5973" y="3776"/>
                    <a:pt x="6047" y="3967"/>
                    <a:pt x="6124" y="4136"/>
                  </a:cubicBezTo>
                  <a:lnTo>
                    <a:pt x="1841" y="4136"/>
                  </a:lnTo>
                  <a:cubicBezTo>
                    <a:pt x="2219" y="3297"/>
                    <a:pt x="2533" y="1989"/>
                    <a:pt x="2775" y="244"/>
                  </a:cubicBezTo>
                  <a:cubicBezTo>
                    <a:pt x="2789" y="126"/>
                    <a:pt x="2707" y="21"/>
                    <a:pt x="2588" y="3"/>
                  </a:cubicBezTo>
                  <a:cubicBezTo>
                    <a:pt x="2577" y="2"/>
                    <a:pt x="2566" y="1"/>
                    <a:pt x="25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1"/>
            <p:cNvSpPr/>
            <p:nvPr/>
          </p:nvSpPr>
          <p:spPr>
            <a:xfrm>
              <a:off x="2992950" y="2082075"/>
              <a:ext cx="103450" cy="240275"/>
            </a:xfrm>
            <a:custGeom>
              <a:rect b="b" l="l" r="r" t="t"/>
              <a:pathLst>
                <a:path extrusionOk="0" h="9611" w="4138">
                  <a:moveTo>
                    <a:pt x="3359" y="2320"/>
                  </a:moveTo>
                  <a:lnTo>
                    <a:pt x="3121" y="3340"/>
                  </a:lnTo>
                  <a:lnTo>
                    <a:pt x="1016" y="3340"/>
                  </a:lnTo>
                  <a:lnTo>
                    <a:pt x="779" y="2320"/>
                  </a:lnTo>
                  <a:close/>
                  <a:moveTo>
                    <a:pt x="3445" y="3773"/>
                  </a:moveTo>
                  <a:cubicBezTo>
                    <a:pt x="3586" y="3773"/>
                    <a:pt x="3704" y="3887"/>
                    <a:pt x="3704" y="4029"/>
                  </a:cubicBezTo>
                  <a:cubicBezTo>
                    <a:pt x="3704" y="4170"/>
                    <a:pt x="3586" y="4284"/>
                    <a:pt x="3445" y="4284"/>
                  </a:cubicBezTo>
                  <a:lnTo>
                    <a:pt x="693" y="4284"/>
                  </a:lnTo>
                  <a:cubicBezTo>
                    <a:pt x="551" y="4284"/>
                    <a:pt x="433" y="4170"/>
                    <a:pt x="433" y="4029"/>
                  </a:cubicBezTo>
                  <a:cubicBezTo>
                    <a:pt x="433" y="3887"/>
                    <a:pt x="551" y="3773"/>
                    <a:pt x="693" y="3773"/>
                  </a:cubicBezTo>
                  <a:close/>
                  <a:moveTo>
                    <a:pt x="3052" y="4717"/>
                  </a:moveTo>
                  <a:lnTo>
                    <a:pt x="3052" y="5691"/>
                  </a:lnTo>
                  <a:lnTo>
                    <a:pt x="1084" y="5691"/>
                  </a:lnTo>
                  <a:lnTo>
                    <a:pt x="1084" y="4717"/>
                  </a:lnTo>
                  <a:close/>
                  <a:moveTo>
                    <a:pt x="3445" y="6120"/>
                  </a:moveTo>
                  <a:cubicBezTo>
                    <a:pt x="3586" y="6120"/>
                    <a:pt x="3704" y="6238"/>
                    <a:pt x="3704" y="6380"/>
                  </a:cubicBezTo>
                  <a:cubicBezTo>
                    <a:pt x="3704" y="6521"/>
                    <a:pt x="3586" y="6635"/>
                    <a:pt x="3445" y="6635"/>
                  </a:cubicBezTo>
                  <a:lnTo>
                    <a:pt x="693" y="6635"/>
                  </a:lnTo>
                  <a:cubicBezTo>
                    <a:pt x="551" y="6635"/>
                    <a:pt x="433" y="6521"/>
                    <a:pt x="433" y="6380"/>
                  </a:cubicBezTo>
                  <a:cubicBezTo>
                    <a:pt x="433" y="6238"/>
                    <a:pt x="551" y="6120"/>
                    <a:pt x="693" y="6120"/>
                  </a:cubicBezTo>
                  <a:close/>
                  <a:moveTo>
                    <a:pt x="2068" y="1"/>
                  </a:moveTo>
                  <a:cubicBezTo>
                    <a:pt x="1950" y="1"/>
                    <a:pt x="1855" y="101"/>
                    <a:pt x="1855" y="219"/>
                  </a:cubicBezTo>
                  <a:lnTo>
                    <a:pt x="1855" y="465"/>
                  </a:lnTo>
                  <a:lnTo>
                    <a:pt x="1477" y="465"/>
                  </a:lnTo>
                  <a:cubicBezTo>
                    <a:pt x="1353" y="465"/>
                    <a:pt x="1258" y="566"/>
                    <a:pt x="1258" y="684"/>
                  </a:cubicBezTo>
                  <a:cubicBezTo>
                    <a:pt x="1258" y="803"/>
                    <a:pt x="1353" y="898"/>
                    <a:pt x="1477" y="898"/>
                  </a:cubicBezTo>
                  <a:lnTo>
                    <a:pt x="1855" y="898"/>
                  </a:lnTo>
                  <a:lnTo>
                    <a:pt x="1855" y="1887"/>
                  </a:lnTo>
                  <a:lnTo>
                    <a:pt x="679" y="1887"/>
                  </a:lnTo>
                  <a:lnTo>
                    <a:pt x="501" y="1126"/>
                  </a:lnTo>
                  <a:cubicBezTo>
                    <a:pt x="478" y="1029"/>
                    <a:pt x="388" y="962"/>
                    <a:pt x="291" y="962"/>
                  </a:cubicBezTo>
                  <a:cubicBezTo>
                    <a:pt x="275" y="962"/>
                    <a:pt x="258" y="963"/>
                    <a:pt x="242" y="967"/>
                  </a:cubicBezTo>
                  <a:cubicBezTo>
                    <a:pt x="123" y="995"/>
                    <a:pt x="51" y="1108"/>
                    <a:pt x="78" y="1227"/>
                  </a:cubicBezTo>
                  <a:lnTo>
                    <a:pt x="574" y="3350"/>
                  </a:lnTo>
                  <a:cubicBezTo>
                    <a:pt x="251" y="3405"/>
                    <a:pt x="0" y="3687"/>
                    <a:pt x="0" y="4029"/>
                  </a:cubicBezTo>
                  <a:cubicBezTo>
                    <a:pt x="0" y="4398"/>
                    <a:pt x="291" y="4698"/>
                    <a:pt x="652" y="4717"/>
                  </a:cubicBezTo>
                  <a:lnTo>
                    <a:pt x="652" y="5691"/>
                  </a:lnTo>
                  <a:cubicBezTo>
                    <a:pt x="291" y="5710"/>
                    <a:pt x="0" y="6011"/>
                    <a:pt x="0" y="6380"/>
                  </a:cubicBezTo>
                  <a:cubicBezTo>
                    <a:pt x="0" y="6736"/>
                    <a:pt x="274" y="7031"/>
                    <a:pt x="625" y="7064"/>
                  </a:cubicBezTo>
                  <a:cubicBezTo>
                    <a:pt x="606" y="7259"/>
                    <a:pt x="579" y="7519"/>
                    <a:pt x="547" y="7815"/>
                  </a:cubicBezTo>
                  <a:cubicBezTo>
                    <a:pt x="533" y="7933"/>
                    <a:pt x="619" y="8042"/>
                    <a:pt x="738" y="8057"/>
                  </a:cubicBezTo>
                  <a:lnTo>
                    <a:pt x="761" y="8057"/>
                  </a:lnTo>
                  <a:cubicBezTo>
                    <a:pt x="871" y="8057"/>
                    <a:pt x="966" y="7975"/>
                    <a:pt x="975" y="7865"/>
                  </a:cubicBezTo>
                  <a:cubicBezTo>
                    <a:pt x="1012" y="7546"/>
                    <a:pt x="1039" y="7273"/>
                    <a:pt x="1057" y="7068"/>
                  </a:cubicBezTo>
                  <a:lnTo>
                    <a:pt x="3080" y="7068"/>
                  </a:lnTo>
                  <a:cubicBezTo>
                    <a:pt x="3126" y="7583"/>
                    <a:pt x="3216" y="8471"/>
                    <a:pt x="3367" y="9428"/>
                  </a:cubicBezTo>
                  <a:cubicBezTo>
                    <a:pt x="3386" y="9533"/>
                    <a:pt x="3477" y="9610"/>
                    <a:pt x="3582" y="9610"/>
                  </a:cubicBezTo>
                  <a:lnTo>
                    <a:pt x="3618" y="9610"/>
                  </a:lnTo>
                  <a:cubicBezTo>
                    <a:pt x="3736" y="9588"/>
                    <a:pt x="3813" y="9478"/>
                    <a:pt x="3796" y="9360"/>
                  </a:cubicBezTo>
                  <a:cubicBezTo>
                    <a:pt x="3649" y="8435"/>
                    <a:pt x="3559" y="7578"/>
                    <a:pt x="3513" y="7064"/>
                  </a:cubicBezTo>
                  <a:cubicBezTo>
                    <a:pt x="3864" y="7031"/>
                    <a:pt x="4137" y="6736"/>
                    <a:pt x="4137" y="6380"/>
                  </a:cubicBezTo>
                  <a:cubicBezTo>
                    <a:pt x="4137" y="6011"/>
                    <a:pt x="3845" y="5710"/>
                    <a:pt x="3485" y="5691"/>
                  </a:cubicBezTo>
                  <a:lnTo>
                    <a:pt x="3485" y="4717"/>
                  </a:lnTo>
                  <a:cubicBezTo>
                    <a:pt x="3845" y="4698"/>
                    <a:pt x="4137" y="4398"/>
                    <a:pt x="4137" y="4029"/>
                  </a:cubicBezTo>
                  <a:cubicBezTo>
                    <a:pt x="4137" y="3687"/>
                    <a:pt x="3887" y="3405"/>
                    <a:pt x="3563" y="3350"/>
                  </a:cubicBezTo>
                  <a:lnTo>
                    <a:pt x="4059" y="1227"/>
                  </a:lnTo>
                  <a:cubicBezTo>
                    <a:pt x="4087" y="1108"/>
                    <a:pt x="4015" y="995"/>
                    <a:pt x="3895" y="967"/>
                  </a:cubicBezTo>
                  <a:cubicBezTo>
                    <a:pt x="3879" y="963"/>
                    <a:pt x="3863" y="962"/>
                    <a:pt x="3847" y="962"/>
                  </a:cubicBezTo>
                  <a:cubicBezTo>
                    <a:pt x="3750" y="962"/>
                    <a:pt x="3660" y="1029"/>
                    <a:pt x="3636" y="1126"/>
                  </a:cubicBezTo>
                  <a:lnTo>
                    <a:pt x="3458" y="1887"/>
                  </a:lnTo>
                  <a:lnTo>
                    <a:pt x="2282" y="1887"/>
                  </a:lnTo>
                  <a:lnTo>
                    <a:pt x="2282" y="898"/>
                  </a:lnTo>
                  <a:lnTo>
                    <a:pt x="2665" y="898"/>
                  </a:lnTo>
                  <a:cubicBezTo>
                    <a:pt x="2784" y="898"/>
                    <a:pt x="2880" y="803"/>
                    <a:pt x="2880" y="684"/>
                  </a:cubicBezTo>
                  <a:cubicBezTo>
                    <a:pt x="2880" y="566"/>
                    <a:pt x="2784" y="465"/>
                    <a:pt x="2665" y="465"/>
                  </a:cubicBezTo>
                  <a:lnTo>
                    <a:pt x="2282" y="465"/>
                  </a:lnTo>
                  <a:lnTo>
                    <a:pt x="2282" y="219"/>
                  </a:lnTo>
                  <a:cubicBezTo>
                    <a:pt x="2282" y="101"/>
                    <a:pt x="2187" y="1"/>
                    <a:pt x="20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41"/>
          <p:cNvGrpSpPr/>
          <p:nvPr/>
        </p:nvGrpSpPr>
        <p:grpSpPr>
          <a:xfrm>
            <a:off x="2310075" y="2361463"/>
            <a:ext cx="218475" cy="368600"/>
            <a:chOff x="2310075" y="2082125"/>
            <a:chExt cx="218475" cy="368600"/>
          </a:xfrm>
        </p:grpSpPr>
        <p:sp>
          <p:nvSpPr>
            <p:cNvPr id="857" name="Google Shape;857;p41"/>
            <p:cNvSpPr/>
            <p:nvPr/>
          </p:nvSpPr>
          <p:spPr>
            <a:xfrm>
              <a:off x="2310075" y="2082125"/>
              <a:ext cx="218475" cy="368600"/>
            </a:xfrm>
            <a:custGeom>
              <a:rect b="b" l="l" r="r" t="t"/>
              <a:pathLst>
                <a:path extrusionOk="0" h="14744" w="8739">
                  <a:moveTo>
                    <a:pt x="4438" y="3649"/>
                  </a:moveTo>
                  <a:lnTo>
                    <a:pt x="4438" y="3748"/>
                  </a:lnTo>
                  <a:cubicBezTo>
                    <a:pt x="4438" y="3767"/>
                    <a:pt x="4411" y="3794"/>
                    <a:pt x="4369" y="3794"/>
                  </a:cubicBezTo>
                  <a:cubicBezTo>
                    <a:pt x="4329" y="3794"/>
                    <a:pt x="4301" y="3767"/>
                    <a:pt x="4301" y="3748"/>
                  </a:cubicBezTo>
                  <a:lnTo>
                    <a:pt x="4301" y="3649"/>
                  </a:lnTo>
                  <a:cubicBezTo>
                    <a:pt x="4324" y="3653"/>
                    <a:pt x="4347" y="3653"/>
                    <a:pt x="4369" y="3653"/>
                  </a:cubicBezTo>
                  <a:cubicBezTo>
                    <a:pt x="4392" y="3653"/>
                    <a:pt x="4415" y="3653"/>
                    <a:pt x="4438" y="3649"/>
                  </a:cubicBezTo>
                  <a:close/>
                  <a:moveTo>
                    <a:pt x="4438" y="4219"/>
                  </a:moveTo>
                  <a:lnTo>
                    <a:pt x="4438" y="4637"/>
                  </a:lnTo>
                  <a:lnTo>
                    <a:pt x="4301" y="4637"/>
                  </a:lnTo>
                  <a:lnTo>
                    <a:pt x="4301" y="4219"/>
                  </a:lnTo>
                  <a:cubicBezTo>
                    <a:pt x="4324" y="4223"/>
                    <a:pt x="4347" y="4223"/>
                    <a:pt x="4369" y="4223"/>
                  </a:cubicBezTo>
                  <a:cubicBezTo>
                    <a:pt x="4392" y="4223"/>
                    <a:pt x="4415" y="4223"/>
                    <a:pt x="4438" y="4219"/>
                  </a:cubicBezTo>
                  <a:close/>
                  <a:moveTo>
                    <a:pt x="5185" y="5115"/>
                  </a:moveTo>
                  <a:lnTo>
                    <a:pt x="5185" y="5129"/>
                  </a:lnTo>
                  <a:lnTo>
                    <a:pt x="5185" y="5203"/>
                  </a:lnTo>
                  <a:lnTo>
                    <a:pt x="3554" y="5203"/>
                  </a:lnTo>
                  <a:lnTo>
                    <a:pt x="3554" y="5129"/>
                  </a:lnTo>
                  <a:lnTo>
                    <a:pt x="3554" y="5115"/>
                  </a:lnTo>
                  <a:cubicBezTo>
                    <a:pt x="3567" y="5121"/>
                    <a:pt x="3586" y="5125"/>
                    <a:pt x="3604" y="5125"/>
                  </a:cubicBezTo>
                  <a:lnTo>
                    <a:pt x="5140" y="5125"/>
                  </a:lnTo>
                  <a:cubicBezTo>
                    <a:pt x="5153" y="5125"/>
                    <a:pt x="5172" y="5121"/>
                    <a:pt x="5185" y="5115"/>
                  </a:cubicBezTo>
                  <a:close/>
                  <a:moveTo>
                    <a:pt x="1576" y="4524"/>
                  </a:moveTo>
                  <a:cubicBezTo>
                    <a:pt x="1462" y="4770"/>
                    <a:pt x="1380" y="5033"/>
                    <a:pt x="1334" y="5302"/>
                  </a:cubicBezTo>
                  <a:lnTo>
                    <a:pt x="432" y="5302"/>
                  </a:lnTo>
                  <a:lnTo>
                    <a:pt x="432" y="4860"/>
                  </a:lnTo>
                  <a:cubicBezTo>
                    <a:pt x="432" y="4673"/>
                    <a:pt x="583" y="4524"/>
                    <a:pt x="775" y="4524"/>
                  </a:cubicBezTo>
                  <a:close/>
                  <a:moveTo>
                    <a:pt x="7969" y="4524"/>
                  </a:moveTo>
                  <a:cubicBezTo>
                    <a:pt x="8156" y="4524"/>
                    <a:pt x="8306" y="4673"/>
                    <a:pt x="8306" y="4860"/>
                  </a:cubicBezTo>
                  <a:lnTo>
                    <a:pt x="8306" y="5302"/>
                  </a:lnTo>
                  <a:lnTo>
                    <a:pt x="7403" y="5302"/>
                  </a:lnTo>
                  <a:cubicBezTo>
                    <a:pt x="7359" y="5033"/>
                    <a:pt x="7277" y="4770"/>
                    <a:pt x="7163" y="4524"/>
                  </a:cubicBezTo>
                  <a:close/>
                  <a:moveTo>
                    <a:pt x="5185" y="5635"/>
                  </a:moveTo>
                  <a:lnTo>
                    <a:pt x="5185" y="5754"/>
                  </a:lnTo>
                  <a:lnTo>
                    <a:pt x="3554" y="5754"/>
                  </a:lnTo>
                  <a:lnTo>
                    <a:pt x="3554" y="5635"/>
                  </a:lnTo>
                  <a:close/>
                  <a:moveTo>
                    <a:pt x="5185" y="6187"/>
                  </a:moveTo>
                  <a:lnTo>
                    <a:pt x="5185" y="6259"/>
                  </a:lnTo>
                  <a:cubicBezTo>
                    <a:pt x="5185" y="6291"/>
                    <a:pt x="5162" y="6318"/>
                    <a:pt x="5126" y="6318"/>
                  </a:cubicBezTo>
                  <a:lnTo>
                    <a:pt x="3613" y="6318"/>
                  </a:lnTo>
                  <a:cubicBezTo>
                    <a:pt x="3582" y="6318"/>
                    <a:pt x="3554" y="6291"/>
                    <a:pt x="3554" y="6259"/>
                  </a:cubicBezTo>
                  <a:lnTo>
                    <a:pt x="3554" y="6187"/>
                  </a:lnTo>
                  <a:close/>
                  <a:moveTo>
                    <a:pt x="1294" y="5735"/>
                  </a:moveTo>
                  <a:lnTo>
                    <a:pt x="1294" y="5804"/>
                  </a:lnTo>
                  <a:lnTo>
                    <a:pt x="1294" y="8391"/>
                  </a:lnTo>
                  <a:lnTo>
                    <a:pt x="775" y="8391"/>
                  </a:lnTo>
                  <a:cubicBezTo>
                    <a:pt x="583" y="8391"/>
                    <a:pt x="432" y="8237"/>
                    <a:pt x="432" y="8050"/>
                  </a:cubicBezTo>
                  <a:lnTo>
                    <a:pt x="432" y="5735"/>
                  </a:lnTo>
                  <a:close/>
                  <a:moveTo>
                    <a:pt x="2916" y="3599"/>
                  </a:moveTo>
                  <a:cubicBezTo>
                    <a:pt x="2993" y="3721"/>
                    <a:pt x="3062" y="3849"/>
                    <a:pt x="3121" y="3977"/>
                  </a:cubicBezTo>
                  <a:cubicBezTo>
                    <a:pt x="2470" y="4400"/>
                    <a:pt x="2073" y="5129"/>
                    <a:pt x="2073" y="5908"/>
                  </a:cubicBezTo>
                  <a:lnTo>
                    <a:pt x="2073" y="9216"/>
                  </a:lnTo>
                  <a:lnTo>
                    <a:pt x="1727" y="9216"/>
                  </a:lnTo>
                  <a:lnTo>
                    <a:pt x="1727" y="5804"/>
                  </a:lnTo>
                  <a:cubicBezTo>
                    <a:pt x="1727" y="4915"/>
                    <a:pt x="2178" y="4086"/>
                    <a:pt x="2916" y="3599"/>
                  </a:cubicBezTo>
                  <a:close/>
                  <a:moveTo>
                    <a:pt x="5468" y="4396"/>
                  </a:moveTo>
                  <a:cubicBezTo>
                    <a:pt x="5946" y="4747"/>
                    <a:pt x="6238" y="5307"/>
                    <a:pt x="6238" y="5908"/>
                  </a:cubicBezTo>
                  <a:lnTo>
                    <a:pt x="6238" y="9216"/>
                  </a:lnTo>
                  <a:lnTo>
                    <a:pt x="2506" y="9216"/>
                  </a:lnTo>
                  <a:lnTo>
                    <a:pt x="2506" y="5908"/>
                  </a:lnTo>
                  <a:cubicBezTo>
                    <a:pt x="2506" y="5307"/>
                    <a:pt x="2798" y="4742"/>
                    <a:pt x="3275" y="4396"/>
                  </a:cubicBezTo>
                  <a:cubicBezTo>
                    <a:pt x="3308" y="4501"/>
                    <a:pt x="3336" y="4606"/>
                    <a:pt x="3353" y="4711"/>
                  </a:cubicBezTo>
                  <a:cubicBezTo>
                    <a:pt x="3212" y="4797"/>
                    <a:pt x="3121" y="4951"/>
                    <a:pt x="3121" y="5129"/>
                  </a:cubicBezTo>
                  <a:lnTo>
                    <a:pt x="3121" y="6259"/>
                  </a:lnTo>
                  <a:cubicBezTo>
                    <a:pt x="3121" y="6528"/>
                    <a:pt x="3340" y="6747"/>
                    <a:pt x="3613" y="6747"/>
                  </a:cubicBezTo>
                  <a:lnTo>
                    <a:pt x="5126" y="6747"/>
                  </a:lnTo>
                  <a:cubicBezTo>
                    <a:pt x="5399" y="6747"/>
                    <a:pt x="5618" y="6528"/>
                    <a:pt x="5618" y="6259"/>
                  </a:cubicBezTo>
                  <a:lnTo>
                    <a:pt x="5618" y="5129"/>
                  </a:lnTo>
                  <a:cubicBezTo>
                    <a:pt x="5618" y="4951"/>
                    <a:pt x="5527" y="4797"/>
                    <a:pt x="5386" y="4711"/>
                  </a:cubicBezTo>
                  <a:cubicBezTo>
                    <a:pt x="5408" y="4606"/>
                    <a:pt x="5435" y="4501"/>
                    <a:pt x="5468" y="4396"/>
                  </a:cubicBezTo>
                  <a:close/>
                  <a:moveTo>
                    <a:pt x="5828" y="3599"/>
                  </a:moveTo>
                  <a:cubicBezTo>
                    <a:pt x="6561" y="4086"/>
                    <a:pt x="7012" y="4915"/>
                    <a:pt x="7012" y="5804"/>
                  </a:cubicBezTo>
                  <a:lnTo>
                    <a:pt x="7012" y="9216"/>
                  </a:lnTo>
                  <a:lnTo>
                    <a:pt x="6665" y="9216"/>
                  </a:lnTo>
                  <a:lnTo>
                    <a:pt x="6665" y="5908"/>
                  </a:lnTo>
                  <a:cubicBezTo>
                    <a:pt x="6665" y="5129"/>
                    <a:pt x="6270" y="4400"/>
                    <a:pt x="5622" y="3981"/>
                  </a:cubicBezTo>
                  <a:cubicBezTo>
                    <a:pt x="5681" y="3849"/>
                    <a:pt x="5750" y="3721"/>
                    <a:pt x="5828" y="3599"/>
                  </a:cubicBezTo>
                  <a:close/>
                  <a:moveTo>
                    <a:pt x="7655" y="9645"/>
                  </a:moveTo>
                  <a:cubicBezTo>
                    <a:pt x="7769" y="9645"/>
                    <a:pt x="7864" y="9741"/>
                    <a:pt x="7864" y="9859"/>
                  </a:cubicBezTo>
                  <a:cubicBezTo>
                    <a:pt x="7864" y="9973"/>
                    <a:pt x="7769" y="10069"/>
                    <a:pt x="7655" y="10069"/>
                  </a:cubicBezTo>
                  <a:lnTo>
                    <a:pt x="1088" y="10069"/>
                  </a:lnTo>
                  <a:cubicBezTo>
                    <a:pt x="970" y="10069"/>
                    <a:pt x="880" y="9973"/>
                    <a:pt x="880" y="9859"/>
                  </a:cubicBezTo>
                  <a:cubicBezTo>
                    <a:pt x="880" y="9741"/>
                    <a:pt x="970" y="9645"/>
                    <a:pt x="1088" y="9645"/>
                  </a:cubicBezTo>
                  <a:close/>
                  <a:moveTo>
                    <a:pt x="5048" y="13240"/>
                  </a:moveTo>
                  <a:lnTo>
                    <a:pt x="5144" y="13699"/>
                  </a:lnTo>
                  <a:lnTo>
                    <a:pt x="3599" y="13699"/>
                  </a:lnTo>
                  <a:lnTo>
                    <a:pt x="3691" y="13240"/>
                  </a:lnTo>
                  <a:cubicBezTo>
                    <a:pt x="3914" y="13285"/>
                    <a:pt x="4142" y="13308"/>
                    <a:pt x="4369" y="13308"/>
                  </a:cubicBezTo>
                  <a:cubicBezTo>
                    <a:pt x="4602" y="13308"/>
                    <a:pt x="4829" y="13285"/>
                    <a:pt x="5048" y="13240"/>
                  </a:cubicBezTo>
                  <a:close/>
                  <a:moveTo>
                    <a:pt x="5468" y="14132"/>
                  </a:moveTo>
                  <a:cubicBezTo>
                    <a:pt x="5517" y="14132"/>
                    <a:pt x="5559" y="14174"/>
                    <a:pt x="5559" y="14224"/>
                  </a:cubicBezTo>
                  <a:cubicBezTo>
                    <a:pt x="5559" y="14269"/>
                    <a:pt x="5517" y="14311"/>
                    <a:pt x="5468" y="14311"/>
                  </a:cubicBezTo>
                  <a:lnTo>
                    <a:pt x="3271" y="14311"/>
                  </a:lnTo>
                  <a:cubicBezTo>
                    <a:pt x="3221" y="14311"/>
                    <a:pt x="3180" y="14273"/>
                    <a:pt x="3180" y="14224"/>
                  </a:cubicBezTo>
                  <a:cubicBezTo>
                    <a:pt x="3180" y="14174"/>
                    <a:pt x="3221" y="14132"/>
                    <a:pt x="3271" y="14132"/>
                  </a:cubicBezTo>
                  <a:close/>
                  <a:moveTo>
                    <a:pt x="4368" y="1"/>
                  </a:moveTo>
                  <a:cubicBezTo>
                    <a:pt x="4335" y="1"/>
                    <a:pt x="4302" y="1"/>
                    <a:pt x="4269" y="3"/>
                  </a:cubicBezTo>
                  <a:cubicBezTo>
                    <a:pt x="3208" y="53"/>
                    <a:pt x="2342" y="928"/>
                    <a:pt x="2301" y="1990"/>
                  </a:cubicBezTo>
                  <a:cubicBezTo>
                    <a:pt x="2287" y="2436"/>
                    <a:pt x="2415" y="2879"/>
                    <a:pt x="2665" y="3243"/>
                  </a:cubicBezTo>
                  <a:cubicBezTo>
                    <a:pt x="2328" y="3471"/>
                    <a:pt x="2041" y="3758"/>
                    <a:pt x="1818" y="4091"/>
                  </a:cubicBezTo>
                  <a:lnTo>
                    <a:pt x="775" y="4091"/>
                  </a:lnTo>
                  <a:cubicBezTo>
                    <a:pt x="346" y="4091"/>
                    <a:pt x="0" y="4437"/>
                    <a:pt x="0" y="4860"/>
                  </a:cubicBezTo>
                  <a:lnTo>
                    <a:pt x="0" y="8050"/>
                  </a:lnTo>
                  <a:cubicBezTo>
                    <a:pt x="0" y="8478"/>
                    <a:pt x="346" y="8824"/>
                    <a:pt x="775" y="8824"/>
                  </a:cubicBezTo>
                  <a:lnTo>
                    <a:pt x="1294" y="8824"/>
                  </a:lnTo>
                  <a:lnTo>
                    <a:pt x="1294" y="9216"/>
                  </a:lnTo>
                  <a:lnTo>
                    <a:pt x="1088" y="9216"/>
                  </a:lnTo>
                  <a:cubicBezTo>
                    <a:pt x="733" y="9216"/>
                    <a:pt x="447" y="9504"/>
                    <a:pt x="447" y="9859"/>
                  </a:cubicBezTo>
                  <a:cubicBezTo>
                    <a:pt x="447" y="10210"/>
                    <a:pt x="733" y="10496"/>
                    <a:pt x="1088" y="10496"/>
                  </a:cubicBezTo>
                  <a:cubicBezTo>
                    <a:pt x="1153" y="10934"/>
                    <a:pt x="1307" y="11344"/>
                    <a:pt x="1540" y="11722"/>
                  </a:cubicBezTo>
                  <a:cubicBezTo>
                    <a:pt x="1581" y="11791"/>
                    <a:pt x="1649" y="11827"/>
                    <a:pt x="1723" y="11827"/>
                  </a:cubicBezTo>
                  <a:cubicBezTo>
                    <a:pt x="1763" y="11827"/>
                    <a:pt x="1799" y="11818"/>
                    <a:pt x="1836" y="11796"/>
                  </a:cubicBezTo>
                  <a:cubicBezTo>
                    <a:pt x="1936" y="11731"/>
                    <a:pt x="1969" y="11600"/>
                    <a:pt x="1904" y="11499"/>
                  </a:cubicBezTo>
                  <a:cubicBezTo>
                    <a:pt x="1717" y="11190"/>
                    <a:pt x="1590" y="10852"/>
                    <a:pt x="1526" y="10496"/>
                  </a:cubicBezTo>
                  <a:lnTo>
                    <a:pt x="7212" y="10496"/>
                  </a:lnTo>
                  <a:cubicBezTo>
                    <a:pt x="6972" y="11868"/>
                    <a:pt x="5782" y="12875"/>
                    <a:pt x="4369" y="12875"/>
                  </a:cubicBezTo>
                  <a:cubicBezTo>
                    <a:pt x="3677" y="12875"/>
                    <a:pt x="3002" y="12624"/>
                    <a:pt x="2478" y="12168"/>
                  </a:cubicBezTo>
                  <a:cubicBezTo>
                    <a:pt x="2437" y="12134"/>
                    <a:pt x="2387" y="12117"/>
                    <a:pt x="2337" y="12117"/>
                  </a:cubicBezTo>
                  <a:cubicBezTo>
                    <a:pt x="2276" y="12117"/>
                    <a:pt x="2216" y="12142"/>
                    <a:pt x="2173" y="12191"/>
                  </a:cubicBezTo>
                  <a:cubicBezTo>
                    <a:pt x="2096" y="12283"/>
                    <a:pt x="2105" y="12420"/>
                    <a:pt x="2196" y="12496"/>
                  </a:cubicBezTo>
                  <a:cubicBezTo>
                    <a:pt x="2515" y="12775"/>
                    <a:pt x="2884" y="12984"/>
                    <a:pt x="3275" y="13121"/>
                  </a:cubicBezTo>
                  <a:lnTo>
                    <a:pt x="3153" y="13714"/>
                  </a:lnTo>
                  <a:cubicBezTo>
                    <a:pt x="2926" y="13768"/>
                    <a:pt x="2752" y="13973"/>
                    <a:pt x="2752" y="14224"/>
                  </a:cubicBezTo>
                  <a:cubicBezTo>
                    <a:pt x="2752" y="14511"/>
                    <a:pt x="2985" y="14744"/>
                    <a:pt x="3271" y="14744"/>
                  </a:cubicBezTo>
                  <a:lnTo>
                    <a:pt x="5468" y="14744"/>
                  </a:lnTo>
                  <a:cubicBezTo>
                    <a:pt x="5754" y="14744"/>
                    <a:pt x="5992" y="14511"/>
                    <a:pt x="5992" y="14224"/>
                  </a:cubicBezTo>
                  <a:cubicBezTo>
                    <a:pt x="5992" y="13973"/>
                    <a:pt x="5818" y="13768"/>
                    <a:pt x="5586" y="13714"/>
                  </a:cubicBezTo>
                  <a:lnTo>
                    <a:pt x="5468" y="13121"/>
                  </a:lnTo>
                  <a:cubicBezTo>
                    <a:pt x="6602" y="12729"/>
                    <a:pt x="7464" y="11736"/>
                    <a:pt x="7655" y="10496"/>
                  </a:cubicBezTo>
                  <a:cubicBezTo>
                    <a:pt x="8005" y="10496"/>
                    <a:pt x="8297" y="10210"/>
                    <a:pt x="8297" y="9859"/>
                  </a:cubicBezTo>
                  <a:cubicBezTo>
                    <a:pt x="8297" y="9504"/>
                    <a:pt x="8005" y="9216"/>
                    <a:pt x="7655" y="9216"/>
                  </a:cubicBezTo>
                  <a:lnTo>
                    <a:pt x="7445" y="9216"/>
                  </a:lnTo>
                  <a:lnTo>
                    <a:pt x="7445" y="8824"/>
                  </a:lnTo>
                  <a:lnTo>
                    <a:pt x="7969" y="8824"/>
                  </a:lnTo>
                  <a:cubicBezTo>
                    <a:pt x="8393" y="8824"/>
                    <a:pt x="8739" y="8478"/>
                    <a:pt x="8739" y="8050"/>
                  </a:cubicBezTo>
                  <a:lnTo>
                    <a:pt x="8739" y="7398"/>
                  </a:lnTo>
                  <a:cubicBezTo>
                    <a:pt x="8739" y="7275"/>
                    <a:pt x="8644" y="7180"/>
                    <a:pt x="8524" y="7180"/>
                  </a:cubicBezTo>
                  <a:cubicBezTo>
                    <a:pt x="8402" y="7180"/>
                    <a:pt x="8306" y="7275"/>
                    <a:pt x="8306" y="7398"/>
                  </a:cubicBezTo>
                  <a:lnTo>
                    <a:pt x="8306" y="8050"/>
                  </a:lnTo>
                  <a:cubicBezTo>
                    <a:pt x="8306" y="8237"/>
                    <a:pt x="8156" y="8391"/>
                    <a:pt x="7969" y="8391"/>
                  </a:cubicBezTo>
                  <a:lnTo>
                    <a:pt x="7445" y="8391"/>
                  </a:lnTo>
                  <a:lnTo>
                    <a:pt x="7445" y="5804"/>
                  </a:lnTo>
                  <a:lnTo>
                    <a:pt x="7445" y="5735"/>
                  </a:lnTo>
                  <a:lnTo>
                    <a:pt x="8306" y="5735"/>
                  </a:lnTo>
                  <a:lnTo>
                    <a:pt x="8306" y="6455"/>
                  </a:lnTo>
                  <a:cubicBezTo>
                    <a:pt x="8306" y="6574"/>
                    <a:pt x="8402" y="6673"/>
                    <a:pt x="8524" y="6673"/>
                  </a:cubicBezTo>
                  <a:cubicBezTo>
                    <a:pt x="8644" y="6673"/>
                    <a:pt x="8739" y="6574"/>
                    <a:pt x="8739" y="6455"/>
                  </a:cubicBezTo>
                  <a:lnTo>
                    <a:pt x="8739" y="4860"/>
                  </a:lnTo>
                  <a:cubicBezTo>
                    <a:pt x="8739" y="4437"/>
                    <a:pt x="8393" y="4091"/>
                    <a:pt x="7969" y="4091"/>
                  </a:cubicBezTo>
                  <a:lnTo>
                    <a:pt x="6921" y="4091"/>
                  </a:lnTo>
                  <a:cubicBezTo>
                    <a:pt x="6698" y="3758"/>
                    <a:pt x="6411" y="3471"/>
                    <a:pt x="6074" y="3243"/>
                  </a:cubicBezTo>
                  <a:cubicBezTo>
                    <a:pt x="6315" y="2897"/>
                    <a:pt x="6438" y="2496"/>
                    <a:pt x="6438" y="2072"/>
                  </a:cubicBezTo>
                  <a:cubicBezTo>
                    <a:pt x="6438" y="1658"/>
                    <a:pt x="6315" y="1256"/>
                    <a:pt x="6087" y="915"/>
                  </a:cubicBezTo>
                  <a:cubicBezTo>
                    <a:pt x="6045" y="852"/>
                    <a:pt x="5975" y="818"/>
                    <a:pt x="5906" y="818"/>
                  </a:cubicBezTo>
                  <a:cubicBezTo>
                    <a:pt x="5864" y="818"/>
                    <a:pt x="5822" y="830"/>
                    <a:pt x="5786" y="856"/>
                  </a:cubicBezTo>
                  <a:cubicBezTo>
                    <a:pt x="5687" y="924"/>
                    <a:pt x="5659" y="1056"/>
                    <a:pt x="5727" y="1157"/>
                  </a:cubicBezTo>
                  <a:cubicBezTo>
                    <a:pt x="5910" y="1425"/>
                    <a:pt x="6005" y="1744"/>
                    <a:pt x="6005" y="2072"/>
                  </a:cubicBezTo>
                  <a:cubicBezTo>
                    <a:pt x="6005" y="2432"/>
                    <a:pt x="5891" y="2774"/>
                    <a:pt x="5672" y="3061"/>
                  </a:cubicBezTo>
                  <a:cubicBezTo>
                    <a:pt x="5313" y="3535"/>
                    <a:pt x="5071" y="4072"/>
                    <a:pt x="4962" y="4637"/>
                  </a:cubicBezTo>
                  <a:lnTo>
                    <a:pt x="4871" y="4637"/>
                  </a:lnTo>
                  <a:lnTo>
                    <a:pt x="4871" y="3047"/>
                  </a:lnTo>
                  <a:cubicBezTo>
                    <a:pt x="4871" y="2928"/>
                    <a:pt x="4775" y="2833"/>
                    <a:pt x="4657" y="2833"/>
                  </a:cubicBezTo>
                  <a:cubicBezTo>
                    <a:pt x="4533" y="2833"/>
                    <a:pt x="4438" y="2928"/>
                    <a:pt x="4438" y="3047"/>
                  </a:cubicBezTo>
                  <a:lnTo>
                    <a:pt x="4438" y="3180"/>
                  </a:lnTo>
                  <a:cubicBezTo>
                    <a:pt x="4438" y="3197"/>
                    <a:pt x="4411" y="3225"/>
                    <a:pt x="4369" y="3225"/>
                  </a:cubicBezTo>
                  <a:cubicBezTo>
                    <a:pt x="4329" y="3225"/>
                    <a:pt x="4301" y="3197"/>
                    <a:pt x="4301" y="3180"/>
                  </a:cubicBezTo>
                  <a:lnTo>
                    <a:pt x="4301" y="3047"/>
                  </a:lnTo>
                  <a:cubicBezTo>
                    <a:pt x="4301" y="2928"/>
                    <a:pt x="4205" y="2833"/>
                    <a:pt x="4087" y="2833"/>
                  </a:cubicBezTo>
                  <a:cubicBezTo>
                    <a:pt x="3964" y="2833"/>
                    <a:pt x="3868" y="2928"/>
                    <a:pt x="3868" y="3047"/>
                  </a:cubicBezTo>
                  <a:lnTo>
                    <a:pt x="3868" y="4637"/>
                  </a:lnTo>
                  <a:lnTo>
                    <a:pt x="3777" y="4637"/>
                  </a:lnTo>
                  <a:cubicBezTo>
                    <a:pt x="3672" y="4068"/>
                    <a:pt x="3431" y="3530"/>
                    <a:pt x="3075" y="3070"/>
                  </a:cubicBezTo>
                  <a:cubicBezTo>
                    <a:pt x="2838" y="2770"/>
                    <a:pt x="2720" y="2391"/>
                    <a:pt x="2734" y="2009"/>
                  </a:cubicBezTo>
                  <a:cubicBezTo>
                    <a:pt x="2766" y="1165"/>
                    <a:pt x="3449" y="473"/>
                    <a:pt x="4292" y="436"/>
                  </a:cubicBezTo>
                  <a:cubicBezTo>
                    <a:pt x="4318" y="435"/>
                    <a:pt x="4343" y="434"/>
                    <a:pt x="4369" y="434"/>
                  </a:cubicBezTo>
                  <a:cubicBezTo>
                    <a:pt x="4622" y="434"/>
                    <a:pt x="4875" y="493"/>
                    <a:pt x="5103" y="605"/>
                  </a:cubicBezTo>
                  <a:cubicBezTo>
                    <a:pt x="5133" y="620"/>
                    <a:pt x="5166" y="628"/>
                    <a:pt x="5199" y="628"/>
                  </a:cubicBezTo>
                  <a:cubicBezTo>
                    <a:pt x="5278" y="628"/>
                    <a:pt x="5355" y="584"/>
                    <a:pt x="5390" y="509"/>
                  </a:cubicBezTo>
                  <a:cubicBezTo>
                    <a:pt x="5445" y="400"/>
                    <a:pt x="5403" y="272"/>
                    <a:pt x="5294" y="217"/>
                  </a:cubicBezTo>
                  <a:cubicBezTo>
                    <a:pt x="5009" y="78"/>
                    <a:pt x="4690" y="1"/>
                    <a:pt x="43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1"/>
            <p:cNvSpPr/>
            <p:nvPr/>
          </p:nvSpPr>
          <p:spPr>
            <a:xfrm>
              <a:off x="2478300" y="2099525"/>
              <a:ext cx="17450" cy="13225"/>
            </a:xfrm>
            <a:custGeom>
              <a:rect b="b" l="l" r="r" t="t"/>
              <a:pathLst>
                <a:path extrusionOk="0" h="529" w="698">
                  <a:moveTo>
                    <a:pt x="450" y="1"/>
                  </a:moveTo>
                  <a:cubicBezTo>
                    <a:pt x="421" y="1"/>
                    <a:pt x="392" y="6"/>
                    <a:pt x="365" y="18"/>
                  </a:cubicBezTo>
                  <a:lnTo>
                    <a:pt x="155" y="118"/>
                  </a:lnTo>
                  <a:cubicBezTo>
                    <a:pt x="46" y="169"/>
                    <a:pt x="1" y="297"/>
                    <a:pt x="51" y="406"/>
                  </a:cubicBezTo>
                  <a:cubicBezTo>
                    <a:pt x="87" y="483"/>
                    <a:pt x="165" y="529"/>
                    <a:pt x="247" y="529"/>
                  </a:cubicBezTo>
                  <a:cubicBezTo>
                    <a:pt x="274" y="529"/>
                    <a:pt x="306" y="524"/>
                    <a:pt x="338" y="510"/>
                  </a:cubicBezTo>
                  <a:lnTo>
                    <a:pt x="543" y="415"/>
                  </a:lnTo>
                  <a:cubicBezTo>
                    <a:pt x="653" y="365"/>
                    <a:pt x="697" y="232"/>
                    <a:pt x="647" y="127"/>
                  </a:cubicBezTo>
                  <a:cubicBezTo>
                    <a:pt x="611" y="46"/>
                    <a:pt x="531" y="1"/>
                    <a:pt x="4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1"/>
            <p:cNvSpPr/>
            <p:nvPr/>
          </p:nvSpPr>
          <p:spPr>
            <a:xfrm>
              <a:off x="2470325" y="2085775"/>
              <a:ext cx="15525" cy="15575"/>
            </a:xfrm>
            <a:custGeom>
              <a:rect b="b" l="l" r="r" t="t"/>
              <a:pathLst>
                <a:path extrusionOk="0" h="623" w="621">
                  <a:moveTo>
                    <a:pt x="377" y="1"/>
                  </a:moveTo>
                  <a:cubicBezTo>
                    <a:pt x="309" y="1"/>
                    <a:pt x="243" y="33"/>
                    <a:pt x="201" y="94"/>
                  </a:cubicBezTo>
                  <a:lnTo>
                    <a:pt x="69" y="281"/>
                  </a:lnTo>
                  <a:cubicBezTo>
                    <a:pt x="1" y="376"/>
                    <a:pt x="24" y="513"/>
                    <a:pt x="119" y="582"/>
                  </a:cubicBezTo>
                  <a:cubicBezTo>
                    <a:pt x="156" y="609"/>
                    <a:pt x="201" y="623"/>
                    <a:pt x="242" y="623"/>
                  </a:cubicBezTo>
                  <a:cubicBezTo>
                    <a:pt x="310" y="623"/>
                    <a:pt x="379" y="591"/>
                    <a:pt x="419" y="532"/>
                  </a:cubicBezTo>
                  <a:lnTo>
                    <a:pt x="552" y="345"/>
                  </a:lnTo>
                  <a:cubicBezTo>
                    <a:pt x="621" y="245"/>
                    <a:pt x="598" y="113"/>
                    <a:pt x="501" y="40"/>
                  </a:cubicBezTo>
                  <a:cubicBezTo>
                    <a:pt x="463" y="13"/>
                    <a:pt x="419" y="1"/>
                    <a:pt x="3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1"/>
            <p:cNvSpPr/>
            <p:nvPr/>
          </p:nvSpPr>
          <p:spPr>
            <a:xfrm>
              <a:off x="2482300" y="2115450"/>
              <a:ext cx="16975" cy="11325"/>
            </a:xfrm>
            <a:custGeom>
              <a:rect b="b" l="l" r="r" t="t"/>
              <a:pathLst>
                <a:path extrusionOk="0" h="453" w="679">
                  <a:moveTo>
                    <a:pt x="230" y="0"/>
                  </a:moveTo>
                  <a:cubicBezTo>
                    <a:pt x="118" y="0"/>
                    <a:pt x="22" y="84"/>
                    <a:pt x="9" y="197"/>
                  </a:cubicBezTo>
                  <a:cubicBezTo>
                    <a:pt x="1" y="316"/>
                    <a:pt x="87" y="420"/>
                    <a:pt x="205" y="430"/>
                  </a:cubicBezTo>
                  <a:lnTo>
                    <a:pt x="432" y="453"/>
                  </a:lnTo>
                  <a:lnTo>
                    <a:pt x="455" y="453"/>
                  </a:lnTo>
                  <a:cubicBezTo>
                    <a:pt x="565" y="453"/>
                    <a:pt x="661" y="370"/>
                    <a:pt x="670" y="256"/>
                  </a:cubicBezTo>
                  <a:cubicBezTo>
                    <a:pt x="679" y="138"/>
                    <a:pt x="592" y="33"/>
                    <a:pt x="474" y="24"/>
                  </a:cubicBezTo>
                  <a:lnTo>
                    <a:pt x="247" y="1"/>
                  </a:lnTo>
                  <a:cubicBezTo>
                    <a:pt x="241" y="0"/>
                    <a:pt x="235" y="0"/>
                    <a:pt x="2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1"/>
            <p:cNvSpPr/>
            <p:nvPr/>
          </p:nvSpPr>
          <p:spPr>
            <a:xfrm>
              <a:off x="2341950" y="2099800"/>
              <a:ext cx="17675" cy="12950"/>
            </a:xfrm>
            <a:custGeom>
              <a:rect b="b" l="l" r="r" t="t"/>
              <a:pathLst>
                <a:path extrusionOk="0" h="518" w="707">
                  <a:moveTo>
                    <a:pt x="246" y="0"/>
                  </a:moveTo>
                  <a:cubicBezTo>
                    <a:pt x="160" y="0"/>
                    <a:pt x="81" y="52"/>
                    <a:pt x="46" y="135"/>
                  </a:cubicBezTo>
                  <a:cubicBezTo>
                    <a:pt x="0" y="244"/>
                    <a:pt x="55" y="372"/>
                    <a:pt x="164" y="417"/>
                  </a:cubicBezTo>
                  <a:lnTo>
                    <a:pt x="379" y="499"/>
                  </a:lnTo>
                  <a:cubicBezTo>
                    <a:pt x="406" y="513"/>
                    <a:pt x="433" y="518"/>
                    <a:pt x="461" y="518"/>
                  </a:cubicBezTo>
                  <a:cubicBezTo>
                    <a:pt x="547" y="518"/>
                    <a:pt x="625" y="463"/>
                    <a:pt x="661" y="381"/>
                  </a:cubicBezTo>
                  <a:cubicBezTo>
                    <a:pt x="707" y="271"/>
                    <a:pt x="652" y="144"/>
                    <a:pt x="538" y="99"/>
                  </a:cubicBezTo>
                  <a:lnTo>
                    <a:pt x="328" y="17"/>
                  </a:lnTo>
                  <a:cubicBezTo>
                    <a:pt x="301" y="6"/>
                    <a:pt x="273"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1"/>
            <p:cNvSpPr/>
            <p:nvPr/>
          </p:nvSpPr>
          <p:spPr>
            <a:xfrm>
              <a:off x="2351200" y="2085550"/>
              <a:ext cx="15725" cy="15375"/>
            </a:xfrm>
            <a:custGeom>
              <a:rect b="b" l="l" r="r" t="t"/>
              <a:pathLst>
                <a:path extrusionOk="0" h="615" w="629">
                  <a:moveTo>
                    <a:pt x="244" y="0"/>
                  </a:moveTo>
                  <a:cubicBezTo>
                    <a:pt x="197" y="0"/>
                    <a:pt x="149" y="16"/>
                    <a:pt x="109" y="49"/>
                  </a:cubicBezTo>
                  <a:cubicBezTo>
                    <a:pt x="18" y="122"/>
                    <a:pt x="0" y="259"/>
                    <a:pt x="72" y="349"/>
                  </a:cubicBezTo>
                  <a:lnTo>
                    <a:pt x="219" y="532"/>
                  </a:lnTo>
                  <a:cubicBezTo>
                    <a:pt x="259" y="587"/>
                    <a:pt x="324" y="614"/>
                    <a:pt x="387" y="614"/>
                  </a:cubicBezTo>
                  <a:cubicBezTo>
                    <a:pt x="433" y="614"/>
                    <a:pt x="478" y="600"/>
                    <a:pt x="519" y="568"/>
                  </a:cubicBezTo>
                  <a:cubicBezTo>
                    <a:pt x="615" y="490"/>
                    <a:pt x="629" y="358"/>
                    <a:pt x="556" y="263"/>
                  </a:cubicBezTo>
                  <a:lnTo>
                    <a:pt x="414" y="85"/>
                  </a:lnTo>
                  <a:cubicBezTo>
                    <a:pt x="372" y="30"/>
                    <a:pt x="309" y="0"/>
                    <a:pt x="2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1"/>
            <p:cNvSpPr/>
            <p:nvPr/>
          </p:nvSpPr>
          <p:spPr>
            <a:xfrm>
              <a:off x="2339225" y="2115525"/>
              <a:ext cx="17200" cy="11675"/>
            </a:xfrm>
            <a:custGeom>
              <a:rect b="b" l="l" r="r" t="t"/>
              <a:pathLst>
                <a:path extrusionOk="0" h="467" w="688">
                  <a:moveTo>
                    <a:pt x="454" y="1"/>
                  </a:moveTo>
                  <a:cubicBezTo>
                    <a:pt x="445" y="1"/>
                    <a:pt x="437" y="1"/>
                    <a:pt x="429" y="2"/>
                  </a:cubicBezTo>
                  <a:lnTo>
                    <a:pt x="201" y="39"/>
                  </a:lnTo>
                  <a:cubicBezTo>
                    <a:pt x="82" y="57"/>
                    <a:pt x="0" y="166"/>
                    <a:pt x="19" y="280"/>
                  </a:cubicBezTo>
                  <a:cubicBezTo>
                    <a:pt x="32" y="389"/>
                    <a:pt x="124" y="467"/>
                    <a:pt x="233" y="467"/>
                  </a:cubicBezTo>
                  <a:lnTo>
                    <a:pt x="260" y="467"/>
                  </a:lnTo>
                  <a:lnTo>
                    <a:pt x="488" y="431"/>
                  </a:lnTo>
                  <a:cubicBezTo>
                    <a:pt x="606" y="417"/>
                    <a:pt x="688" y="303"/>
                    <a:pt x="670" y="189"/>
                  </a:cubicBezTo>
                  <a:cubicBezTo>
                    <a:pt x="657" y="79"/>
                    <a:pt x="562" y="1"/>
                    <a:pt x="4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1"/>
          <p:cNvGrpSpPr/>
          <p:nvPr/>
        </p:nvGrpSpPr>
        <p:grpSpPr>
          <a:xfrm>
            <a:off x="1623900" y="2362163"/>
            <a:ext cx="342075" cy="367900"/>
            <a:chOff x="1623900" y="2082825"/>
            <a:chExt cx="342075" cy="367900"/>
          </a:xfrm>
        </p:grpSpPr>
        <p:sp>
          <p:nvSpPr>
            <p:cNvPr id="865" name="Google Shape;865;p41"/>
            <p:cNvSpPr/>
            <p:nvPr/>
          </p:nvSpPr>
          <p:spPr>
            <a:xfrm>
              <a:off x="1906025" y="2099950"/>
              <a:ext cx="59950" cy="229125"/>
            </a:xfrm>
            <a:custGeom>
              <a:rect b="b" l="l" r="r" t="t"/>
              <a:pathLst>
                <a:path extrusionOk="0" h="9165" w="2398">
                  <a:moveTo>
                    <a:pt x="215" y="1"/>
                  </a:moveTo>
                  <a:cubicBezTo>
                    <a:pt x="96" y="1"/>
                    <a:pt x="0" y="97"/>
                    <a:pt x="0" y="215"/>
                  </a:cubicBezTo>
                  <a:cubicBezTo>
                    <a:pt x="0" y="334"/>
                    <a:pt x="96" y="434"/>
                    <a:pt x="215" y="434"/>
                  </a:cubicBezTo>
                  <a:lnTo>
                    <a:pt x="1892" y="434"/>
                  </a:lnTo>
                  <a:cubicBezTo>
                    <a:pt x="1932" y="434"/>
                    <a:pt x="1964" y="466"/>
                    <a:pt x="1964" y="503"/>
                  </a:cubicBezTo>
                  <a:lnTo>
                    <a:pt x="1964" y="8950"/>
                  </a:lnTo>
                  <a:cubicBezTo>
                    <a:pt x="1964" y="9068"/>
                    <a:pt x="2060" y="9164"/>
                    <a:pt x="2179" y="9164"/>
                  </a:cubicBezTo>
                  <a:cubicBezTo>
                    <a:pt x="2297" y="9164"/>
                    <a:pt x="2397" y="9068"/>
                    <a:pt x="2397" y="8950"/>
                  </a:cubicBezTo>
                  <a:lnTo>
                    <a:pt x="2397" y="503"/>
                  </a:lnTo>
                  <a:cubicBezTo>
                    <a:pt x="2397" y="225"/>
                    <a:pt x="2170" y="1"/>
                    <a:pt x="18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1"/>
            <p:cNvSpPr/>
            <p:nvPr/>
          </p:nvSpPr>
          <p:spPr>
            <a:xfrm>
              <a:off x="1623900" y="2082825"/>
              <a:ext cx="342075" cy="367900"/>
            </a:xfrm>
            <a:custGeom>
              <a:rect b="b" l="l" r="r" t="t"/>
              <a:pathLst>
                <a:path extrusionOk="0" h="14716" w="13683">
                  <a:moveTo>
                    <a:pt x="7264" y="433"/>
                  </a:moveTo>
                  <a:cubicBezTo>
                    <a:pt x="7303" y="433"/>
                    <a:pt x="7342" y="447"/>
                    <a:pt x="7372" y="477"/>
                  </a:cubicBezTo>
                  <a:lnTo>
                    <a:pt x="11144" y="4254"/>
                  </a:lnTo>
                  <a:cubicBezTo>
                    <a:pt x="11209" y="4313"/>
                    <a:pt x="11209" y="4409"/>
                    <a:pt x="11144" y="4468"/>
                  </a:cubicBezTo>
                  <a:lnTo>
                    <a:pt x="8561" y="7051"/>
                  </a:lnTo>
                  <a:lnTo>
                    <a:pt x="7554" y="6044"/>
                  </a:lnTo>
                  <a:lnTo>
                    <a:pt x="7992" y="5607"/>
                  </a:lnTo>
                  <a:cubicBezTo>
                    <a:pt x="8074" y="5525"/>
                    <a:pt x="8074" y="5388"/>
                    <a:pt x="7992" y="5302"/>
                  </a:cubicBezTo>
                  <a:cubicBezTo>
                    <a:pt x="7948" y="5261"/>
                    <a:pt x="7893" y="5240"/>
                    <a:pt x="7837" y="5240"/>
                  </a:cubicBezTo>
                  <a:cubicBezTo>
                    <a:pt x="7782" y="5240"/>
                    <a:pt x="7727" y="5261"/>
                    <a:pt x="7686" y="5302"/>
                  </a:cubicBezTo>
                  <a:lnTo>
                    <a:pt x="7249" y="5739"/>
                  </a:lnTo>
                  <a:lnTo>
                    <a:pt x="5723" y="4212"/>
                  </a:lnTo>
                  <a:lnTo>
                    <a:pt x="6160" y="3775"/>
                  </a:lnTo>
                  <a:cubicBezTo>
                    <a:pt x="6242" y="3693"/>
                    <a:pt x="6242" y="3556"/>
                    <a:pt x="6160" y="3470"/>
                  </a:cubicBezTo>
                  <a:cubicBezTo>
                    <a:pt x="6117" y="3429"/>
                    <a:pt x="6061" y="3408"/>
                    <a:pt x="6006" y="3408"/>
                  </a:cubicBezTo>
                  <a:cubicBezTo>
                    <a:pt x="5950" y="3408"/>
                    <a:pt x="5896" y="3429"/>
                    <a:pt x="5855" y="3470"/>
                  </a:cubicBezTo>
                  <a:lnTo>
                    <a:pt x="5417" y="3907"/>
                  </a:lnTo>
                  <a:lnTo>
                    <a:pt x="5184" y="3676"/>
                  </a:lnTo>
                  <a:lnTo>
                    <a:pt x="6902" y="1958"/>
                  </a:lnTo>
                  <a:cubicBezTo>
                    <a:pt x="6989" y="1871"/>
                    <a:pt x="6989" y="1739"/>
                    <a:pt x="6902" y="1653"/>
                  </a:cubicBezTo>
                  <a:cubicBezTo>
                    <a:pt x="6861" y="1612"/>
                    <a:pt x="6807" y="1591"/>
                    <a:pt x="6752" y="1591"/>
                  </a:cubicBezTo>
                  <a:cubicBezTo>
                    <a:pt x="6696" y="1591"/>
                    <a:pt x="6641" y="1612"/>
                    <a:pt x="6597" y="1653"/>
                  </a:cubicBezTo>
                  <a:lnTo>
                    <a:pt x="4879" y="3370"/>
                  </a:lnTo>
                  <a:lnTo>
                    <a:pt x="4570" y="3060"/>
                  </a:lnTo>
                  <a:lnTo>
                    <a:pt x="7153" y="477"/>
                  </a:lnTo>
                  <a:cubicBezTo>
                    <a:pt x="7185" y="447"/>
                    <a:pt x="7225" y="433"/>
                    <a:pt x="7264" y="433"/>
                  </a:cubicBezTo>
                  <a:close/>
                  <a:moveTo>
                    <a:pt x="4064" y="3228"/>
                  </a:moveTo>
                  <a:cubicBezTo>
                    <a:pt x="4105" y="3228"/>
                    <a:pt x="4146" y="3247"/>
                    <a:pt x="4173" y="3274"/>
                  </a:cubicBezTo>
                  <a:lnTo>
                    <a:pt x="8351" y="7453"/>
                  </a:lnTo>
                  <a:cubicBezTo>
                    <a:pt x="8410" y="7512"/>
                    <a:pt x="8410" y="7608"/>
                    <a:pt x="8351" y="7667"/>
                  </a:cubicBezTo>
                  <a:lnTo>
                    <a:pt x="7207" y="8811"/>
                  </a:lnTo>
                  <a:cubicBezTo>
                    <a:pt x="7176" y="8838"/>
                    <a:pt x="7140" y="8855"/>
                    <a:pt x="7098" y="8855"/>
                  </a:cubicBezTo>
                  <a:cubicBezTo>
                    <a:pt x="7058" y="8855"/>
                    <a:pt x="7021" y="8838"/>
                    <a:pt x="6989" y="8811"/>
                  </a:cubicBezTo>
                  <a:lnTo>
                    <a:pt x="2816" y="4632"/>
                  </a:lnTo>
                  <a:cubicBezTo>
                    <a:pt x="2756" y="4573"/>
                    <a:pt x="2756" y="4477"/>
                    <a:pt x="2816" y="4418"/>
                  </a:cubicBezTo>
                  <a:lnTo>
                    <a:pt x="3959" y="3274"/>
                  </a:lnTo>
                  <a:cubicBezTo>
                    <a:pt x="3986" y="3247"/>
                    <a:pt x="4023" y="3228"/>
                    <a:pt x="4064" y="3228"/>
                  </a:cubicBezTo>
                  <a:close/>
                  <a:moveTo>
                    <a:pt x="7263" y="1"/>
                  </a:moveTo>
                  <a:cubicBezTo>
                    <a:pt x="7113" y="1"/>
                    <a:pt x="6964" y="58"/>
                    <a:pt x="6852" y="172"/>
                  </a:cubicBezTo>
                  <a:lnTo>
                    <a:pt x="4205" y="2814"/>
                  </a:lnTo>
                  <a:cubicBezTo>
                    <a:pt x="4160" y="2805"/>
                    <a:pt x="4114" y="2801"/>
                    <a:pt x="4064" y="2801"/>
                  </a:cubicBezTo>
                  <a:cubicBezTo>
                    <a:pt x="3909" y="2801"/>
                    <a:pt x="3763" y="2860"/>
                    <a:pt x="3654" y="2969"/>
                  </a:cubicBezTo>
                  <a:lnTo>
                    <a:pt x="2510" y="4113"/>
                  </a:lnTo>
                  <a:cubicBezTo>
                    <a:pt x="2282" y="4340"/>
                    <a:pt x="2282" y="4710"/>
                    <a:pt x="2510" y="4937"/>
                  </a:cubicBezTo>
                  <a:lnTo>
                    <a:pt x="4028" y="6454"/>
                  </a:lnTo>
                  <a:cubicBezTo>
                    <a:pt x="3363" y="7106"/>
                    <a:pt x="2579" y="7694"/>
                    <a:pt x="1699" y="8214"/>
                  </a:cubicBezTo>
                  <a:cubicBezTo>
                    <a:pt x="1444" y="8363"/>
                    <a:pt x="1203" y="8555"/>
                    <a:pt x="979" y="8778"/>
                  </a:cubicBezTo>
                  <a:cubicBezTo>
                    <a:pt x="574" y="9184"/>
                    <a:pt x="278" y="9653"/>
                    <a:pt x="146" y="10104"/>
                  </a:cubicBezTo>
                  <a:cubicBezTo>
                    <a:pt x="0" y="10601"/>
                    <a:pt x="68" y="11020"/>
                    <a:pt x="337" y="11289"/>
                  </a:cubicBezTo>
                  <a:cubicBezTo>
                    <a:pt x="514" y="11467"/>
                    <a:pt x="756" y="11553"/>
                    <a:pt x="1039" y="11553"/>
                  </a:cubicBezTo>
                  <a:cubicBezTo>
                    <a:pt x="1453" y="11553"/>
                    <a:pt x="1945" y="11366"/>
                    <a:pt x="2433" y="11006"/>
                  </a:cubicBezTo>
                  <a:cubicBezTo>
                    <a:pt x="2528" y="10933"/>
                    <a:pt x="2547" y="10801"/>
                    <a:pt x="2474" y="10706"/>
                  </a:cubicBezTo>
                  <a:cubicBezTo>
                    <a:pt x="2433" y="10648"/>
                    <a:pt x="2368" y="10617"/>
                    <a:pt x="2301" y="10617"/>
                  </a:cubicBezTo>
                  <a:cubicBezTo>
                    <a:pt x="2257" y="10617"/>
                    <a:pt x="2211" y="10631"/>
                    <a:pt x="2173" y="10660"/>
                  </a:cubicBezTo>
                  <a:cubicBezTo>
                    <a:pt x="1771" y="10961"/>
                    <a:pt x="1355" y="11124"/>
                    <a:pt x="1040" y="11124"/>
                  </a:cubicBezTo>
                  <a:cubicBezTo>
                    <a:pt x="873" y="11124"/>
                    <a:pt x="735" y="11078"/>
                    <a:pt x="642" y="10983"/>
                  </a:cubicBezTo>
                  <a:cubicBezTo>
                    <a:pt x="492" y="10834"/>
                    <a:pt x="465" y="10560"/>
                    <a:pt x="560" y="10227"/>
                  </a:cubicBezTo>
                  <a:cubicBezTo>
                    <a:pt x="669" y="9844"/>
                    <a:pt x="930" y="9439"/>
                    <a:pt x="1285" y="9084"/>
                  </a:cubicBezTo>
                  <a:cubicBezTo>
                    <a:pt x="1481" y="8883"/>
                    <a:pt x="1695" y="8714"/>
                    <a:pt x="1918" y="8582"/>
                  </a:cubicBezTo>
                  <a:cubicBezTo>
                    <a:pt x="2829" y="8050"/>
                    <a:pt x="3640" y="7434"/>
                    <a:pt x="4333" y="6760"/>
                  </a:cubicBezTo>
                  <a:lnTo>
                    <a:pt x="4866" y="7293"/>
                  </a:lnTo>
                  <a:cubicBezTo>
                    <a:pt x="4187" y="7985"/>
                    <a:pt x="3576" y="8796"/>
                    <a:pt x="3039" y="9703"/>
                  </a:cubicBezTo>
                  <a:cubicBezTo>
                    <a:pt x="2970" y="9817"/>
                    <a:pt x="2892" y="9931"/>
                    <a:pt x="2806" y="10045"/>
                  </a:cubicBezTo>
                  <a:cubicBezTo>
                    <a:pt x="2734" y="10136"/>
                    <a:pt x="2747" y="10273"/>
                    <a:pt x="2843" y="10346"/>
                  </a:cubicBezTo>
                  <a:cubicBezTo>
                    <a:pt x="2879" y="10378"/>
                    <a:pt x="2930" y="10391"/>
                    <a:pt x="2974" y="10391"/>
                  </a:cubicBezTo>
                  <a:cubicBezTo>
                    <a:pt x="3039" y="10391"/>
                    <a:pt x="3102" y="10363"/>
                    <a:pt x="3144" y="10309"/>
                  </a:cubicBezTo>
                  <a:cubicBezTo>
                    <a:pt x="3244" y="10182"/>
                    <a:pt x="3335" y="10054"/>
                    <a:pt x="3412" y="9922"/>
                  </a:cubicBezTo>
                  <a:cubicBezTo>
                    <a:pt x="3927" y="9042"/>
                    <a:pt x="4520" y="8264"/>
                    <a:pt x="5171" y="7598"/>
                  </a:cubicBezTo>
                  <a:lnTo>
                    <a:pt x="6688" y="9116"/>
                  </a:lnTo>
                  <a:cubicBezTo>
                    <a:pt x="6797" y="9225"/>
                    <a:pt x="6944" y="9284"/>
                    <a:pt x="7098" y="9284"/>
                  </a:cubicBezTo>
                  <a:lnTo>
                    <a:pt x="7125" y="9284"/>
                  </a:lnTo>
                  <a:lnTo>
                    <a:pt x="7125" y="10145"/>
                  </a:lnTo>
                  <a:cubicBezTo>
                    <a:pt x="7125" y="10824"/>
                    <a:pt x="7682" y="11380"/>
                    <a:pt x="8360" y="11380"/>
                  </a:cubicBezTo>
                  <a:cubicBezTo>
                    <a:pt x="9044" y="11380"/>
                    <a:pt x="9600" y="10824"/>
                    <a:pt x="9600" y="10145"/>
                  </a:cubicBezTo>
                  <a:lnTo>
                    <a:pt x="9600" y="8687"/>
                  </a:lnTo>
                  <a:cubicBezTo>
                    <a:pt x="9600" y="8241"/>
                    <a:pt x="9960" y="7881"/>
                    <a:pt x="10402" y="7881"/>
                  </a:cubicBezTo>
                  <a:cubicBezTo>
                    <a:pt x="10848" y="7881"/>
                    <a:pt x="11209" y="8241"/>
                    <a:pt x="11209" y="8687"/>
                  </a:cubicBezTo>
                  <a:lnTo>
                    <a:pt x="11209" y="13480"/>
                  </a:lnTo>
                  <a:cubicBezTo>
                    <a:pt x="11209" y="14163"/>
                    <a:pt x="11764" y="14716"/>
                    <a:pt x="12443" y="14716"/>
                  </a:cubicBezTo>
                  <a:cubicBezTo>
                    <a:pt x="13127" y="14716"/>
                    <a:pt x="13682" y="14163"/>
                    <a:pt x="13682" y="13480"/>
                  </a:cubicBezTo>
                  <a:lnTo>
                    <a:pt x="13682" y="10573"/>
                  </a:lnTo>
                  <a:cubicBezTo>
                    <a:pt x="13682" y="10455"/>
                    <a:pt x="13582" y="10355"/>
                    <a:pt x="13464" y="10355"/>
                  </a:cubicBezTo>
                  <a:cubicBezTo>
                    <a:pt x="13345" y="10355"/>
                    <a:pt x="13249" y="10455"/>
                    <a:pt x="13249" y="10573"/>
                  </a:cubicBezTo>
                  <a:lnTo>
                    <a:pt x="13249" y="13480"/>
                  </a:lnTo>
                  <a:cubicBezTo>
                    <a:pt x="13249" y="13923"/>
                    <a:pt x="12889" y="14287"/>
                    <a:pt x="12443" y="14287"/>
                  </a:cubicBezTo>
                  <a:cubicBezTo>
                    <a:pt x="12001" y="14287"/>
                    <a:pt x="11641" y="13923"/>
                    <a:pt x="11641" y="13480"/>
                  </a:cubicBezTo>
                  <a:lnTo>
                    <a:pt x="11641" y="8687"/>
                  </a:lnTo>
                  <a:cubicBezTo>
                    <a:pt x="11641" y="8004"/>
                    <a:pt x="11085" y="7448"/>
                    <a:pt x="10402" y="7448"/>
                  </a:cubicBezTo>
                  <a:cubicBezTo>
                    <a:pt x="9723" y="7448"/>
                    <a:pt x="9167" y="8004"/>
                    <a:pt x="9167" y="8687"/>
                  </a:cubicBezTo>
                  <a:lnTo>
                    <a:pt x="9167" y="10145"/>
                  </a:lnTo>
                  <a:cubicBezTo>
                    <a:pt x="9167" y="10588"/>
                    <a:pt x="8807" y="10947"/>
                    <a:pt x="8360" y="10947"/>
                  </a:cubicBezTo>
                  <a:cubicBezTo>
                    <a:pt x="7918" y="10947"/>
                    <a:pt x="7559" y="10588"/>
                    <a:pt x="7559" y="10145"/>
                  </a:cubicBezTo>
                  <a:lnTo>
                    <a:pt x="7559" y="9070"/>
                  </a:lnTo>
                  <a:lnTo>
                    <a:pt x="8656" y="7972"/>
                  </a:lnTo>
                  <a:cubicBezTo>
                    <a:pt x="8803" y="7821"/>
                    <a:pt x="8852" y="7608"/>
                    <a:pt x="8807" y="7416"/>
                  </a:cubicBezTo>
                  <a:lnTo>
                    <a:pt x="11449" y="4773"/>
                  </a:lnTo>
                  <a:cubicBezTo>
                    <a:pt x="11678" y="4546"/>
                    <a:pt x="11678" y="4176"/>
                    <a:pt x="11449" y="3949"/>
                  </a:cubicBezTo>
                  <a:lnTo>
                    <a:pt x="8620" y="1119"/>
                  </a:lnTo>
                  <a:lnTo>
                    <a:pt x="10561" y="1119"/>
                  </a:lnTo>
                  <a:cubicBezTo>
                    <a:pt x="10679" y="1119"/>
                    <a:pt x="10776" y="1019"/>
                    <a:pt x="10776" y="900"/>
                  </a:cubicBezTo>
                  <a:cubicBezTo>
                    <a:pt x="10776" y="782"/>
                    <a:pt x="10679" y="686"/>
                    <a:pt x="10561" y="686"/>
                  </a:cubicBezTo>
                  <a:lnTo>
                    <a:pt x="8187" y="686"/>
                  </a:lnTo>
                  <a:lnTo>
                    <a:pt x="7677" y="172"/>
                  </a:lnTo>
                  <a:cubicBezTo>
                    <a:pt x="7563" y="58"/>
                    <a:pt x="7413" y="1"/>
                    <a:pt x="72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1"/>
            <p:cNvSpPr/>
            <p:nvPr/>
          </p:nvSpPr>
          <p:spPr>
            <a:xfrm>
              <a:off x="1722050" y="2206875"/>
              <a:ext cx="68950" cy="67850"/>
            </a:xfrm>
            <a:custGeom>
              <a:rect b="b" l="l" r="r" t="t"/>
              <a:pathLst>
                <a:path extrusionOk="0" h="2714" w="2758">
                  <a:moveTo>
                    <a:pt x="238" y="0"/>
                  </a:moveTo>
                  <a:cubicBezTo>
                    <a:pt x="183" y="0"/>
                    <a:pt x="128" y="21"/>
                    <a:pt x="87" y="62"/>
                  </a:cubicBezTo>
                  <a:cubicBezTo>
                    <a:pt x="1" y="148"/>
                    <a:pt x="1" y="285"/>
                    <a:pt x="87" y="367"/>
                  </a:cubicBezTo>
                  <a:lnTo>
                    <a:pt x="2366" y="2650"/>
                  </a:lnTo>
                  <a:cubicBezTo>
                    <a:pt x="2411" y="2691"/>
                    <a:pt x="2466" y="2714"/>
                    <a:pt x="2520" y="2714"/>
                  </a:cubicBezTo>
                  <a:cubicBezTo>
                    <a:pt x="2575" y="2714"/>
                    <a:pt x="2630" y="2691"/>
                    <a:pt x="2671" y="2650"/>
                  </a:cubicBezTo>
                  <a:cubicBezTo>
                    <a:pt x="2758" y="2564"/>
                    <a:pt x="2758" y="2427"/>
                    <a:pt x="2671" y="2345"/>
                  </a:cubicBezTo>
                  <a:lnTo>
                    <a:pt x="394" y="62"/>
                  </a:lnTo>
                  <a:cubicBezTo>
                    <a:pt x="350" y="21"/>
                    <a:pt x="294"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1"/>
            <p:cNvSpPr/>
            <p:nvPr/>
          </p:nvSpPr>
          <p:spPr>
            <a:xfrm>
              <a:off x="1924475" y="2213775"/>
              <a:ext cx="10850" cy="10850"/>
            </a:xfrm>
            <a:custGeom>
              <a:rect b="b" l="l" r="r" t="t"/>
              <a:pathLst>
                <a:path extrusionOk="0" h="434" w="434">
                  <a:moveTo>
                    <a:pt x="219" y="0"/>
                  </a:moveTo>
                  <a:cubicBezTo>
                    <a:pt x="97" y="0"/>
                    <a:pt x="0" y="101"/>
                    <a:pt x="0" y="219"/>
                  </a:cubicBezTo>
                  <a:cubicBezTo>
                    <a:pt x="0" y="337"/>
                    <a:pt x="101" y="433"/>
                    <a:pt x="219" y="433"/>
                  </a:cubicBezTo>
                  <a:cubicBezTo>
                    <a:pt x="338" y="433"/>
                    <a:pt x="433" y="337"/>
                    <a:pt x="433" y="219"/>
                  </a:cubicBezTo>
                  <a:cubicBezTo>
                    <a:pt x="433" y="101"/>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1"/>
            <p:cNvSpPr/>
            <p:nvPr/>
          </p:nvSpPr>
          <p:spPr>
            <a:xfrm>
              <a:off x="1929025" y="2228575"/>
              <a:ext cx="10975" cy="10725"/>
            </a:xfrm>
            <a:custGeom>
              <a:rect b="b" l="l" r="r" t="t"/>
              <a:pathLst>
                <a:path extrusionOk="0" h="429" w="439">
                  <a:moveTo>
                    <a:pt x="215" y="1"/>
                  </a:moveTo>
                  <a:cubicBezTo>
                    <a:pt x="97" y="1"/>
                    <a:pt x="1" y="100"/>
                    <a:pt x="5" y="220"/>
                  </a:cubicBezTo>
                  <a:cubicBezTo>
                    <a:pt x="5" y="338"/>
                    <a:pt x="102" y="428"/>
                    <a:pt x="220" y="428"/>
                  </a:cubicBezTo>
                  <a:lnTo>
                    <a:pt x="224" y="428"/>
                  </a:lnTo>
                  <a:cubicBezTo>
                    <a:pt x="343" y="428"/>
                    <a:pt x="438" y="333"/>
                    <a:pt x="434" y="214"/>
                  </a:cubicBezTo>
                  <a:cubicBezTo>
                    <a:pt x="434" y="96"/>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1"/>
            <p:cNvSpPr/>
            <p:nvPr/>
          </p:nvSpPr>
          <p:spPr>
            <a:xfrm>
              <a:off x="1895550" y="2245200"/>
              <a:ext cx="10850" cy="10750"/>
            </a:xfrm>
            <a:custGeom>
              <a:rect b="b" l="l" r="r" t="t"/>
              <a:pathLst>
                <a:path extrusionOk="0" h="430" w="434">
                  <a:moveTo>
                    <a:pt x="215" y="1"/>
                  </a:moveTo>
                  <a:cubicBezTo>
                    <a:pt x="97" y="1"/>
                    <a:pt x="0" y="96"/>
                    <a:pt x="0" y="215"/>
                  </a:cubicBezTo>
                  <a:cubicBezTo>
                    <a:pt x="0" y="333"/>
                    <a:pt x="101" y="429"/>
                    <a:pt x="219" y="429"/>
                  </a:cubicBezTo>
                  <a:cubicBezTo>
                    <a:pt x="337" y="429"/>
                    <a:pt x="433" y="333"/>
                    <a:pt x="433" y="215"/>
                  </a:cubicBezTo>
                  <a:cubicBezTo>
                    <a:pt x="433" y="96"/>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41"/>
          <p:cNvGrpSpPr/>
          <p:nvPr/>
        </p:nvGrpSpPr>
        <p:grpSpPr>
          <a:xfrm>
            <a:off x="7183850" y="1803025"/>
            <a:ext cx="316350" cy="368650"/>
            <a:chOff x="7183850" y="1518925"/>
            <a:chExt cx="316350" cy="368650"/>
          </a:xfrm>
        </p:grpSpPr>
        <p:sp>
          <p:nvSpPr>
            <p:cNvPr id="872" name="Google Shape;872;p41"/>
            <p:cNvSpPr/>
            <p:nvPr/>
          </p:nvSpPr>
          <p:spPr>
            <a:xfrm>
              <a:off x="7388875" y="1844175"/>
              <a:ext cx="13600" cy="11275"/>
            </a:xfrm>
            <a:custGeom>
              <a:rect b="b" l="l" r="r" t="t"/>
              <a:pathLst>
                <a:path extrusionOk="0" h="451" w="544">
                  <a:moveTo>
                    <a:pt x="300" y="0"/>
                  </a:moveTo>
                  <a:cubicBezTo>
                    <a:pt x="276" y="0"/>
                    <a:pt x="252" y="4"/>
                    <a:pt x="228" y="13"/>
                  </a:cubicBezTo>
                  <a:cubicBezTo>
                    <a:pt x="210" y="17"/>
                    <a:pt x="192" y="22"/>
                    <a:pt x="178" y="30"/>
                  </a:cubicBezTo>
                  <a:cubicBezTo>
                    <a:pt x="64" y="68"/>
                    <a:pt x="1" y="190"/>
                    <a:pt x="37" y="300"/>
                  </a:cubicBezTo>
                  <a:cubicBezTo>
                    <a:pt x="69" y="390"/>
                    <a:pt x="155" y="450"/>
                    <a:pt x="242" y="450"/>
                  </a:cubicBezTo>
                  <a:cubicBezTo>
                    <a:pt x="264" y="450"/>
                    <a:pt x="287" y="445"/>
                    <a:pt x="310" y="441"/>
                  </a:cubicBezTo>
                  <a:cubicBezTo>
                    <a:pt x="329" y="432"/>
                    <a:pt x="352" y="427"/>
                    <a:pt x="369" y="418"/>
                  </a:cubicBezTo>
                  <a:cubicBezTo>
                    <a:pt x="479" y="382"/>
                    <a:pt x="543" y="259"/>
                    <a:pt x="502" y="144"/>
                  </a:cubicBezTo>
                  <a:cubicBezTo>
                    <a:pt x="473" y="58"/>
                    <a:pt x="390" y="0"/>
                    <a:pt x="3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1"/>
            <p:cNvSpPr/>
            <p:nvPr/>
          </p:nvSpPr>
          <p:spPr>
            <a:xfrm>
              <a:off x="7370325" y="1849175"/>
              <a:ext cx="13125" cy="11050"/>
            </a:xfrm>
            <a:custGeom>
              <a:rect b="b" l="l" r="r" t="t"/>
              <a:pathLst>
                <a:path extrusionOk="0" h="442" w="525">
                  <a:moveTo>
                    <a:pt x="291" y="0"/>
                  </a:moveTo>
                  <a:cubicBezTo>
                    <a:pt x="278" y="0"/>
                    <a:pt x="264" y="2"/>
                    <a:pt x="251" y="4"/>
                  </a:cubicBezTo>
                  <a:cubicBezTo>
                    <a:pt x="232" y="9"/>
                    <a:pt x="213" y="13"/>
                    <a:pt x="196" y="13"/>
                  </a:cubicBezTo>
                  <a:cubicBezTo>
                    <a:pt x="77" y="36"/>
                    <a:pt x="0" y="150"/>
                    <a:pt x="22" y="268"/>
                  </a:cubicBezTo>
                  <a:cubicBezTo>
                    <a:pt x="41" y="369"/>
                    <a:pt x="131" y="442"/>
                    <a:pt x="232" y="442"/>
                  </a:cubicBezTo>
                  <a:lnTo>
                    <a:pt x="274" y="442"/>
                  </a:lnTo>
                  <a:cubicBezTo>
                    <a:pt x="291" y="436"/>
                    <a:pt x="314" y="432"/>
                    <a:pt x="333" y="428"/>
                  </a:cubicBezTo>
                  <a:cubicBezTo>
                    <a:pt x="451" y="405"/>
                    <a:pt x="524" y="291"/>
                    <a:pt x="501" y="173"/>
                  </a:cubicBezTo>
                  <a:cubicBezTo>
                    <a:pt x="481" y="73"/>
                    <a:pt x="390" y="0"/>
                    <a:pt x="2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1"/>
            <p:cNvSpPr/>
            <p:nvPr/>
          </p:nvSpPr>
          <p:spPr>
            <a:xfrm>
              <a:off x="7485150" y="1673700"/>
              <a:ext cx="12175" cy="12125"/>
            </a:xfrm>
            <a:custGeom>
              <a:rect b="b" l="l" r="r" t="t"/>
              <a:pathLst>
                <a:path extrusionOk="0" h="485" w="487">
                  <a:moveTo>
                    <a:pt x="240" y="1"/>
                  </a:moveTo>
                  <a:cubicBezTo>
                    <a:pt x="224" y="1"/>
                    <a:pt x="208" y="2"/>
                    <a:pt x="191" y="6"/>
                  </a:cubicBezTo>
                  <a:cubicBezTo>
                    <a:pt x="72" y="29"/>
                    <a:pt x="0" y="147"/>
                    <a:pt x="27" y="261"/>
                  </a:cubicBezTo>
                  <a:cubicBezTo>
                    <a:pt x="32" y="280"/>
                    <a:pt x="36" y="298"/>
                    <a:pt x="40" y="316"/>
                  </a:cubicBezTo>
                  <a:cubicBezTo>
                    <a:pt x="63" y="416"/>
                    <a:pt x="150" y="484"/>
                    <a:pt x="250" y="484"/>
                  </a:cubicBezTo>
                  <a:cubicBezTo>
                    <a:pt x="264" y="484"/>
                    <a:pt x="282" y="484"/>
                    <a:pt x="295" y="480"/>
                  </a:cubicBezTo>
                  <a:cubicBezTo>
                    <a:pt x="414" y="457"/>
                    <a:pt x="487" y="339"/>
                    <a:pt x="459" y="225"/>
                  </a:cubicBezTo>
                  <a:cubicBezTo>
                    <a:pt x="455" y="206"/>
                    <a:pt x="451" y="183"/>
                    <a:pt x="446" y="166"/>
                  </a:cubicBezTo>
                  <a:cubicBezTo>
                    <a:pt x="423" y="68"/>
                    <a:pt x="336" y="1"/>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1"/>
            <p:cNvSpPr/>
            <p:nvPr/>
          </p:nvSpPr>
          <p:spPr>
            <a:xfrm>
              <a:off x="7471225" y="1637400"/>
              <a:ext cx="13000" cy="12075"/>
            </a:xfrm>
            <a:custGeom>
              <a:rect b="b" l="l" r="r" t="t"/>
              <a:pathLst>
                <a:path extrusionOk="0" h="483" w="520">
                  <a:moveTo>
                    <a:pt x="245" y="0"/>
                  </a:moveTo>
                  <a:cubicBezTo>
                    <a:pt x="210" y="0"/>
                    <a:pt x="174" y="9"/>
                    <a:pt x="141" y="28"/>
                  </a:cubicBezTo>
                  <a:cubicBezTo>
                    <a:pt x="38" y="83"/>
                    <a:pt x="0" y="214"/>
                    <a:pt x="55" y="319"/>
                  </a:cubicBezTo>
                  <a:cubicBezTo>
                    <a:pt x="65" y="337"/>
                    <a:pt x="74" y="351"/>
                    <a:pt x="82" y="369"/>
                  </a:cubicBezTo>
                  <a:cubicBezTo>
                    <a:pt x="120" y="442"/>
                    <a:pt x="196" y="483"/>
                    <a:pt x="274" y="483"/>
                  </a:cubicBezTo>
                  <a:cubicBezTo>
                    <a:pt x="306" y="483"/>
                    <a:pt x="343" y="474"/>
                    <a:pt x="374" y="460"/>
                  </a:cubicBezTo>
                  <a:cubicBezTo>
                    <a:pt x="479" y="401"/>
                    <a:pt x="520" y="274"/>
                    <a:pt x="465" y="169"/>
                  </a:cubicBezTo>
                  <a:cubicBezTo>
                    <a:pt x="456" y="150"/>
                    <a:pt x="448" y="132"/>
                    <a:pt x="438" y="114"/>
                  </a:cubicBezTo>
                  <a:cubicBezTo>
                    <a:pt x="397" y="42"/>
                    <a:pt x="322"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1"/>
            <p:cNvSpPr/>
            <p:nvPr/>
          </p:nvSpPr>
          <p:spPr>
            <a:xfrm>
              <a:off x="7448550" y="1606075"/>
              <a:ext cx="13025" cy="11850"/>
            </a:xfrm>
            <a:custGeom>
              <a:rect b="b" l="l" r="r" t="t"/>
              <a:pathLst>
                <a:path extrusionOk="0" h="474" w="521">
                  <a:moveTo>
                    <a:pt x="240" y="1"/>
                  </a:moveTo>
                  <a:cubicBezTo>
                    <a:pt x="187" y="1"/>
                    <a:pt x="134" y="20"/>
                    <a:pt x="92" y="60"/>
                  </a:cubicBezTo>
                  <a:cubicBezTo>
                    <a:pt x="5" y="142"/>
                    <a:pt x="1" y="278"/>
                    <a:pt x="83" y="365"/>
                  </a:cubicBezTo>
                  <a:lnTo>
                    <a:pt x="124" y="406"/>
                  </a:lnTo>
                  <a:cubicBezTo>
                    <a:pt x="165" y="451"/>
                    <a:pt x="224" y="474"/>
                    <a:pt x="279" y="474"/>
                  </a:cubicBezTo>
                  <a:cubicBezTo>
                    <a:pt x="333" y="474"/>
                    <a:pt x="388" y="455"/>
                    <a:pt x="430" y="415"/>
                  </a:cubicBezTo>
                  <a:cubicBezTo>
                    <a:pt x="516" y="333"/>
                    <a:pt x="520" y="196"/>
                    <a:pt x="438" y="110"/>
                  </a:cubicBezTo>
                  <a:lnTo>
                    <a:pt x="398" y="68"/>
                  </a:lnTo>
                  <a:cubicBezTo>
                    <a:pt x="355" y="23"/>
                    <a:pt x="298" y="1"/>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1"/>
            <p:cNvSpPr/>
            <p:nvPr/>
          </p:nvSpPr>
          <p:spPr>
            <a:xfrm>
              <a:off x="7460850" y="1621000"/>
              <a:ext cx="13125" cy="11975"/>
            </a:xfrm>
            <a:custGeom>
              <a:rect b="b" l="l" r="r" t="t"/>
              <a:pathLst>
                <a:path extrusionOk="0" h="479" w="525">
                  <a:moveTo>
                    <a:pt x="247" y="0"/>
                  </a:moveTo>
                  <a:cubicBezTo>
                    <a:pt x="202" y="0"/>
                    <a:pt x="158" y="14"/>
                    <a:pt x="119" y="41"/>
                  </a:cubicBezTo>
                  <a:cubicBezTo>
                    <a:pt x="24" y="114"/>
                    <a:pt x="1" y="247"/>
                    <a:pt x="74" y="342"/>
                  </a:cubicBezTo>
                  <a:cubicBezTo>
                    <a:pt x="83" y="360"/>
                    <a:pt x="92" y="373"/>
                    <a:pt x="106" y="388"/>
                  </a:cubicBezTo>
                  <a:cubicBezTo>
                    <a:pt x="146" y="447"/>
                    <a:pt x="215" y="478"/>
                    <a:pt x="279" y="478"/>
                  </a:cubicBezTo>
                  <a:cubicBezTo>
                    <a:pt x="325" y="478"/>
                    <a:pt x="371" y="465"/>
                    <a:pt x="407" y="438"/>
                  </a:cubicBezTo>
                  <a:cubicBezTo>
                    <a:pt x="502" y="369"/>
                    <a:pt x="525" y="237"/>
                    <a:pt x="457" y="137"/>
                  </a:cubicBezTo>
                  <a:cubicBezTo>
                    <a:pt x="447" y="123"/>
                    <a:pt x="434" y="104"/>
                    <a:pt x="420" y="91"/>
                  </a:cubicBezTo>
                  <a:cubicBezTo>
                    <a:pt x="379" y="31"/>
                    <a:pt x="314"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1"/>
            <p:cNvSpPr/>
            <p:nvPr/>
          </p:nvSpPr>
          <p:spPr>
            <a:xfrm>
              <a:off x="7488550" y="1692825"/>
              <a:ext cx="11400" cy="12275"/>
            </a:xfrm>
            <a:custGeom>
              <a:rect b="b" l="l" r="r" t="t"/>
              <a:pathLst>
                <a:path extrusionOk="0" h="491" w="456">
                  <a:moveTo>
                    <a:pt x="229" y="1"/>
                  </a:moveTo>
                  <a:cubicBezTo>
                    <a:pt x="221" y="1"/>
                    <a:pt x="213" y="1"/>
                    <a:pt x="205" y="2"/>
                  </a:cubicBezTo>
                  <a:cubicBezTo>
                    <a:pt x="87" y="11"/>
                    <a:pt x="1" y="116"/>
                    <a:pt x="9" y="234"/>
                  </a:cubicBezTo>
                  <a:cubicBezTo>
                    <a:pt x="9" y="253"/>
                    <a:pt x="14" y="276"/>
                    <a:pt x="14" y="293"/>
                  </a:cubicBezTo>
                  <a:cubicBezTo>
                    <a:pt x="23" y="403"/>
                    <a:pt x="119" y="490"/>
                    <a:pt x="228" y="490"/>
                  </a:cubicBezTo>
                  <a:lnTo>
                    <a:pt x="247" y="490"/>
                  </a:lnTo>
                  <a:cubicBezTo>
                    <a:pt x="365" y="480"/>
                    <a:pt x="456" y="375"/>
                    <a:pt x="447" y="257"/>
                  </a:cubicBezTo>
                  <a:cubicBezTo>
                    <a:pt x="442" y="234"/>
                    <a:pt x="442" y="217"/>
                    <a:pt x="442" y="198"/>
                  </a:cubicBezTo>
                  <a:cubicBezTo>
                    <a:pt x="429" y="88"/>
                    <a:pt x="337" y="1"/>
                    <a:pt x="2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1"/>
            <p:cNvSpPr/>
            <p:nvPr/>
          </p:nvSpPr>
          <p:spPr>
            <a:xfrm>
              <a:off x="7479325" y="1655050"/>
              <a:ext cx="12775" cy="12200"/>
            </a:xfrm>
            <a:custGeom>
              <a:rect b="b" l="l" r="r" t="t"/>
              <a:pathLst>
                <a:path extrusionOk="0" h="488" w="511">
                  <a:moveTo>
                    <a:pt x="246" y="0"/>
                  </a:moveTo>
                  <a:cubicBezTo>
                    <a:pt x="220" y="0"/>
                    <a:pt x="194" y="5"/>
                    <a:pt x="169" y="14"/>
                  </a:cubicBezTo>
                  <a:cubicBezTo>
                    <a:pt x="59" y="60"/>
                    <a:pt x="0" y="183"/>
                    <a:pt x="42" y="292"/>
                  </a:cubicBezTo>
                  <a:cubicBezTo>
                    <a:pt x="50" y="311"/>
                    <a:pt x="55" y="328"/>
                    <a:pt x="64" y="347"/>
                  </a:cubicBezTo>
                  <a:cubicBezTo>
                    <a:pt x="96" y="433"/>
                    <a:pt x="178" y="488"/>
                    <a:pt x="265" y="488"/>
                  </a:cubicBezTo>
                  <a:cubicBezTo>
                    <a:pt x="292" y="488"/>
                    <a:pt x="315" y="483"/>
                    <a:pt x="342" y="475"/>
                  </a:cubicBezTo>
                  <a:cubicBezTo>
                    <a:pt x="452" y="433"/>
                    <a:pt x="511" y="311"/>
                    <a:pt x="469" y="197"/>
                  </a:cubicBezTo>
                  <a:cubicBezTo>
                    <a:pt x="460" y="178"/>
                    <a:pt x="456" y="160"/>
                    <a:pt x="446" y="142"/>
                  </a:cubicBezTo>
                  <a:cubicBezTo>
                    <a:pt x="415" y="53"/>
                    <a:pt x="334"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1"/>
            <p:cNvSpPr/>
            <p:nvPr/>
          </p:nvSpPr>
          <p:spPr>
            <a:xfrm>
              <a:off x="7481475" y="1750450"/>
              <a:ext cx="12675" cy="12150"/>
            </a:xfrm>
            <a:custGeom>
              <a:rect b="b" l="l" r="r" t="t"/>
              <a:pathLst>
                <a:path extrusionOk="0" h="486" w="507">
                  <a:moveTo>
                    <a:pt x="261" y="1"/>
                  </a:moveTo>
                  <a:cubicBezTo>
                    <a:pt x="170" y="1"/>
                    <a:pt x="85" y="57"/>
                    <a:pt x="55" y="148"/>
                  </a:cubicBezTo>
                  <a:cubicBezTo>
                    <a:pt x="51" y="167"/>
                    <a:pt x="46" y="185"/>
                    <a:pt x="42" y="203"/>
                  </a:cubicBezTo>
                  <a:cubicBezTo>
                    <a:pt x="0" y="317"/>
                    <a:pt x="65" y="440"/>
                    <a:pt x="179" y="476"/>
                  </a:cubicBezTo>
                  <a:cubicBezTo>
                    <a:pt x="202" y="481"/>
                    <a:pt x="224" y="486"/>
                    <a:pt x="247" y="486"/>
                  </a:cubicBezTo>
                  <a:cubicBezTo>
                    <a:pt x="338" y="486"/>
                    <a:pt x="420" y="431"/>
                    <a:pt x="452" y="339"/>
                  </a:cubicBezTo>
                  <a:cubicBezTo>
                    <a:pt x="456" y="317"/>
                    <a:pt x="461" y="299"/>
                    <a:pt x="470" y="280"/>
                  </a:cubicBezTo>
                  <a:cubicBezTo>
                    <a:pt x="507" y="167"/>
                    <a:pt x="442" y="44"/>
                    <a:pt x="329" y="11"/>
                  </a:cubicBezTo>
                  <a:cubicBezTo>
                    <a:pt x="306" y="4"/>
                    <a:pt x="283" y="1"/>
                    <a:pt x="2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1"/>
            <p:cNvSpPr/>
            <p:nvPr/>
          </p:nvSpPr>
          <p:spPr>
            <a:xfrm>
              <a:off x="7464500" y="1785525"/>
              <a:ext cx="13150" cy="12050"/>
            </a:xfrm>
            <a:custGeom>
              <a:rect b="b" l="l" r="r" t="t"/>
              <a:pathLst>
                <a:path extrusionOk="0" h="482" w="526">
                  <a:moveTo>
                    <a:pt x="279" y="0"/>
                  </a:moveTo>
                  <a:cubicBezTo>
                    <a:pt x="209" y="0"/>
                    <a:pt x="140" y="35"/>
                    <a:pt x="97" y="99"/>
                  </a:cubicBezTo>
                  <a:cubicBezTo>
                    <a:pt x="88" y="112"/>
                    <a:pt x="78" y="130"/>
                    <a:pt x="69" y="145"/>
                  </a:cubicBezTo>
                  <a:cubicBezTo>
                    <a:pt x="0" y="244"/>
                    <a:pt x="28" y="376"/>
                    <a:pt x="128" y="445"/>
                  </a:cubicBezTo>
                  <a:cubicBezTo>
                    <a:pt x="164" y="467"/>
                    <a:pt x="206" y="481"/>
                    <a:pt x="246" y="481"/>
                  </a:cubicBezTo>
                  <a:cubicBezTo>
                    <a:pt x="320" y="481"/>
                    <a:pt x="389" y="445"/>
                    <a:pt x="429" y="381"/>
                  </a:cubicBezTo>
                  <a:cubicBezTo>
                    <a:pt x="438" y="368"/>
                    <a:pt x="452" y="349"/>
                    <a:pt x="461" y="331"/>
                  </a:cubicBezTo>
                  <a:cubicBezTo>
                    <a:pt x="525" y="231"/>
                    <a:pt x="498" y="99"/>
                    <a:pt x="397" y="35"/>
                  </a:cubicBezTo>
                  <a:cubicBezTo>
                    <a:pt x="361" y="12"/>
                    <a:pt x="320" y="0"/>
                    <a:pt x="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1"/>
            <p:cNvSpPr/>
            <p:nvPr/>
          </p:nvSpPr>
          <p:spPr>
            <a:xfrm>
              <a:off x="7474200" y="1768500"/>
              <a:ext cx="12875" cy="12100"/>
            </a:xfrm>
            <a:custGeom>
              <a:rect b="b" l="l" r="r" t="t"/>
              <a:pathLst>
                <a:path extrusionOk="0" h="484" w="515">
                  <a:moveTo>
                    <a:pt x="271" y="1"/>
                  </a:moveTo>
                  <a:cubicBezTo>
                    <a:pt x="190" y="1"/>
                    <a:pt x="112" y="48"/>
                    <a:pt x="73" y="124"/>
                  </a:cubicBezTo>
                  <a:cubicBezTo>
                    <a:pt x="68" y="142"/>
                    <a:pt x="60" y="160"/>
                    <a:pt x="50" y="174"/>
                  </a:cubicBezTo>
                  <a:cubicBezTo>
                    <a:pt x="1" y="283"/>
                    <a:pt x="45" y="410"/>
                    <a:pt x="150" y="465"/>
                  </a:cubicBezTo>
                  <a:cubicBezTo>
                    <a:pt x="182" y="479"/>
                    <a:pt x="214" y="483"/>
                    <a:pt x="247" y="483"/>
                  </a:cubicBezTo>
                  <a:cubicBezTo>
                    <a:pt x="323" y="483"/>
                    <a:pt x="401" y="443"/>
                    <a:pt x="438" y="365"/>
                  </a:cubicBezTo>
                  <a:cubicBezTo>
                    <a:pt x="447" y="347"/>
                    <a:pt x="456" y="328"/>
                    <a:pt x="465" y="311"/>
                  </a:cubicBezTo>
                  <a:cubicBezTo>
                    <a:pt x="515" y="201"/>
                    <a:pt x="470" y="73"/>
                    <a:pt x="365" y="23"/>
                  </a:cubicBezTo>
                  <a:cubicBezTo>
                    <a:pt x="334" y="8"/>
                    <a:pt x="302" y="1"/>
                    <a:pt x="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7486500" y="1731525"/>
              <a:ext cx="11975" cy="12275"/>
            </a:xfrm>
            <a:custGeom>
              <a:rect b="b" l="l" r="r" t="t"/>
              <a:pathLst>
                <a:path extrusionOk="0" h="491" w="479">
                  <a:moveTo>
                    <a:pt x="250" y="0"/>
                  </a:moveTo>
                  <a:cubicBezTo>
                    <a:pt x="145" y="0"/>
                    <a:pt x="53" y="74"/>
                    <a:pt x="32" y="181"/>
                  </a:cubicBezTo>
                  <a:cubicBezTo>
                    <a:pt x="32" y="200"/>
                    <a:pt x="28" y="217"/>
                    <a:pt x="23" y="236"/>
                  </a:cubicBezTo>
                  <a:cubicBezTo>
                    <a:pt x="1" y="354"/>
                    <a:pt x="77" y="463"/>
                    <a:pt x="196" y="486"/>
                  </a:cubicBezTo>
                  <a:cubicBezTo>
                    <a:pt x="210" y="491"/>
                    <a:pt x="224" y="491"/>
                    <a:pt x="237" y="491"/>
                  </a:cubicBezTo>
                  <a:cubicBezTo>
                    <a:pt x="337" y="491"/>
                    <a:pt x="428" y="418"/>
                    <a:pt x="447" y="313"/>
                  </a:cubicBezTo>
                  <a:cubicBezTo>
                    <a:pt x="451" y="295"/>
                    <a:pt x="456" y="272"/>
                    <a:pt x="460" y="254"/>
                  </a:cubicBezTo>
                  <a:cubicBezTo>
                    <a:pt x="479" y="135"/>
                    <a:pt x="401" y="26"/>
                    <a:pt x="283" y="3"/>
                  </a:cubicBezTo>
                  <a:cubicBezTo>
                    <a:pt x="272" y="1"/>
                    <a:pt x="261" y="0"/>
                    <a:pt x="2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7489100" y="1712225"/>
              <a:ext cx="11100" cy="12225"/>
            </a:xfrm>
            <a:custGeom>
              <a:rect b="b" l="l" r="r" t="t"/>
              <a:pathLst>
                <a:path extrusionOk="0" h="489" w="444">
                  <a:moveTo>
                    <a:pt x="225" y="0"/>
                  </a:moveTo>
                  <a:cubicBezTo>
                    <a:pt x="111" y="0"/>
                    <a:pt x="15" y="90"/>
                    <a:pt x="10" y="211"/>
                  </a:cubicBezTo>
                  <a:cubicBezTo>
                    <a:pt x="6" y="228"/>
                    <a:pt x="6" y="247"/>
                    <a:pt x="6" y="265"/>
                  </a:cubicBezTo>
                  <a:cubicBezTo>
                    <a:pt x="1" y="383"/>
                    <a:pt x="92" y="484"/>
                    <a:pt x="211" y="488"/>
                  </a:cubicBezTo>
                  <a:lnTo>
                    <a:pt x="219" y="488"/>
                  </a:lnTo>
                  <a:cubicBezTo>
                    <a:pt x="338" y="488"/>
                    <a:pt x="429" y="402"/>
                    <a:pt x="438" y="283"/>
                  </a:cubicBezTo>
                  <a:lnTo>
                    <a:pt x="438" y="224"/>
                  </a:lnTo>
                  <a:cubicBezTo>
                    <a:pt x="443" y="106"/>
                    <a:pt x="352" y="5"/>
                    <a:pt x="233" y="1"/>
                  </a:cubicBezTo>
                  <a:cubicBezTo>
                    <a:pt x="231" y="0"/>
                    <a:pt x="228" y="0"/>
                    <a:pt x="2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1"/>
            <p:cNvSpPr/>
            <p:nvPr/>
          </p:nvSpPr>
          <p:spPr>
            <a:xfrm>
              <a:off x="7406750" y="1836700"/>
              <a:ext cx="13700" cy="11450"/>
            </a:xfrm>
            <a:custGeom>
              <a:rect b="b" l="l" r="r" t="t"/>
              <a:pathLst>
                <a:path extrusionOk="0" h="458" w="548">
                  <a:moveTo>
                    <a:pt x="301" y="0"/>
                  </a:moveTo>
                  <a:cubicBezTo>
                    <a:pt x="268" y="0"/>
                    <a:pt x="234" y="8"/>
                    <a:pt x="201" y="24"/>
                  </a:cubicBezTo>
                  <a:cubicBezTo>
                    <a:pt x="188" y="29"/>
                    <a:pt x="169" y="39"/>
                    <a:pt x="156" y="47"/>
                  </a:cubicBezTo>
                  <a:cubicBezTo>
                    <a:pt x="47" y="98"/>
                    <a:pt x="1" y="230"/>
                    <a:pt x="56" y="334"/>
                  </a:cubicBezTo>
                  <a:cubicBezTo>
                    <a:pt x="92" y="412"/>
                    <a:pt x="169" y="457"/>
                    <a:pt x="247" y="457"/>
                  </a:cubicBezTo>
                  <a:cubicBezTo>
                    <a:pt x="279" y="457"/>
                    <a:pt x="310" y="449"/>
                    <a:pt x="342" y="434"/>
                  </a:cubicBezTo>
                  <a:cubicBezTo>
                    <a:pt x="361" y="426"/>
                    <a:pt x="379" y="416"/>
                    <a:pt x="397" y="407"/>
                  </a:cubicBezTo>
                  <a:cubicBezTo>
                    <a:pt x="502" y="357"/>
                    <a:pt x="548" y="225"/>
                    <a:pt x="493" y="121"/>
                  </a:cubicBezTo>
                  <a:cubicBezTo>
                    <a:pt x="455" y="44"/>
                    <a:pt x="380" y="0"/>
                    <a:pt x="3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1"/>
            <p:cNvSpPr/>
            <p:nvPr/>
          </p:nvSpPr>
          <p:spPr>
            <a:xfrm>
              <a:off x="7434200" y="1592950"/>
              <a:ext cx="13225" cy="11775"/>
            </a:xfrm>
            <a:custGeom>
              <a:rect b="b" l="l" r="r" t="t"/>
              <a:pathLst>
                <a:path extrusionOk="0" h="471" w="529">
                  <a:moveTo>
                    <a:pt x="242" y="1"/>
                  </a:moveTo>
                  <a:cubicBezTo>
                    <a:pt x="178" y="1"/>
                    <a:pt x="116" y="28"/>
                    <a:pt x="74" y="84"/>
                  </a:cubicBezTo>
                  <a:cubicBezTo>
                    <a:pt x="1" y="174"/>
                    <a:pt x="15" y="311"/>
                    <a:pt x="106" y="384"/>
                  </a:cubicBezTo>
                  <a:cubicBezTo>
                    <a:pt x="124" y="398"/>
                    <a:pt x="137" y="406"/>
                    <a:pt x="152" y="421"/>
                  </a:cubicBezTo>
                  <a:cubicBezTo>
                    <a:pt x="192" y="452"/>
                    <a:pt x="238" y="471"/>
                    <a:pt x="288" y="471"/>
                  </a:cubicBezTo>
                  <a:cubicBezTo>
                    <a:pt x="352" y="471"/>
                    <a:pt x="411" y="443"/>
                    <a:pt x="457" y="389"/>
                  </a:cubicBezTo>
                  <a:cubicBezTo>
                    <a:pt x="529" y="297"/>
                    <a:pt x="516" y="160"/>
                    <a:pt x="425" y="88"/>
                  </a:cubicBezTo>
                  <a:cubicBezTo>
                    <a:pt x="411" y="74"/>
                    <a:pt x="392" y="61"/>
                    <a:pt x="379" y="47"/>
                  </a:cubicBezTo>
                  <a:cubicBezTo>
                    <a:pt x="338" y="16"/>
                    <a:pt x="290" y="1"/>
                    <a:pt x="2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1"/>
            <p:cNvSpPr/>
            <p:nvPr/>
          </p:nvSpPr>
          <p:spPr>
            <a:xfrm>
              <a:off x="7423625" y="1826900"/>
              <a:ext cx="13550" cy="11575"/>
            </a:xfrm>
            <a:custGeom>
              <a:rect b="b" l="l" r="r" t="t"/>
              <a:pathLst>
                <a:path extrusionOk="0" h="463" w="542">
                  <a:moveTo>
                    <a:pt x="295" y="0"/>
                  </a:moveTo>
                  <a:cubicBezTo>
                    <a:pt x="254" y="0"/>
                    <a:pt x="211" y="13"/>
                    <a:pt x="173" y="38"/>
                  </a:cubicBezTo>
                  <a:cubicBezTo>
                    <a:pt x="159" y="48"/>
                    <a:pt x="142" y="57"/>
                    <a:pt x="127" y="65"/>
                  </a:cubicBezTo>
                  <a:cubicBezTo>
                    <a:pt x="28" y="134"/>
                    <a:pt x="1" y="267"/>
                    <a:pt x="68" y="366"/>
                  </a:cubicBezTo>
                  <a:cubicBezTo>
                    <a:pt x="110" y="431"/>
                    <a:pt x="178" y="462"/>
                    <a:pt x="247" y="462"/>
                  </a:cubicBezTo>
                  <a:cubicBezTo>
                    <a:pt x="287" y="462"/>
                    <a:pt x="329" y="452"/>
                    <a:pt x="365" y="425"/>
                  </a:cubicBezTo>
                  <a:cubicBezTo>
                    <a:pt x="383" y="416"/>
                    <a:pt x="401" y="408"/>
                    <a:pt x="415" y="393"/>
                  </a:cubicBezTo>
                  <a:cubicBezTo>
                    <a:pt x="515" y="326"/>
                    <a:pt x="542" y="193"/>
                    <a:pt x="474" y="93"/>
                  </a:cubicBezTo>
                  <a:cubicBezTo>
                    <a:pt x="431" y="33"/>
                    <a:pt x="364" y="0"/>
                    <a:pt x="2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1"/>
            <p:cNvSpPr/>
            <p:nvPr/>
          </p:nvSpPr>
          <p:spPr>
            <a:xfrm>
              <a:off x="7452875" y="1801025"/>
              <a:ext cx="13025" cy="11900"/>
            </a:xfrm>
            <a:custGeom>
              <a:rect b="b" l="l" r="r" t="t"/>
              <a:pathLst>
                <a:path extrusionOk="0" h="476" w="521">
                  <a:moveTo>
                    <a:pt x="278" y="0"/>
                  </a:moveTo>
                  <a:cubicBezTo>
                    <a:pt x="217" y="0"/>
                    <a:pt x="157" y="26"/>
                    <a:pt x="115" y="76"/>
                  </a:cubicBezTo>
                  <a:cubicBezTo>
                    <a:pt x="106" y="89"/>
                    <a:pt x="93" y="103"/>
                    <a:pt x="78" y="116"/>
                  </a:cubicBezTo>
                  <a:cubicBezTo>
                    <a:pt x="1" y="208"/>
                    <a:pt x="11" y="345"/>
                    <a:pt x="101" y="421"/>
                  </a:cubicBezTo>
                  <a:cubicBezTo>
                    <a:pt x="143" y="458"/>
                    <a:pt x="192" y="476"/>
                    <a:pt x="242" y="476"/>
                  </a:cubicBezTo>
                  <a:cubicBezTo>
                    <a:pt x="301" y="476"/>
                    <a:pt x="362" y="454"/>
                    <a:pt x="406" y="404"/>
                  </a:cubicBezTo>
                  <a:cubicBezTo>
                    <a:pt x="416" y="390"/>
                    <a:pt x="429" y="372"/>
                    <a:pt x="444" y="358"/>
                  </a:cubicBezTo>
                  <a:cubicBezTo>
                    <a:pt x="520" y="267"/>
                    <a:pt x="511" y="130"/>
                    <a:pt x="421" y="53"/>
                  </a:cubicBezTo>
                  <a:cubicBezTo>
                    <a:pt x="379" y="18"/>
                    <a:pt x="328" y="0"/>
                    <a:pt x="2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a:off x="7439200" y="1814925"/>
              <a:ext cx="13150" cy="11825"/>
            </a:xfrm>
            <a:custGeom>
              <a:rect b="b" l="l" r="r" t="t"/>
              <a:pathLst>
                <a:path extrusionOk="0" h="473" w="526">
                  <a:moveTo>
                    <a:pt x="284" y="0"/>
                  </a:moveTo>
                  <a:cubicBezTo>
                    <a:pt x="233" y="0"/>
                    <a:pt x="180" y="19"/>
                    <a:pt x="138" y="57"/>
                  </a:cubicBezTo>
                  <a:cubicBezTo>
                    <a:pt x="124" y="67"/>
                    <a:pt x="110" y="80"/>
                    <a:pt x="97" y="94"/>
                  </a:cubicBezTo>
                  <a:cubicBezTo>
                    <a:pt x="11" y="172"/>
                    <a:pt x="1" y="308"/>
                    <a:pt x="79" y="399"/>
                  </a:cubicBezTo>
                  <a:cubicBezTo>
                    <a:pt x="120" y="445"/>
                    <a:pt x="179" y="472"/>
                    <a:pt x="238" y="472"/>
                  </a:cubicBezTo>
                  <a:cubicBezTo>
                    <a:pt x="293" y="472"/>
                    <a:pt x="343" y="454"/>
                    <a:pt x="384" y="418"/>
                  </a:cubicBezTo>
                  <a:cubicBezTo>
                    <a:pt x="398" y="403"/>
                    <a:pt x="411" y="390"/>
                    <a:pt x="430" y="376"/>
                  </a:cubicBezTo>
                  <a:cubicBezTo>
                    <a:pt x="516" y="298"/>
                    <a:pt x="526" y="162"/>
                    <a:pt x="444" y="71"/>
                  </a:cubicBezTo>
                  <a:cubicBezTo>
                    <a:pt x="402" y="25"/>
                    <a:pt x="344" y="0"/>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1"/>
            <p:cNvSpPr/>
            <p:nvPr/>
          </p:nvSpPr>
          <p:spPr>
            <a:xfrm>
              <a:off x="7184175" y="1692825"/>
              <a:ext cx="11425" cy="12275"/>
            </a:xfrm>
            <a:custGeom>
              <a:rect b="b" l="l" r="r" t="t"/>
              <a:pathLst>
                <a:path extrusionOk="0" h="491" w="457">
                  <a:moveTo>
                    <a:pt x="222" y="1"/>
                  </a:moveTo>
                  <a:cubicBezTo>
                    <a:pt x="114" y="1"/>
                    <a:pt x="23" y="88"/>
                    <a:pt x="15" y="198"/>
                  </a:cubicBezTo>
                  <a:cubicBezTo>
                    <a:pt x="10" y="217"/>
                    <a:pt x="10" y="234"/>
                    <a:pt x="10" y="257"/>
                  </a:cubicBezTo>
                  <a:cubicBezTo>
                    <a:pt x="0" y="375"/>
                    <a:pt x="87" y="480"/>
                    <a:pt x="206" y="490"/>
                  </a:cubicBezTo>
                  <a:lnTo>
                    <a:pt x="224" y="490"/>
                  </a:lnTo>
                  <a:cubicBezTo>
                    <a:pt x="333" y="490"/>
                    <a:pt x="429" y="403"/>
                    <a:pt x="438" y="293"/>
                  </a:cubicBezTo>
                  <a:cubicBezTo>
                    <a:pt x="442" y="276"/>
                    <a:pt x="442" y="253"/>
                    <a:pt x="442" y="234"/>
                  </a:cubicBezTo>
                  <a:cubicBezTo>
                    <a:pt x="456" y="116"/>
                    <a:pt x="370" y="11"/>
                    <a:pt x="247" y="2"/>
                  </a:cubicBezTo>
                  <a:cubicBezTo>
                    <a:pt x="238" y="1"/>
                    <a:pt x="230" y="1"/>
                    <a:pt x="2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1"/>
            <p:cNvSpPr/>
            <p:nvPr/>
          </p:nvSpPr>
          <p:spPr>
            <a:xfrm>
              <a:off x="7192050" y="1655050"/>
              <a:ext cx="12650" cy="12200"/>
            </a:xfrm>
            <a:custGeom>
              <a:rect b="b" l="l" r="r" t="t"/>
              <a:pathLst>
                <a:path extrusionOk="0" h="488" w="506">
                  <a:moveTo>
                    <a:pt x="262" y="0"/>
                  </a:moveTo>
                  <a:cubicBezTo>
                    <a:pt x="175" y="0"/>
                    <a:pt x="91" y="53"/>
                    <a:pt x="59" y="142"/>
                  </a:cubicBezTo>
                  <a:cubicBezTo>
                    <a:pt x="55" y="160"/>
                    <a:pt x="45" y="178"/>
                    <a:pt x="41" y="197"/>
                  </a:cubicBezTo>
                  <a:cubicBezTo>
                    <a:pt x="0" y="311"/>
                    <a:pt x="55" y="433"/>
                    <a:pt x="169" y="475"/>
                  </a:cubicBezTo>
                  <a:cubicBezTo>
                    <a:pt x="192" y="483"/>
                    <a:pt x="219" y="488"/>
                    <a:pt x="242" y="488"/>
                  </a:cubicBezTo>
                  <a:cubicBezTo>
                    <a:pt x="328" y="488"/>
                    <a:pt x="415" y="433"/>
                    <a:pt x="447" y="347"/>
                  </a:cubicBezTo>
                  <a:cubicBezTo>
                    <a:pt x="451" y="328"/>
                    <a:pt x="461" y="311"/>
                    <a:pt x="465" y="292"/>
                  </a:cubicBezTo>
                  <a:cubicBezTo>
                    <a:pt x="506" y="183"/>
                    <a:pt x="451" y="60"/>
                    <a:pt x="337" y="14"/>
                  </a:cubicBezTo>
                  <a:cubicBezTo>
                    <a:pt x="313" y="5"/>
                    <a:pt x="287" y="0"/>
                    <a:pt x="2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1"/>
            <p:cNvSpPr/>
            <p:nvPr/>
          </p:nvSpPr>
          <p:spPr>
            <a:xfrm>
              <a:off x="7186700" y="1673700"/>
              <a:ext cx="12200" cy="12125"/>
            </a:xfrm>
            <a:custGeom>
              <a:rect b="b" l="l" r="r" t="t"/>
              <a:pathLst>
                <a:path extrusionOk="0" h="485" w="488">
                  <a:moveTo>
                    <a:pt x="251" y="1"/>
                  </a:moveTo>
                  <a:cubicBezTo>
                    <a:pt x="152" y="1"/>
                    <a:pt x="64" y="68"/>
                    <a:pt x="41" y="166"/>
                  </a:cubicBezTo>
                  <a:cubicBezTo>
                    <a:pt x="36" y="183"/>
                    <a:pt x="32" y="206"/>
                    <a:pt x="27" y="225"/>
                  </a:cubicBezTo>
                  <a:cubicBezTo>
                    <a:pt x="0" y="339"/>
                    <a:pt x="78" y="457"/>
                    <a:pt x="191" y="480"/>
                  </a:cubicBezTo>
                  <a:cubicBezTo>
                    <a:pt x="210" y="484"/>
                    <a:pt x="223" y="484"/>
                    <a:pt x="237" y="484"/>
                  </a:cubicBezTo>
                  <a:cubicBezTo>
                    <a:pt x="337" y="484"/>
                    <a:pt x="429" y="416"/>
                    <a:pt x="451" y="316"/>
                  </a:cubicBezTo>
                  <a:cubicBezTo>
                    <a:pt x="456" y="298"/>
                    <a:pt x="456" y="280"/>
                    <a:pt x="460" y="261"/>
                  </a:cubicBezTo>
                  <a:cubicBezTo>
                    <a:pt x="488" y="147"/>
                    <a:pt x="415" y="29"/>
                    <a:pt x="301" y="6"/>
                  </a:cubicBezTo>
                  <a:cubicBezTo>
                    <a:pt x="284" y="2"/>
                    <a:pt x="267" y="1"/>
                    <a:pt x="2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1"/>
            <p:cNvSpPr/>
            <p:nvPr/>
          </p:nvSpPr>
          <p:spPr>
            <a:xfrm>
              <a:off x="7199775" y="1637400"/>
              <a:ext cx="13125" cy="12075"/>
            </a:xfrm>
            <a:custGeom>
              <a:rect b="b" l="l" r="r" t="t"/>
              <a:pathLst>
                <a:path extrusionOk="0" h="483" w="525">
                  <a:moveTo>
                    <a:pt x="275" y="0"/>
                  </a:moveTo>
                  <a:cubicBezTo>
                    <a:pt x="199" y="0"/>
                    <a:pt x="125" y="42"/>
                    <a:pt x="87" y="114"/>
                  </a:cubicBezTo>
                  <a:cubicBezTo>
                    <a:pt x="79" y="132"/>
                    <a:pt x="70" y="150"/>
                    <a:pt x="60" y="169"/>
                  </a:cubicBezTo>
                  <a:cubicBezTo>
                    <a:pt x="1" y="274"/>
                    <a:pt x="42" y="401"/>
                    <a:pt x="146" y="460"/>
                  </a:cubicBezTo>
                  <a:cubicBezTo>
                    <a:pt x="179" y="474"/>
                    <a:pt x="215" y="483"/>
                    <a:pt x="247" y="483"/>
                  </a:cubicBezTo>
                  <a:cubicBezTo>
                    <a:pt x="325" y="483"/>
                    <a:pt x="402" y="442"/>
                    <a:pt x="438" y="369"/>
                  </a:cubicBezTo>
                  <a:cubicBezTo>
                    <a:pt x="447" y="351"/>
                    <a:pt x="457" y="337"/>
                    <a:pt x="466" y="319"/>
                  </a:cubicBezTo>
                  <a:cubicBezTo>
                    <a:pt x="525" y="214"/>
                    <a:pt x="484" y="83"/>
                    <a:pt x="379" y="28"/>
                  </a:cubicBezTo>
                  <a:cubicBezTo>
                    <a:pt x="346" y="9"/>
                    <a:pt x="311" y="0"/>
                    <a:pt x="27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1"/>
            <p:cNvSpPr/>
            <p:nvPr/>
          </p:nvSpPr>
          <p:spPr>
            <a:xfrm>
              <a:off x="7210025" y="1621000"/>
              <a:ext cx="13125" cy="11975"/>
            </a:xfrm>
            <a:custGeom>
              <a:rect b="b" l="l" r="r" t="t"/>
              <a:pathLst>
                <a:path extrusionOk="0" h="479" w="525">
                  <a:moveTo>
                    <a:pt x="279" y="0"/>
                  </a:moveTo>
                  <a:cubicBezTo>
                    <a:pt x="212" y="0"/>
                    <a:pt x="147" y="31"/>
                    <a:pt x="106" y="91"/>
                  </a:cubicBezTo>
                  <a:cubicBezTo>
                    <a:pt x="92" y="104"/>
                    <a:pt x="83" y="123"/>
                    <a:pt x="70" y="137"/>
                  </a:cubicBezTo>
                  <a:cubicBezTo>
                    <a:pt x="1" y="237"/>
                    <a:pt x="24" y="369"/>
                    <a:pt x="125" y="438"/>
                  </a:cubicBezTo>
                  <a:cubicBezTo>
                    <a:pt x="161" y="465"/>
                    <a:pt x="201" y="478"/>
                    <a:pt x="247" y="478"/>
                  </a:cubicBezTo>
                  <a:cubicBezTo>
                    <a:pt x="316" y="478"/>
                    <a:pt x="379" y="447"/>
                    <a:pt x="425" y="388"/>
                  </a:cubicBezTo>
                  <a:cubicBezTo>
                    <a:pt x="434" y="373"/>
                    <a:pt x="443" y="360"/>
                    <a:pt x="457" y="342"/>
                  </a:cubicBezTo>
                  <a:cubicBezTo>
                    <a:pt x="525" y="247"/>
                    <a:pt x="502" y="114"/>
                    <a:pt x="407" y="41"/>
                  </a:cubicBezTo>
                  <a:cubicBezTo>
                    <a:pt x="368" y="14"/>
                    <a:pt x="323" y="0"/>
                    <a:pt x="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7222450" y="1606075"/>
              <a:ext cx="13000" cy="11850"/>
            </a:xfrm>
            <a:custGeom>
              <a:rect b="b" l="l" r="r" t="t"/>
              <a:pathLst>
                <a:path extrusionOk="0" h="474" w="520">
                  <a:moveTo>
                    <a:pt x="281" y="1"/>
                  </a:moveTo>
                  <a:cubicBezTo>
                    <a:pt x="224" y="1"/>
                    <a:pt x="167" y="23"/>
                    <a:pt x="124" y="68"/>
                  </a:cubicBezTo>
                  <a:lnTo>
                    <a:pt x="82" y="110"/>
                  </a:lnTo>
                  <a:cubicBezTo>
                    <a:pt x="0" y="196"/>
                    <a:pt x="5" y="337"/>
                    <a:pt x="97" y="415"/>
                  </a:cubicBezTo>
                  <a:cubicBezTo>
                    <a:pt x="137" y="455"/>
                    <a:pt x="187" y="474"/>
                    <a:pt x="242" y="474"/>
                  </a:cubicBezTo>
                  <a:cubicBezTo>
                    <a:pt x="301" y="474"/>
                    <a:pt x="356" y="451"/>
                    <a:pt x="402" y="406"/>
                  </a:cubicBezTo>
                  <a:cubicBezTo>
                    <a:pt x="410" y="392"/>
                    <a:pt x="425" y="379"/>
                    <a:pt x="438" y="365"/>
                  </a:cubicBezTo>
                  <a:cubicBezTo>
                    <a:pt x="520" y="278"/>
                    <a:pt x="515" y="142"/>
                    <a:pt x="429" y="60"/>
                  </a:cubicBezTo>
                  <a:cubicBezTo>
                    <a:pt x="388" y="20"/>
                    <a:pt x="334" y="1"/>
                    <a:pt x="2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7236575" y="1592950"/>
              <a:ext cx="13350" cy="11775"/>
            </a:xfrm>
            <a:custGeom>
              <a:rect b="b" l="l" r="r" t="t"/>
              <a:pathLst>
                <a:path extrusionOk="0" h="471" w="534">
                  <a:moveTo>
                    <a:pt x="288" y="1"/>
                  </a:moveTo>
                  <a:cubicBezTo>
                    <a:pt x="242" y="1"/>
                    <a:pt x="195" y="16"/>
                    <a:pt x="156" y="47"/>
                  </a:cubicBezTo>
                  <a:cubicBezTo>
                    <a:pt x="137" y="61"/>
                    <a:pt x="123" y="74"/>
                    <a:pt x="106" y="88"/>
                  </a:cubicBezTo>
                  <a:cubicBezTo>
                    <a:pt x="14" y="160"/>
                    <a:pt x="1" y="297"/>
                    <a:pt x="78" y="389"/>
                  </a:cubicBezTo>
                  <a:cubicBezTo>
                    <a:pt x="119" y="443"/>
                    <a:pt x="183" y="471"/>
                    <a:pt x="247" y="471"/>
                  </a:cubicBezTo>
                  <a:cubicBezTo>
                    <a:pt x="293" y="471"/>
                    <a:pt x="342" y="452"/>
                    <a:pt x="379" y="421"/>
                  </a:cubicBezTo>
                  <a:cubicBezTo>
                    <a:pt x="397" y="406"/>
                    <a:pt x="411" y="398"/>
                    <a:pt x="424" y="384"/>
                  </a:cubicBezTo>
                  <a:cubicBezTo>
                    <a:pt x="516" y="311"/>
                    <a:pt x="533" y="174"/>
                    <a:pt x="457" y="84"/>
                  </a:cubicBezTo>
                  <a:cubicBezTo>
                    <a:pt x="415" y="28"/>
                    <a:pt x="352" y="1"/>
                    <a:pt x="2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7246950" y="1826900"/>
              <a:ext cx="13475" cy="11575"/>
            </a:xfrm>
            <a:custGeom>
              <a:rect b="b" l="l" r="r" t="t"/>
              <a:pathLst>
                <a:path extrusionOk="0" h="463" w="539">
                  <a:moveTo>
                    <a:pt x="245" y="0"/>
                  </a:moveTo>
                  <a:cubicBezTo>
                    <a:pt x="177" y="0"/>
                    <a:pt x="109" y="33"/>
                    <a:pt x="69" y="93"/>
                  </a:cubicBezTo>
                  <a:cubicBezTo>
                    <a:pt x="0" y="193"/>
                    <a:pt x="28" y="326"/>
                    <a:pt x="124" y="393"/>
                  </a:cubicBezTo>
                  <a:cubicBezTo>
                    <a:pt x="141" y="408"/>
                    <a:pt x="155" y="416"/>
                    <a:pt x="173" y="425"/>
                  </a:cubicBezTo>
                  <a:cubicBezTo>
                    <a:pt x="210" y="452"/>
                    <a:pt x="251" y="462"/>
                    <a:pt x="292" y="462"/>
                  </a:cubicBezTo>
                  <a:cubicBezTo>
                    <a:pt x="364" y="462"/>
                    <a:pt x="433" y="431"/>
                    <a:pt x="474" y="366"/>
                  </a:cubicBezTo>
                  <a:cubicBezTo>
                    <a:pt x="538" y="267"/>
                    <a:pt x="511" y="134"/>
                    <a:pt x="410" y="65"/>
                  </a:cubicBezTo>
                  <a:cubicBezTo>
                    <a:pt x="397" y="57"/>
                    <a:pt x="383" y="48"/>
                    <a:pt x="364" y="38"/>
                  </a:cubicBezTo>
                  <a:cubicBezTo>
                    <a:pt x="329" y="13"/>
                    <a:pt x="287"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7263700" y="1836700"/>
              <a:ext cx="13550" cy="11450"/>
            </a:xfrm>
            <a:custGeom>
              <a:rect b="b" l="l" r="r" t="t"/>
              <a:pathLst>
                <a:path extrusionOk="0" h="458" w="542">
                  <a:moveTo>
                    <a:pt x="244" y="0"/>
                  </a:moveTo>
                  <a:cubicBezTo>
                    <a:pt x="165" y="0"/>
                    <a:pt x="88" y="44"/>
                    <a:pt x="50" y="121"/>
                  </a:cubicBezTo>
                  <a:cubicBezTo>
                    <a:pt x="1" y="225"/>
                    <a:pt x="41" y="357"/>
                    <a:pt x="150" y="407"/>
                  </a:cubicBezTo>
                  <a:cubicBezTo>
                    <a:pt x="169" y="416"/>
                    <a:pt x="182" y="426"/>
                    <a:pt x="201" y="434"/>
                  </a:cubicBezTo>
                  <a:cubicBezTo>
                    <a:pt x="232" y="449"/>
                    <a:pt x="264" y="457"/>
                    <a:pt x="296" y="457"/>
                  </a:cubicBezTo>
                  <a:cubicBezTo>
                    <a:pt x="378" y="457"/>
                    <a:pt x="455" y="412"/>
                    <a:pt x="493" y="334"/>
                  </a:cubicBezTo>
                  <a:cubicBezTo>
                    <a:pt x="542" y="230"/>
                    <a:pt x="497" y="98"/>
                    <a:pt x="392" y="47"/>
                  </a:cubicBezTo>
                  <a:cubicBezTo>
                    <a:pt x="373" y="39"/>
                    <a:pt x="360" y="29"/>
                    <a:pt x="342" y="24"/>
                  </a:cubicBezTo>
                  <a:cubicBezTo>
                    <a:pt x="311" y="8"/>
                    <a:pt x="277" y="0"/>
                    <a:pt x="2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7341464" y="1849175"/>
              <a:ext cx="13125" cy="11050"/>
            </a:xfrm>
            <a:custGeom>
              <a:rect b="b" l="l" r="r" t="t"/>
              <a:pathLst>
                <a:path extrusionOk="0" h="442" w="525">
                  <a:moveTo>
                    <a:pt x="236" y="0"/>
                  </a:moveTo>
                  <a:cubicBezTo>
                    <a:pt x="134" y="0"/>
                    <a:pt x="43" y="73"/>
                    <a:pt x="23" y="173"/>
                  </a:cubicBezTo>
                  <a:cubicBezTo>
                    <a:pt x="1" y="291"/>
                    <a:pt x="77" y="405"/>
                    <a:pt x="197" y="428"/>
                  </a:cubicBezTo>
                  <a:cubicBezTo>
                    <a:pt x="214" y="432"/>
                    <a:pt x="233" y="436"/>
                    <a:pt x="251" y="442"/>
                  </a:cubicBezTo>
                  <a:lnTo>
                    <a:pt x="292" y="442"/>
                  </a:lnTo>
                  <a:cubicBezTo>
                    <a:pt x="392" y="442"/>
                    <a:pt x="483" y="369"/>
                    <a:pt x="506" y="268"/>
                  </a:cubicBezTo>
                  <a:cubicBezTo>
                    <a:pt x="525" y="150"/>
                    <a:pt x="447" y="36"/>
                    <a:pt x="333" y="13"/>
                  </a:cubicBezTo>
                  <a:cubicBezTo>
                    <a:pt x="315" y="13"/>
                    <a:pt x="296" y="9"/>
                    <a:pt x="279" y="4"/>
                  </a:cubicBezTo>
                  <a:cubicBezTo>
                    <a:pt x="264" y="2"/>
                    <a:pt x="250" y="0"/>
                    <a:pt x="23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7281700" y="1844175"/>
              <a:ext cx="13475" cy="11275"/>
            </a:xfrm>
            <a:custGeom>
              <a:rect b="b" l="l" r="r" t="t"/>
              <a:pathLst>
                <a:path extrusionOk="0" h="451" w="539">
                  <a:moveTo>
                    <a:pt x="238" y="0"/>
                  </a:moveTo>
                  <a:cubicBezTo>
                    <a:pt x="150" y="0"/>
                    <a:pt x="69" y="58"/>
                    <a:pt x="36" y="144"/>
                  </a:cubicBezTo>
                  <a:cubicBezTo>
                    <a:pt x="0" y="259"/>
                    <a:pt x="59" y="382"/>
                    <a:pt x="173" y="418"/>
                  </a:cubicBezTo>
                  <a:cubicBezTo>
                    <a:pt x="191" y="427"/>
                    <a:pt x="210" y="432"/>
                    <a:pt x="228" y="441"/>
                  </a:cubicBezTo>
                  <a:cubicBezTo>
                    <a:pt x="250" y="445"/>
                    <a:pt x="273" y="450"/>
                    <a:pt x="296" y="450"/>
                  </a:cubicBezTo>
                  <a:cubicBezTo>
                    <a:pt x="387" y="450"/>
                    <a:pt x="469" y="390"/>
                    <a:pt x="501" y="300"/>
                  </a:cubicBezTo>
                  <a:cubicBezTo>
                    <a:pt x="538" y="190"/>
                    <a:pt x="478" y="68"/>
                    <a:pt x="364" y="30"/>
                  </a:cubicBezTo>
                  <a:cubicBezTo>
                    <a:pt x="347" y="22"/>
                    <a:pt x="328" y="17"/>
                    <a:pt x="310" y="13"/>
                  </a:cubicBezTo>
                  <a:cubicBezTo>
                    <a:pt x="286" y="4"/>
                    <a:pt x="261" y="0"/>
                    <a:pt x="2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7231800" y="1814925"/>
              <a:ext cx="13125" cy="11825"/>
            </a:xfrm>
            <a:custGeom>
              <a:rect b="b" l="l" r="r" t="t"/>
              <a:pathLst>
                <a:path extrusionOk="0" h="473" w="525">
                  <a:moveTo>
                    <a:pt x="241" y="0"/>
                  </a:moveTo>
                  <a:cubicBezTo>
                    <a:pt x="182" y="0"/>
                    <a:pt x="122" y="25"/>
                    <a:pt x="78" y="71"/>
                  </a:cubicBezTo>
                  <a:cubicBezTo>
                    <a:pt x="0" y="162"/>
                    <a:pt x="5" y="298"/>
                    <a:pt x="96" y="376"/>
                  </a:cubicBezTo>
                  <a:cubicBezTo>
                    <a:pt x="110" y="390"/>
                    <a:pt x="123" y="403"/>
                    <a:pt x="141" y="418"/>
                  </a:cubicBezTo>
                  <a:cubicBezTo>
                    <a:pt x="183" y="454"/>
                    <a:pt x="232" y="472"/>
                    <a:pt x="283" y="472"/>
                  </a:cubicBezTo>
                  <a:cubicBezTo>
                    <a:pt x="342" y="472"/>
                    <a:pt x="402" y="445"/>
                    <a:pt x="447" y="399"/>
                  </a:cubicBezTo>
                  <a:cubicBezTo>
                    <a:pt x="524" y="308"/>
                    <a:pt x="515" y="172"/>
                    <a:pt x="424" y="94"/>
                  </a:cubicBezTo>
                  <a:cubicBezTo>
                    <a:pt x="410" y="80"/>
                    <a:pt x="396" y="67"/>
                    <a:pt x="383" y="57"/>
                  </a:cubicBezTo>
                  <a:cubicBezTo>
                    <a:pt x="343" y="19"/>
                    <a:pt x="292" y="0"/>
                    <a:pt x="2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7183850" y="1712225"/>
              <a:ext cx="11175" cy="12225"/>
            </a:xfrm>
            <a:custGeom>
              <a:rect b="b" l="l" r="r" t="t"/>
              <a:pathLst>
                <a:path extrusionOk="0" h="489" w="447">
                  <a:moveTo>
                    <a:pt x="223" y="0"/>
                  </a:moveTo>
                  <a:cubicBezTo>
                    <a:pt x="220" y="0"/>
                    <a:pt x="217" y="0"/>
                    <a:pt x="215" y="1"/>
                  </a:cubicBezTo>
                  <a:cubicBezTo>
                    <a:pt x="91" y="5"/>
                    <a:pt x="0" y="106"/>
                    <a:pt x="5" y="224"/>
                  </a:cubicBezTo>
                  <a:cubicBezTo>
                    <a:pt x="5" y="247"/>
                    <a:pt x="5" y="265"/>
                    <a:pt x="9" y="283"/>
                  </a:cubicBezTo>
                  <a:cubicBezTo>
                    <a:pt x="13" y="402"/>
                    <a:pt x="110" y="488"/>
                    <a:pt x="223" y="488"/>
                  </a:cubicBezTo>
                  <a:lnTo>
                    <a:pt x="232" y="488"/>
                  </a:lnTo>
                  <a:cubicBezTo>
                    <a:pt x="351" y="484"/>
                    <a:pt x="447" y="383"/>
                    <a:pt x="438" y="265"/>
                  </a:cubicBezTo>
                  <a:lnTo>
                    <a:pt x="438" y="211"/>
                  </a:lnTo>
                  <a:cubicBezTo>
                    <a:pt x="434" y="90"/>
                    <a:pt x="337" y="0"/>
                    <a:pt x="2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7218125" y="1801025"/>
              <a:ext cx="13025" cy="11900"/>
            </a:xfrm>
            <a:custGeom>
              <a:rect b="b" l="l" r="r" t="t"/>
              <a:pathLst>
                <a:path extrusionOk="0" h="476" w="521">
                  <a:moveTo>
                    <a:pt x="243" y="0"/>
                  </a:moveTo>
                  <a:cubicBezTo>
                    <a:pt x="193" y="0"/>
                    <a:pt x="142" y="18"/>
                    <a:pt x="101" y="53"/>
                  </a:cubicBezTo>
                  <a:cubicBezTo>
                    <a:pt x="14" y="130"/>
                    <a:pt x="1" y="267"/>
                    <a:pt x="78" y="358"/>
                  </a:cubicBezTo>
                  <a:cubicBezTo>
                    <a:pt x="91" y="372"/>
                    <a:pt x="106" y="390"/>
                    <a:pt x="119" y="404"/>
                  </a:cubicBezTo>
                  <a:cubicBezTo>
                    <a:pt x="160" y="454"/>
                    <a:pt x="219" y="476"/>
                    <a:pt x="283" y="476"/>
                  </a:cubicBezTo>
                  <a:cubicBezTo>
                    <a:pt x="333" y="476"/>
                    <a:pt x="383" y="458"/>
                    <a:pt x="424" y="421"/>
                  </a:cubicBezTo>
                  <a:cubicBezTo>
                    <a:pt x="511" y="345"/>
                    <a:pt x="520" y="208"/>
                    <a:pt x="442" y="116"/>
                  </a:cubicBezTo>
                  <a:cubicBezTo>
                    <a:pt x="434" y="103"/>
                    <a:pt x="419" y="89"/>
                    <a:pt x="406" y="76"/>
                  </a:cubicBezTo>
                  <a:cubicBezTo>
                    <a:pt x="364" y="26"/>
                    <a:pt x="304" y="0"/>
                    <a:pt x="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7190000" y="1750450"/>
              <a:ext cx="12550" cy="12150"/>
            </a:xfrm>
            <a:custGeom>
              <a:rect b="b" l="l" r="r" t="t"/>
              <a:pathLst>
                <a:path extrusionOk="0" h="486" w="502">
                  <a:moveTo>
                    <a:pt x="241" y="1"/>
                  </a:moveTo>
                  <a:cubicBezTo>
                    <a:pt x="219" y="1"/>
                    <a:pt x="196" y="4"/>
                    <a:pt x="173" y="11"/>
                  </a:cubicBezTo>
                  <a:cubicBezTo>
                    <a:pt x="64" y="44"/>
                    <a:pt x="0" y="167"/>
                    <a:pt x="36" y="280"/>
                  </a:cubicBezTo>
                  <a:cubicBezTo>
                    <a:pt x="41" y="299"/>
                    <a:pt x="45" y="317"/>
                    <a:pt x="55" y="339"/>
                  </a:cubicBezTo>
                  <a:cubicBezTo>
                    <a:pt x="82" y="431"/>
                    <a:pt x="169" y="486"/>
                    <a:pt x="260" y="486"/>
                  </a:cubicBezTo>
                  <a:cubicBezTo>
                    <a:pt x="283" y="486"/>
                    <a:pt x="306" y="481"/>
                    <a:pt x="324" y="476"/>
                  </a:cubicBezTo>
                  <a:cubicBezTo>
                    <a:pt x="438" y="440"/>
                    <a:pt x="501" y="317"/>
                    <a:pt x="465" y="203"/>
                  </a:cubicBezTo>
                  <a:cubicBezTo>
                    <a:pt x="455" y="185"/>
                    <a:pt x="451" y="167"/>
                    <a:pt x="447" y="148"/>
                  </a:cubicBezTo>
                  <a:cubicBezTo>
                    <a:pt x="418" y="57"/>
                    <a:pt x="332" y="1"/>
                    <a:pt x="2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7185550" y="1731525"/>
              <a:ext cx="12000" cy="12275"/>
            </a:xfrm>
            <a:custGeom>
              <a:rect b="b" l="l" r="r" t="t"/>
              <a:pathLst>
                <a:path extrusionOk="0" h="491" w="480">
                  <a:moveTo>
                    <a:pt x="229" y="0"/>
                  </a:moveTo>
                  <a:cubicBezTo>
                    <a:pt x="218" y="0"/>
                    <a:pt x="207" y="1"/>
                    <a:pt x="196" y="3"/>
                  </a:cubicBezTo>
                  <a:cubicBezTo>
                    <a:pt x="78" y="26"/>
                    <a:pt x="0" y="135"/>
                    <a:pt x="23" y="254"/>
                  </a:cubicBezTo>
                  <a:cubicBezTo>
                    <a:pt x="23" y="272"/>
                    <a:pt x="28" y="295"/>
                    <a:pt x="32" y="313"/>
                  </a:cubicBezTo>
                  <a:cubicBezTo>
                    <a:pt x="50" y="418"/>
                    <a:pt x="141" y="491"/>
                    <a:pt x="246" y="491"/>
                  </a:cubicBezTo>
                  <a:cubicBezTo>
                    <a:pt x="256" y="491"/>
                    <a:pt x="269" y="491"/>
                    <a:pt x="283" y="486"/>
                  </a:cubicBezTo>
                  <a:cubicBezTo>
                    <a:pt x="401" y="463"/>
                    <a:pt x="479" y="354"/>
                    <a:pt x="456" y="236"/>
                  </a:cubicBezTo>
                  <a:cubicBezTo>
                    <a:pt x="452" y="217"/>
                    <a:pt x="452" y="200"/>
                    <a:pt x="447" y="181"/>
                  </a:cubicBezTo>
                  <a:cubicBezTo>
                    <a:pt x="431" y="74"/>
                    <a:pt x="336" y="0"/>
                    <a:pt x="2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7206400" y="1785525"/>
              <a:ext cx="13125" cy="12050"/>
            </a:xfrm>
            <a:custGeom>
              <a:rect b="b" l="l" r="r" t="t"/>
              <a:pathLst>
                <a:path extrusionOk="0" h="482" w="525">
                  <a:moveTo>
                    <a:pt x="247" y="0"/>
                  </a:moveTo>
                  <a:cubicBezTo>
                    <a:pt x="206" y="0"/>
                    <a:pt x="164" y="12"/>
                    <a:pt x="127" y="35"/>
                  </a:cubicBezTo>
                  <a:cubicBezTo>
                    <a:pt x="28" y="99"/>
                    <a:pt x="1" y="231"/>
                    <a:pt x="64" y="331"/>
                  </a:cubicBezTo>
                  <a:cubicBezTo>
                    <a:pt x="78" y="349"/>
                    <a:pt x="87" y="368"/>
                    <a:pt x="100" y="381"/>
                  </a:cubicBezTo>
                  <a:cubicBezTo>
                    <a:pt x="142" y="445"/>
                    <a:pt x="209" y="481"/>
                    <a:pt x="278" y="481"/>
                  </a:cubicBezTo>
                  <a:cubicBezTo>
                    <a:pt x="319" y="481"/>
                    <a:pt x="360" y="467"/>
                    <a:pt x="396" y="445"/>
                  </a:cubicBezTo>
                  <a:cubicBezTo>
                    <a:pt x="497" y="376"/>
                    <a:pt x="524" y="244"/>
                    <a:pt x="461" y="145"/>
                  </a:cubicBezTo>
                  <a:cubicBezTo>
                    <a:pt x="447" y="130"/>
                    <a:pt x="438" y="112"/>
                    <a:pt x="428" y="99"/>
                  </a:cubicBezTo>
                  <a:cubicBezTo>
                    <a:pt x="388" y="35"/>
                    <a:pt x="318"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7196950" y="1768500"/>
              <a:ext cx="13000" cy="12100"/>
            </a:xfrm>
            <a:custGeom>
              <a:rect b="b" l="l" r="r" t="t"/>
              <a:pathLst>
                <a:path extrusionOk="0" h="484" w="520">
                  <a:moveTo>
                    <a:pt x="249" y="1"/>
                  </a:moveTo>
                  <a:cubicBezTo>
                    <a:pt x="218" y="1"/>
                    <a:pt x="186" y="8"/>
                    <a:pt x="155" y="23"/>
                  </a:cubicBezTo>
                  <a:cubicBezTo>
                    <a:pt x="46" y="73"/>
                    <a:pt x="0" y="201"/>
                    <a:pt x="50" y="311"/>
                  </a:cubicBezTo>
                  <a:cubicBezTo>
                    <a:pt x="59" y="328"/>
                    <a:pt x="68" y="347"/>
                    <a:pt x="78" y="365"/>
                  </a:cubicBezTo>
                  <a:cubicBezTo>
                    <a:pt x="114" y="443"/>
                    <a:pt x="192" y="483"/>
                    <a:pt x="274" y="483"/>
                  </a:cubicBezTo>
                  <a:cubicBezTo>
                    <a:pt x="305" y="483"/>
                    <a:pt x="337" y="479"/>
                    <a:pt x="364" y="465"/>
                  </a:cubicBezTo>
                  <a:cubicBezTo>
                    <a:pt x="474" y="410"/>
                    <a:pt x="520" y="283"/>
                    <a:pt x="465" y="174"/>
                  </a:cubicBezTo>
                  <a:cubicBezTo>
                    <a:pt x="456" y="160"/>
                    <a:pt x="451" y="142"/>
                    <a:pt x="442" y="124"/>
                  </a:cubicBezTo>
                  <a:cubicBezTo>
                    <a:pt x="406" y="48"/>
                    <a:pt x="330" y="1"/>
                    <a:pt x="2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7263602" y="1518925"/>
              <a:ext cx="168850" cy="368650"/>
            </a:xfrm>
            <a:custGeom>
              <a:rect b="b" l="l" r="r" t="t"/>
              <a:pathLst>
                <a:path extrusionOk="0" h="14746" w="6754">
                  <a:moveTo>
                    <a:pt x="2424" y="433"/>
                  </a:moveTo>
                  <a:cubicBezTo>
                    <a:pt x="2684" y="433"/>
                    <a:pt x="2930" y="538"/>
                    <a:pt x="3113" y="730"/>
                  </a:cubicBezTo>
                  <a:cubicBezTo>
                    <a:pt x="3145" y="766"/>
                    <a:pt x="3158" y="807"/>
                    <a:pt x="3158" y="852"/>
                  </a:cubicBezTo>
                  <a:lnTo>
                    <a:pt x="3158" y="1340"/>
                  </a:lnTo>
                  <a:cubicBezTo>
                    <a:pt x="2825" y="1344"/>
                    <a:pt x="2502" y="1468"/>
                    <a:pt x="2251" y="1700"/>
                  </a:cubicBezTo>
                  <a:cubicBezTo>
                    <a:pt x="2165" y="1777"/>
                    <a:pt x="2156" y="1914"/>
                    <a:pt x="2238" y="2006"/>
                  </a:cubicBezTo>
                  <a:cubicBezTo>
                    <a:pt x="2279" y="2051"/>
                    <a:pt x="2338" y="2074"/>
                    <a:pt x="2397" y="2074"/>
                  </a:cubicBezTo>
                  <a:cubicBezTo>
                    <a:pt x="2447" y="2074"/>
                    <a:pt x="2502" y="2055"/>
                    <a:pt x="2543" y="2015"/>
                  </a:cubicBezTo>
                  <a:cubicBezTo>
                    <a:pt x="2712" y="1859"/>
                    <a:pt x="2935" y="1773"/>
                    <a:pt x="3158" y="1773"/>
                  </a:cubicBezTo>
                  <a:lnTo>
                    <a:pt x="3158" y="5787"/>
                  </a:lnTo>
                  <a:cubicBezTo>
                    <a:pt x="3158" y="5951"/>
                    <a:pt x="3026" y="6088"/>
                    <a:pt x="2867" y="6088"/>
                  </a:cubicBezTo>
                  <a:lnTo>
                    <a:pt x="2857" y="6088"/>
                  </a:lnTo>
                  <a:cubicBezTo>
                    <a:pt x="2666" y="6088"/>
                    <a:pt x="2493" y="5987"/>
                    <a:pt x="2397" y="5828"/>
                  </a:cubicBezTo>
                  <a:cubicBezTo>
                    <a:pt x="2588" y="5764"/>
                    <a:pt x="2762" y="5655"/>
                    <a:pt x="2912" y="5514"/>
                  </a:cubicBezTo>
                  <a:cubicBezTo>
                    <a:pt x="2998" y="5432"/>
                    <a:pt x="3004" y="5295"/>
                    <a:pt x="2922" y="5209"/>
                  </a:cubicBezTo>
                  <a:cubicBezTo>
                    <a:pt x="2879" y="5164"/>
                    <a:pt x="2821" y="5141"/>
                    <a:pt x="2763" y="5141"/>
                  </a:cubicBezTo>
                  <a:cubicBezTo>
                    <a:pt x="2710" y="5141"/>
                    <a:pt x="2657" y="5160"/>
                    <a:pt x="2615" y="5199"/>
                  </a:cubicBezTo>
                  <a:cubicBezTo>
                    <a:pt x="2466" y="5341"/>
                    <a:pt x="2283" y="5432"/>
                    <a:pt x="2087" y="5464"/>
                  </a:cubicBezTo>
                  <a:cubicBezTo>
                    <a:pt x="2051" y="5468"/>
                    <a:pt x="2010" y="5472"/>
                    <a:pt x="1974" y="5472"/>
                  </a:cubicBezTo>
                  <a:cubicBezTo>
                    <a:pt x="1408" y="5472"/>
                    <a:pt x="943" y="5008"/>
                    <a:pt x="943" y="4443"/>
                  </a:cubicBezTo>
                  <a:cubicBezTo>
                    <a:pt x="943" y="4330"/>
                    <a:pt x="962" y="4215"/>
                    <a:pt x="998" y="4111"/>
                  </a:cubicBezTo>
                  <a:cubicBezTo>
                    <a:pt x="1122" y="3792"/>
                    <a:pt x="1404" y="3546"/>
                    <a:pt x="1728" y="3468"/>
                  </a:cubicBezTo>
                  <a:cubicBezTo>
                    <a:pt x="1773" y="3641"/>
                    <a:pt x="1855" y="3800"/>
                    <a:pt x="1965" y="3937"/>
                  </a:cubicBezTo>
                  <a:cubicBezTo>
                    <a:pt x="2005" y="3987"/>
                    <a:pt x="2069" y="4015"/>
                    <a:pt x="2133" y="4015"/>
                  </a:cubicBezTo>
                  <a:cubicBezTo>
                    <a:pt x="2178" y="4015"/>
                    <a:pt x="2228" y="4002"/>
                    <a:pt x="2266" y="3969"/>
                  </a:cubicBezTo>
                  <a:cubicBezTo>
                    <a:pt x="2361" y="3892"/>
                    <a:pt x="2375" y="3760"/>
                    <a:pt x="2297" y="3664"/>
                  </a:cubicBezTo>
                  <a:cubicBezTo>
                    <a:pt x="2178" y="3514"/>
                    <a:pt x="2110" y="3313"/>
                    <a:pt x="2110" y="3104"/>
                  </a:cubicBezTo>
                  <a:cubicBezTo>
                    <a:pt x="2110" y="2921"/>
                    <a:pt x="2161" y="2748"/>
                    <a:pt x="2251" y="2607"/>
                  </a:cubicBezTo>
                  <a:cubicBezTo>
                    <a:pt x="2315" y="2507"/>
                    <a:pt x="2287" y="2374"/>
                    <a:pt x="2188" y="2311"/>
                  </a:cubicBezTo>
                  <a:cubicBezTo>
                    <a:pt x="2151" y="2286"/>
                    <a:pt x="2110" y="2274"/>
                    <a:pt x="2069" y="2274"/>
                  </a:cubicBezTo>
                  <a:cubicBezTo>
                    <a:pt x="1998" y="2274"/>
                    <a:pt x="1928" y="2310"/>
                    <a:pt x="1887" y="2374"/>
                  </a:cubicBezTo>
                  <a:cubicBezTo>
                    <a:pt x="1759" y="2570"/>
                    <a:pt x="1691" y="2799"/>
                    <a:pt x="1677" y="3039"/>
                  </a:cubicBezTo>
                  <a:cubicBezTo>
                    <a:pt x="1294" y="3113"/>
                    <a:pt x="958" y="3345"/>
                    <a:pt x="743" y="3668"/>
                  </a:cubicBezTo>
                  <a:cubicBezTo>
                    <a:pt x="543" y="3418"/>
                    <a:pt x="428" y="3099"/>
                    <a:pt x="428" y="2771"/>
                  </a:cubicBezTo>
                  <a:cubicBezTo>
                    <a:pt x="428" y="2170"/>
                    <a:pt x="794" y="1641"/>
                    <a:pt x="1354" y="1418"/>
                  </a:cubicBezTo>
                  <a:cubicBezTo>
                    <a:pt x="1427" y="1390"/>
                    <a:pt x="1477" y="1327"/>
                    <a:pt x="1486" y="1249"/>
                  </a:cubicBezTo>
                  <a:cubicBezTo>
                    <a:pt x="1549" y="784"/>
                    <a:pt x="1955" y="433"/>
                    <a:pt x="2424" y="433"/>
                  </a:cubicBezTo>
                  <a:close/>
                  <a:moveTo>
                    <a:pt x="4447" y="11861"/>
                  </a:moveTo>
                  <a:lnTo>
                    <a:pt x="3513" y="14220"/>
                  </a:lnTo>
                  <a:cubicBezTo>
                    <a:pt x="3482" y="14302"/>
                    <a:pt x="3404" y="14312"/>
                    <a:pt x="3377" y="14312"/>
                  </a:cubicBezTo>
                  <a:cubicBezTo>
                    <a:pt x="3345" y="14312"/>
                    <a:pt x="3272" y="14302"/>
                    <a:pt x="3235" y="14220"/>
                  </a:cubicBezTo>
                  <a:lnTo>
                    <a:pt x="2302" y="11861"/>
                  </a:lnTo>
                  <a:close/>
                  <a:moveTo>
                    <a:pt x="2424" y="0"/>
                  </a:moveTo>
                  <a:cubicBezTo>
                    <a:pt x="1782" y="0"/>
                    <a:pt x="1227" y="452"/>
                    <a:pt x="1080" y="1067"/>
                  </a:cubicBezTo>
                  <a:cubicBezTo>
                    <a:pt x="420" y="1377"/>
                    <a:pt x="1" y="2033"/>
                    <a:pt x="1" y="2771"/>
                  </a:cubicBezTo>
                  <a:cubicBezTo>
                    <a:pt x="1" y="3272"/>
                    <a:pt x="197" y="3750"/>
                    <a:pt x="552" y="4105"/>
                  </a:cubicBezTo>
                  <a:cubicBezTo>
                    <a:pt x="525" y="4215"/>
                    <a:pt x="510" y="4330"/>
                    <a:pt x="510" y="4443"/>
                  </a:cubicBezTo>
                  <a:cubicBezTo>
                    <a:pt x="510" y="5049"/>
                    <a:pt x="884" y="5569"/>
                    <a:pt x="1408" y="5787"/>
                  </a:cubicBezTo>
                  <a:lnTo>
                    <a:pt x="1408" y="9004"/>
                  </a:lnTo>
                  <a:cubicBezTo>
                    <a:pt x="1408" y="9127"/>
                    <a:pt x="1504" y="9223"/>
                    <a:pt x="1627" y="9223"/>
                  </a:cubicBezTo>
                  <a:cubicBezTo>
                    <a:pt x="1746" y="9223"/>
                    <a:pt x="1841" y="9127"/>
                    <a:pt x="1841" y="9004"/>
                  </a:cubicBezTo>
                  <a:lnTo>
                    <a:pt x="1841" y="5897"/>
                  </a:lnTo>
                  <a:cubicBezTo>
                    <a:pt x="1877" y="5901"/>
                    <a:pt x="1919" y="5901"/>
                    <a:pt x="1955" y="5901"/>
                  </a:cubicBezTo>
                  <a:cubicBezTo>
                    <a:pt x="2096" y="6271"/>
                    <a:pt x="2451" y="6521"/>
                    <a:pt x="2857" y="6521"/>
                  </a:cubicBezTo>
                  <a:lnTo>
                    <a:pt x="2867" y="6521"/>
                  </a:lnTo>
                  <a:cubicBezTo>
                    <a:pt x="2971" y="6521"/>
                    <a:pt x="3071" y="6498"/>
                    <a:pt x="3158" y="6456"/>
                  </a:cubicBezTo>
                  <a:lnTo>
                    <a:pt x="3158" y="11432"/>
                  </a:lnTo>
                  <a:lnTo>
                    <a:pt x="1937" y="11432"/>
                  </a:lnTo>
                  <a:cubicBezTo>
                    <a:pt x="1883" y="11432"/>
                    <a:pt x="1841" y="11387"/>
                    <a:pt x="1841" y="11332"/>
                  </a:cubicBezTo>
                  <a:lnTo>
                    <a:pt x="1841" y="9947"/>
                  </a:lnTo>
                  <a:cubicBezTo>
                    <a:pt x="1841" y="9829"/>
                    <a:pt x="1746" y="9728"/>
                    <a:pt x="1627" y="9728"/>
                  </a:cubicBezTo>
                  <a:cubicBezTo>
                    <a:pt x="1504" y="9728"/>
                    <a:pt x="1408" y="9829"/>
                    <a:pt x="1408" y="9947"/>
                  </a:cubicBezTo>
                  <a:lnTo>
                    <a:pt x="1408" y="11332"/>
                  </a:lnTo>
                  <a:cubicBezTo>
                    <a:pt x="1408" y="11587"/>
                    <a:pt x="1591" y="11802"/>
                    <a:pt x="1833" y="11852"/>
                  </a:cubicBezTo>
                  <a:lnTo>
                    <a:pt x="2834" y="14376"/>
                  </a:lnTo>
                  <a:cubicBezTo>
                    <a:pt x="2922" y="14599"/>
                    <a:pt x="3135" y="14745"/>
                    <a:pt x="3377" y="14745"/>
                  </a:cubicBezTo>
                  <a:cubicBezTo>
                    <a:pt x="3614" y="14745"/>
                    <a:pt x="3828" y="14599"/>
                    <a:pt x="3915" y="14376"/>
                  </a:cubicBezTo>
                  <a:lnTo>
                    <a:pt x="4917" y="11852"/>
                  </a:lnTo>
                  <a:cubicBezTo>
                    <a:pt x="5158" y="11802"/>
                    <a:pt x="5341" y="11587"/>
                    <a:pt x="5341" y="11332"/>
                  </a:cubicBezTo>
                  <a:lnTo>
                    <a:pt x="5341" y="8940"/>
                  </a:lnTo>
                  <a:cubicBezTo>
                    <a:pt x="5341" y="8817"/>
                    <a:pt x="5245" y="8721"/>
                    <a:pt x="5126" y="8721"/>
                  </a:cubicBezTo>
                  <a:cubicBezTo>
                    <a:pt x="5008" y="8721"/>
                    <a:pt x="4907" y="8817"/>
                    <a:pt x="4907" y="8940"/>
                  </a:cubicBezTo>
                  <a:lnTo>
                    <a:pt x="4907" y="11332"/>
                  </a:lnTo>
                  <a:cubicBezTo>
                    <a:pt x="4907" y="11387"/>
                    <a:pt x="4867" y="11432"/>
                    <a:pt x="4812" y="11432"/>
                  </a:cubicBezTo>
                  <a:lnTo>
                    <a:pt x="3591" y="11432"/>
                  </a:lnTo>
                  <a:lnTo>
                    <a:pt x="3591" y="6456"/>
                  </a:lnTo>
                  <a:cubicBezTo>
                    <a:pt x="3682" y="6498"/>
                    <a:pt x="3778" y="6521"/>
                    <a:pt x="3883" y="6521"/>
                  </a:cubicBezTo>
                  <a:lnTo>
                    <a:pt x="3892" y="6521"/>
                  </a:lnTo>
                  <a:cubicBezTo>
                    <a:pt x="4297" y="6521"/>
                    <a:pt x="4653" y="6271"/>
                    <a:pt x="4794" y="5901"/>
                  </a:cubicBezTo>
                  <a:cubicBezTo>
                    <a:pt x="4835" y="5901"/>
                    <a:pt x="4871" y="5901"/>
                    <a:pt x="4907" y="5897"/>
                  </a:cubicBezTo>
                  <a:lnTo>
                    <a:pt x="4907" y="7997"/>
                  </a:lnTo>
                  <a:cubicBezTo>
                    <a:pt x="4907" y="8115"/>
                    <a:pt x="5008" y="8216"/>
                    <a:pt x="5126" y="8216"/>
                  </a:cubicBezTo>
                  <a:cubicBezTo>
                    <a:pt x="5245" y="8216"/>
                    <a:pt x="5341" y="8115"/>
                    <a:pt x="5341" y="7997"/>
                  </a:cubicBezTo>
                  <a:lnTo>
                    <a:pt x="5341" y="5787"/>
                  </a:lnTo>
                  <a:cubicBezTo>
                    <a:pt x="5869" y="5569"/>
                    <a:pt x="6238" y="5049"/>
                    <a:pt x="6238" y="4443"/>
                  </a:cubicBezTo>
                  <a:cubicBezTo>
                    <a:pt x="6238" y="4330"/>
                    <a:pt x="6224" y="4215"/>
                    <a:pt x="6197" y="4105"/>
                  </a:cubicBezTo>
                  <a:cubicBezTo>
                    <a:pt x="6552" y="3750"/>
                    <a:pt x="6753" y="3272"/>
                    <a:pt x="6753" y="2771"/>
                  </a:cubicBezTo>
                  <a:cubicBezTo>
                    <a:pt x="6753" y="2547"/>
                    <a:pt x="6712" y="2328"/>
                    <a:pt x="6634" y="2120"/>
                  </a:cubicBezTo>
                  <a:cubicBezTo>
                    <a:pt x="6603" y="2031"/>
                    <a:pt x="6521" y="1978"/>
                    <a:pt x="6433" y="1978"/>
                  </a:cubicBezTo>
                  <a:cubicBezTo>
                    <a:pt x="6407" y="1978"/>
                    <a:pt x="6382" y="1983"/>
                    <a:pt x="6356" y="1992"/>
                  </a:cubicBezTo>
                  <a:cubicBezTo>
                    <a:pt x="6247" y="2033"/>
                    <a:pt x="6188" y="2156"/>
                    <a:pt x="6230" y="2269"/>
                  </a:cubicBezTo>
                  <a:cubicBezTo>
                    <a:pt x="6289" y="2429"/>
                    <a:pt x="6320" y="2597"/>
                    <a:pt x="6320" y="2771"/>
                  </a:cubicBezTo>
                  <a:cubicBezTo>
                    <a:pt x="6320" y="3099"/>
                    <a:pt x="6211" y="3418"/>
                    <a:pt x="6005" y="3668"/>
                  </a:cubicBezTo>
                  <a:cubicBezTo>
                    <a:pt x="5792" y="3345"/>
                    <a:pt x="5454" y="3113"/>
                    <a:pt x="5072" y="3039"/>
                  </a:cubicBezTo>
                  <a:cubicBezTo>
                    <a:pt x="5063" y="2799"/>
                    <a:pt x="4989" y="2570"/>
                    <a:pt x="4863" y="2374"/>
                  </a:cubicBezTo>
                  <a:cubicBezTo>
                    <a:pt x="4822" y="2310"/>
                    <a:pt x="4753" y="2274"/>
                    <a:pt x="4683" y="2274"/>
                  </a:cubicBezTo>
                  <a:cubicBezTo>
                    <a:pt x="4643" y="2274"/>
                    <a:pt x="4602" y="2286"/>
                    <a:pt x="4566" y="2311"/>
                  </a:cubicBezTo>
                  <a:cubicBezTo>
                    <a:pt x="4466" y="2374"/>
                    <a:pt x="4434" y="2507"/>
                    <a:pt x="4502" y="2607"/>
                  </a:cubicBezTo>
                  <a:cubicBezTo>
                    <a:pt x="4594" y="2748"/>
                    <a:pt x="4638" y="2921"/>
                    <a:pt x="4638" y="3104"/>
                  </a:cubicBezTo>
                  <a:cubicBezTo>
                    <a:pt x="4638" y="3313"/>
                    <a:pt x="4575" y="3514"/>
                    <a:pt x="4453" y="3664"/>
                  </a:cubicBezTo>
                  <a:cubicBezTo>
                    <a:pt x="4375" y="3760"/>
                    <a:pt x="4392" y="3892"/>
                    <a:pt x="4484" y="3969"/>
                  </a:cubicBezTo>
                  <a:cubicBezTo>
                    <a:pt x="4525" y="4002"/>
                    <a:pt x="4571" y="4015"/>
                    <a:pt x="4621" y="4015"/>
                  </a:cubicBezTo>
                  <a:cubicBezTo>
                    <a:pt x="4684" y="4015"/>
                    <a:pt x="4743" y="3987"/>
                    <a:pt x="4789" y="3937"/>
                  </a:cubicBezTo>
                  <a:cubicBezTo>
                    <a:pt x="4899" y="3800"/>
                    <a:pt x="4976" y="3641"/>
                    <a:pt x="5021" y="3468"/>
                  </a:cubicBezTo>
                  <a:cubicBezTo>
                    <a:pt x="5349" y="3546"/>
                    <a:pt x="5628" y="3792"/>
                    <a:pt x="5751" y="4111"/>
                  </a:cubicBezTo>
                  <a:cubicBezTo>
                    <a:pt x="5787" y="4215"/>
                    <a:pt x="5805" y="4330"/>
                    <a:pt x="5805" y="4443"/>
                  </a:cubicBezTo>
                  <a:cubicBezTo>
                    <a:pt x="5805" y="5007"/>
                    <a:pt x="5346" y="5470"/>
                    <a:pt x="4778" y="5470"/>
                  </a:cubicBezTo>
                  <a:cubicBezTo>
                    <a:pt x="4740" y="5470"/>
                    <a:pt x="4701" y="5468"/>
                    <a:pt x="4661" y="5464"/>
                  </a:cubicBezTo>
                  <a:cubicBezTo>
                    <a:pt x="4466" y="5432"/>
                    <a:pt x="4283" y="5341"/>
                    <a:pt x="4133" y="5199"/>
                  </a:cubicBezTo>
                  <a:cubicBezTo>
                    <a:pt x="4092" y="5160"/>
                    <a:pt x="4039" y="5141"/>
                    <a:pt x="3987" y="5141"/>
                  </a:cubicBezTo>
                  <a:cubicBezTo>
                    <a:pt x="3929" y="5141"/>
                    <a:pt x="3871" y="5164"/>
                    <a:pt x="3828" y="5209"/>
                  </a:cubicBezTo>
                  <a:cubicBezTo>
                    <a:pt x="3746" y="5295"/>
                    <a:pt x="3751" y="5432"/>
                    <a:pt x="3837" y="5514"/>
                  </a:cubicBezTo>
                  <a:cubicBezTo>
                    <a:pt x="3988" y="5655"/>
                    <a:pt x="4165" y="5764"/>
                    <a:pt x="4352" y="5828"/>
                  </a:cubicBezTo>
                  <a:cubicBezTo>
                    <a:pt x="4256" y="5987"/>
                    <a:pt x="4083" y="6088"/>
                    <a:pt x="3892" y="6088"/>
                  </a:cubicBezTo>
                  <a:lnTo>
                    <a:pt x="3887" y="6088"/>
                  </a:lnTo>
                  <a:cubicBezTo>
                    <a:pt x="3723" y="6088"/>
                    <a:pt x="3591" y="5951"/>
                    <a:pt x="3591" y="5787"/>
                  </a:cubicBezTo>
                  <a:lnTo>
                    <a:pt x="3591" y="1773"/>
                  </a:lnTo>
                  <a:cubicBezTo>
                    <a:pt x="3818" y="1773"/>
                    <a:pt x="4037" y="1859"/>
                    <a:pt x="4207" y="2015"/>
                  </a:cubicBezTo>
                  <a:cubicBezTo>
                    <a:pt x="4251" y="2055"/>
                    <a:pt x="4302" y="2074"/>
                    <a:pt x="4352" y="2074"/>
                  </a:cubicBezTo>
                  <a:cubicBezTo>
                    <a:pt x="4411" y="2074"/>
                    <a:pt x="4470" y="2051"/>
                    <a:pt x="4512" y="2006"/>
                  </a:cubicBezTo>
                  <a:cubicBezTo>
                    <a:pt x="4594" y="1914"/>
                    <a:pt x="4589" y="1777"/>
                    <a:pt x="4502" y="1700"/>
                  </a:cubicBezTo>
                  <a:cubicBezTo>
                    <a:pt x="4247" y="1468"/>
                    <a:pt x="3923" y="1344"/>
                    <a:pt x="3591" y="1340"/>
                  </a:cubicBezTo>
                  <a:lnTo>
                    <a:pt x="3591" y="852"/>
                  </a:lnTo>
                  <a:cubicBezTo>
                    <a:pt x="3591" y="807"/>
                    <a:pt x="3609" y="766"/>
                    <a:pt x="3641" y="730"/>
                  </a:cubicBezTo>
                  <a:cubicBezTo>
                    <a:pt x="3818" y="538"/>
                    <a:pt x="4064" y="433"/>
                    <a:pt x="4329" y="433"/>
                  </a:cubicBezTo>
                  <a:cubicBezTo>
                    <a:pt x="4798" y="433"/>
                    <a:pt x="5199" y="784"/>
                    <a:pt x="5263" y="1249"/>
                  </a:cubicBezTo>
                  <a:cubicBezTo>
                    <a:pt x="5273" y="1327"/>
                    <a:pt x="5327" y="1390"/>
                    <a:pt x="5400" y="1418"/>
                  </a:cubicBezTo>
                  <a:cubicBezTo>
                    <a:pt x="5519" y="1468"/>
                    <a:pt x="5637" y="1531"/>
                    <a:pt x="5742" y="1609"/>
                  </a:cubicBezTo>
                  <a:cubicBezTo>
                    <a:pt x="5781" y="1639"/>
                    <a:pt x="5828" y="1654"/>
                    <a:pt x="5873" y="1654"/>
                  </a:cubicBezTo>
                  <a:cubicBezTo>
                    <a:pt x="5938" y="1654"/>
                    <a:pt x="6002" y="1624"/>
                    <a:pt x="6043" y="1568"/>
                  </a:cubicBezTo>
                  <a:cubicBezTo>
                    <a:pt x="6115" y="1472"/>
                    <a:pt x="6097" y="1340"/>
                    <a:pt x="6001" y="1268"/>
                  </a:cubicBezTo>
                  <a:cubicBezTo>
                    <a:pt x="5896" y="1190"/>
                    <a:pt x="5787" y="1121"/>
                    <a:pt x="5669" y="1067"/>
                  </a:cubicBezTo>
                  <a:cubicBezTo>
                    <a:pt x="5528" y="452"/>
                    <a:pt x="4972" y="0"/>
                    <a:pt x="4329" y="0"/>
                  </a:cubicBezTo>
                  <a:cubicBezTo>
                    <a:pt x="3974" y="0"/>
                    <a:pt x="3632" y="141"/>
                    <a:pt x="3377" y="383"/>
                  </a:cubicBezTo>
                  <a:cubicBezTo>
                    <a:pt x="3122" y="141"/>
                    <a:pt x="2775" y="0"/>
                    <a:pt x="24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41"/>
          <p:cNvGrpSpPr/>
          <p:nvPr/>
        </p:nvGrpSpPr>
        <p:grpSpPr>
          <a:xfrm>
            <a:off x="5934950" y="1849275"/>
            <a:ext cx="368525" cy="322400"/>
            <a:chOff x="5934950" y="1565175"/>
            <a:chExt cx="368525" cy="322400"/>
          </a:xfrm>
        </p:grpSpPr>
        <p:sp>
          <p:nvSpPr>
            <p:cNvPr id="910" name="Google Shape;910;p41"/>
            <p:cNvSpPr/>
            <p:nvPr/>
          </p:nvSpPr>
          <p:spPr>
            <a:xfrm>
              <a:off x="5934950" y="1565175"/>
              <a:ext cx="368525" cy="322400"/>
            </a:xfrm>
            <a:custGeom>
              <a:rect b="b" l="l" r="r" t="t"/>
              <a:pathLst>
                <a:path extrusionOk="0" h="12896" w="14741">
                  <a:moveTo>
                    <a:pt x="3545" y="4375"/>
                  </a:moveTo>
                  <a:lnTo>
                    <a:pt x="5140" y="9478"/>
                  </a:lnTo>
                  <a:lnTo>
                    <a:pt x="3760" y="9478"/>
                  </a:lnTo>
                  <a:lnTo>
                    <a:pt x="3760" y="8885"/>
                  </a:lnTo>
                  <a:lnTo>
                    <a:pt x="4161" y="8488"/>
                  </a:lnTo>
                  <a:cubicBezTo>
                    <a:pt x="4243" y="8402"/>
                    <a:pt x="4243" y="8265"/>
                    <a:pt x="4161" y="8183"/>
                  </a:cubicBezTo>
                  <a:cubicBezTo>
                    <a:pt x="4117" y="8140"/>
                    <a:pt x="4061" y="8119"/>
                    <a:pt x="4005" y="8119"/>
                  </a:cubicBezTo>
                  <a:cubicBezTo>
                    <a:pt x="3949" y="8119"/>
                    <a:pt x="3894" y="8140"/>
                    <a:pt x="3850" y="8183"/>
                  </a:cubicBezTo>
                  <a:lnTo>
                    <a:pt x="3760" y="8275"/>
                  </a:lnTo>
                  <a:lnTo>
                    <a:pt x="3760" y="7323"/>
                  </a:lnTo>
                  <a:cubicBezTo>
                    <a:pt x="3760" y="7199"/>
                    <a:pt x="3663" y="7104"/>
                    <a:pt x="3545" y="7104"/>
                  </a:cubicBezTo>
                  <a:cubicBezTo>
                    <a:pt x="3427" y="7104"/>
                    <a:pt x="3327" y="7199"/>
                    <a:pt x="3327" y="7323"/>
                  </a:cubicBezTo>
                  <a:lnTo>
                    <a:pt x="3327" y="7614"/>
                  </a:lnTo>
                  <a:cubicBezTo>
                    <a:pt x="3292" y="7590"/>
                    <a:pt x="3251" y="7579"/>
                    <a:pt x="3210" y="7579"/>
                  </a:cubicBezTo>
                  <a:cubicBezTo>
                    <a:pt x="3155" y="7579"/>
                    <a:pt x="3100" y="7600"/>
                    <a:pt x="3058" y="7641"/>
                  </a:cubicBezTo>
                  <a:cubicBezTo>
                    <a:pt x="2971" y="7728"/>
                    <a:pt x="2971" y="7865"/>
                    <a:pt x="3058" y="7947"/>
                  </a:cubicBezTo>
                  <a:lnTo>
                    <a:pt x="3327" y="8221"/>
                  </a:lnTo>
                  <a:lnTo>
                    <a:pt x="3327" y="9478"/>
                  </a:lnTo>
                  <a:lnTo>
                    <a:pt x="1947" y="9478"/>
                  </a:lnTo>
                  <a:lnTo>
                    <a:pt x="3545" y="4375"/>
                  </a:lnTo>
                  <a:close/>
                  <a:moveTo>
                    <a:pt x="6717" y="9377"/>
                  </a:moveTo>
                  <a:lnTo>
                    <a:pt x="6717" y="10357"/>
                  </a:lnTo>
                  <a:lnTo>
                    <a:pt x="3760" y="10357"/>
                  </a:lnTo>
                  <a:lnTo>
                    <a:pt x="3760" y="9910"/>
                  </a:lnTo>
                  <a:lnTo>
                    <a:pt x="5158" y="9910"/>
                  </a:lnTo>
                  <a:cubicBezTo>
                    <a:pt x="5295" y="9910"/>
                    <a:pt x="5419" y="9847"/>
                    <a:pt x="5495" y="9737"/>
                  </a:cubicBezTo>
                  <a:cubicBezTo>
                    <a:pt x="5573" y="9632"/>
                    <a:pt x="5596" y="9500"/>
                    <a:pt x="5560" y="9377"/>
                  </a:cubicBezTo>
                  <a:close/>
                  <a:moveTo>
                    <a:pt x="8557" y="9377"/>
                  </a:moveTo>
                  <a:cubicBezTo>
                    <a:pt x="8557" y="9382"/>
                    <a:pt x="8562" y="9386"/>
                    <a:pt x="8562" y="9386"/>
                  </a:cubicBezTo>
                  <a:cubicBezTo>
                    <a:pt x="8658" y="9514"/>
                    <a:pt x="8803" y="9587"/>
                    <a:pt x="8963" y="9587"/>
                  </a:cubicBezTo>
                  <a:lnTo>
                    <a:pt x="10950" y="9587"/>
                  </a:lnTo>
                  <a:lnTo>
                    <a:pt x="10950" y="10357"/>
                  </a:lnTo>
                  <a:lnTo>
                    <a:pt x="7145" y="10357"/>
                  </a:lnTo>
                  <a:lnTo>
                    <a:pt x="7145" y="9377"/>
                  </a:lnTo>
                  <a:close/>
                  <a:moveTo>
                    <a:pt x="6931" y="1"/>
                  </a:moveTo>
                  <a:cubicBezTo>
                    <a:pt x="6689" y="1"/>
                    <a:pt x="6485" y="150"/>
                    <a:pt x="6411" y="379"/>
                  </a:cubicBezTo>
                  <a:lnTo>
                    <a:pt x="5440" y="3495"/>
                  </a:lnTo>
                  <a:cubicBezTo>
                    <a:pt x="5404" y="3609"/>
                    <a:pt x="5468" y="3727"/>
                    <a:pt x="5583" y="3764"/>
                  </a:cubicBezTo>
                  <a:cubicBezTo>
                    <a:pt x="5604" y="3771"/>
                    <a:pt x="5626" y="3775"/>
                    <a:pt x="5647" y="3775"/>
                  </a:cubicBezTo>
                  <a:cubicBezTo>
                    <a:pt x="5738" y="3775"/>
                    <a:pt x="5821" y="3715"/>
                    <a:pt x="5850" y="3622"/>
                  </a:cubicBezTo>
                  <a:lnTo>
                    <a:pt x="6826" y="511"/>
                  </a:lnTo>
                  <a:cubicBezTo>
                    <a:pt x="6849" y="438"/>
                    <a:pt x="6908" y="434"/>
                    <a:pt x="6931" y="434"/>
                  </a:cubicBezTo>
                  <a:cubicBezTo>
                    <a:pt x="6954" y="434"/>
                    <a:pt x="7013" y="438"/>
                    <a:pt x="7036" y="511"/>
                  </a:cubicBezTo>
                  <a:lnTo>
                    <a:pt x="9082" y="7054"/>
                  </a:lnTo>
                  <a:lnTo>
                    <a:pt x="8494" y="8944"/>
                  </a:lnTo>
                  <a:lnTo>
                    <a:pt x="7145" y="8944"/>
                  </a:lnTo>
                  <a:lnTo>
                    <a:pt x="7145" y="7805"/>
                  </a:lnTo>
                  <a:lnTo>
                    <a:pt x="7824" y="7127"/>
                  </a:lnTo>
                  <a:cubicBezTo>
                    <a:pt x="7911" y="7045"/>
                    <a:pt x="7911" y="6908"/>
                    <a:pt x="7824" y="6821"/>
                  </a:cubicBezTo>
                  <a:cubicBezTo>
                    <a:pt x="7783" y="6780"/>
                    <a:pt x="7729" y="6759"/>
                    <a:pt x="7673" y="6759"/>
                  </a:cubicBezTo>
                  <a:cubicBezTo>
                    <a:pt x="7618" y="6759"/>
                    <a:pt x="7562" y="6780"/>
                    <a:pt x="7518" y="6821"/>
                  </a:cubicBezTo>
                  <a:lnTo>
                    <a:pt x="7145" y="7195"/>
                  </a:lnTo>
                  <a:lnTo>
                    <a:pt x="7145" y="5345"/>
                  </a:lnTo>
                  <a:cubicBezTo>
                    <a:pt x="7145" y="5226"/>
                    <a:pt x="7049" y="5131"/>
                    <a:pt x="6931" y="5131"/>
                  </a:cubicBezTo>
                  <a:cubicBezTo>
                    <a:pt x="6813" y="5131"/>
                    <a:pt x="6717" y="5226"/>
                    <a:pt x="6717" y="5345"/>
                  </a:cubicBezTo>
                  <a:lnTo>
                    <a:pt x="6717" y="6129"/>
                  </a:lnTo>
                  <a:lnTo>
                    <a:pt x="6544" y="5956"/>
                  </a:lnTo>
                  <a:cubicBezTo>
                    <a:pt x="6503" y="5915"/>
                    <a:pt x="6448" y="5894"/>
                    <a:pt x="6393" y="5894"/>
                  </a:cubicBezTo>
                  <a:cubicBezTo>
                    <a:pt x="6338" y="5894"/>
                    <a:pt x="6282" y="5915"/>
                    <a:pt x="6239" y="5956"/>
                  </a:cubicBezTo>
                  <a:cubicBezTo>
                    <a:pt x="6157" y="6042"/>
                    <a:pt x="6157" y="6179"/>
                    <a:pt x="6239" y="6261"/>
                  </a:cubicBezTo>
                  <a:lnTo>
                    <a:pt x="6717" y="6739"/>
                  </a:lnTo>
                  <a:lnTo>
                    <a:pt x="6717" y="7714"/>
                  </a:lnTo>
                  <a:lnTo>
                    <a:pt x="6717" y="8944"/>
                  </a:lnTo>
                  <a:lnTo>
                    <a:pt x="5427" y="8944"/>
                  </a:lnTo>
                  <a:lnTo>
                    <a:pt x="4803" y="6949"/>
                  </a:lnTo>
                  <a:cubicBezTo>
                    <a:pt x="4812" y="6930"/>
                    <a:pt x="4821" y="6913"/>
                    <a:pt x="4826" y="6894"/>
                  </a:cubicBezTo>
                  <a:lnTo>
                    <a:pt x="5555" y="4566"/>
                  </a:lnTo>
                  <a:cubicBezTo>
                    <a:pt x="5591" y="4452"/>
                    <a:pt x="5528" y="4329"/>
                    <a:pt x="5413" y="4293"/>
                  </a:cubicBezTo>
                  <a:cubicBezTo>
                    <a:pt x="5391" y="4286"/>
                    <a:pt x="5370" y="4282"/>
                    <a:pt x="5348" y="4282"/>
                  </a:cubicBezTo>
                  <a:cubicBezTo>
                    <a:pt x="5257" y="4282"/>
                    <a:pt x="5174" y="4342"/>
                    <a:pt x="5145" y="4434"/>
                  </a:cubicBezTo>
                  <a:lnTo>
                    <a:pt x="4580" y="6238"/>
                  </a:lnTo>
                  <a:lnTo>
                    <a:pt x="3947" y="4206"/>
                  </a:lnTo>
                  <a:cubicBezTo>
                    <a:pt x="3888" y="4032"/>
                    <a:pt x="3728" y="3914"/>
                    <a:pt x="3545" y="3914"/>
                  </a:cubicBezTo>
                  <a:cubicBezTo>
                    <a:pt x="3358" y="3914"/>
                    <a:pt x="3199" y="4032"/>
                    <a:pt x="3144" y="4206"/>
                  </a:cubicBezTo>
                  <a:lnTo>
                    <a:pt x="1531" y="9369"/>
                  </a:lnTo>
                  <a:cubicBezTo>
                    <a:pt x="1491" y="9496"/>
                    <a:pt x="1514" y="9632"/>
                    <a:pt x="1591" y="9737"/>
                  </a:cubicBezTo>
                  <a:cubicBezTo>
                    <a:pt x="1673" y="9847"/>
                    <a:pt x="1796" y="9910"/>
                    <a:pt x="1928" y="9910"/>
                  </a:cubicBezTo>
                  <a:lnTo>
                    <a:pt x="3327" y="9910"/>
                  </a:lnTo>
                  <a:lnTo>
                    <a:pt x="3327" y="10357"/>
                  </a:lnTo>
                  <a:lnTo>
                    <a:pt x="1181" y="10357"/>
                  </a:lnTo>
                  <a:cubicBezTo>
                    <a:pt x="529" y="10357"/>
                    <a:pt x="0" y="10885"/>
                    <a:pt x="0" y="11537"/>
                  </a:cubicBezTo>
                  <a:lnTo>
                    <a:pt x="0" y="12357"/>
                  </a:lnTo>
                  <a:cubicBezTo>
                    <a:pt x="0" y="12654"/>
                    <a:pt x="242" y="12895"/>
                    <a:pt x="538" y="12895"/>
                  </a:cubicBezTo>
                  <a:lnTo>
                    <a:pt x="3213" y="12895"/>
                  </a:lnTo>
                  <a:cubicBezTo>
                    <a:pt x="3335" y="12895"/>
                    <a:pt x="3432" y="12799"/>
                    <a:pt x="3432" y="12681"/>
                  </a:cubicBezTo>
                  <a:cubicBezTo>
                    <a:pt x="3432" y="12557"/>
                    <a:pt x="3335" y="12462"/>
                    <a:pt x="3213" y="12462"/>
                  </a:cubicBezTo>
                  <a:lnTo>
                    <a:pt x="538" y="12462"/>
                  </a:lnTo>
                  <a:cubicBezTo>
                    <a:pt x="479" y="12462"/>
                    <a:pt x="429" y="12416"/>
                    <a:pt x="429" y="12357"/>
                  </a:cubicBezTo>
                  <a:lnTo>
                    <a:pt x="429" y="11537"/>
                  </a:lnTo>
                  <a:cubicBezTo>
                    <a:pt x="429" y="11123"/>
                    <a:pt x="766" y="10790"/>
                    <a:pt x="1181" y="10790"/>
                  </a:cubicBezTo>
                  <a:lnTo>
                    <a:pt x="13560" y="10790"/>
                  </a:lnTo>
                  <a:cubicBezTo>
                    <a:pt x="13975" y="10790"/>
                    <a:pt x="14312" y="11123"/>
                    <a:pt x="14312" y="11537"/>
                  </a:cubicBezTo>
                  <a:lnTo>
                    <a:pt x="14312" y="12357"/>
                  </a:lnTo>
                  <a:cubicBezTo>
                    <a:pt x="14312" y="12416"/>
                    <a:pt x="14262" y="12462"/>
                    <a:pt x="14207" y="12462"/>
                  </a:cubicBezTo>
                  <a:lnTo>
                    <a:pt x="4156" y="12462"/>
                  </a:lnTo>
                  <a:cubicBezTo>
                    <a:pt x="4037" y="12462"/>
                    <a:pt x="3937" y="12557"/>
                    <a:pt x="3937" y="12681"/>
                  </a:cubicBezTo>
                  <a:cubicBezTo>
                    <a:pt x="3937" y="12799"/>
                    <a:pt x="4037" y="12895"/>
                    <a:pt x="4156" y="12895"/>
                  </a:cubicBezTo>
                  <a:lnTo>
                    <a:pt x="14207" y="12895"/>
                  </a:lnTo>
                  <a:cubicBezTo>
                    <a:pt x="14503" y="12895"/>
                    <a:pt x="14741" y="12654"/>
                    <a:pt x="14741" y="12357"/>
                  </a:cubicBezTo>
                  <a:lnTo>
                    <a:pt x="14741" y="11537"/>
                  </a:lnTo>
                  <a:cubicBezTo>
                    <a:pt x="14741" y="10885"/>
                    <a:pt x="14212" y="10357"/>
                    <a:pt x="13560" y="10357"/>
                  </a:cubicBezTo>
                  <a:lnTo>
                    <a:pt x="11383" y="10357"/>
                  </a:lnTo>
                  <a:lnTo>
                    <a:pt x="11383" y="9587"/>
                  </a:lnTo>
                  <a:lnTo>
                    <a:pt x="13374" y="9587"/>
                  </a:lnTo>
                  <a:cubicBezTo>
                    <a:pt x="13532" y="9587"/>
                    <a:pt x="13675" y="9514"/>
                    <a:pt x="13770" y="9386"/>
                  </a:cubicBezTo>
                  <a:cubicBezTo>
                    <a:pt x="13866" y="9259"/>
                    <a:pt x="13888" y="9100"/>
                    <a:pt x="13843" y="8949"/>
                  </a:cubicBezTo>
                  <a:lnTo>
                    <a:pt x="12603" y="4989"/>
                  </a:lnTo>
                  <a:cubicBezTo>
                    <a:pt x="12574" y="4897"/>
                    <a:pt x="12491" y="4838"/>
                    <a:pt x="12400" y="4838"/>
                  </a:cubicBezTo>
                  <a:cubicBezTo>
                    <a:pt x="12378" y="4838"/>
                    <a:pt x="12357" y="4841"/>
                    <a:pt x="12335" y="4848"/>
                  </a:cubicBezTo>
                  <a:cubicBezTo>
                    <a:pt x="12220" y="4885"/>
                    <a:pt x="12157" y="5008"/>
                    <a:pt x="12193" y="5122"/>
                  </a:cubicBezTo>
                  <a:lnTo>
                    <a:pt x="13433" y="9077"/>
                  </a:lnTo>
                  <a:cubicBezTo>
                    <a:pt x="13437" y="9104"/>
                    <a:pt x="13429" y="9123"/>
                    <a:pt x="13423" y="9131"/>
                  </a:cubicBezTo>
                  <a:cubicBezTo>
                    <a:pt x="13414" y="9140"/>
                    <a:pt x="13401" y="9159"/>
                    <a:pt x="13374" y="9159"/>
                  </a:cubicBezTo>
                  <a:lnTo>
                    <a:pt x="11383" y="9159"/>
                  </a:lnTo>
                  <a:lnTo>
                    <a:pt x="11383" y="8234"/>
                  </a:lnTo>
                  <a:lnTo>
                    <a:pt x="11947" y="7668"/>
                  </a:lnTo>
                  <a:cubicBezTo>
                    <a:pt x="12034" y="7582"/>
                    <a:pt x="12034" y="7445"/>
                    <a:pt x="11947" y="7363"/>
                  </a:cubicBezTo>
                  <a:cubicBezTo>
                    <a:pt x="11906" y="7320"/>
                    <a:pt x="11851" y="7298"/>
                    <a:pt x="11796" y="7298"/>
                  </a:cubicBezTo>
                  <a:cubicBezTo>
                    <a:pt x="11741" y="7298"/>
                    <a:pt x="11685" y="7320"/>
                    <a:pt x="11642" y="7363"/>
                  </a:cubicBezTo>
                  <a:lnTo>
                    <a:pt x="11383" y="7623"/>
                  </a:lnTo>
                  <a:lnTo>
                    <a:pt x="11383" y="6129"/>
                  </a:lnTo>
                  <a:cubicBezTo>
                    <a:pt x="11383" y="6011"/>
                    <a:pt x="11286" y="5914"/>
                    <a:pt x="11168" y="5914"/>
                  </a:cubicBezTo>
                  <a:cubicBezTo>
                    <a:pt x="11050" y="5914"/>
                    <a:pt x="10950" y="6011"/>
                    <a:pt x="10950" y="6129"/>
                  </a:cubicBezTo>
                  <a:lnTo>
                    <a:pt x="10950" y="6717"/>
                  </a:lnTo>
                  <a:lnTo>
                    <a:pt x="10863" y="6625"/>
                  </a:lnTo>
                  <a:cubicBezTo>
                    <a:pt x="10820" y="6584"/>
                    <a:pt x="10764" y="6564"/>
                    <a:pt x="10709" y="6564"/>
                  </a:cubicBezTo>
                  <a:cubicBezTo>
                    <a:pt x="10654" y="6564"/>
                    <a:pt x="10599" y="6584"/>
                    <a:pt x="10558" y="6625"/>
                  </a:cubicBezTo>
                  <a:cubicBezTo>
                    <a:pt x="10471" y="6711"/>
                    <a:pt x="10471" y="6848"/>
                    <a:pt x="10558" y="6930"/>
                  </a:cubicBezTo>
                  <a:lnTo>
                    <a:pt x="10950" y="7327"/>
                  </a:lnTo>
                  <a:lnTo>
                    <a:pt x="10950" y="9159"/>
                  </a:lnTo>
                  <a:lnTo>
                    <a:pt x="8963" y="9159"/>
                  </a:lnTo>
                  <a:cubicBezTo>
                    <a:pt x="8935" y="9159"/>
                    <a:pt x="8918" y="9140"/>
                    <a:pt x="8912" y="9131"/>
                  </a:cubicBezTo>
                  <a:cubicBezTo>
                    <a:pt x="8904" y="9123"/>
                    <a:pt x="8895" y="9104"/>
                    <a:pt x="8904" y="9077"/>
                  </a:cubicBezTo>
                  <a:lnTo>
                    <a:pt x="11109" y="2028"/>
                  </a:lnTo>
                  <a:cubicBezTo>
                    <a:pt x="11118" y="2001"/>
                    <a:pt x="11137" y="1988"/>
                    <a:pt x="11168" y="1988"/>
                  </a:cubicBezTo>
                  <a:cubicBezTo>
                    <a:pt x="11196" y="1988"/>
                    <a:pt x="11219" y="2001"/>
                    <a:pt x="11227" y="2028"/>
                  </a:cubicBezTo>
                  <a:lnTo>
                    <a:pt x="11875" y="4110"/>
                  </a:lnTo>
                  <a:cubicBezTo>
                    <a:pt x="11904" y="4202"/>
                    <a:pt x="11990" y="4262"/>
                    <a:pt x="12082" y="4262"/>
                  </a:cubicBezTo>
                  <a:cubicBezTo>
                    <a:pt x="12104" y="4262"/>
                    <a:pt x="12126" y="4258"/>
                    <a:pt x="12148" y="4251"/>
                  </a:cubicBezTo>
                  <a:cubicBezTo>
                    <a:pt x="12262" y="4215"/>
                    <a:pt x="12325" y="4097"/>
                    <a:pt x="12289" y="3983"/>
                  </a:cubicBezTo>
                  <a:lnTo>
                    <a:pt x="11637" y="1900"/>
                  </a:lnTo>
                  <a:cubicBezTo>
                    <a:pt x="11574" y="1691"/>
                    <a:pt x="11387" y="1554"/>
                    <a:pt x="11168" y="1554"/>
                  </a:cubicBezTo>
                  <a:cubicBezTo>
                    <a:pt x="10945" y="1554"/>
                    <a:pt x="10763" y="1691"/>
                    <a:pt x="10695" y="1900"/>
                  </a:cubicBezTo>
                  <a:lnTo>
                    <a:pt x="9309" y="6329"/>
                  </a:lnTo>
                  <a:lnTo>
                    <a:pt x="7446" y="379"/>
                  </a:lnTo>
                  <a:cubicBezTo>
                    <a:pt x="7377" y="150"/>
                    <a:pt x="7173" y="1"/>
                    <a:pt x="69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6234975" y="1849125"/>
              <a:ext cx="10850" cy="10850"/>
            </a:xfrm>
            <a:custGeom>
              <a:rect b="b" l="l" r="r" t="t"/>
              <a:pathLst>
                <a:path extrusionOk="0" h="434" w="434">
                  <a:moveTo>
                    <a:pt x="215" y="1"/>
                  </a:moveTo>
                  <a:cubicBezTo>
                    <a:pt x="97" y="1"/>
                    <a:pt x="1" y="97"/>
                    <a:pt x="1" y="215"/>
                  </a:cubicBezTo>
                  <a:cubicBezTo>
                    <a:pt x="1" y="339"/>
                    <a:pt x="101" y="434"/>
                    <a:pt x="219" y="434"/>
                  </a:cubicBezTo>
                  <a:cubicBezTo>
                    <a:pt x="338" y="434"/>
                    <a:pt x="434" y="339"/>
                    <a:pt x="434" y="215"/>
                  </a:cubicBezTo>
                  <a:cubicBezTo>
                    <a:pt x="434"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6220875" y="1854750"/>
              <a:ext cx="10850" cy="10800"/>
            </a:xfrm>
            <a:custGeom>
              <a:rect b="b" l="l" r="r" t="t"/>
              <a:pathLst>
                <a:path extrusionOk="0" h="432" w="434">
                  <a:moveTo>
                    <a:pt x="215" y="0"/>
                  </a:moveTo>
                  <a:cubicBezTo>
                    <a:pt x="95" y="0"/>
                    <a:pt x="0" y="95"/>
                    <a:pt x="0" y="213"/>
                  </a:cubicBezTo>
                  <a:cubicBezTo>
                    <a:pt x="0" y="337"/>
                    <a:pt x="100" y="432"/>
                    <a:pt x="219" y="432"/>
                  </a:cubicBezTo>
                  <a:cubicBezTo>
                    <a:pt x="337" y="432"/>
                    <a:pt x="433" y="337"/>
                    <a:pt x="433" y="213"/>
                  </a:cubicBezTo>
                  <a:cubicBezTo>
                    <a:pt x="433" y="95"/>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 name="Google Shape;913;p41"/>
          <p:cNvSpPr/>
          <p:nvPr/>
        </p:nvSpPr>
        <p:spPr>
          <a:xfrm>
            <a:off x="5976200" y="2160825"/>
            <a:ext cx="10850" cy="10850"/>
          </a:xfrm>
          <a:custGeom>
            <a:rect b="b" l="l" r="r" t="t"/>
            <a:pathLst>
              <a:path extrusionOk="0" h="434" w="434">
                <a:moveTo>
                  <a:pt x="215" y="1"/>
                </a:moveTo>
                <a:cubicBezTo>
                  <a:pt x="95" y="1"/>
                  <a:pt x="0" y="97"/>
                  <a:pt x="0" y="215"/>
                </a:cubicBezTo>
                <a:cubicBezTo>
                  <a:pt x="0" y="339"/>
                  <a:pt x="95" y="434"/>
                  <a:pt x="215" y="434"/>
                </a:cubicBezTo>
                <a:cubicBezTo>
                  <a:pt x="337" y="434"/>
                  <a:pt x="433" y="339"/>
                  <a:pt x="433" y="215"/>
                </a:cubicBezTo>
                <a:cubicBezTo>
                  <a:pt x="433" y="97"/>
                  <a:pt x="337"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 name="Google Shape;914;p41"/>
          <p:cNvGrpSpPr/>
          <p:nvPr/>
        </p:nvGrpSpPr>
        <p:grpSpPr>
          <a:xfrm>
            <a:off x="6540238" y="1897125"/>
            <a:ext cx="368650" cy="274550"/>
            <a:chOff x="6540238" y="1613025"/>
            <a:chExt cx="368650" cy="274550"/>
          </a:xfrm>
        </p:grpSpPr>
        <p:sp>
          <p:nvSpPr>
            <p:cNvPr id="915" name="Google Shape;915;p41"/>
            <p:cNvSpPr/>
            <p:nvPr/>
          </p:nvSpPr>
          <p:spPr>
            <a:xfrm>
              <a:off x="6540238" y="1613025"/>
              <a:ext cx="368650" cy="274550"/>
            </a:xfrm>
            <a:custGeom>
              <a:rect b="b" l="l" r="r" t="t"/>
              <a:pathLst>
                <a:path extrusionOk="0" h="10982" w="14746">
                  <a:moveTo>
                    <a:pt x="5983" y="597"/>
                  </a:moveTo>
                  <a:lnTo>
                    <a:pt x="5983" y="1918"/>
                  </a:lnTo>
                  <a:lnTo>
                    <a:pt x="3979" y="1918"/>
                  </a:lnTo>
                  <a:cubicBezTo>
                    <a:pt x="3947" y="1855"/>
                    <a:pt x="3910" y="1796"/>
                    <a:pt x="3874" y="1736"/>
                  </a:cubicBezTo>
                  <a:cubicBezTo>
                    <a:pt x="4480" y="1185"/>
                    <a:pt x="5205" y="797"/>
                    <a:pt x="5983" y="597"/>
                  </a:cubicBezTo>
                  <a:close/>
                  <a:moveTo>
                    <a:pt x="2503" y="1440"/>
                  </a:moveTo>
                  <a:cubicBezTo>
                    <a:pt x="3176" y="1440"/>
                    <a:pt x="3729" y="1992"/>
                    <a:pt x="3729" y="2665"/>
                  </a:cubicBezTo>
                  <a:cubicBezTo>
                    <a:pt x="3729" y="3344"/>
                    <a:pt x="3176" y="3895"/>
                    <a:pt x="2503" y="3895"/>
                  </a:cubicBezTo>
                  <a:cubicBezTo>
                    <a:pt x="1824" y="3895"/>
                    <a:pt x="1273" y="3344"/>
                    <a:pt x="1273" y="2665"/>
                  </a:cubicBezTo>
                  <a:cubicBezTo>
                    <a:pt x="1273" y="1992"/>
                    <a:pt x="1824" y="1440"/>
                    <a:pt x="2503" y="1440"/>
                  </a:cubicBezTo>
                  <a:close/>
                  <a:moveTo>
                    <a:pt x="12477" y="3417"/>
                  </a:moveTo>
                  <a:cubicBezTo>
                    <a:pt x="12900" y="3417"/>
                    <a:pt x="13247" y="3764"/>
                    <a:pt x="13247" y="4187"/>
                  </a:cubicBezTo>
                  <a:cubicBezTo>
                    <a:pt x="13247" y="4524"/>
                    <a:pt x="13028" y="4812"/>
                    <a:pt x="12723" y="4912"/>
                  </a:cubicBezTo>
                  <a:cubicBezTo>
                    <a:pt x="12668" y="4397"/>
                    <a:pt x="12545" y="3895"/>
                    <a:pt x="12349" y="3417"/>
                  </a:cubicBezTo>
                  <a:close/>
                  <a:moveTo>
                    <a:pt x="11880" y="3417"/>
                  </a:moveTo>
                  <a:cubicBezTo>
                    <a:pt x="12098" y="3905"/>
                    <a:pt x="12239" y="4420"/>
                    <a:pt x="12294" y="4953"/>
                  </a:cubicBezTo>
                  <a:lnTo>
                    <a:pt x="9442" y="4953"/>
                  </a:lnTo>
                  <a:lnTo>
                    <a:pt x="9442" y="4465"/>
                  </a:lnTo>
                  <a:cubicBezTo>
                    <a:pt x="9442" y="4179"/>
                    <a:pt x="9205" y="3946"/>
                    <a:pt x="8917" y="3946"/>
                  </a:cubicBezTo>
                  <a:lnTo>
                    <a:pt x="7245" y="3946"/>
                  </a:lnTo>
                  <a:cubicBezTo>
                    <a:pt x="6900" y="3946"/>
                    <a:pt x="6594" y="3727"/>
                    <a:pt x="6471" y="3417"/>
                  </a:cubicBezTo>
                  <a:close/>
                  <a:moveTo>
                    <a:pt x="6877" y="6456"/>
                  </a:moveTo>
                  <a:lnTo>
                    <a:pt x="6877" y="6967"/>
                  </a:lnTo>
                  <a:cubicBezTo>
                    <a:pt x="6877" y="7012"/>
                    <a:pt x="6835" y="7053"/>
                    <a:pt x="6785" y="7053"/>
                  </a:cubicBezTo>
                  <a:lnTo>
                    <a:pt x="5615" y="7053"/>
                  </a:lnTo>
                  <a:cubicBezTo>
                    <a:pt x="5565" y="7053"/>
                    <a:pt x="5523" y="7012"/>
                    <a:pt x="5523" y="6967"/>
                  </a:cubicBezTo>
                  <a:lnTo>
                    <a:pt x="5523" y="6456"/>
                  </a:lnTo>
                  <a:close/>
                  <a:moveTo>
                    <a:pt x="1878" y="6553"/>
                  </a:moveTo>
                  <a:cubicBezTo>
                    <a:pt x="1969" y="7030"/>
                    <a:pt x="2129" y="7491"/>
                    <a:pt x="2343" y="7924"/>
                  </a:cubicBezTo>
                  <a:lnTo>
                    <a:pt x="2238" y="7924"/>
                  </a:lnTo>
                  <a:cubicBezTo>
                    <a:pt x="1832" y="7924"/>
                    <a:pt x="1504" y="7596"/>
                    <a:pt x="1504" y="7190"/>
                  </a:cubicBezTo>
                  <a:cubicBezTo>
                    <a:pt x="1504" y="6917"/>
                    <a:pt x="1655" y="6679"/>
                    <a:pt x="1878" y="6553"/>
                  </a:cubicBezTo>
                  <a:close/>
                  <a:moveTo>
                    <a:pt x="12231" y="6456"/>
                  </a:moveTo>
                  <a:cubicBezTo>
                    <a:pt x="12067" y="7295"/>
                    <a:pt x="11693" y="8074"/>
                    <a:pt x="11150" y="8730"/>
                  </a:cubicBezTo>
                  <a:lnTo>
                    <a:pt x="11150" y="6456"/>
                  </a:lnTo>
                  <a:close/>
                  <a:moveTo>
                    <a:pt x="7264" y="433"/>
                  </a:moveTo>
                  <a:cubicBezTo>
                    <a:pt x="8617" y="433"/>
                    <a:pt x="9897" y="970"/>
                    <a:pt x="10845" y="1918"/>
                  </a:cubicBezTo>
                  <a:lnTo>
                    <a:pt x="9724" y="1918"/>
                  </a:lnTo>
                  <a:cubicBezTo>
                    <a:pt x="9606" y="1918"/>
                    <a:pt x="9510" y="2014"/>
                    <a:pt x="9510" y="2133"/>
                  </a:cubicBezTo>
                  <a:cubicBezTo>
                    <a:pt x="9510" y="2251"/>
                    <a:pt x="9606" y="2347"/>
                    <a:pt x="9724" y="2347"/>
                  </a:cubicBezTo>
                  <a:lnTo>
                    <a:pt x="12477" y="2347"/>
                  </a:lnTo>
                  <a:cubicBezTo>
                    <a:pt x="13488" y="2347"/>
                    <a:pt x="14313" y="3171"/>
                    <a:pt x="14313" y="4187"/>
                  </a:cubicBezTo>
                  <a:cubicBezTo>
                    <a:pt x="14313" y="5199"/>
                    <a:pt x="13488" y="6023"/>
                    <a:pt x="12477" y="6023"/>
                  </a:cubicBezTo>
                  <a:lnTo>
                    <a:pt x="2238" y="6023"/>
                  </a:lnTo>
                  <a:cubicBezTo>
                    <a:pt x="1596" y="6023"/>
                    <a:pt x="1071" y="6547"/>
                    <a:pt x="1071" y="7190"/>
                  </a:cubicBezTo>
                  <a:cubicBezTo>
                    <a:pt x="1071" y="7832"/>
                    <a:pt x="1596" y="8357"/>
                    <a:pt x="2238" y="8357"/>
                  </a:cubicBezTo>
                  <a:lnTo>
                    <a:pt x="2580" y="8357"/>
                  </a:lnTo>
                  <a:cubicBezTo>
                    <a:pt x="2717" y="8580"/>
                    <a:pt x="2871" y="8794"/>
                    <a:pt x="3035" y="8994"/>
                  </a:cubicBezTo>
                  <a:lnTo>
                    <a:pt x="2238" y="8994"/>
                  </a:lnTo>
                  <a:cubicBezTo>
                    <a:pt x="1245" y="8994"/>
                    <a:pt x="434" y="8183"/>
                    <a:pt x="434" y="7190"/>
                  </a:cubicBezTo>
                  <a:cubicBezTo>
                    <a:pt x="434" y="6197"/>
                    <a:pt x="1245" y="5386"/>
                    <a:pt x="2238" y="5386"/>
                  </a:cubicBezTo>
                  <a:lnTo>
                    <a:pt x="4680" y="5386"/>
                  </a:lnTo>
                  <a:cubicBezTo>
                    <a:pt x="4799" y="5386"/>
                    <a:pt x="4894" y="5290"/>
                    <a:pt x="4894" y="5171"/>
                  </a:cubicBezTo>
                  <a:cubicBezTo>
                    <a:pt x="4894" y="5049"/>
                    <a:pt x="4799" y="4953"/>
                    <a:pt x="4680" y="4953"/>
                  </a:cubicBezTo>
                  <a:lnTo>
                    <a:pt x="2234" y="4953"/>
                  </a:lnTo>
                  <a:cubicBezTo>
                    <a:pt x="2257" y="4738"/>
                    <a:pt x="2293" y="4530"/>
                    <a:pt x="2343" y="4320"/>
                  </a:cubicBezTo>
                  <a:cubicBezTo>
                    <a:pt x="2393" y="4324"/>
                    <a:pt x="2448" y="4324"/>
                    <a:pt x="2503" y="4324"/>
                  </a:cubicBezTo>
                  <a:cubicBezTo>
                    <a:pt x="3145" y="4324"/>
                    <a:pt x="3706" y="3955"/>
                    <a:pt x="3979" y="3417"/>
                  </a:cubicBezTo>
                  <a:lnTo>
                    <a:pt x="6020" y="3417"/>
                  </a:lnTo>
                  <a:cubicBezTo>
                    <a:pt x="6156" y="3973"/>
                    <a:pt x="6663" y="4379"/>
                    <a:pt x="7245" y="4379"/>
                  </a:cubicBezTo>
                  <a:lnTo>
                    <a:pt x="8917" y="4379"/>
                  </a:lnTo>
                  <a:cubicBezTo>
                    <a:pt x="8968" y="4379"/>
                    <a:pt x="9009" y="4420"/>
                    <a:pt x="9009" y="4465"/>
                  </a:cubicBezTo>
                  <a:lnTo>
                    <a:pt x="9009" y="4953"/>
                  </a:lnTo>
                  <a:lnTo>
                    <a:pt x="5878" y="4953"/>
                  </a:lnTo>
                  <a:cubicBezTo>
                    <a:pt x="5756" y="4953"/>
                    <a:pt x="5660" y="5049"/>
                    <a:pt x="5660" y="5171"/>
                  </a:cubicBezTo>
                  <a:cubicBezTo>
                    <a:pt x="5660" y="5290"/>
                    <a:pt x="5756" y="5386"/>
                    <a:pt x="5878" y="5386"/>
                  </a:cubicBezTo>
                  <a:lnTo>
                    <a:pt x="12477" y="5386"/>
                  </a:lnTo>
                  <a:cubicBezTo>
                    <a:pt x="13137" y="5386"/>
                    <a:pt x="13674" y="4848"/>
                    <a:pt x="13674" y="4187"/>
                  </a:cubicBezTo>
                  <a:cubicBezTo>
                    <a:pt x="13674" y="3527"/>
                    <a:pt x="13137" y="2984"/>
                    <a:pt x="12477" y="2984"/>
                  </a:cubicBezTo>
                  <a:lnTo>
                    <a:pt x="4129" y="2984"/>
                  </a:lnTo>
                  <a:cubicBezTo>
                    <a:pt x="4147" y="2884"/>
                    <a:pt x="4161" y="2774"/>
                    <a:pt x="4161" y="2665"/>
                  </a:cubicBezTo>
                  <a:cubicBezTo>
                    <a:pt x="4161" y="2556"/>
                    <a:pt x="4147" y="2452"/>
                    <a:pt x="4129" y="2347"/>
                  </a:cubicBezTo>
                  <a:lnTo>
                    <a:pt x="8604" y="2347"/>
                  </a:lnTo>
                  <a:cubicBezTo>
                    <a:pt x="8722" y="2347"/>
                    <a:pt x="8818" y="2251"/>
                    <a:pt x="8818" y="2133"/>
                  </a:cubicBezTo>
                  <a:cubicBezTo>
                    <a:pt x="8818" y="2014"/>
                    <a:pt x="8722" y="1918"/>
                    <a:pt x="8604" y="1918"/>
                  </a:cubicBezTo>
                  <a:lnTo>
                    <a:pt x="6417" y="1918"/>
                  </a:lnTo>
                  <a:lnTo>
                    <a:pt x="6417" y="501"/>
                  </a:lnTo>
                  <a:cubicBezTo>
                    <a:pt x="6694" y="456"/>
                    <a:pt x="6976" y="433"/>
                    <a:pt x="7264" y="433"/>
                  </a:cubicBezTo>
                  <a:close/>
                  <a:moveTo>
                    <a:pt x="7264" y="0"/>
                  </a:moveTo>
                  <a:cubicBezTo>
                    <a:pt x="6890" y="0"/>
                    <a:pt x="6521" y="36"/>
                    <a:pt x="6162" y="110"/>
                  </a:cubicBezTo>
                  <a:cubicBezTo>
                    <a:pt x="6156" y="110"/>
                    <a:pt x="6156" y="114"/>
                    <a:pt x="6152" y="114"/>
                  </a:cubicBezTo>
                  <a:cubicBezTo>
                    <a:pt x="5199" y="310"/>
                    <a:pt x="4316" y="751"/>
                    <a:pt x="3586" y="1413"/>
                  </a:cubicBezTo>
                  <a:cubicBezTo>
                    <a:pt x="3296" y="1162"/>
                    <a:pt x="2917" y="1007"/>
                    <a:pt x="2503" y="1007"/>
                  </a:cubicBezTo>
                  <a:cubicBezTo>
                    <a:pt x="1586" y="1007"/>
                    <a:pt x="844" y="1754"/>
                    <a:pt x="844" y="2665"/>
                  </a:cubicBezTo>
                  <a:cubicBezTo>
                    <a:pt x="844" y="3376"/>
                    <a:pt x="1290" y="3987"/>
                    <a:pt x="1919" y="4219"/>
                  </a:cubicBezTo>
                  <a:cubicBezTo>
                    <a:pt x="1860" y="4475"/>
                    <a:pt x="1819" y="4738"/>
                    <a:pt x="1796" y="4999"/>
                  </a:cubicBezTo>
                  <a:cubicBezTo>
                    <a:pt x="776" y="5203"/>
                    <a:pt x="1" y="6110"/>
                    <a:pt x="1" y="7190"/>
                  </a:cubicBezTo>
                  <a:cubicBezTo>
                    <a:pt x="1" y="8425"/>
                    <a:pt x="1008" y="9427"/>
                    <a:pt x="2238" y="9427"/>
                  </a:cubicBezTo>
                  <a:lnTo>
                    <a:pt x="3437" y="9427"/>
                  </a:lnTo>
                  <a:cubicBezTo>
                    <a:pt x="4024" y="9997"/>
                    <a:pt x="4730" y="10429"/>
                    <a:pt x="5506" y="10694"/>
                  </a:cubicBezTo>
                  <a:cubicBezTo>
                    <a:pt x="5527" y="10702"/>
                    <a:pt x="5550" y="10702"/>
                    <a:pt x="5573" y="10702"/>
                  </a:cubicBezTo>
                  <a:cubicBezTo>
                    <a:pt x="5664" y="10702"/>
                    <a:pt x="5746" y="10648"/>
                    <a:pt x="5779" y="10557"/>
                  </a:cubicBezTo>
                  <a:cubicBezTo>
                    <a:pt x="5819" y="10443"/>
                    <a:pt x="5756" y="10320"/>
                    <a:pt x="5642" y="10284"/>
                  </a:cubicBezTo>
                  <a:cubicBezTo>
                    <a:pt x="4776" y="9992"/>
                    <a:pt x="4002" y="9463"/>
                    <a:pt x="3405" y="8761"/>
                  </a:cubicBezTo>
                  <a:cubicBezTo>
                    <a:pt x="2844" y="8097"/>
                    <a:pt x="2461" y="7304"/>
                    <a:pt x="2297" y="6456"/>
                  </a:cubicBezTo>
                  <a:lnTo>
                    <a:pt x="5090" y="6456"/>
                  </a:lnTo>
                  <a:lnTo>
                    <a:pt x="5090" y="6967"/>
                  </a:lnTo>
                  <a:cubicBezTo>
                    <a:pt x="5090" y="7254"/>
                    <a:pt x="5327" y="7486"/>
                    <a:pt x="5615" y="7486"/>
                  </a:cubicBezTo>
                  <a:lnTo>
                    <a:pt x="6785" y="7486"/>
                  </a:lnTo>
                  <a:cubicBezTo>
                    <a:pt x="7073" y="7486"/>
                    <a:pt x="7310" y="7254"/>
                    <a:pt x="7310" y="6967"/>
                  </a:cubicBezTo>
                  <a:lnTo>
                    <a:pt x="7310" y="6456"/>
                  </a:lnTo>
                  <a:lnTo>
                    <a:pt x="10717" y="6456"/>
                  </a:lnTo>
                  <a:lnTo>
                    <a:pt x="10717" y="9186"/>
                  </a:lnTo>
                  <a:cubicBezTo>
                    <a:pt x="10677" y="9222"/>
                    <a:pt x="10635" y="9263"/>
                    <a:pt x="10595" y="9299"/>
                  </a:cubicBezTo>
                  <a:cubicBezTo>
                    <a:pt x="9670" y="10106"/>
                    <a:pt x="8490" y="10548"/>
                    <a:pt x="7264" y="10548"/>
                  </a:cubicBezTo>
                  <a:cubicBezTo>
                    <a:pt x="7077" y="10548"/>
                    <a:pt x="6890" y="10538"/>
                    <a:pt x="6703" y="10521"/>
                  </a:cubicBezTo>
                  <a:cubicBezTo>
                    <a:pt x="6694" y="10520"/>
                    <a:pt x="6685" y="10519"/>
                    <a:pt x="6676" y="10519"/>
                  </a:cubicBezTo>
                  <a:cubicBezTo>
                    <a:pt x="6570" y="10519"/>
                    <a:pt x="6479" y="10598"/>
                    <a:pt x="6467" y="10708"/>
                  </a:cubicBezTo>
                  <a:cubicBezTo>
                    <a:pt x="6453" y="10826"/>
                    <a:pt x="6539" y="10935"/>
                    <a:pt x="6658" y="10948"/>
                  </a:cubicBezTo>
                  <a:cubicBezTo>
                    <a:pt x="6858" y="10971"/>
                    <a:pt x="7058" y="10981"/>
                    <a:pt x="7264" y="10981"/>
                  </a:cubicBezTo>
                  <a:cubicBezTo>
                    <a:pt x="8595" y="10981"/>
                    <a:pt x="9880" y="10498"/>
                    <a:pt x="10877" y="9623"/>
                  </a:cubicBezTo>
                  <a:cubicBezTo>
                    <a:pt x="10946" y="9564"/>
                    <a:pt x="11014" y="9500"/>
                    <a:pt x="11083" y="9436"/>
                  </a:cubicBezTo>
                  <a:cubicBezTo>
                    <a:pt x="11087" y="9432"/>
                    <a:pt x="11087" y="9432"/>
                    <a:pt x="11087" y="9427"/>
                  </a:cubicBezTo>
                  <a:cubicBezTo>
                    <a:pt x="11916" y="8625"/>
                    <a:pt x="12471" y="7582"/>
                    <a:pt x="12673" y="6448"/>
                  </a:cubicBezTo>
                  <a:cubicBezTo>
                    <a:pt x="13829" y="6347"/>
                    <a:pt x="14746" y="5372"/>
                    <a:pt x="14746" y="4187"/>
                  </a:cubicBezTo>
                  <a:cubicBezTo>
                    <a:pt x="14746" y="2934"/>
                    <a:pt x="13729" y="1918"/>
                    <a:pt x="12477" y="1918"/>
                  </a:cubicBezTo>
                  <a:lnTo>
                    <a:pt x="11432" y="1918"/>
                  </a:lnTo>
                  <a:cubicBezTo>
                    <a:pt x="10385" y="697"/>
                    <a:pt x="8873" y="0"/>
                    <a:pt x="72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6586150" y="1667000"/>
              <a:ext cx="12325" cy="10750"/>
            </a:xfrm>
            <a:custGeom>
              <a:rect b="b" l="l" r="r" t="t"/>
              <a:pathLst>
                <a:path extrusionOk="0" h="430" w="493">
                  <a:moveTo>
                    <a:pt x="215" y="1"/>
                  </a:moveTo>
                  <a:cubicBezTo>
                    <a:pt x="97" y="1"/>
                    <a:pt x="1" y="96"/>
                    <a:pt x="1" y="215"/>
                  </a:cubicBezTo>
                  <a:cubicBezTo>
                    <a:pt x="1" y="333"/>
                    <a:pt x="97" y="430"/>
                    <a:pt x="215" y="430"/>
                  </a:cubicBezTo>
                  <a:lnTo>
                    <a:pt x="279" y="430"/>
                  </a:lnTo>
                  <a:cubicBezTo>
                    <a:pt x="398" y="430"/>
                    <a:pt x="493" y="333"/>
                    <a:pt x="493" y="215"/>
                  </a:cubicBezTo>
                  <a:cubicBezTo>
                    <a:pt x="493" y="96"/>
                    <a:pt x="398" y="1"/>
                    <a:pt x="2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6600500" y="1667000"/>
              <a:ext cx="17700" cy="10750"/>
            </a:xfrm>
            <a:custGeom>
              <a:rect b="b" l="l" r="r" t="t"/>
              <a:pathLst>
                <a:path extrusionOk="0" h="430" w="708">
                  <a:moveTo>
                    <a:pt x="220" y="1"/>
                  </a:moveTo>
                  <a:cubicBezTo>
                    <a:pt x="97" y="1"/>
                    <a:pt x="1" y="96"/>
                    <a:pt x="1" y="215"/>
                  </a:cubicBezTo>
                  <a:cubicBezTo>
                    <a:pt x="1" y="333"/>
                    <a:pt x="97" y="430"/>
                    <a:pt x="220" y="430"/>
                  </a:cubicBezTo>
                  <a:lnTo>
                    <a:pt x="493" y="430"/>
                  </a:lnTo>
                  <a:cubicBezTo>
                    <a:pt x="612" y="430"/>
                    <a:pt x="707" y="333"/>
                    <a:pt x="707" y="215"/>
                  </a:cubicBezTo>
                  <a:cubicBezTo>
                    <a:pt x="707" y="96"/>
                    <a:pt x="612" y="1"/>
                    <a:pt x="4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6586150" y="1681250"/>
              <a:ext cx="32050" cy="10850"/>
            </a:xfrm>
            <a:custGeom>
              <a:rect b="b" l="l" r="r" t="t"/>
              <a:pathLst>
                <a:path extrusionOk="0" h="434" w="1282">
                  <a:moveTo>
                    <a:pt x="215" y="1"/>
                  </a:moveTo>
                  <a:cubicBezTo>
                    <a:pt x="97" y="1"/>
                    <a:pt x="1" y="96"/>
                    <a:pt x="1" y="215"/>
                  </a:cubicBezTo>
                  <a:cubicBezTo>
                    <a:pt x="1" y="333"/>
                    <a:pt x="97" y="434"/>
                    <a:pt x="215" y="434"/>
                  </a:cubicBezTo>
                  <a:lnTo>
                    <a:pt x="1067" y="434"/>
                  </a:lnTo>
                  <a:cubicBezTo>
                    <a:pt x="1186" y="434"/>
                    <a:pt x="1281" y="333"/>
                    <a:pt x="1281" y="215"/>
                  </a:cubicBezTo>
                  <a:cubicBezTo>
                    <a:pt x="1281" y="96"/>
                    <a:pt x="1186" y="1"/>
                    <a:pt x="10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6672175" y="1812000"/>
              <a:ext cx="13800" cy="10850"/>
            </a:xfrm>
            <a:custGeom>
              <a:rect b="b" l="l" r="r" t="t"/>
              <a:pathLst>
                <a:path extrusionOk="0" h="434" w="552">
                  <a:moveTo>
                    <a:pt x="214" y="1"/>
                  </a:moveTo>
                  <a:cubicBezTo>
                    <a:pt x="96" y="1"/>
                    <a:pt x="0" y="97"/>
                    <a:pt x="0" y="215"/>
                  </a:cubicBezTo>
                  <a:cubicBezTo>
                    <a:pt x="0" y="338"/>
                    <a:pt x="96" y="434"/>
                    <a:pt x="214" y="434"/>
                  </a:cubicBezTo>
                  <a:lnTo>
                    <a:pt x="332" y="434"/>
                  </a:lnTo>
                  <a:cubicBezTo>
                    <a:pt x="452" y="434"/>
                    <a:pt x="551" y="338"/>
                    <a:pt x="551" y="215"/>
                  </a:cubicBezTo>
                  <a:cubicBezTo>
                    <a:pt x="551" y="97"/>
                    <a:pt x="452" y="1"/>
                    <a:pt x="3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6688000" y="1812000"/>
              <a:ext cx="29175" cy="10850"/>
            </a:xfrm>
            <a:custGeom>
              <a:rect b="b" l="l" r="r" t="t"/>
              <a:pathLst>
                <a:path extrusionOk="0" h="434" w="1167">
                  <a:moveTo>
                    <a:pt x="215" y="1"/>
                  </a:moveTo>
                  <a:cubicBezTo>
                    <a:pt x="96" y="1"/>
                    <a:pt x="0" y="97"/>
                    <a:pt x="0" y="215"/>
                  </a:cubicBezTo>
                  <a:cubicBezTo>
                    <a:pt x="0" y="338"/>
                    <a:pt x="96" y="434"/>
                    <a:pt x="215" y="434"/>
                  </a:cubicBezTo>
                  <a:lnTo>
                    <a:pt x="953" y="434"/>
                  </a:lnTo>
                  <a:cubicBezTo>
                    <a:pt x="1071" y="434"/>
                    <a:pt x="1167" y="338"/>
                    <a:pt x="1167" y="215"/>
                  </a:cubicBezTo>
                  <a:cubicBezTo>
                    <a:pt x="1167" y="97"/>
                    <a:pt x="1071" y="1"/>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6672175" y="1826250"/>
              <a:ext cx="45000" cy="10850"/>
            </a:xfrm>
            <a:custGeom>
              <a:rect b="b" l="l" r="r" t="t"/>
              <a:pathLst>
                <a:path extrusionOk="0" h="434" w="1800">
                  <a:moveTo>
                    <a:pt x="214" y="1"/>
                  </a:moveTo>
                  <a:cubicBezTo>
                    <a:pt x="96" y="1"/>
                    <a:pt x="0" y="96"/>
                    <a:pt x="0" y="219"/>
                  </a:cubicBezTo>
                  <a:cubicBezTo>
                    <a:pt x="0" y="337"/>
                    <a:pt x="96" y="434"/>
                    <a:pt x="214" y="434"/>
                  </a:cubicBezTo>
                  <a:lnTo>
                    <a:pt x="1586" y="434"/>
                  </a:lnTo>
                  <a:cubicBezTo>
                    <a:pt x="1704" y="434"/>
                    <a:pt x="1800" y="337"/>
                    <a:pt x="1800" y="219"/>
                  </a:cubicBezTo>
                  <a:cubicBezTo>
                    <a:pt x="1800" y="96"/>
                    <a:pt x="1704" y="1"/>
                    <a:pt x="15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6672175" y="1840500"/>
              <a:ext cx="45000" cy="10850"/>
            </a:xfrm>
            <a:custGeom>
              <a:rect b="b" l="l" r="r" t="t"/>
              <a:pathLst>
                <a:path extrusionOk="0" h="434" w="1800">
                  <a:moveTo>
                    <a:pt x="214" y="0"/>
                  </a:moveTo>
                  <a:cubicBezTo>
                    <a:pt x="96" y="0"/>
                    <a:pt x="0" y="100"/>
                    <a:pt x="0" y="219"/>
                  </a:cubicBezTo>
                  <a:cubicBezTo>
                    <a:pt x="0" y="337"/>
                    <a:pt x="96" y="433"/>
                    <a:pt x="214" y="433"/>
                  </a:cubicBezTo>
                  <a:lnTo>
                    <a:pt x="1586" y="433"/>
                  </a:lnTo>
                  <a:cubicBezTo>
                    <a:pt x="1704" y="433"/>
                    <a:pt x="1800" y="337"/>
                    <a:pt x="1800" y="219"/>
                  </a:cubicBezTo>
                  <a:cubicBezTo>
                    <a:pt x="1800" y="100"/>
                    <a:pt x="1704" y="0"/>
                    <a:pt x="15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6698238" y="1796875"/>
              <a:ext cx="52650" cy="64475"/>
            </a:xfrm>
            <a:custGeom>
              <a:rect b="b" l="l" r="r" t="t"/>
              <a:pathLst>
                <a:path extrusionOk="0" h="2579" w="2106">
                  <a:moveTo>
                    <a:pt x="1054" y="433"/>
                  </a:moveTo>
                  <a:cubicBezTo>
                    <a:pt x="1395" y="433"/>
                    <a:pt x="1674" y="711"/>
                    <a:pt x="1674" y="1052"/>
                  </a:cubicBezTo>
                  <a:cubicBezTo>
                    <a:pt x="1674" y="1235"/>
                    <a:pt x="1432" y="1653"/>
                    <a:pt x="1054" y="2124"/>
                  </a:cubicBezTo>
                  <a:cubicBezTo>
                    <a:pt x="675" y="1653"/>
                    <a:pt x="434" y="1235"/>
                    <a:pt x="434" y="1052"/>
                  </a:cubicBezTo>
                  <a:cubicBezTo>
                    <a:pt x="434" y="711"/>
                    <a:pt x="711" y="433"/>
                    <a:pt x="1054" y="433"/>
                  </a:cubicBezTo>
                  <a:close/>
                  <a:moveTo>
                    <a:pt x="1054" y="0"/>
                  </a:moveTo>
                  <a:cubicBezTo>
                    <a:pt x="475" y="0"/>
                    <a:pt x="0" y="469"/>
                    <a:pt x="0" y="1052"/>
                  </a:cubicBezTo>
                  <a:cubicBezTo>
                    <a:pt x="0" y="1358"/>
                    <a:pt x="256" y="1827"/>
                    <a:pt x="753" y="2438"/>
                  </a:cubicBezTo>
                  <a:cubicBezTo>
                    <a:pt x="826" y="2528"/>
                    <a:pt x="935" y="2579"/>
                    <a:pt x="1054" y="2579"/>
                  </a:cubicBezTo>
                  <a:cubicBezTo>
                    <a:pt x="1172" y="2579"/>
                    <a:pt x="1281" y="2528"/>
                    <a:pt x="1354" y="2438"/>
                  </a:cubicBezTo>
                  <a:cubicBezTo>
                    <a:pt x="1851" y="1827"/>
                    <a:pt x="2106" y="1358"/>
                    <a:pt x="2106" y="1052"/>
                  </a:cubicBezTo>
                  <a:cubicBezTo>
                    <a:pt x="2106" y="469"/>
                    <a:pt x="1632" y="0"/>
                    <a:pt x="10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6786300" y="1787300"/>
              <a:ext cx="10850" cy="10850"/>
            </a:xfrm>
            <a:custGeom>
              <a:rect b="b" l="l" r="r" t="t"/>
              <a:pathLst>
                <a:path extrusionOk="0" h="434" w="434">
                  <a:moveTo>
                    <a:pt x="215" y="0"/>
                  </a:moveTo>
                  <a:cubicBezTo>
                    <a:pt x="97" y="0"/>
                    <a:pt x="0" y="96"/>
                    <a:pt x="0" y="215"/>
                  </a:cubicBezTo>
                  <a:cubicBezTo>
                    <a:pt x="0" y="337"/>
                    <a:pt x="101" y="433"/>
                    <a:pt x="219" y="433"/>
                  </a:cubicBezTo>
                  <a:cubicBezTo>
                    <a:pt x="337" y="433"/>
                    <a:pt x="433" y="337"/>
                    <a:pt x="433" y="215"/>
                  </a:cubicBezTo>
                  <a:cubicBezTo>
                    <a:pt x="433"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6719088" y="1638200"/>
              <a:ext cx="10950" cy="10850"/>
            </a:xfrm>
            <a:custGeom>
              <a:rect b="b" l="l" r="r" t="t"/>
              <a:pathLst>
                <a:path extrusionOk="0" h="434" w="438">
                  <a:moveTo>
                    <a:pt x="215" y="0"/>
                  </a:moveTo>
                  <a:cubicBezTo>
                    <a:pt x="97" y="5"/>
                    <a:pt x="1" y="100"/>
                    <a:pt x="5" y="219"/>
                  </a:cubicBezTo>
                  <a:cubicBezTo>
                    <a:pt x="5" y="337"/>
                    <a:pt x="101" y="433"/>
                    <a:pt x="219" y="433"/>
                  </a:cubicBezTo>
                  <a:lnTo>
                    <a:pt x="224" y="433"/>
                  </a:lnTo>
                  <a:cubicBezTo>
                    <a:pt x="343" y="433"/>
                    <a:pt x="438" y="333"/>
                    <a:pt x="438" y="215"/>
                  </a:cubicBezTo>
                  <a:cubicBezTo>
                    <a:pt x="434"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6813625" y="1707325"/>
              <a:ext cx="10850" cy="10850"/>
            </a:xfrm>
            <a:custGeom>
              <a:rect b="b" l="l" r="r" t="t"/>
              <a:pathLst>
                <a:path extrusionOk="0" h="434" w="434">
                  <a:moveTo>
                    <a:pt x="220" y="1"/>
                  </a:moveTo>
                  <a:cubicBezTo>
                    <a:pt x="97" y="1"/>
                    <a:pt x="1" y="96"/>
                    <a:pt x="1" y="215"/>
                  </a:cubicBezTo>
                  <a:cubicBezTo>
                    <a:pt x="1" y="333"/>
                    <a:pt x="102" y="434"/>
                    <a:pt x="220" y="434"/>
                  </a:cubicBezTo>
                  <a:cubicBezTo>
                    <a:pt x="338" y="434"/>
                    <a:pt x="434" y="333"/>
                    <a:pt x="434" y="215"/>
                  </a:cubicBezTo>
                  <a:cubicBezTo>
                    <a:pt x="434" y="96"/>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6799850" y="1713600"/>
              <a:ext cx="10850" cy="10850"/>
            </a:xfrm>
            <a:custGeom>
              <a:rect b="b" l="l" r="r" t="t"/>
              <a:pathLst>
                <a:path extrusionOk="0" h="434" w="434">
                  <a:moveTo>
                    <a:pt x="215" y="0"/>
                  </a:moveTo>
                  <a:cubicBezTo>
                    <a:pt x="92" y="0"/>
                    <a:pt x="1" y="101"/>
                    <a:pt x="1" y="219"/>
                  </a:cubicBezTo>
                  <a:cubicBezTo>
                    <a:pt x="1" y="337"/>
                    <a:pt x="101" y="433"/>
                    <a:pt x="220" y="433"/>
                  </a:cubicBezTo>
                  <a:cubicBezTo>
                    <a:pt x="342" y="429"/>
                    <a:pt x="434" y="333"/>
                    <a:pt x="434" y="215"/>
                  </a:cubicBezTo>
                  <a:cubicBezTo>
                    <a:pt x="434" y="96"/>
                    <a:pt x="338"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41"/>
          <p:cNvGrpSpPr/>
          <p:nvPr/>
        </p:nvGrpSpPr>
        <p:grpSpPr>
          <a:xfrm>
            <a:off x="4715350" y="1803025"/>
            <a:ext cx="360650" cy="368650"/>
            <a:chOff x="4715350" y="1518925"/>
            <a:chExt cx="360650" cy="368650"/>
          </a:xfrm>
        </p:grpSpPr>
        <p:sp>
          <p:nvSpPr>
            <p:cNvPr id="929" name="Google Shape;929;p41"/>
            <p:cNvSpPr/>
            <p:nvPr/>
          </p:nvSpPr>
          <p:spPr>
            <a:xfrm>
              <a:off x="4923000" y="1552250"/>
              <a:ext cx="153000" cy="277675"/>
            </a:xfrm>
            <a:custGeom>
              <a:rect b="b" l="l" r="r" t="t"/>
              <a:pathLst>
                <a:path extrusionOk="0" h="11107" w="6120">
                  <a:moveTo>
                    <a:pt x="383" y="0"/>
                  </a:moveTo>
                  <a:cubicBezTo>
                    <a:pt x="328" y="0"/>
                    <a:pt x="273" y="21"/>
                    <a:pt x="232" y="62"/>
                  </a:cubicBezTo>
                  <a:cubicBezTo>
                    <a:pt x="146" y="148"/>
                    <a:pt x="146" y="285"/>
                    <a:pt x="232" y="367"/>
                  </a:cubicBezTo>
                  <a:lnTo>
                    <a:pt x="615" y="749"/>
                  </a:lnTo>
                  <a:cubicBezTo>
                    <a:pt x="291" y="818"/>
                    <a:pt x="37" y="1092"/>
                    <a:pt x="14" y="1428"/>
                  </a:cubicBezTo>
                  <a:cubicBezTo>
                    <a:pt x="1" y="1647"/>
                    <a:pt x="78" y="1857"/>
                    <a:pt x="232" y="2012"/>
                  </a:cubicBezTo>
                  <a:cubicBezTo>
                    <a:pt x="373" y="2153"/>
                    <a:pt x="560" y="2231"/>
                    <a:pt x="762" y="2231"/>
                  </a:cubicBezTo>
                  <a:lnTo>
                    <a:pt x="2096" y="2231"/>
                  </a:lnTo>
                  <a:lnTo>
                    <a:pt x="3381" y="3520"/>
                  </a:lnTo>
                  <a:lnTo>
                    <a:pt x="2625" y="3520"/>
                  </a:lnTo>
                  <a:cubicBezTo>
                    <a:pt x="2211" y="3520"/>
                    <a:pt x="1877" y="3853"/>
                    <a:pt x="1877" y="4267"/>
                  </a:cubicBezTo>
                  <a:cubicBezTo>
                    <a:pt x="1877" y="4467"/>
                    <a:pt x="1955" y="4654"/>
                    <a:pt x="2096" y="4795"/>
                  </a:cubicBezTo>
                  <a:cubicBezTo>
                    <a:pt x="2238" y="4938"/>
                    <a:pt x="2424" y="5014"/>
                    <a:pt x="2625" y="5014"/>
                  </a:cubicBezTo>
                  <a:lnTo>
                    <a:pt x="4867" y="5014"/>
                  </a:lnTo>
                  <a:cubicBezTo>
                    <a:pt x="5195" y="5392"/>
                    <a:pt x="5427" y="5826"/>
                    <a:pt x="5568" y="6304"/>
                  </a:cubicBezTo>
                  <a:lnTo>
                    <a:pt x="4142" y="6304"/>
                  </a:lnTo>
                  <a:cubicBezTo>
                    <a:pt x="3727" y="6304"/>
                    <a:pt x="3395" y="6641"/>
                    <a:pt x="3395" y="7051"/>
                  </a:cubicBezTo>
                  <a:cubicBezTo>
                    <a:pt x="3395" y="7251"/>
                    <a:pt x="3472" y="7443"/>
                    <a:pt x="3614" y="7579"/>
                  </a:cubicBezTo>
                  <a:cubicBezTo>
                    <a:pt x="3755" y="7726"/>
                    <a:pt x="3942" y="7803"/>
                    <a:pt x="4142" y="7803"/>
                  </a:cubicBezTo>
                  <a:lnTo>
                    <a:pt x="5664" y="7803"/>
                  </a:lnTo>
                  <a:cubicBezTo>
                    <a:pt x="5555" y="8523"/>
                    <a:pt x="5226" y="9179"/>
                    <a:pt x="4711" y="9707"/>
                  </a:cubicBezTo>
                  <a:cubicBezTo>
                    <a:pt x="4196" y="10227"/>
                    <a:pt x="3540" y="10564"/>
                    <a:pt x="2812" y="10679"/>
                  </a:cubicBezTo>
                  <a:cubicBezTo>
                    <a:pt x="2693" y="10696"/>
                    <a:pt x="2611" y="10805"/>
                    <a:pt x="2634" y="10925"/>
                  </a:cubicBezTo>
                  <a:cubicBezTo>
                    <a:pt x="2648" y="11034"/>
                    <a:pt x="2739" y="11106"/>
                    <a:pt x="2844" y="11106"/>
                  </a:cubicBezTo>
                  <a:lnTo>
                    <a:pt x="2880" y="11106"/>
                  </a:lnTo>
                  <a:cubicBezTo>
                    <a:pt x="3700" y="10974"/>
                    <a:pt x="4442" y="10596"/>
                    <a:pt x="5021" y="10008"/>
                  </a:cubicBezTo>
                  <a:cubicBezTo>
                    <a:pt x="5622" y="9398"/>
                    <a:pt x="5996" y="8623"/>
                    <a:pt x="6106" y="7771"/>
                  </a:cubicBezTo>
                  <a:cubicBezTo>
                    <a:pt x="6120" y="7671"/>
                    <a:pt x="6087" y="7566"/>
                    <a:pt x="6019" y="7493"/>
                  </a:cubicBezTo>
                  <a:cubicBezTo>
                    <a:pt x="5950" y="7415"/>
                    <a:pt x="5855" y="7371"/>
                    <a:pt x="5750" y="7371"/>
                  </a:cubicBezTo>
                  <a:lnTo>
                    <a:pt x="4142" y="7371"/>
                  </a:lnTo>
                  <a:cubicBezTo>
                    <a:pt x="4055" y="7371"/>
                    <a:pt x="3978" y="7338"/>
                    <a:pt x="3919" y="7274"/>
                  </a:cubicBezTo>
                  <a:cubicBezTo>
                    <a:pt x="3860" y="7215"/>
                    <a:pt x="3824" y="7138"/>
                    <a:pt x="3824" y="7051"/>
                  </a:cubicBezTo>
                  <a:cubicBezTo>
                    <a:pt x="3824" y="6879"/>
                    <a:pt x="3969" y="6736"/>
                    <a:pt x="4142" y="6736"/>
                  </a:cubicBezTo>
                  <a:lnTo>
                    <a:pt x="5664" y="6736"/>
                  </a:lnTo>
                  <a:cubicBezTo>
                    <a:pt x="5778" y="6736"/>
                    <a:pt x="5878" y="6687"/>
                    <a:pt x="5946" y="6595"/>
                  </a:cubicBezTo>
                  <a:cubicBezTo>
                    <a:pt x="6015" y="6509"/>
                    <a:pt x="6038" y="6395"/>
                    <a:pt x="6011" y="6286"/>
                  </a:cubicBezTo>
                  <a:cubicBezTo>
                    <a:pt x="5860" y="5703"/>
                    <a:pt x="5568" y="5156"/>
                    <a:pt x="5167" y="4705"/>
                  </a:cubicBezTo>
                  <a:cubicBezTo>
                    <a:pt x="5099" y="4627"/>
                    <a:pt x="5003" y="4587"/>
                    <a:pt x="4898" y="4587"/>
                  </a:cubicBezTo>
                  <a:lnTo>
                    <a:pt x="2625" y="4587"/>
                  </a:lnTo>
                  <a:cubicBezTo>
                    <a:pt x="2539" y="4587"/>
                    <a:pt x="2461" y="4549"/>
                    <a:pt x="2402" y="4490"/>
                  </a:cubicBezTo>
                  <a:cubicBezTo>
                    <a:pt x="2342" y="4431"/>
                    <a:pt x="2306" y="4354"/>
                    <a:pt x="2306" y="4267"/>
                  </a:cubicBezTo>
                  <a:cubicBezTo>
                    <a:pt x="2306" y="4094"/>
                    <a:pt x="2451" y="3948"/>
                    <a:pt x="2625" y="3948"/>
                  </a:cubicBezTo>
                  <a:lnTo>
                    <a:pt x="3563" y="3948"/>
                  </a:lnTo>
                  <a:cubicBezTo>
                    <a:pt x="3709" y="3948"/>
                    <a:pt x="3837" y="3862"/>
                    <a:pt x="3891" y="3729"/>
                  </a:cubicBezTo>
                  <a:cubicBezTo>
                    <a:pt x="3946" y="3598"/>
                    <a:pt x="3919" y="3443"/>
                    <a:pt x="3814" y="3342"/>
                  </a:cubicBezTo>
                  <a:lnTo>
                    <a:pt x="2379" y="1903"/>
                  </a:lnTo>
                  <a:cubicBezTo>
                    <a:pt x="2310" y="1834"/>
                    <a:pt x="2219" y="1798"/>
                    <a:pt x="2123" y="1798"/>
                  </a:cubicBezTo>
                  <a:lnTo>
                    <a:pt x="762" y="1798"/>
                  </a:lnTo>
                  <a:cubicBezTo>
                    <a:pt x="680" y="1798"/>
                    <a:pt x="598" y="1766"/>
                    <a:pt x="537" y="1706"/>
                  </a:cubicBezTo>
                  <a:cubicBezTo>
                    <a:pt x="474" y="1643"/>
                    <a:pt x="438" y="1552"/>
                    <a:pt x="447" y="1460"/>
                  </a:cubicBezTo>
                  <a:cubicBezTo>
                    <a:pt x="455" y="1296"/>
                    <a:pt x="602" y="1165"/>
                    <a:pt x="779" y="1165"/>
                  </a:cubicBezTo>
                  <a:cubicBezTo>
                    <a:pt x="920" y="1165"/>
                    <a:pt x="1053" y="1077"/>
                    <a:pt x="1107" y="946"/>
                  </a:cubicBezTo>
                  <a:cubicBezTo>
                    <a:pt x="1162" y="810"/>
                    <a:pt x="1130" y="659"/>
                    <a:pt x="1030" y="554"/>
                  </a:cubicBezTo>
                  <a:lnTo>
                    <a:pt x="537" y="62"/>
                  </a:lnTo>
                  <a:cubicBezTo>
                    <a:pt x="494" y="21"/>
                    <a:pt x="439" y="0"/>
                    <a:pt x="3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4715350" y="1518925"/>
              <a:ext cx="260975" cy="368650"/>
            </a:xfrm>
            <a:custGeom>
              <a:rect b="b" l="l" r="r" t="t"/>
              <a:pathLst>
                <a:path extrusionOk="0" h="14746" w="10439">
                  <a:moveTo>
                    <a:pt x="7217" y="0"/>
                  </a:moveTo>
                  <a:cubicBezTo>
                    <a:pt x="7067" y="0"/>
                    <a:pt x="6925" y="59"/>
                    <a:pt x="6820" y="164"/>
                  </a:cubicBezTo>
                  <a:lnTo>
                    <a:pt x="5098" y="1887"/>
                  </a:lnTo>
                  <a:cubicBezTo>
                    <a:pt x="4994" y="1992"/>
                    <a:pt x="4967" y="2143"/>
                    <a:pt x="5022" y="2279"/>
                  </a:cubicBezTo>
                  <a:cubicBezTo>
                    <a:pt x="5076" y="2410"/>
                    <a:pt x="5208" y="2498"/>
                    <a:pt x="5354" y="2498"/>
                  </a:cubicBezTo>
                  <a:cubicBezTo>
                    <a:pt x="5527" y="2498"/>
                    <a:pt x="5668" y="2629"/>
                    <a:pt x="5682" y="2793"/>
                  </a:cubicBezTo>
                  <a:cubicBezTo>
                    <a:pt x="5687" y="2885"/>
                    <a:pt x="5655" y="2976"/>
                    <a:pt x="5590" y="3039"/>
                  </a:cubicBezTo>
                  <a:cubicBezTo>
                    <a:pt x="5531" y="3099"/>
                    <a:pt x="5449" y="3131"/>
                    <a:pt x="5367" y="3131"/>
                  </a:cubicBezTo>
                  <a:lnTo>
                    <a:pt x="4000" y="3131"/>
                  </a:lnTo>
                  <a:cubicBezTo>
                    <a:pt x="3910" y="3131"/>
                    <a:pt x="3819" y="3167"/>
                    <a:pt x="3750" y="3236"/>
                  </a:cubicBezTo>
                  <a:lnTo>
                    <a:pt x="2315" y="4675"/>
                  </a:lnTo>
                  <a:cubicBezTo>
                    <a:pt x="2210" y="4776"/>
                    <a:pt x="2179" y="4931"/>
                    <a:pt x="2238" y="5062"/>
                  </a:cubicBezTo>
                  <a:cubicBezTo>
                    <a:pt x="2292" y="5195"/>
                    <a:pt x="2419" y="5281"/>
                    <a:pt x="2566" y="5281"/>
                  </a:cubicBezTo>
                  <a:lnTo>
                    <a:pt x="3504" y="5281"/>
                  </a:lnTo>
                  <a:cubicBezTo>
                    <a:pt x="3677" y="5281"/>
                    <a:pt x="3823" y="5427"/>
                    <a:pt x="3823" y="5600"/>
                  </a:cubicBezTo>
                  <a:cubicBezTo>
                    <a:pt x="3823" y="5687"/>
                    <a:pt x="3786" y="5764"/>
                    <a:pt x="3727" y="5823"/>
                  </a:cubicBezTo>
                  <a:cubicBezTo>
                    <a:pt x="3668" y="5882"/>
                    <a:pt x="3590" y="5920"/>
                    <a:pt x="3504" y="5920"/>
                  </a:cubicBezTo>
                  <a:lnTo>
                    <a:pt x="2770" y="5920"/>
                  </a:lnTo>
                  <a:cubicBezTo>
                    <a:pt x="2652" y="5920"/>
                    <a:pt x="2556" y="6015"/>
                    <a:pt x="2556" y="6134"/>
                  </a:cubicBezTo>
                  <a:cubicBezTo>
                    <a:pt x="2556" y="6252"/>
                    <a:pt x="2652" y="6347"/>
                    <a:pt x="2770" y="6347"/>
                  </a:cubicBezTo>
                  <a:lnTo>
                    <a:pt x="3504" y="6347"/>
                  </a:lnTo>
                  <a:cubicBezTo>
                    <a:pt x="3704" y="6347"/>
                    <a:pt x="3891" y="6271"/>
                    <a:pt x="4032" y="6128"/>
                  </a:cubicBezTo>
                  <a:cubicBezTo>
                    <a:pt x="4174" y="5987"/>
                    <a:pt x="4251" y="5800"/>
                    <a:pt x="4251" y="5600"/>
                  </a:cubicBezTo>
                  <a:cubicBezTo>
                    <a:pt x="4251" y="5186"/>
                    <a:pt x="3918" y="4853"/>
                    <a:pt x="3504" y="4853"/>
                  </a:cubicBezTo>
                  <a:lnTo>
                    <a:pt x="2747" y="4853"/>
                  </a:lnTo>
                  <a:lnTo>
                    <a:pt x="4032" y="3564"/>
                  </a:lnTo>
                  <a:lnTo>
                    <a:pt x="5367" y="3564"/>
                  </a:lnTo>
                  <a:cubicBezTo>
                    <a:pt x="5568" y="3564"/>
                    <a:pt x="5754" y="3486"/>
                    <a:pt x="5896" y="3345"/>
                  </a:cubicBezTo>
                  <a:cubicBezTo>
                    <a:pt x="6046" y="3190"/>
                    <a:pt x="6128" y="2980"/>
                    <a:pt x="6115" y="2761"/>
                  </a:cubicBezTo>
                  <a:cubicBezTo>
                    <a:pt x="6088" y="2425"/>
                    <a:pt x="5836" y="2151"/>
                    <a:pt x="5514" y="2082"/>
                  </a:cubicBezTo>
                  <a:lnTo>
                    <a:pt x="6994" y="606"/>
                  </a:lnTo>
                  <a:lnTo>
                    <a:pt x="6994" y="2908"/>
                  </a:lnTo>
                  <a:cubicBezTo>
                    <a:pt x="6944" y="2894"/>
                    <a:pt x="6898" y="2875"/>
                    <a:pt x="6848" y="2853"/>
                  </a:cubicBezTo>
                  <a:cubicBezTo>
                    <a:pt x="6820" y="2840"/>
                    <a:pt x="6791" y="2834"/>
                    <a:pt x="6761" y="2834"/>
                  </a:cubicBezTo>
                  <a:cubicBezTo>
                    <a:pt x="6681" y="2834"/>
                    <a:pt x="6601" y="2881"/>
                    <a:pt x="6561" y="2957"/>
                  </a:cubicBezTo>
                  <a:cubicBezTo>
                    <a:pt x="6511" y="3067"/>
                    <a:pt x="6557" y="3195"/>
                    <a:pt x="6666" y="3245"/>
                  </a:cubicBezTo>
                  <a:cubicBezTo>
                    <a:pt x="6771" y="3295"/>
                    <a:pt x="6881" y="3327"/>
                    <a:pt x="6994" y="3350"/>
                  </a:cubicBezTo>
                  <a:lnTo>
                    <a:pt x="6994" y="5705"/>
                  </a:lnTo>
                  <a:cubicBezTo>
                    <a:pt x="6820" y="5682"/>
                    <a:pt x="6652" y="5632"/>
                    <a:pt x="6492" y="5560"/>
                  </a:cubicBezTo>
                  <a:cubicBezTo>
                    <a:pt x="6462" y="5546"/>
                    <a:pt x="6431" y="5539"/>
                    <a:pt x="6400" y="5539"/>
                  </a:cubicBezTo>
                  <a:cubicBezTo>
                    <a:pt x="6319" y="5539"/>
                    <a:pt x="6242" y="5585"/>
                    <a:pt x="6206" y="5664"/>
                  </a:cubicBezTo>
                  <a:cubicBezTo>
                    <a:pt x="6156" y="5773"/>
                    <a:pt x="6202" y="5901"/>
                    <a:pt x="6311" y="5951"/>
                  </a:cubicBezTo>
                  <a:cubicBezTo>
                    <a:pt x="6530" y="6052"/>
                    <a:pt x="6757" y="6115"/>
                    <a:pt x="6994" y="6138"/>
                  </a:cubicBezTo>
                  <a:lnTo>
                    <a:pt x="6994" y="8507"/>
                  </a:lnTo>
                  <a:cubicBezTo>
                    <a:pt x="6652" y="8485"/>
                    <a:pt x="6320" y="8397"/>
                    <a:pt x="6006" y="8248"/>
                  </a:cubicBezTo>
                  <a:cubicBezTo>
                    <a:pt x="5976" y="8234"/>
                    <a:pt x="5944" y="8227"/>
                    <a:pt x="5914" y="8227"/>
                  </a:cubicBezTo>
                  <a:cubicBezTo>
                    <a:pt x="5832" y="8227"/>
                    <a:pt x="5755" y="8273"/>
                    <a:pt x="5718" y="8353"/>
                  </a:cubicBezTo>
                  <a:cubicBezTo>
                    <a:pt x="5668" y="8462"/>
                    <a:pt x="5714" y="8589"/>
                    <a:pt x="5823" y="8639"/>
                  </a:cubicBezTo>
                  <a:cubicBezTo>
                    <a:pt x="6192" y="8813"/>
                    <a:pt x="6589" y="8912"/>
                    <a:pt x="6994" y="8940"/>
                  </a:cubicBezTo>
                  <a:lnTo>
                    <a:pt x="6994" y="10453"/>
                  </a:lnTo>
                  <a:cubicBezTo>
                    <a:pt x="6930" y="10481"/>
                    <a:pt x="6871" y="10521"/>
                    <a:pt x="6820" y="10571"/>
                  </a:cubicBezTo>
                  <a:lnTo>
                    <a:pt x="6334" y="11059"/>
                  </a:lnTo>
                  <a:cubicBezTo>
                    <a:pt x="5659" y="11733"/>
                    <a:pt x="4773" y="12070"/>
                    <a:pt x="3886" y="12070"/>
                  </a:cubicBezTo>
                  <a:cubicBezTo>
                    <a:pt x="2999" y="12070"/>
                    <a:pt x="2112" y="11733"/>
                    <a:pt x="1435" y="11059"/>
                  </a:cubicBezTo>
                  <a:cubicBezTo>
                    <a:pt x="916" y="10535"/>
                    <a:pt x="574" y="9861"/>
                    <a:pt x="461" y="9136"/>
                  </a:cubicBezTo>
                  <a:lnTo>
                    <a:pt x="1987" y="9136"/>
                  </a:lnTo>
                  <a:cubicBezTo>
                    <a:pt x="2187" y="9136"/>
                    <a:pt x="2374" y="9059"/>
                    <a:pt x="2515" y="8917"/>
                  </a:cubicBezTo>
                  <a:cubicBezTo>
                    <a:pt x="2656" y="8776"/>
                    <a:pt x="2734" y="8584"/>
                    <a:pt x="2734" y="8384"/>
                  </a:cubicBezTo>
                  <a:cubicBezTo>
                    <a:pt x="2734" y="7974"/>
                    <a:pt x="2402" y="7637"/>
                    <a:pt x="1987" y="7637"/>
                  </a:cubicBezTo>
                  <a:lnTo>
                    <a:pt x="560" y="7637"/>
                  </a:lnTo>
                  <a:cubicBezTo>
                    <a:pt x="697" y="7163"/>
                    <a:pt x="938" y="6721"/>
                    <a:pt x="1262" y="6347"/>
                  </a:cubicBezTo>
                  <a:lnTo>
                    <a:pt x="1832" y="6347"/>
                  </a:lnTo>
                  <a:cubicBezTo>
                    <a:pt x="1950" y="6347"/>
                    <a:pt x="2046" y="6252"/>
                    <a:pt x="2046" y="6134"/>
                  </a:cubicBezTo>
                  <a:cubicBezTo>
                    <a:pt x="2046" y="6015"/>
                    <a:pt x="1950" y="5920"/>
                    <a:pt x="1832" y="5920"/>
                  </a:cubicBezTo>
                  <a:lnTo>
                    <a:pt x="1226" y="5920"/>
                  </a:lnTo>
                  <a:cubicBezTo>
                    <a:pt x="1125" y="5920"/>
                    <a:pt x="1025" y="5960"/>
                    <a:pt x="961" y="6038"/>
                  </a:cubicBezTo>
                  <a:cubicBezTo>
                    <a:pt x="560" y="6489"/>
                    <a:pt x="269" y="7040"/>
                    <a:pt x="118" y="7619"/>
                  </a:cubicBezTo>
                  <a:cubicBezTo>
                    <a:pt x="91" y="7728"/>
                    <a:pt x="114" y="7842"/>
                    <a:pt x="183" y="7928"/>
                  </a:cubicBezTo>
                  <a:cubicBezTo>
                    <a:pt x="251" y="8020"/>
                    <a:pt x="351" y="8069"/>
                    <a:pt x="465" y="8069"/>
                  </a:cubicBezTo>
                  <a:lnTo>
                    <a:pt x="1987" y="8069"/>
                  </a:lnTo>
                  <a:cubicBezTo>
                    <a:pt x="2160" y="8069"/>
                    <a:pt x="2301" y="8212"/>
                    <a:pt x="2301" y="8384"/>
                  </a:cubicBezTo>
                  <a:cubicBezTo>
                    <a:pt x="2301" y="8471"/>
                    <a:pt x="2269" y="8548"/>
                    <a:pt x="2210" y="8612"/>
                  </a:cubicBezTo>
                  <a:cubicBezTo>
                    <a:pt x="2151" y="8671"/>
                    <a:pt x="2074" y="8704"/>
                    <a:pt x="1987" y="8704"/>
                  </a:cubicBezTo>
                  <a:lnTo>
                    <a:pt x="219" y="8704"/>
                  </a:lnTo>
                  <a:cubicBezTo>
                    <a:pt x="160" y="8704"/>
                    <a:pt x="101" y="8726"/>
                    <a:pt x="59" y="8771"/>
                  </a:cubicBezTo>
                  <a:cubicBezTo>
                    <a:pt x="19" y="8817"/>
                    <a:pt x="0" y="8876"/>
                    <a:pt x="5" y="8935"/>
                  </a:cubicBezTo>
                  <a:cubicBezTo>
                    <a:pt x="82" y="9852"/>
                    <a:pt x="484" y="10712"/>
                    <a:pt x="1130" y="11364"/>
                  </a:cubicBezTo>
                  <a:cubicBezTo>
                    <a:pt x="1891" y="12125"/>
                    <a:pt x="2889" y="12504"/>
                    <a:pt x="3887" y="12504"/>
                  </a:cubicBezTo>
                  <a:cubicBezTo>
                    <a:pt x="4885" y="12504"/>
                    <a:pt x="5878" y="12121"/>
                    <a:pt x="6639" y="11364"/>
                  </a:cubicBezTo>
                  <a:lnTo>
                    <a:pt x="6994" y="11009"/>
                  </a:lnTo>
                  <a:lnTo>
                    <a:pt x="6994" y="14531"/>
                  </a:lnTo>
                  <a:cubicBezTo>
                    <a:pt x="6994" y="14649"/>
                    <a:pt x="7089" y="14745"/>
                    <a:pt x="7209" y="14745"/>
                  </a:cubicBezTo>
                  <a:cubicBezTo>
                    <a:pt x="7327" y="14745"/>
                    <a:pt x="7427" y="14649"/>
                    <a:pt x="7427" y="14531"/>
                  </a:cubicBezTo>
                  <a:lnTo>
                    <a:pt x="7427" y="10995"/>
                  </a:lnTo>
                  <a:lnTo>
                    <a:pt x="7764" y="11332"/>
                  </a:lnTo>
                  <a:cubicBezTo>
                    <a:pt x="8412" y="11979"/>
                    <a:pt x="9272" y="12384"/>
                    <a:pt x="10193" y="12466"/>
                  </a:cubicBezTo>
                  <a:cubicBezTo>
                    <a:pt x="10201" y="12467"/>
                    <a:pt x="10209" y="12468"/>
                    <a:pt x="10217" y="12468"/>
                  </a:cubicBezTo>
                  <a:cubicBezTo>
                    <a:pt x="10322" y="12468"/>
                    <a:pt x="10417" y="12386"/>
                    <a:pt x="10425" y="12275"/>
                  </a:cubicBezTo>
                  <a:cubicBezTo>
                    <a:pt x="10439" y="12157"/>
                    <a:pt x="10347" y="12052"/>
                    <a:pt x="10229" y="12039"/>
                  </a:cubicBezTo>
                  <a:cubicBezTo>
                    <a:pt x="9413" y="11961"/>
                    <a:pt x="8643" y="11601"/>
                    <a:pt x="8069" y="11027"/>
                  </a:cubicBezTo>
                  <a:lnTo>
                    <a:pt x="7613" y="10571"/>
                  </a:lnTo>
                  <a:cubicBezTo>
                    <a:pt x="7559" y="10517"/>
                    <a:pt x="7495" y="10475"/>
                    <a:pt x="7427" y="10448"/>
                  </a:cubicBezTo>
                  <a:lnTo>
                    <a:pt x="7427" y="8940"/>
                  </a:lnTo>
                  <a:cubicBezTo>
                    <a:pt x="7832" y="8912"/>
                    <a:pt x="8225" y="8813"/>
                    <a:pt x="8597" y="8639"/>
                  </a:cubicBezTo>
                  <a:cubicBezTo>
                    <a:pt x="8702" y="8589"/>
                    <a:pt x="8753" y="8462"/>
                    <a:pt x="8702" y="8353"/>
                  </a:cubicBezTo>
                  <a:cubicBezTo>
                    <a:pt x="8663" y="8273"/>
                    <a:pt x="8585" y="8227"/>
                    <a:pt x="8505" y="8227"/>
                  </a:cubicBezTo>
                  <a:cubicBezTo>
                    <a:pt x="8475" y="8227"/>
                    <a:pt x="8445" y="8234"/>
                    <a:pt x="8416" y="8248"/>
                  </a:cubicBezTo>
                  <a:cubicBezTo>
                    <a:pt x="8101" y="8397"/>
                    <a:pt x="7769" y="8485"/>
                    <a:pt x="7427" y="8507"/>
                  </a:cubicBezTo>
                  <a:lnTo>
                    <a:pt x="7427" y="6138"/>
                  </a:lnTo>
                  <a:cubicBezTo>
                    <a:pt x="7664" y="6115"/>
                    <a:pt x="7892" y="6052"/>
                    <a:pt x="8105" y="5951"/>
                  </a:cubicBezTo>
                  <a:cubicBezTo>
                    <a:pt x="8215" y="5901"/>
                    <a:pt x="8261" y="5769"/>
                    <a:pt x="8210" y="5664"/>
                  </a:cubicBezTo>
                  <a:cubicBezTo>
                    <a:pt x="8174" y="5585"/>
                    <a:pt x="8098" y="5539"/>
                    <a:pt x="8017" y="5539"/>
                  </a:cubicBezTo>
                  <a:cubicBezTo>
                    <a:pt x="7986" y="5539"/>
                    <a:pt x="7954" y="5546"/>
                    <a:pt x="7924" y="5560"/>
                  </a:cubicBezTo>
                  <a:cubicBezTo>
                    <a:pt x="7764" y="5632"/>
                    <a:pt x="7600" y="5682"/>
                    <a:pt x="7427" y="5705"/>
                  </a:cubicBezTo>
                  <a:lnTo>
                    <a:pt x="7427" y="3350"/>
                  </a:lnTo>
                  <a:cubicBezTo>
                    <a:pt x="7537" y="3327"/>
                    <a:pt x="7646" y="3295"/>
                    <a:pt x="7750" y="3245"/>
                  </a:cubicBezTo>
                  <a:cubicBezTo>
                    <a:pt x="7859" y="3195"/>
                    <a:pt x="7905" y="3067"/>
                    <a:pt x="7855" y="2957"/>
                  </a:cubicBezTo>
                  <a:cubicBezTo>
                    <a:pt x="7819" y="2878"/>
                    <a:pt x="7742" y="2833"/>
                    <a:pt x="7661" y="2833"/>
                  </a:cubicBezTo>
                  <a:cubicBezTo>
                    <a:pt x="7630" y="2833"/>
                    <a:pt x="7599" y="2839"/>
                    <a:pt x="7568" y="2853"/>
                  </a:cubicBezTo>
                  <a:cubicBezTo>
                    <a:pt x="7523" y="2875"/>
                    <a:pt x="7472" y="2894"/>
                    <a:pt x="7427" y="2908"/>
                  </a:cubicBezTo>
                  <a:lnTo>
                    <a:pt x="7427" y="589"/>
                  </a:lnTo>
                  <a:lnTo>
                    <a:pt x="7874" y="1035"/>
                  </a:lnTo>
                  <a:cubicBezTo>
                    <a:pt x="7915" y="1078"/>
                    <a:pt x="7969" y="1100"/>
                    <a:pt x="8024" y="1100"/>
                  </a:cubicBezTo>
                  <a:cubicBezTo>
                    <a:pt x="8080" y="1100"/>
                    <a:pt x="8135" y="1078"/>
                    <a:pt x="8179" y="1035"/>
                  </a:cubicBezTo>
                  <a:cubicBezTo>
                    <a:pt x="8261" y="953"/>
                    <a:pt x="8261" y="816"/>
                    <a:pt x="8179" y="730"/>
                  </a:cubicBezTo>
                  <a:lnTo>
                    <a:pt x="7613" y="164"/>
                  </a:lnTo>
                  <a:cubicBezTo>
                    <a:pt x="7509" y="59"/>
                    <a:pt x="7367" y="0"/>
                    <a:pt x="72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4967075" y="1693875"/>
              <a:ext cx="10850" cy="10850"/>
            </a:xfrm>
            <a:custGeom>
              <a:rect b="b" l="l" r="r" t="t"/>
              <a:pathLst>
                <a:path extrusionOk="0" h="434" w="434">
                  <a:moveTo>
                    <a:pt x="215" y="1"/>
                  </a:moveTo>
                  <a:cubicBezTo>
                    <a:pt x="97" y="1"/>
                    <a:pt x="0" y="97"/>
                    <a:pt x="0" y="215"/>
                  </a:cubicBezTo>
                  <a:cubicBezTo>
                    <a:pt x="0" y="339"/>
                    <a:pt x="97" y="434"/>
                    <a:pt x="215" y="434"/>
                  </a:cubicBezTo>
                  <a:cubicBezTo>
                    <a:pt x="338" y="434"/>
                    <a:pt x="433" y="339"/>
                    <a:pt x="433" y="215"/>
                  </a:cubicBezTo>
                  <a:cubicBezTo>
                    <a:pt x="433" y="97"/>
                    <a:pt x="338"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4957075" y="1681925"/>
              <a:ext cx="10825" cy="10875"/>
            </a:xfrm>
            <a:custGeom>
              <a:rect b="b" l="l" r="r" t="t"/>
              <a:pathLst>
                <a:path extrusionOk="0" h="435" w="433">
                  <a:moveTo>
                    <a:pt x="213" y="1"/>
                  </a:moveTo>
                  <a:cubicBezTo>
                    <a:pt x="95" y="1"/>
                    <a:pt x="0" y="96"/>
                    <a:pt x="0" y="220"/>
                  </a:cubicBezTo>
                  <a:cubicBezTo>
                    <a:pt x="0" y="338"/>
                    <a:pt x="100" y="434"/>
                    <a:pt x="219" y="434"/>
                  </a:cubicBezTo>
                  <a:cubicBezTo>
                    <a:pt x="337" y="434"/>
                    <a:pt x="432" y="338"/>
                    <a:pt x="432" y="220"/>
                  </a:cubicBezTo>
                  <a:cubicBezTo>
                    <a:pt x="432" y="96"/>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4833350" y="1669850"/>
              <a:ext cx="10975" cy="10850"/>
            </a:xfrm>
            <a:custGeom>
              <a:rect b="b" l="l" r="r" t="t"/>
              <a:pathLst>
                <a:path extrusionOk="0" h="434" w="439">
                  <a:moveTo>
                    <a:pt x="214" y="1"/>
                  </a:moveTo>
                  <a:cubicBezTo>
                    <a:pt x="96" y="5"/>
                    <a:pt x="1" y="101"/>
                    <a:pt x="5" y="219"/>
                  </a:cubicBezTo>
                  <a:cubicBezTo>
                    <a:pt x="5" y="337"/>
                    <a:pt x="100" y="434"/>
                    <a:pt x="220" y="434"/>
                  </a:cubicBezTo>
                  <a:lnTo>
                    <a:pt x="224" y="434"/>
                  </a:lnTo>
                  <a:cubicBezTo>
                    <a:pt x="342" y="434"/>
                    <a:pt x="438" y="333"/>
                    <a:pt x="438" y="215"/>
                  </a:cubicBezTo>
                  <a:cubicBezTo>
                    <a:pt x="433" y="97"/>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4814650" y="1704825"/>
              <a:ext cx="10850" cy="10850"/>
            </a:xfrm>
            <a:custGeom>
              <a:rect b="b" l="l" r="r" t="t"/>
              <a:pathLst>
                <a:path extrusionOk="0" h="434" w="434">
                  <a:moveTo>
                    <a:pt x="215" y="0"/>
                  </a:moveTo>
                  <a:cubicBezTo>
                    <a:pt x="97" y="0"/>
                    <a:pt x="1" y="96"/>
                    <a:pt x="1" y="215"/>
                  </a:cubicBezTo>
                  <a:cubicBezTo>
                    <a:pt x="1" y="338"/>
                    <a:pt x="97" y="433"/>
                    <a:pt x="220" y="433"/>
                  </a:cubicBezTo>
                  <a:cubicBezTo>
                    <a:pt x="339" y="433"/>
                    <a:pt x="434" y="338"/>
                    <a:pt x="434" y="215"/>
                  </a:cubicBezTo>
                  <a:cubicBezTo>
                    <a:pt x="434" y="96"/>
                    <a:pt x="339"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4807150" y="1786500"/>
              <a:ext cx="10850" cy="10850"/>
            </a:xfrm>
            <a:custGeom>
              <a:rect b="b" l="l" r="r" t="t"/>
              <a:pathLst>
                <a:path extrusionOk="0" h="434" w="434">
                  <a:moveTo>
                    <a:pt x="215" y="1"/>
                  </a:moveTo>
                  <a:cubicBezTo>
                    <a:pt x="96" y="1"/>
                    <a:pt x="0" y="96"/>
                    <a:pt x="0" y="215"/>
                  </a:cubicBezTo>
                  <a:cubicBezTo>
                    <a:pt x="0" y="337"/>
                    <a:pt x="101" y="434"/>
                    <a:pt x="219" y="434"/>
                  </a:cubicBezTo>
                  <a:cubicBezTo>
                    <a:pt x="338" y="434"/>
                    <a:pt x="433" y="337"/>
                    <a:pt x="433" y="215"/>
                  </a:cubicBezTo>
                  <a:cubicBezTo>
                    <a:pt x="433" y="96"/>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1"/>
            <p:cNvSpPr/>
            <p:nvPr/>
          </p:nvSpPr>
          <p:spPr>
            <a:xfrm>
              <a:off x="4800875" y="1695500"/>
              <a:ext cx="10850" cy="10825"/>
            </a:xfrm>
            <a:custGeom>
              <a:rect b="b" l="l" r="r" t="t"/>
              <a:pathLst>
                <a:path extrusionOk="0" h="433" w="434">
                  <a:moveTo>
                    <a:pt x="211" y="0"/>
                  </a:moveTo>
                  <a:cubicBezTo>
                    <a:pt x="92" y="5"/>
                    <a:pt x="1" y="100"/>
                    <a:pt x="1" y="219"/>
                  </a:cubicBezTo>
                  <a:cubicBezTo>
                    <a:pt x="1" y="337"/>
                    <a:pt x="101" y="432"/>
                    <a:pt x="220" y="432"/>
                  </a:cubicBezTo>
                  <a:cubicBezTo>
                    <a:pt x="338" y="432"/>
                    <a:pt x="434" y="333"/>
                    <a:pt x="434" y="214"/>
                  </a:cubicBezTo>
                  <a:cubicBezTo>
                    <a:pt x="434" y="96"/>
                    <a:pt x="333"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41"/>
          <p:cNvGrpSpPr/>
          <p:nvPr/>
        </p:nvGrpSpPr>
        <p:grpSpPr>
          <a:xfrm>
            <a:off x="5302425" y="1830925"/>
            <a:ext cx="367950" cy="340750"/>
            <a:chOff x="5302425" y="1546825"/>
            <a:chExt cx="367950" cy="340750"/>
          </a:xfrm>
        </p:grpSpPr>
        <p:sp>
          <p:nvSpPr>
            <p:cNvPr id="938" name="Google Shape;938;p41"/>
            <p:cNvSpPr/>
            <p:nvPr/>
          </p:nvSpPr>
          <p:spPr>
            <a:xfrm>
              <a:off x="5408350" y="1546825"/>
              <a:ext cx="262025" cy="340750"/>
            </a:xfrm>
            <a:custGeom>
              <a:rect b="b" l="l" r="r" t="t"/>
              <a:pathLst>
                <a:path extrusionOk="0" h="13630" w="10481">
                  <a:moveTo>
                    <a:pt x="2935" y="433"/>
                  </a:moveTo>
                  <a:cubicBezTo>
                    <a:pt x="3077" y="433"/>
                    <a:pt x="3222" y="457"/>
                    <a:pt x="3363" y="507"/>
                  </a:cubicBezTo>
                  <a:cubicBezTo>
                    <a:pt x="3322" y="808"/>
                    <a:pt x="3414" y="1172"/>
                    <a:pt x="3637" y="1586"/>
                  </a:cubicBezTo>
                  <a:cubicBezTo>
                    <a:pt x="3673" y="1660"/>
                    <a:pt x="3705" y="1737"/>
                    <a:pt x="3723" y="1814"/>
                  </a:cubicBezTo>
                  <a:cubicBezTo>
                    <a:pt x="3454" y="1677"/>
                    <a:pt x="3153" y="1609"/>
                    <a:pt x="2848" y="1609"/>
                  </a:cubicBezTo>
                  <a:cubicBezTo>
                    <a:pt x="2420" y="1609"/>
                    <a:pt x="2019" y="1742"/>
                    <a:pt x="1682" y="1992"/>
                  </a:cubicBezTo>
                  <a:cubicBezTo>
                    <a:pt x="1627" y="1759"/>
                    <a:pt x="1641" y="1509"/>
                    <a:pt x="1732" y="1267"/>
                  </a:cubicBezTo>
                  <a:cubicBezTo>
                    <a:pt x="1925" y="752"/>
                    <a:pt x="2414" y="433"/>
                    <a:pt x="2935" y="433"/>
                  </a:cubicBezTo>
                  <a:close/>
                  <a:moveTo>
                    <a:pt x="2848" y="2038"/>
                  </a:moveTo>
                  <a:cubicBezTo>
                    <a:pt x="3163" y="2038"/>
                    <a:pt x="3454" y="2129"/>
                    <a:pt x="3710" y="2302"/>
                  </a:cubicBezTo>
                  <a:cubicBezTo>
                    <a:pt x="3705" y="2325"/>
                    <a:pt x="3696" y="2352"/>
                    <a:pt x="3687" y="2375"/>
                  </a:cubicBezTo>
                  <a:cubicBezTo>
                    <a:pt x="3587" y="2634"/>
                    <a:pt x="3372" y="2844"/>
                    <a:pt x="3117" y="2935"/>
                  </a:cubicBezTo>
                  <a:lnTo>
                    <a:pt x="2529" y="2935"/>
                  </a:lnTo>
                  <a:cubicBezTo>
                    <a:pt x="2512" y="2930"/>
                    <a:pt x="2497" y="2926"/>
                    <a:pt x="2484" y="2922"/>
                  </a:cubicBezTo>
                  <a:cubicBezTo>
                    <a:pt x="2215" y="2817"/>
                    <a:pt x="1997" y="2634"/>
                    <a:pt x="1851" y="2407"/>
                  </a:cubicBezTo>
                  <a:cubicBezTo>
                    <a:pt x="2129" y="2169"/>
                    <a:pt x="2480" y="2038"/>
                    <a:pt x="2848" y="2038"/>
                  </a:cubicBezTo>
                  <a:close/>
                  <a:moveTo>
                    <a:pt x="3641" y="3208"/>
                  </a:moveTo>
                  <a:lnTo>
                    <a:pt x="3641" y="3208"/>
                  </a:lnTo>
                  <a:cubicBezTo>
                    <a:pt x="3983" y="3382"/>
                    <a:pt x="4302" y="3609"/>
                    <a:pt x="4575" y="3883"/>
                  </a:cubicBezTo>
                  <a:cubicBezTo>
                    <a:pt x="4284" y="4028"/>
                    <a:pt x="4020" y="4215"/>
                    <a:pt x="3787" y="4444"/>
                  </a:cubicBezTo>
                  <a:lnTo>
                    <a:pt x="3696" y="3399"/>
                  </a:lnTo>
                  <a:cubicBezTo>
                    <a:pt x="3691" y="3327"/>
                    <a:pt x="3669" y="3263"/>
                    <a:pt x="3641" y="3208"/>
                  </a:cubicBezTo>
                  <a:close/>
                  <a:moveTo>
                    <a:pt x="8011" y="4042"/>
                  </a:moveTo>
                  <a:cubicBezTo>
                    <a:pt x="8198" y="4042"/>
                    <a:pt x="8348" y="4192"/>
                    <a:pt x="8348" y="4375"/>
                  </a:cubicBezTo>
                  <a:cubicBezTo>
                    <a:pt x="8348" y="4475"/>
                    <a:pt x="8303" y="4571"/>
                    <a:pt x="8230" y="4635"/>
                  </a:cubicBezTo>
                  <a:cubicBezTo>
                    <a:pt x="8079" y="4466"/>
                    <a:pt x="7915" y="4316"/>
                    <a:pt x="7737" y="4188"/>
                  </a:cubicBezTo>
                  <a:cubicBezTo>
                    <a:pt x="7797" y="4097"/>
                    <a:pt x="7902" y="4042"/>
                    <a:pt x="8011" y="4042"/>
                  </a:cubicBezTo>
                  <a:close/>
                  <a:moveTo>
                    <a:pt x="3195" y="3368"/>
                  </a:moveTo>
                  <a:cubicBezTo>
                    <a:pt x="3231" y="3368"/>
                    <a:pt x="3263" y="3395"/>
                    <a:pt x="3267" y="3432"/>
                  </a:cubicBezTo>
                  <a:lnTo>
                    <a:pt x="3519" y="6421"/>
                  </a:lnTo>
                  <a:cubicBezTo>
                    <a:pt x="3273" y="6357"/>
                    <a:pt x="3012" y="6320"/>
                    <a:pt x="2748" y="6320"/>
                  </a:cubicBezTo>
                  <a:cubicBezTo>
                    <a:pt x="2512" y="6320"/>
                    <a:pt x="2279" y="6348"/>
                    <a:pt x="2060" y="6398"/>
                  </a:cubicBezTo>
                  <a:lnTo>
                    <a:pt x="2306" y="3432"/>
                  </a:lnTo>
                  <a:cubicBezTo>
                    <a:pt x="2310" y="3395"/>
                    <a:pt x="2343" y="3368"/>
                    <a:pt x="2379" y="3368"/>
                  </a:cubicBezTo>
                  <a:close/>
                  <a:moveTo>
                    <a:pt x="4375" y="10699"/>
                  </a:moveTo>
                  <a:cubicBezTo>
                    <a:pt x="4798" y="10927"/>
                    <a:pt x="5273" y="11045"/>
                    <a:pt x="5760" y="11045"/>
                  </a:cubicBezTo>
                  <a:cubicBezTo>
                    <a:pt x="6011" y="11045"/>
                    <a:pt x="6261" y="11014"/>
                    <a:pt x="6503" y="10950"/>
                  </a:cubicBezTo>
                  <a:lnTo>
                    <a:pt x="7332" y="12499"/>
                  </a:lnTo>
                  <a:cubicBezTo>
                    <a:pt x="7409" y="12645"/>
                    <a:pt x="7405" y="12822"/>
                    <a:pt x="7319" y="12968"/>
                  </a:cubicBezTo>
                  <a:cubicBezTo>
                    <a:pt x="7231" y="13110"/>
                    <a:pt x="7081" y="13196"/>
                    <a:pt x="6913" y="13196"/>
                  </a:cubicBezTo>
                  <a:cubicBezTo>
                    <a:pt x="6730" y="13196"/>
                    <a:pt x="6566" y="13096"/>
                    <a:pt x="6484" y="12932"/>
                  </a:cubicBezTo>
                  <a:cubicBezTo>
                    <a:pt x="6034" y="12044"/>
                    <a:pt x="5236" y="11432"/>
                    <a:pt x="4110" y="11109"/>
                  </a:cubicBezTo>
                  <a:cubicBezTo>
                    <a:pt x="4211" y="10982"/>
                    <a:pt x="4297" y="10845"/>
                    <a:pt x="4375" y="10699"/>
                  </a:cubicBezTo>
                  <a:close/>
                  <a:moveTo>
                    <a:pt x="2935" y="1"/>
                  </a:moveTo>
                  <a:cubicBezTo>
                    <a:pt x="2240" y="1"/>
                    <a:pt x="1585" y="427"/>
                    <a:pt x="1326" y="1117"/>
                  </a:cubicBezTo>
                  <a:cubicBezTo>
                    <a:pt x="1162" y="1555"/>
                    <a:pt x="1195" y="2024"/>
                    <a:pt x="1372" y="2421"/>
                  </a:cubicBezTo>
                  <a:cubicBezTo>
                    <a:pt x="949" y="2484"/>
                    <a:pt x="539" y="2612"/>
                    <a:pt x="151" y="2798"/>
                  </a:cubicBezTo>
                  <a:cubicBezTo>
                    <a:pt x="47" y="2853"/>
                    <a:pt x="1" y="2981"/>
                    <a:pt x="56" y="3090"/>
                  </a:cubicBezTo>
                  <a:cubicBezTo>
                    <a:pt x="92" y="3163"/>
                    <a:pt x="169" y="3208"/>
                    <a:pt x="247" y="3208"/>
                  </a:cubicBezTo>
                  <a:cubicBezTo>
                    <a:pt x="279" y="3208"/>
                    <a:pt x="310" y="3199"/>
                    <a:pt x="342" y="3186"/>
                  </a:cubicBezTo>
                  <a:cubicBezTo>
                    <a:pt x="748" y="2989"/>
                    <a:pt x="1181" y="2867"/>
                    <a:pt x="1627" y="2825"/>
                  </a:cubicBezTo>
                  <a:cubicBezTo>
                    <a:pt x="1728" y="2945"/>
                    <a:pt x="1846" y="3050"/>
                    <a:pt x="1978" y="3140"/>
                  </a:cubicBezTo>
                  <a:cubicBezTo>
                    <a:pt x="1923" y="3214"/>
                    <a:pt x="1887" y="3300"/>
                    <a:pt x="1878" y="3399"/>
                  </a:cubicBezTo>
                  <a:lnTo>
                    <a:pt x="1614" y="6543"/>
                  </a:lnTo>
                  <a:cubicBezTo>
                    <a:pt x="1468" y="6608"/>
                    <a:pt x="1326" y="6680"/>
                    <a:pt x="1195" y="6762"/>
                  </a:cubicBezTo>
                  <a:cubicBezTo>
                    <a:pt x="1094" y="6831"/>
                    <a:pt x="1067" y="6963"/>
                    <a:pt x="1130" y="7063"/>
                  </a:cubicBezTo>
                  <a:cubicBezTo>
                    <a:pt x="1172" y="7127"/>
                    <a:pt x="1240" y="7161"/>
                    <a:pt x="1310" y="7161"/>
                  </a:cubicBezTo>
                  <a:cubicBezTo>
                    <a:pt x="1350" y="7161"/>
                    <a:pt x="1390" y="7150"/>
                    <a:pt x="1427" y="7127"/>
                  </a:cubicBezTo>
                  <a:cubicBezTo>
                    <a:pt x="1810" y="6881"/>
                    <a:pt x="2266" y="6749"/>
                    <a:pt x="2748" y="6749"/>
                  </a:cubicBezTo>
                  <a:cubicBezTo>
                    <a:pt x="3309" y="6749"/>
                    <a:pt x="3847" y="6932"/>
                    <a:pt x="4251" y="7260"/>
                  </a:cubicBezTo>
                  <a:cubicBezTo>
                    <a:pt x="4293" y="7291"/>
                    <a:pt x="4339" y="7309"/>
                    <a:pt x="4384" y="7309"/>
                  </a:cubicBezTo>
                  <a:cubicBezTo>
                    <a:pt x="4448" y="7309"/>
                    <a:pt x="4512" y="7281"/>
                    <a:pt x="4552" y="7227"/>
                  </a:cubicBezTo>
                  <a:cubicBezTo>
                    <a:pt x="4630" y="7136"/>
                    <a:pt x="4617" y="6999"/>
                    <a:pt x="4520" y="6922"/>
                  </a:cubicBezTo>
                  <a:cubicBezTo>
                    <a:pt x="4352" y="6789"/>
                    <a:pt x="4165" y="6671"/>
                    <a:pt x="3965" y="6581"/>
                  </a:cubicBezTo>
                  <a:lnTo>
                    <a:pt x="3833" y="5031"/>
                  </a:lnTo>
                  <a:cubicBezTo>
                    <a:pt x="4142" y="4640"/>
                    <a:pt x="4552" y="4339"/>
                    <a:pt x="5012" y="4161"/>
                  </a:cubicBezTo>
                  <a:cubicBezTo>
                    <a:pt x="5296" y="4065"/>
                    <a:pt x="5591" y="4015"/>
                    <a:pt x="5892" y="4015"/>
                  </a:cubicBezTo>
                  <a:cubicBezTo>
                    <a:pt x="7386" y="4015"/>
                    <a:pt x="8598" y="5231"/>
                    <a:pt x="8598" y="6726"/>
                  </a:cubicBezTo>
                  <a:cubicBezTo>
                    <a:pt x="8598" y="6827"/>
                    <a:pt x="8594" y="6926"/>
                    <a:pt x="8585" y="7027"/>
                  </a:cubicBezTo>
                  <a:cubicBezTo>
                    <a:pt x="8499" y="7550"/>
                    <a:pt x="8257" y="8034"/>
                    <a:pt x="7883" y="8430"/>
                  </a:cubicBezTo>
                  <a:cubicBezTo>
                    <a:pt x="7801" y="8517"/>
                    <a:pt x="7805" y="8654"/>
                    <a:pt x="7893" y="8736"/>
                  </a:cubicBezTo>
                  <a:cubicBezTo>
                    <a:pt x="7933" y="8776"/>
                    <a:pt x="7988" y="8795"/>
                    <a:pt x="8038" y="8795"/>
                  </a:cubicBezTo>
                  <a:cubicBezTo>
                    <a:pt x="8097" y="8795"/>
                    <a:pt x="8152" y="8772"/>
                    <a:pt x="8198" y="8726"/>
                  </a:cubicBezTo>
                  <a:cubicBezTo>
                    <a:pt x="8576" y="8326"/>
                    <a:pt x="8840" y="7842"/>
                    <a:pt x="8963" y="7319"/>
                  </a:cubicBezTo>
                  <a:cubicBezTo>
                    <a:pt x="9601" y="7519"/>
                    <a:pt x="10047" y="8116"/>
                    <a:pt x="10047" y="8799"/>
                  </a:cubicBezTo>
                  <a:cubicBezTo>
                    <a:pt x="10047" y="9655"/>
                    <a:pt x="9350" y="10353"/>
                    <a:pt x="8494" y="10353"/>
                  </a:cubicBezTo>
                  <a:cubicBezTo>
                    <a:pt x="8166" y="10353"/>
                    <a:pt x="7851" y="10253"/>
                    <a:pt x="7587" y="10061"/>
                  </a:cubicBezTo>
                  <a:cubicBezTo>
                    <a:pt x="7546" y="10034"/>
                    <a:pt x="7501" y="10021"/>
                    <a:pt x="7456" y="10021"/>
                  </a:cubicBezTo>
                  <a:cubicBezTo>
                    <a:pt x="7410" y="10021"/>
                    <a:pt x="7365" y="10035"/>
                    <a:pt x="7327" y="10066"/>
                  </a:cubicBezTo>
                  <a:cubicBezTo>
                    <a:pt x="6876" y="10425"/>
                    <a:pt x="6335" y="10617"/>
                    <a:pt x="5760" y="10617"/>
                  </a:cubicBezTo>
                  <a:cubicBezTo>
                    <a:pt x="5277" y="10617"/>
                    <a:pt x="4804" y="10476"/>
                    <a:pt x="4398" y="10216"/>
                  </a:cubicBezTo>
                  <a:cubicBezTo>
                    <a:pt x="4362" y="10192"/>
                    <a:pt x="4321" y="10180"/>
                    <a:pt x="4281" y="10180"/>
                  </a:cubicBezTo>
                  <a:cubicBezTo>
                    <a:pt x="4260" y="10180"/>
                    <a:pt x="4240" y="10183"/>
                    <a:pt x="4220" y="10189"/>
                  </a:cubicBezTo>
                  <a:cubicBezTo>
                    <a:pt x="4156" y="10207"/>
                    <a:pt x="4106" y="10253"/>
                    <a:pt x="4083" y="10312"/>
                  </a:cubicBezTo>
                  <a:cubicBezTo>
                    <a:pt x="3769" y="11050"/>
                    <a:pt x="3117" y="11596"/>
                    <a:pt x="2333" y="11775"/>
                  </a:cubicBezTo>
                  <a:cubicBezTo>
                    <a:pt x="2220" y="11802"/>
                    <a:pt x="2146" y="11916"/>
                    <a:pt x="2174" y="12034"/>
                  </a:cubicBezTo>
                  <a:cubicBezTo>
                    <a:pt x="2197" y="12130"/>
                    <a:pt x="2283" y="12198"/>
                    <a:pt x="2384" y="12198"/>
                  </a:cubicBezTo>
                  <a:cubicBezTo>
                    <a:pt x="2398" y="12198"/>
                    <a:pt x="2415" y="12198"/>
                    <a:pt x="2434" y="12194"/>
                  </a:cubicBezTo>
                  <a:cubicBezTo>
                    <a:pt x="2945" y="12075"/>
                    <a:pt x="3414" y="11820"/>
                    <a:pt x="3787" y="11470"/>
                  </a:cubicBezTo>
                  <a:cubicBezTo>
                    <a:pt x="4903" y="11743"/>
                    <a:pt x="5683" y="12298"/>
                    <a:pt x="6097" y="13123"/>
                  </a:cubicBezTo>
                  <a:cubicBezTo>
                    <a:pt x="6257" y="13438"/>
                    <a:pt x="6566" y="13629"/>
                    <a:pt x="6913" y="13629"/>
                  </a:cubicBezTo>
                  <a:cubicBezTo>
                    <a:pt x="7231" y="13629"/>
                    <a:pt x="7523" y="13465"/>
                    <a:pt x="7687" y="13186"/>
                  </a:cubicBezTo>
                  <a:cubicBezTo>
                    <a:pt x="7856" y="12913"/>
                    <a:pt x="7860" y="12576"/>
                    <a:pt x="7710" y="12294"/>
                  </a:cubicBezTo>
                  <a:lnTo>
                    <a:pt x="6913" y="10808"/>
                  </a:lnTo>
                  <a:cubicBezTo>
                    <a:pt x="7109" y="10726"/>
                    <a:pt x="7296" y="10622"/>
                    <a:pt x="7468" y="10499"/>
                  </a:cubicBezTo>
                  <a:cubicBezTo>
                    <a:pt x="7778" y="10686"/>
                    <a:pt x="8129" y="10786"/>
                    <a:pt x="8494" y="10786"/>
                  </a:cubicBezTo>
                  <a:cubicBezTo>
                    <a:pt x="9588" y="10786"/>
                    <a:pt x="10480" y="9897"/>
                    <a:pt x="10480" y="8799"/>
                  </a:cubicBezTo>
                  <a:cubicBezTo>
                    <a:pt x="10480" y="7897"/>
                    <a:pt x="9879" y="7123"/>
                    <a:pt x="9027" y="6890"/>
                  </a:cubicBezTo>
                  <a:cubicBezTo>
                    <a:pt x="9031" y="6835"/>
                    <a:pt x="9031" y="6781"/>
                    <a:pt x="9031" y="6726"/>
                  </a:cubicBezTo>
                  <a:cubicBezTo>
                    <a:pt x="9031" y="6512"/>
                    <a:pt x="9008" y="6303"/>
                    <a:pt x="8968" y="6097"/>
                  </a:cubicBezTo>
                  <a:cubicBezTo>
                    <a:pt x="9336" y="5527"/>
                    <a:pt x="9537" y="4863"/>
                    <a:pt x="9537" y="4179"/>
                  </a:cubicBezTo>
                  <a:cubicBezTo>
                    <a:pt x="9537" y="3901"/>
                    <a:pt x="9500" y="3618"/>
                    <a:pt x="9437" y="3350"/>
                  </a:cubicBezTo>
                  <a:cubicBezTo>
                    <a:pt x="9414" y="3249"/>
                    <a:pt x="9325" y="3185"/>
                    <a:pt x="9228" y="3185"/>
                  </a:cubicBezTo>
                  <a:cubicBezTo>
                    <a:pt x="9212" y="3185"/>
                    <a:pt x="9195" y="3187"/>
                    <a:pt x="9178" y="3191"/>
                  </a:cubicBezTo>
                  <a:cubicBezTo>
                    <a:pt x="9058" y="3218"/>
                    <a:pt x="8991" y="3336"/>
                    <a:pt x="9018" y="3450"/>
                  </a:cubicBezTo>
                  <a:cubicBezTo>
                    <a:pt x="9073" y="3687"/>
                    <a:pt x="9104" y="3933"/>
                    <a:pt x="9104" y="4179"/>
                  </a:cubicBezTo>
                  <a:cubicBezTo>
                    <a:pt x="9104" y="4653"/>
                    <a:pt x="8999" y="5113"/>
                    <a:pt x="8795" y="5532"/>
                  </a:cubicBezTo>
                  <a:cubicBezTo>
                    <a:pt x="8713" y="5332"/>
                    <a:pt x="8612" y="5145"/>
                    <a:pt x="8494" y="4972"/>
                  </a:cubicBezTo>
                  <a:cubicBezTo>
                    <a:pt x="8671" y="4831"/>
                    <a:pt x="8781" y="4612"/>
                    <a:pt x="8781" y="4375"/>
                  </a:cubicBezTo>
                  <a:cubicBezTo>
                    <a:pt x="8781" y="3952"/>
                    <a:pt x="8434" y="3609"/>
                    <a:pt x="8011" y="3609"/>
                  </a:cubicBezTo>
                  <a:cubicBezTo>
                    <a:pt x="7751" y="3609"/>
                    <a:pt x="7510" y="3746"/>
                    <a:pt x="7373" y="3956"/>
                  </a:cubicBezTo>
                  <a:cubicBezTo>
                    <a:pt x="6930" y="3719"/>
                    <a:pt x="6425" y="3586"/>
                    <a:pt x="5892" y="3586"/>
                  </a:cubicBezTo>
                  <a:cubicBezTo>
                    <a:pt x="5591" y="3586"/>
                    <a:pt x="5296" y="3628"/>
                    <a:pt x="5008" y="3710"/>
                  </a:cubicBezTo>
                  <a:cubicBezTo>
                    <a:pt x="4694" y="3368"/>
                    <a:pt x="4316" y="3077"/>
                    <a:pt x="3906" y="2858"/>
                  </a:cubicBezTo>
                  <a:cubicBezTo>
                    <a:pt x="3978" y="2758"/>
                    <a:pt x="4043" y="2648"/>
                    <a:pt x="4087" y="2530"/>
                  </a:cubicBezTo>
                  <a:cubicBezTo>
                    <a:pt x="4192" y="2266"/>
                    <a:pt x="4207" y="1983"/>
                    <a:pt x="4142" y="1714"/>
                  </a:cubicBezTo>
                  <a:cubicBezTo>
                    <a:pt x="4676" y="1309"/>
                    <a:pt x="5336" y="1086"/>
                    <a:pt x="6011" y="1086"/>
                  </a:cubicBezTo>
                  <a:cubicBezTo>
                    <a:pt x="7113" y="1086"/>
                    <a:pt x="8143" y="1683"/>
                    <a:pt x="8694" y="2639"/>
                  </a:cubicBezTo>
                  <a:cubicBezTo>
                    <a:pt x="8735" y="2712"/>
                    <a:pt x="8808" y="2749"/>
                    <a:pt x="8881" y="2749"/>
                  </a:cubicBezTo>
                  <a:cubicBezTo>
                    <a:pt x="8917" y="2749"/>
                    <a:pt x="8953" y="2739"/>
                    <a:pt x="8991" y="2722"/>
                  </a:cubicBezTo>
                  <a:cubicBezTo>
                    <a:pt x="9090" y="2661"/>
                    <a:pt x="9127" y="2530"/>
                    <a:pt x="9068" y="2425"/>
                  </a:cubicBezTo>
                  <a:cubicBezTo>
                    <a:pt x="8440" y="1332"/>
                    <a:pt x="7268" y="653"/>
                    <a:pt x="6011" y="653"/>
                  </a:cubicBezTo>
                  <a:cubicBezTo>
                    <a:pt x="5281" y="653"/>
                    <a:pt x="4566" y="884"/>
                    <a:pt x="3974" y="1300"/>
                  </a:cubicBezTo>
                  <a:cubicBezTo>
                    <a:pt x="3824" y="999"/>
                    <a:pt x="3759" y="739"/>
                    <a:pt x="3792" y="548"/>
                  </a:cubicBezTo>
                  <a:cubicBezTo>
                    <a:pt x="3824" y="361"/>
                    <a:pt x="3714" y="174"/>
                    <a:pt x="3536" y="110"/>
                  </a:cubicBezTo>
                  <a:cubicBezTo>
                    <a:pt x="3338" y="36"/>
                    <a:pt x="3135" y="1"/>
                    <a:pt x="29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5302425" y="1629375"/>
              <a:ext cx="147750" cy="223675"/>
            </a:xfrm>
            <a:custGeom>
              <a:rect b="b" l="l" r="r" t="t"/>
              <a:pathLst>
                <a:path extrusionOk="0" h="8947" w="5910">
                  <a:moveTo>
                    <a:pt x="3688" y="0"/>
                  </a:moveTo>
                  <a:cubicBezTo>
                    <a:pt x="3637" y="0"/>
                    <a:pt x="3587" y="17"/>
                    <a:pt x="3546" y="53"/>
                  </a:cubicBezTo>
                  <a:cubicBezTo>
                    <a:pt x="3054" y="467"/>
                    <a:pt x="2661" y="995"/>
                    <a:pt x="2411" y="1584"/>
                  </a:cubicBezTo>
                  <a:cubicBezTo>
                    <a:pt x="1763" y="1702"/>
                    <a:pt x="1172" y="2038"/>
                    <a:pt x="730" y="2536"/>
                  </a:cubicBezTo>
                  <a:cubicBezTo>
                    <a:pt x="260" y="3073"/>
                    <a:pt x="0" y="3761"/>
                    <a:pt x="0" y="4477"/>
                  </a:cubicBezTo>
                  <a:cubicBezTo>
                    <a:pt x="0" y="6099"/>
                    <a:pt x="1321" y="7415"/>
                    <a:pt x="2944" y="7415"/>
                  </a:cubicBezTo>
                  <a:cubicBezTo>
                    <a:pt x="3094" y="7415"/>
                    <a:pt x="3249" y="7402"/>
                    <a:pt x="3399" y="7379"/>
                  </a:cubicBezTo>
                  <a:cubicBezTo>
                    <a:pt x="3846" y="8235"/>
                    <a:pt x="4694" y="8828"/>
                    <a:pt x="5655" y="8946"/>
                  </a:cubicBezTo>
                  <a:lnTo>
                    <a:pt x="5682" y="8946"/>
                  </a:lnTo>
                  <a:cubicBezTo>
                    <a:pt x="5792" y="8946"/>
                    <a:pt x="5883" y="8864"/>
                    <a:pt x="5897" y="8755"/>
                  </a:cubicBezTo>
                  <a:cubicBezTo>
                    <a:pt x="5910" y="8637"/>
                    <a:pt x="5828" y="8532"/>
                    <a:pt x="5710" y="8518"/>
                  </a:cubicBezTo>
                  <a:cubicBezTo>
                    <a:pt x="4844" y="8414"/>
                    <a:pt x="4087" y="7857"/>
                    <a:pt x="3723" y="7064"/>
                  </a:cubicBezTo>
                  <a:cubicBezTo>
                    <a:pt x="3409" y="6199"/>
                    <a:pt x="3600" y="5237"/>
                    <a:pt x="4224" y="4559"/>
                  </a:cubicBezTo>
                  <a:cubicBezTo>
                    <a:pt x="4301" y="4472"/>
                    <a:pt x="4297" y="4335"/>
                    <a:pt x="4211" y="4253"/>
                  </a:cubicBezTo>
                  <a:cubicBezTo>
                    <a:pt x="4170" y="4217"/>
                    <a:pt x="4118" y="4199"/>
                    <a:pt x="4066" y="4199"/>
                  </a:cubicBezTo>
                  <a:cubicBezTo>
                    <a:pt x="4007" y="4199"/>
                    <a:pt x="3949" y="4221"/>
                    <a:pt x="3905" y="4267"/>
                  </a:cubicBezTo>
                  <a:cubicBezTo>
                    <a:pt x="3231" y="5005"/>
                    <a:pt x="2989" y="6017"/>
                    <a:pt x="3245" y="6965"/>
                  </a:cubicBezTo>
                  <a:cubicBezTo>
                    <a:pt x="3144" y="6978"/>
                    <a:pt x="3044" y="6987"/>
                    <a:pt x="2939" y="6987"/>
                  </a:cubicBezTo>
                  <a:cubicBezTo>
                    <a:pt x="1559" y="6987"/>
                    <a:pt x="434" y="5857"/>
                    <a:pt x="434" y="4477"/>
                  </a:cubicBezTo>
                  <a:cubicBezTo>
                    <a:pt x="434" y="3228"/>
                    <a:pt x="1363" y="2162"/>
                    <a:pt x="2593" y="1989"/>
                  </a:cubicBezTo>
                  <a:cubicBezTo>
                    <a:pt x="2671" y="1979"/>
                    <a:pt x="2739" y="1929"/>
                    <a:pt x="2766" y="1857"/>
                  </a:cubicBezTo>
                  <a:cubicBezTo>
                    <a:pt x="2989" y="1287"/>
                    <a:pt x="3354" y="777"/>
                    <a:pt x="3823" y="381"/>
                  </a:cubicBezTo>
                  <a:cubicBezTo>
                    <a:pt x="3914" y="303"/>
                    <a:pt x="3928" y="166"/>
                    <a:pt x="3851" y="76"/>
                  </a:cubicBezTo>
                  <a:cubicBezTo>
                    <a:pt x="3808" y="25"/>
                    <a:pt x="3748" y="0"/>
                    <a:pt x="36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5471575" y="1768375"/>
              <a:ext cx="10850" cy="10850"/>
            </a:xfrm>
            <a:custGeom>
              <a:rect b="b" l="l" r="r" t="t"/>
              <a:pathLst>
                <a:path extrusionOk="0" h="434" w="434">
                  <a:moveTo>
                    <a:pt x="214" y="1"/>
                  </a:moveTo>
                  <a:cubicBezTo>
                    <a:pt x="96" y="1"/>
                    <a:pt x="0" y="97"/>
                    <a:pt x="0" y="215"/>
                  </a:cubicBezTo>
                  <a:cubicBezTo>
                    <a:pt x="0" y="339"/>
                    <a:pt x="101" y="434"/>
                    <a:pt x="219" y="434"/>
                  </a:cubicBezTo>
                  <a:cubicBezTo>
                    <a:pt x="338" y="434"/>
                    <a:pt x="433" y="339"/>
                    <a:pt x="433" y="215"/>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1"/>
            <p:cNvSpPr/>
            <p:nvPr/>
          </p:nvSpPr>
          <p:spPr>
            <a:xfrm>
              <a:off x="5483875" y="1778400"/>
              <a:ext cx="10850" cy="10750"/>
            </a:xfrm>
            <a:custGeom>
              <a:rect b="b" l="l" r="r" t="t"/>
              <a:pathLst>
                <a:path extrusionOk="0" h="430" w="434">
                  <a:moveTo>
                    <a:pt x="214" y="1"/>
                  </a:moveTo>
                  <a:cubicBezTo>
                    <a:pt x="96" y="1"/>
                    <a:pt x="0" y="96"/>
                    <a:pt x="0" y="215"/>
                  </a:cubicBezTo>
                  <a:cubicBezTo>
                    <a:pt x="0" y="333"/>
                    <a:pt x="96" y="430"/>
                    <a:pt x="214" y="430"/>
                  </a:cubicBezTo>
                  <a:cubicBezTo>
                    <a:pt x="338" y="430"/>
                    <a:pt x="433" y="333"/>
                    <a:pt x="433" y="215"/>
                  </a:cubicBezTo>
                  <a:cubicBezTo>
                    <a:pt x="433" y="96"/>
                    <a:pt x="338"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1"/>
            <p:cNvSpPr/>
            <p:nvPr/>
          </p:nvSpPr>
          <p:spPr>
            <a:xfrm>
              <a:off x="5452200" y="1787750"/>
              <a:ext cx="10850" cy="10725"/>
            </a:xfrm>
            <a:custGeom>
              <a:rect b="b" l="l" r="r" t="t"/>
              <a:pathLst>
                <a:path extrusionOk="0" h="429" w="434">
                  <a:moveTo>
                    <a:pt x="215" y="1"/>
                  </a:moveTo>
                  <a:cubicBezTo>
                    <a:pt x="97" y="1"/>
                    <a:pt x="1" y="96"/>
                    <a:pt x="1" y="214"/>
                  </a:cubicBezTo>
                  <a:cubicBezTo>
                    <a:pt x="1" y="333"/>
                    <a:pt x="97" y="429"/>
                    <a:pt x="220" y="429"/>
                  </a:cubicBezTo>
                  <a:cubicBezTo>
                    <a:pt x="338" y="429"/>
                    <a:pt x="434" y="333"/>
                    <a:pt x="434" y="214"/>
                  </a:cubicBezTo>
                  <a:cubicBezTo>
                    <a:pt x="434" y="96"/>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5622850" y="1782725"/>
              <a:ext cx="10850" cy="10850"/>
            </a:xfrm>
            <a:custGeom>
              <a:rect b="b" l="l" r="r" t="t"/>
              <a:pathLst>
                <a:path extrusionOk="0" h="434" w="434">
                  <a:moveTo>
                    <a:pt x="215" y="1"/>
                  </a:moveTo>
                  <a:cubicBezTo>
                    <a:pt x="96" y="1"/>
                    <a:pt x="1" y="101"/>
                    <a:pt x="1" y="219"/>
                  </a:cubicBezTo>
                  <a:cubicBezTo>
                    <a:pt x="1" y="339"/>
                    <a:pt x="100" y="434"/>
                    <a:pt x="219" y="434"/>
                  </a:cubicBezTo>
                  <a:cubicBezTo>
                    <a:pt x="337" y="434"/>
                    <a:pt x="434" y="333"/>
                    <a:pt x="434" y="215"/>
                  </a:cubicBezTo>
                  <a:cubicBezTo>
                    <a:pt x="434" y="97"/>
                    <a:pt x="337"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1"/>
            <p:cNvSpPr/>
            <p:nvPr/>
          </p:nvSpPr>
          <p:spPr>
            <a:xfrm>
              <a:off x="5593000" y="1693200"/>
              <a:ext cx="10850" cy="10850"/>
            </a:xfrm>
            <a:custGeom>
              <a:rect b="b" l="l" r="r" t="t"/>
              <a:pathLst>
                <a:path extrusionOk="0" h="434" w="434">
                  <a:moveTo>
                    <a:pt x="215" y="1"/>
                  </a:moveTo>
                  <a:cubicBezTo>
                    <a:pt x="97" y="5"/>
                    <a:pt x="0" y="101"/>
                    <a:pt x="0" y="219"/>
                  </a:cubicBezTo>
                  <a:cubicBezTo>
                    <a:pt x="0" y="338"/>
                    <a:pt x="101" y="434"/>
                    <a:pt x="219" y="434"/>
                  </a:cubicBezTo>
                  <a:cubicBezTo>
                    <a:pt x="337" y="434"/>
                    <a:pt x="434" y="338"/>
                    <a:pt x="434" y="215"/>
                  </a:cubicBezTo>
                  <a:cubicBezTo>
                    <a:pt x="434" y="97"/>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5364500" y="1738550"/>
              <a:ext cx="10850" cy="10725"/>
            </a:xfrm>
            <a:custGeom>
              <a:rect b="b" l="l" r="r" t="t"/>
              <a:pathLst>
                <a:path extrusionOk="0" h="429" w="434">
                  <a:moveTo>
                    <a:pt x="215" y="1"/>
                  </a:moveTo>
                  <a:cubicBezTo>
                    <a:pt x="96" y="1"/>
                    <a:pt x="1" y="96"/>
                    <a:pt x="1" y="214"/>
                  </a:cubicBezTo>
                  <a:cubicBezTo>
                    <a:pt x="5" y="333"/>
                    <a:pt x="100" y="428"/>
                    <a:pt x="220" y="428"/>
                  </a:cubicBezTo>
                  <a:cubicBezTo>
                    <a:pt x="338" y="428"/>
                    <a:pt x="434" y="333"/>
                    <a:pt x="434" y="214"/>
                  </a:cubicBezTo>
                  <a:cubicBezTo>
                    <a:pt x="434" y="96"/>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5416775" y="1653925"/>
              <a:ext cx="10850" cy="10850"/>
            </a:xfrm>
            <a:custGeom>
              <a:rect b="b" l="l" r="r" t="t"/>
              <a:pathLst>
                <a:path extrusionOk="0" h="434" w="434">
                  <a:moveTo>
                    <a:pt x="215" y="0"/>
                  </a:moveTo>
                  <a:cubicBezTo>
                    <a:pt x="97" y="5"/>
                    <a:pt x="1" y="100"/>
                    <a:pt x="1" y="219"/>
                  </a:cubicBezTo>
                  <a:cubicBezTo>
                    <a:pt x="5" y="337"/>
                    <a:pt x="101" y="433"/>
                    <a:pt x="219" y="433"/>
                  </a:cubicBezTo>
                  <a:cubicBezTo>
                    <a:pt x="339" y="433"/>
                    <a:pt x="434" y="333"/>
                    <a:pt x="434" y="214"/>
                  </a:cubicBezTo>
                  <a:cubicBezTo>
                    <a:pt x="434" y="95"/>
                    <a:pt x="339"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5522150" y="1586700"/>
              <a:ext cx="38425" cy="38425"/>
            </a:xfrm>
            <a:custGeom>
              <a:rect b="b" l="l" r="r" t="t"/>
              <a:pathLst>
                <a:path extrusionOk="0" h="1537" w="1537">
                  <a:moveTo>
                    <a:pt x="766" y="433"/>
                  </a:moveTo>
                  <a:cubicBezTo>
                    <a:pt x="953" y="433"/>
                    <a:pt x="1103" y="584"/>
                    <a:pt x="1103" y="771"/>
                  </a:cubicBezTo>
                  <a:cubicBezTo>
                    <a:pt x="1103" y="953"/>
                    <a:pt x="953" y="1104"/>
                    <a:pt x="766" y="1104"/>
                  </a:cubicBezTo>
                  <a:cubicBezTo>
                    <a:pt x="584" y="1104"/>
                    <a:pt x="433" y="953"/>
                    <a:pt x="433" y="771"/>
                  </a:cubicBezTo>
                  <a:cubicBezTo>
                    <a:pt x="433" y="584"/>
                    <a:pt x="584" y="433"/>
                    <a:pt x="766" y="433"/>
                  </a:cubicBezTo>
                  <a:close/>
                  <a:moveTo>
                    <a:pt x="766" y="0"/>
                  </a:moveTo>
                  <a:cubicBezTo>
                    <a:pt x="347" y="0"/>
                    <a:pt x="0" y="347"/>
                    <a:pt x="0" y="771"/>
                  </a:cubicBezTo>
                  <a:cubicBezTo>
                    <a:pt x="0" y="1190"/>
                    <a:pt x="347" y="1537"/>
                    <a:pt x="766" y="1537"/>
                  </a:cubicBezTo>
                  <a:cubicBezTo>
                    <a:pt x="1190" y="1537"/>
                    <a:pt x="1536" y="1190"/>
                    <a:pt x="1536" y="771"/>
                  </a:cubicBezTo>
                  <a:cubicBezTo>
                    <a:pt x="1536" y="347"/>
                    <a:pt x="1190" y="0"/>
                    <a:pt x="7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5570125" y="1595025"/>
              <a:ext cx="38300" cy="38300"/>
            </a:xfrm>
            <a:custGeom>
              <a:rect b="b" l="l" r="r" t="t"/>
              <a:pathLst>
                <a:path extrusionOk="0" h="1532" w="1532">
                  <a:moveTo>
                    <a:pt x="766" y="428"/>
                  </a:moveTo>
                  <a:cubicBezTo>
                    <a:pt x="952" y="428"/>
                    <a:pt x="1102" y="579"/>
                    <a:pt x="1102" y="766"/>
                  </a:cubicBezTo>
                  <a:cubicBezTo>
                    <a:pt x="1102" y="952"/>
                    <a:pt x="952" y="1103"/>
                    <a:pt x="766" y="1103"/>
                  </a:cubicBezTo>
                  <a:cubicBezTo>
                    <a:pt x="583" y="1103"/>
                    <a:pt x="432" y="952"/>
                    <a:pt x="432" y="766"/>
                  </a:cubicBezTo>
                  <a:cubicBezTo>
                    <a:pt x="432" y="579"/>
                    <a:pt x="583" y="428"/>
                    <a:pt x="766" y="428"/>
                  </a:cubicBezTo>
                  <a:close/>
                  <a:moveTo>
                    <a:pt x="766" y="1"/>
                  </a:moveTo>
                  <a:cubicBezTo>
                    <a:pt x="341" y="1"/>
                    <a:pt x="0" y="342"/>
                    <a:pt x="0" y="766"/>
                  </a:cubicBezTo>
                  <a:cubicBezTo>
                    <a:pt x="0" y="1189"/>
                    <a:pt x="341" y="1532"/>
                    <a:pt x="766" y="1532"/>
                  </a:cubicBezTo>
                  <a:cubicBezTo>
                    <a:pt x="1189" y="1532"/>
                    <a:pt x="1531" y="1189"/>
                    <a:pt x="1531" y="766"/>
                  </a:cubicBezTo>
                  <a:cubicBezTo>
                    <a:pt x="1531" y="342"/>
                    <a:pt x="1189" y="1"/>
                    <a:pt x="7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1"/>
          <p:cNvSpPr/>
          <p:nvPr/>
        </p:nvSpPr>
        <p:spPr>
          <a:xfrm>
            <a:off x="4093050" y="2160825"/>
            <a:ext cx="12225" cy="10850"/>
          </a:xfrm>
          <a:custGeom>
            <a:rect b="b" l="l" r="r" t="t"/>
            <a:pathLst>
              <a:path extrusionOk="0" h="434" w="489">
                <a:moveTo>
                  <a:pt x="215" y="1"/>
                </a:moveTo>
                <a:cubicBezTo>
                  <a:pt x="97" y="1"/>
                  <a:pt x="1" y="97"/>
                  <a:pt x="1" y="219"/>
                </a:cubicBezTo>
                <a:cubicBezTo>
                  <a:pt x="1" y="337"/>
                  <a:pt x="97" y="434"/>
                  <a:pt x="215" y="434"/>
                </a:cubicBezTo>
                <a:lnTo>
                  <a:pt x="274" y="434"/>
                </a:lnTo>
                <a:cubicBezTo>
                  <a:pt x="393" y="434"/>
                  <a:pt x="488" y="333"/>
                  <a:pt x="488" y="215"/>
                </a:cubicBezTo>
                <a:cubicBezTo>
                  <a:pt x="488" y="97"/>
                  <a:pt x="389" y="1"/>
                  <a:pt x="2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 name="Google Shape;950;p41"/>
          <p:cNvGrpSpPr/>
          <p:nvPr/>
        </p:nvGrpSpPr>
        <p:grpSpPr>
          <a:xfrm>
            <a:off x="4088275" y="1872600"/>
            <a:ext cx="369325" cy="299075"/>
            <a:chOff x="4088275" y="1588525"/>
            <a:chExt cx="369325" cy="299075"/>
          </a:xfrm>
        </p:grpSpPr>
        <p:sp>
          <p:nvSpPr>
            <p:cNvPr id="951" name="Google Shape;951;p41"/>
            <p:cNvSpPr/>
            <p:nvPr/>
          </p:nvSpPr>
          <p:spPr>
            <a:xfrm>
              <a:off x="4088275" y="1588525"/>
              <a:ext cx="369325" cy="299075"/>
            </a:xfrm>
            <a:custGeom>
              <a:rect b="b" l="l" r="r" t="t"/>
              <a:pathLst>
                <a:path extrusionOk="0" h="11963" w="14773">
                  <a:moveTo>
                    <a:pt x="8216" y="3367"/>
                  </a:moveTo>
                  <a:lnTo>
                    <a:pt x="8216" y="3710"/>
                  </a:lnTo>
                  <a:cubicBezTo>
                    <a:pt x="8216" y="3855"/>
                    <a:pt x="8279" y="3987"/>
                    <a:pt x="8389" y="4078"/>
                  </a:cubicBezTo>
                  <a:cubicBezTo>
                    <a:pt x="8475" y="4147"/>
                    <a:pt x="8580" y="4183"/>
                    <a:pt x="8689" y="4183"/>
                  </a:cubicBezTo>
                  <a:lnTo>
                    <a:pt x="9337" y="4183"/>
                  </a:lnTo>
                  <a:lnTo>
                    <a:pt x="9337" y="7218"/>
                  </a:lnTo>
                  <a:cubicBezTo>
                    <a:pt x="9337" y="7418"/>
                    <a:pt x="9469" y="7600"/>
                    <a:pt x="9660" y="7664"/>
                  </a:cubicBezTo>
                  <a:lnTo>
                    <a:pt x="11387" y="8243"/>
                  </a:lnTo>
                  <a:cubicBezTo>
                    <a:pt x="11433" y="8261"/>
                    <a:pt x="11482" y="8265"/>
                    <a:pt x="11532" y="8265"/>
                  </a:cubicBezTo>
                  <a:lnTo>
                    <a:pt x="11560" y="8265"/>
                  </a:lnTo>
                  <a:cubicBezTo>
                    <a:pt x="11570" y="8288"/>
                    <a:pt x="11578" y="8307"/>
                    <a:pt x="11591" y="8325"/>
                  </a:cubicBezTo>
                  <a:lnTo>
                    <a:pt x="12726" y="10006"/>
                  </a:lnTo>
                  <a:cubicBezTo>
                    <a:pt x="11957" y="10252"/>
                    <a:pt x="10621" y="10644"/>
                    <a:pt x="9509" y="10780"/>
                  </a:cubicBezTo>
                  <a:lnTo>
                    <a:pt x="8480" y="8990"/>
                  </a:lnTo>
                  <a:cubicBezTo>
                    <a:pt x="8443" y="8927"/>
                    <a:pt x="8371" y="8885"/>
                    <a:pt x="8293" y="8881"/>
                  </a:cubicBezTo>
                  <a:lnTo>
                    <a:pt x="6853" y="8867"/>
                  </a:lnTo>
                  <a:cubicBezTo>
                    <a:pt x="6830" y="8867"/>
                    <a:pt x="6813" y="8849"/>
                    <a:pt x="6813" y="8826"/>
                  </a:cubicBezTo>
                  <a:lnTo>
                    <a:pt x="6813" y="8243"/>
                  </a:lnTo>
                  <a:cubicBezTo>
                    <a:pt x="6912" y="8238"/>
                    <a:pt x="7040" y="8234"/>
                    <a:pt x="7173" y="8220"/>
                  </a:cubicBezTo>
                  <a:cubicBezTo>
                    <a:pt x="7627" y="8170"/>
                    <a:pt x="7978" y="8033"/>
                    <a:pt x="8211" y="7819"/>
                  </a:cubicBezTo>
                  <a:cubicBezTo>
                    <a:pt x="8426" y="7619"/>
                    <a:pt x="8539" y="7359"/>
                    <a:pt x="8539" y="7049"/>
                  </a:cubicBezTo>
                  <a:cubicBezTo>
                    <a:pt x="8539" y="6931"/>
                    <a:pt x="8439" y="6835"/>
                    <a:pt x="8321" y="6835"/>
                  </a:cubicBezTo>
                  <a:cubicBezTo>
                    <a:pt x="8202" y="6835"/>
                    <a:pt x="8106" y="6931"/>
                    <a:pt x="8106" y="7049"/>
                  </a:cubicBezTo>
                  <a:cubicBezTo>
                    <a:pt x="8106" y="7236"/>
                    <a:pt x="8043" y="7386"/>
                    <a:pt x="7919" y="7500"/>
                  </a:cubicBezTo>
                  <a:cubicBezTo>
                    <a:pt x="7650" y="7746"/>
                    <a:pt x="7135" y="7806"/>
                    <a:pt x="6813" y="7810"/>
                  </a:cubicBezTo>
                  <a:lnTo>
                    <a:pt x="6813" y="6953"/>
                  </a:lnTo>
                  <a:cubicBezTo>
                    <a:pt x="6813" y="6835"/>
                    <a:pt x="6717" y="6734"/>
                    <a:pt x="6598" y="6734"/>
                  </a:cubicBezTo>
                  <a:lnTo>
                    <a:pt x="5719" y="6734"/>
                  </a:lnTo>
                  <a:cubicBezTo>
                    <a:pt x="5696" y="6734"/>
                    <a:pt x="5678" y="6717"/>
                    <a:pt x="5678" y="6698"/>
                  </a:cubicBezTo>
                  <a:cubicBezTo>
                    <a:pt x="5610" y="4853"/>
                    <a:pt x="6142" y="3842"/>
                    <a:pt x="6370" y="3495"/>
                  </a:cubicBezTo>
                  <a:cubicBezTo>
                    <a:pt x="6397" y="3454"/>
                    <a:pt x="6430" y="3413"/>
                    <a:pt x="6466" y="3367"/>
                  </a:cubicBezTo>
                  <a:close/>
                  <a:moveTo>
                    <a:pt x="13433" y="10234"/>
                  </a:moveTo>
                  <a:cubicBezTo>
                    <a:pt x="13442" y="10234"/>
                    <a:pt x="13446" y="10234"/>
                    <a:pt x="13456" y="10239"/>
                  </a:cubicBezTo>
                  <a:cubicBezTo>
                    <a:pt x="13761" y="10430"/>
                    <a:pt x="14280" y="10845"/>
                    <a:pt x="14331" y="11482"/>
                  </a:cubicBezTo>
                  <a:cubicBezTo>
                    <a:pt x="14331" y="11501"/>
                    <a:pt x="14325" y="11510"/>
                    <a:pt x="14321" y="11514"/>
                  </a:cubicBezTo>
                  <a:cubicBezTo>
                    <a:pt x="14312" y="11524"/>
                    <a:pt x="14303" y="11528"/>
                    <a:pt x="14289" y="11528"/>
                  </a:cubicBezTo>
                  <a:lnTo>
                    <a:pt x="9032" y="11528"/>
                  </a:lnTo>
                  <a:cubicBezTo>
                    <a:pt x="9009" y="11528"/>
                    <a:pt x="8990" y="11510"/>
                    <a:pt x="8990" y="11487"/>
                  </a:cubicBezTo>
                  <a:lnTo>
                    <a:pt x="8990" y="11300"/>
                  </a:lnTo>
                  <a:cubicBezTo>
                    <a:pt x="8990" y="11278"/>
                    <a:pt x="9009" y="11259"/>
                    <a:pt x="9027" y="11259"/>
                  </a:cubicBezTo>
                  <a:cubicBezTo>
                    <a:pt x="10571" y="11182"/>
                    <a:pt x="12781" y="10458"/>
                    <a:pt x="13419" y="10234"/>
                  </a:cubicBezTo>
                  <a:close/>
                  <a:moveTo>
                    <a:pt x="5217" y="0"/>
                  </a:moveTo>
                  <a:cubicBezTo>
                    <a:pt x="4958" y="0"/>
                    <a:pt x="4744" y="210"/>
                    <a:pt x="4744" y="474"/>
                  </a:cubicBezTo>
                  <a:lnTo>
                    <a:pt x="4744" y="1759"/>
                  </a:lnTo>
                  <a:cubicBezTo>
                    <a:pt x="4744" y="2511"/>
                    <a:pt x="5268" y="3149"/>
                    <a:pt x="5970" y="3323"/>
                  </a:cubicBezTo>
                  <a:cubicBezTo>
                    <a:pt x="5450" y="4147"/>
                    <a:pt x="5291" y="5203"/>
                    <a:pt x="5255" y="5974"/>
                  </a:cubicBezTo>
                  <a:lnTo>
                    <a:pt x="5181" y="5823"/>
                  </a:lnTo>
                  <a:cubicBezTo>
                    <a:pt x="5099" y="5646"/>
                    <a:pt x="4948" y="5510"/>
                    <a:pt x="4762" y="5445"/>
                  </a:cubicBezTo>
                  <a:cubicBezTo>
                    <a:pt x="4685" y="5418"/>
                    <a:pt x="4604" y="5404"/>
                    <a:pt x="4523" y="5404"/>
                  </a:cubicBezTo>
                  <a:cubicBezTo>
                    <a:pt x="4413" y="5404"/>
                    <a:pt x="4304" y="5429"/>
                    <a:pt x="4201" y="5482"/>
                  </a:cubicBezTo>
                  <a:cubicBezTo>
                    <a:pt x="4119" y="5523"/>
                    <a:pt x="4052" y="5577"/>
                    <a:pt x="3991" y="5646"/>
                  </a:cubicBezTo>
                  <a:lnTo>
                    <a:pt x="3600" y="4793"/>
                  </a:lnTo>
                  <a:cubicBezTo>
                    <a:pt x="3532" y="4644"/>
                    <a:pt x="3404" y="4525"/>
                    <a:pt x="3249" y="4471"/>
                  </a:cubicBezTo>
                  <a:cubicBezTo>
                    <a:pt x="3182" y="4447"/>
                    <a:pt x="3113" y="4435"/>
                    <a:pt x="3045" y="4435"/>
                  </a:cubicBezTo>
                  <a:cubicBezTo>
                    <a:pt x="2959" y="4435"/>
                    <a:pt x="2873" y="4454"/>
                    <a:pt x="2794" y="4493"/>
                  </a:cubicBezTo>
                  <a:cubicBezTo>
                    <a:pt x="2744" y="4516"/>
                    <a:pt x="2702" y="4543"/>
                    <a:pt x="2662" y="4580"/>
                  </a:cubicBezTo>
                  <a:lnTo>
                    <a:pt x="2597" y="4434"/>
                  </a:lnTo>
                  <a:cubicBezTo>
                    <a:pt x="2529" y="4288"/>
                    <a:pt x="2402" y="4170"/>
                    <a:pt x="2247" y="4115"/>
                  </a:cubicBezTo>
                  <a:cubicBezTo>
                    <a:pt x="2179" y="4091"/>
                    <a:pt x="2111" y="4080"/>
                    <a:pt x="2043" y="4080"/>
                  </a:cubicBezTo>
                  <a:cubicBezTo>
                    <a:pt x="1956" y="4080"/>
                    <a:pt x="1871" y="4099"/>
                    <a:pt x="1791" y="4137"/>
                  </a:cubicBezTo>
                  <a:cubicBezTo>
                    <a:pt x="1558" y="4247"/>
                    <a:pt x="1432" y="4493"/>
                    <a:pt x="1459" y="4734"/>
                  </a:cubicBezTo>
                  <a:cubicBezTo>
                    <a:pt x="1394" y="4739"/>
                    <a:pt x="1335" y="4757"/>
                    <a:pt x="1276" y="4785"/>
                  </a:cubicBezTo>
                  <a:cubicBezTo>
                    <a:pt x="1131" y="4844"/>
                    <a:pt x="1017" y="4963"/>
                    <a:pt x="962" y="5113"/>
                  </a:cubicBezTo>
                  <a:cubicBezTo>
                    <a:pt x="925" y="5203"/>
                    <a:pt x="917" y="5300"/>
                    <a:pt x="925" y="5390"/>
                  </a:cubicBezTo>
                  <a:cubicBezTo>
                    <a:pt x="862" y="5395"/>
                    <a:pt x="798" y="5413"/>
                    <a:pt x="738" y="5436"/>
                  </a:cubicBezTo>
                  <a:cubicBezTo>
                    <a:pt x="593" y="5500"/>
                    <a:pt x="483" y="5619"/>
                    <a:pt x="424" y="5769"/>
                  </a:cubicBezTo>
                  <a:cubicBezTo>
                    <a:pt x="374" y="5901"/>
                    <a:pt x="374" y="6046"/>
                    <a:pt x="416" y="6179"/>
                  </a:cubicBezTo>
                  <a:cubicBezTo>
                    <a:pt x="401" y="6183"/>
                    <a:pt x="388" y="6193"/>
                    <a:pt x="374" y="6197"/>
                  </a:cubicBezTo>
                  <a:cubicBezTo>
                    <a:pt x="229" y="6261"/>
                    <a:pt x="115" y="6379"/>
                    <a:pt x="60" y="6530"/>
                  </a:cubicBezTo>
                  <a:cubicBezTo>
                    <a:pt x="0" y="6680"/>
                    <a:pt x="6" y="6853"/>
                    <a:pt x="73" y="7003"/>
                  </a:cubicBezTo>
                  <a:lnTo>
                    <a:pt x="1486" y="10075"/>
                  </a:lnTo>
                  <a:cubicBezTo>
                    <a:pt x="1741" y="10622"/>
                    <a:pt x="2201" y="11045"/>
                    <a:pt x="2761" y="11255"/>
                  </a:cubicBezTo>
                  <a:lnTo>
                    <a:pt x="3030" y="11833"/>
                  </a:lnTo>
                  <a:cubicBezTo>
                    <a:pt x="3067" y="11915"/>
                    <a:pt x="3144" y="11961"/>
                    <a:pt x="3226" y="11961"/>
                  </a:cubicBezTo>
                  <a:cubicBezTo>
                    <a:pt x="3253" y="11961"/>
                    <a:pt x="3286" y="11956"/>
                    <a:pt x="3314" y="11943"/>
                  </a:cubicBezTo>
                  <a:cubicBezTo>
                    <a:pt x="3423" y="11892"/>
                    <a:pt x="3472" y="11764"/>
                    <a:pt x="3423" y="11655"/>
                  </a:cubicBezTo>
                  <a:lnTo>
                    <a:pt x="3112" y="10986"/>
                  </a:lnTo>
                  <a:cubicBezTo>
                    <a:pt x="3089" y="10931"/>
                    <a:pt x="3040" y="10890"/>
                    <a:pt x="2985" y="10872"/>
                  </a:cubicBezTo>
                  <a:cubicBezTo>
                    <a:pt x="2498" y="10717"/>
                    <a:pt x="2096" y="10361"/>
                    <a:pt x="1882" y="9892"/>
                  </a:cubicBezTo>
                  <a:lnTo>
                    <a:pt x="465" y="6822"/>
                  </a:lnTo>
                  <a:cubicBezTo>
                    <a:pt x="447" y="6780"/>
                    <a:pt x="447" y="6726"/>
                    <a:pt x="461" y="6680"/>
                  </a:cubicBezTo>
                  <a:cubicBezTo>
                    <a:pt x="470" y="6658"/>
                    <a:pt x="492" y="6616"/>
                    <a:pt x="547" y="6593"/>
                  </a:cubicBezTo>
                  <a:cubicBezTo>
                    <a:pt x="561" y="6584"/>
                    <a:pt x="580" y="6580"/>
                    <a:pt x="593" y="6580"/>
                  </a:cubicBezTo>
                  <a:lnTo>
                    <a:pt x="1855" y="9318"/>
                  </a:lnTo>
                  <a:cubicBezTo>
                    <a:pt x="2105" y="9861"/>
                    <a:pt x="2566" y="10288"/>
                    <a:pt x="3127" y="10494"/>
                  </a:cubicBezTo>
                  <a:lnTo>
                    <a:pt x="3745" y="11833"/>
                  </a:lnTo>
                  <a:cubicBezTo>
                    <a:pt x="3782" y="11914"/>
                    <a:pt x="3861" y="11962"/>
                    <a:pt x="3942" y="11962"/>
                  </a:cubicBezTo>
                  <a:cubicBezTo>
                    <a:pt x="3972" y="11962"/>
                    <a:pt x="4001" y="11956"/>
                    <a:pt x="4029" y="11943"/>
                  </a:cubicBezTo>
                  <a:cubicBezTo>
                    <a:pt x="4138" y="11892"/>
                    <a:pt x="4188" y="11764"/>
                    <a:pt x="4138" y="11655"/>
                  </a:cubicBezTo>
                  <a:lnTo>
                    <a:pt x="3482" y="10229"/>
                  </a:lnTo>
                  <a:cubicBezTo>
                    <a:pt x="3455" y="10174"/>
                    <a:pt x="3409" y="10134"/>
                    <a:pt x="3350" y="10115"/>
                  </a:cubicBezTo>
                  <a:cubicBezTo>
                    <a:pt x="2862" y="9960"/>
                    <a:pt x="2461" y="9600"/>
                    <a:pt x="2247" y="9136"/>
                  </a:cubicBezTo>
                  <a:lnTo>
                    <a:pt x="835" y="6065"/>
                  </a:lnTo>
                  <a:cubicBezTo>
                    <a:pt x="812" y="6019"/>
                    <a:pt x="812" y="5969"/>
                    <a:pt x="830" y="5924"/>
                  </a:cubicBezTo>
                  <a:cubicBezTo>
                    <a:pt x="839" y="5901"/>
                    <a:pt x="862" y="5855"/>
                    <a:pt x="912" y="5832"/>
                  </a:cubicBezTo>
                  <a:cubicBezTo>
                    <a:pt x="932" y="5823"/>
                    <a:pt x="953" y="5819"/>
                    <a:pt x="974" y="5819"/>
                  </a:cubicBezTo>
                  <a:cubicBezTo>
                    <a:pt x="1038" y="5819"/>
                    <a:pt x="1100" y="5858"/>
                    <a:pt x="1131" y="5920"/>
                  </a:cubicBezTo>
                  <a:lnTo>
                    <a:pt x="2078" y="7983"/>
                  </a:lnTo>
                  <a:cubicBezTo>
                    <a:pt x="2115" y="8065"/>
                    <a:pt x="2193" y="8111"/>
                    <a:pt x="2275" y="8111"/>
                  </a:cubicBezTo>
                  <a:cubicBezTo>
                    <a:pt x="2306" y="8111"/>
                    <a:pt x="2338" y="8107"/>
                    <a:pt x="2365" y="8092"/>
                  </a:cubicBezTo>
                  <a:cubicBezTo>
                    <a:pt x="2475" y="8042"/>
                    <a:pt x="2521" y="7915"/>
                    <a:pt x="2470" y="7806"/>
                  </a:cubicBezTo>
                  <a:lnTo>
                    <a:pt x="1367" y="5409"/>
                  </a:lnTo>
                  <a:cubicBezTo>
                    <a:pt x="1350" y="5363"/>
                    <a:pt x="1350" y="5313"/>
                    <a:pt x="1363" y="5268"/>
                  </a:cubicBezTo>
                  <a:cubicBezTo>
                    <a:pt x="1373" y="5245"/>
                    <a:pt x="1400" y="5199"/>
                    <a:pt x="1449" y="5176"/>
                  </a:cubicBezTo>
                  <a:cubicBezTo>
                    <a:pt x="1469" y="5168"/>
                    <a:pt x="1489" y="5165"/>
                    <a:pt x="1510" y="5165"/>
                  </a:cubicBezTo>
                  <a:cubicBezTo>
                    <a:pt x="1574" y="5165"/>
                    <a:pt x="1636" y="5201"/>
                    <a:pt x="1663" y="5264"/>
                  </a:cubicBezTo>
                  <a:lnTo>
                    <a:pt x="2771" y="7669"/>
                  </a:lnTo>
                  <a:cubicBezTo>
                    <a:pt x="2807" y="7746"/>
                    <a:pt x="2885" y="7792"/>
                    <a:pt x="2967" y="7792"/>
                  </a:cubicBezTo>
                  <a:cubicBezTo>
                    <a:pt x="2999" y="7792"/>
                    <a:pt x="3026" y="7787"/>
                    <a:pt x="3058" y="7773"/>
                  </a:cubicBezTo>
                  <a:cubicBezTo>
                    <a:pt x="3167" y="7724"/>
                    <a:pt x="3213" y="7596"/>
                    <a:pt x="3163" y="7487"/>
                  </a:cubicBezTo>
                  <a:lnTo>
                    <a:pt x="1901" y="4744"/>
                  </a:lnTo>
                  <a:cubicBezTo>
                    <a:pt x="1865" y="4662"/>
                    <a:pt x="1896" y="4566"/>
                    <a:pt x="1978" y="4525"/>
                  </a:cubicBezTo>
                  <a:cubicBezTo>
                    <a:pt x="2002" y="4515"/>
                    <a:pt x="2025" y="4511"/>
                    <a:pt x="2045" y="4511"/>
                  </a:cubicBezTo>
                  <a:cubicBezTo>
                    <a:pt x="2067" y="4511"/>
                    <a:pt x="2086" y="4515"/>
                    <a:pt x="2101" y="4520"/>
                  </a:cubicBezTo>
                  <a:cubicBezTo>
                    <a:pt x="2147" y="4539"/>
                    <a:pt x="2183" y="4570"/>
                    <a:pt x="2206" y="4616"/>
                  </a:cubicBezTo>
                  <a:lnTo>
                    <a:pt x="3463" y="7350"/>
                  </a:lnTo>
                  <a:cubicBezTo>
                    <a:pt x="3499" y="7428"/>
                    <a:pt x="3577" y="7472"/>
                    <a:pt x="3659" y="7472"/>
                  </a:cubicBezTo>
                  <a:cubicBezTo>
                    <a:pt x="3686" y="7472"/>
                    <a:pt x="3718" y="7468"/>
                    <a:pt x="3751" y="7455"/>
                  </a:cubicBezTo>
                  <a:cubicBezTo>
                    <a:pt x="3855" y="7405"/>
                    <a:pt x="3905" y="7277"/>
                    <a:pt x="3855" y="7167"/>
                  </a:cubicBezTo>
                  <a:lnTo>
                    <a:pt x="2903" y="5104"/>
                  </a:lnTo>
                  <a:cubicBezTo>
                    <a:pt x="2866" y="5022"/>
                    <a:pt x="2898" y="4921"/>
                    <a:pt x="2980" y="4881"/>
                  </a:cubicBezTo>
                  <a:cubicBezTo>
                    <a:pt x="3002" y="4871"/>
                    <a:pt x="3023" y="4868"/>
                    <a:pt x="3042" y="4868"/>
                  </a:cubicBezTo>
                  <a:cubicBezTo>
                    <a:pt x="3067" y="4868"/>
                    <a:pt x="3088" y="4873"/>
                    <a:pt x="3104" y="4875"/>
                  </a:cubicBezTo>
                  <a:cubicBezTo>
                    <a:pt x="3149" y="4894"/>
                    <a:pt x="3186" y="4930"/>
                    <a:pt x="3209" y="4972"/>
                  </a:cubicBezTo>
                  <a:lnTo>
                    <a:pt x="4357" y="7472"/>
                  </a:lnTo>
                  <a:cubicBezTo>
                    <a:pt x="4393" y="7550"/>
                    <a:pt x="4470" y="7596"/>
                    <a:pt x="4552" y="7596"/>
                  </a:cubicBezTo>
                  <a:cubicBezTo>
                    <a:pt x="4584" y="7596"/>
                    <a:pt x="4612" y="7592"/>
                    <a:pt x="4643" y="7577"/>
                  </a:cubicBezTo>
                  <a:cubicBezTo>
                    <a:pt x="4748" y="7527"/>
                    <a:pt x="4799" y="7400"/>
                    <a:pt x="4748" y="7291"/>
                  </a:cubicBezTo>
                  <a:lnTo>
                    <a:pt x="4275" y="6256"/>
                  </a:lnTo>
                  <a:cubicBezTo>
                    <a:pt x="4206" y="6111"/>
                    <a:pt x="4260" y="5937"/>
                    <a:pt x="4397" y="5869"/>
                  </a:cubicBezTo>
                  <a:cubicBezTo>
                    <a:pt x="4438" y="5847"/>
                    <a:pt x="4484" y="5837"/>
                    <a:pt x="4530" y="5837"/>
                  </a:cubicBezTo>
                  <a:cubicBezTo>
                    <a:pt x="4560" y="5837"/>
                    <a:pt x="4591" y="5841"/>
                    <a:pt x="4620" y="5851"/>
                  </a:cubicBezTo>
                  <a:cubicBezTo>
                    <a:pt x="4698" y="5878"/>
                    <a:pt x="4757" y="5933"/>
                    <a:pt x="4790" y="6006"/>
                  </a:cubicBezTo>
                  <a:lnTo>
                    <a:pt x="5537" y="7623"/>
                  </a:lnTo>
                  <a:cubicBezTo>
                    <a:pt x="5846" y="8307"/>
                    <a:pt x="5709" y="9123"/>
                    <a:pt x="5190" y="9655"/>
                  </a:cubicBezTo>
                  <a:cubicBezTo>
                    <a:pt x="5127" y="9720"/>
                    <a:pt x="5108" y="9815"/>
                    <a:pt x="5145" y="9897"/>
                  </a:cubicBezTo>
                  <a:lnTo>
                    <a:pt x="6037" y="11833"/>
                  </a:lnTo>
                  <a:cubicBezTo>
                    <a:pt x="6075" y="11915"/>
                    <a:pt x="6151" y="11961"/>
                    <a:pt x="6233" y="11961"/>
                  </a:cubicBezTo>
                  <a:cubicBezTo>
                    <a:pt x="6266" y="11961"/>
                    <a:pt x="6298" y="11956"/>
                    <a:pt x="6325" y="11943"/>
                  </a:cubicBezTo>
                  <a:cubicBezTo>
                    <a:pt x="6434" y="11892"/>
                    <a:pt x="6479" y="11764"/>
                    <a:pt x="6430" y="11655"/>
                  </a:cubicBezTo>
                  <a:lnTo>
                    <a:pt x="5600" y="9846"/>
                  </a:lnTo>
                  <a:cubicBezTo>
                    <a:pt x="6161" y="9186"/>
                    <a:pt x="6293" y="8238"/>
                    <a:pt x="5928" y="7441"/>
                  </a:cubicBezTo>
                  <a:lnTo>
                    <a:pt x="5801" y="7167"/>
                  </a:lnTo>
                  <a:lnTo>
                    <a:pt x="6380" y="7167"/>
                  </a:lnTo>
                  <a:lnTo>
                    <a:pt x="6380" y="8826"/>
                  </a:lnTo>
                  <a:cubicBezTo>
                    <a:pt x="6380" y="9085"/>
                    <a:pt x="6589" y="9295"/>
                    <a:pt x="6849" y="9300"/>
                  </a:cubicBezTo>
                  <a:lnTo>
                    <a:pt x="8165" y="9314"/>
                  </a:lnTo>
                  <a:lnTo>
                    <a:pt x="9036" y="10826"/>
                  </a:lnTo>
                  <a:lnTo>
                    <a:pt x="9009" y="10826"/>
                  </a:lnTo>
                  <a:cubicBezTo>
                    <a:pt x="8758" y="10840"/>
                    <a:pt x="8557" y="11049"/>
                    <a:pt x="8557" y="11300"/>
                  </a:cubicBezTo>
                  <a:lnTo>
                    <a:pt x="8557" y="11487"/>
                  </a:lnTo>
                  <a:cubicBezTo>
                    <a:pt x="8557" y="11747"/>
                    <a:pt x="8771" y="11961"/>
                    <a:pt x="9032" y="11961"/>
                  </a:cubicBezTo>
                  <a:lnTo>
                    <a:pt x="14289" y="11961"/>
                  </a:lnTo>
                  <a:cubicBezTo>
                    <a:pt x="14421" y="11961"/>
                    <a:pt x="14549" y="11907"/>
                    <a:pt x="14636" y="11810"/>
                  </a:cubicBezTo>
                  <a:cubicBezTo>
                    <a:pt x="14727" y="11710"/>
                    <a:pt x="14772" y="11583"/>
                    <a:pt x="14758" y="11451"/>
                  </a:cubicBezTo>
                  <a:cubicBezTo>
                    <a:pt x="14695" y="10626"/>
                    <a:pt x="14057" y="10107"/>
                    <a:pt x="13683" y="9874"/>
                  </a:cubicBezTo>
                  <a:cubicBezTo>
                    <a:pt x="13604" y="9824"/>
                    <a:pt x="13517" y="9799"/>
                    <a:pt x="13428" y="9799"/>
                  </a:cubicBezTo>
                  <a:cubicBezTo>
                    <a:pt x="13378" y="9799"/>
                    <a:pt x="13327" y="9807"/>
                    <a:pt x="13278" y="9823"/>
                  </a:cubicBezTo>
                  <a:cubicBezTo>
                    <a:pt x="13246" y="9838"/>
                    <a:pt x="13204" y="9851"/>
                    <a:pt x="13150" y="9869"/>
                  </a:cubicBezTo>
                  <a:lnTo>
                    <a:pt x="11947" y="8084"/>
                  </a:lnTo>
                  <a:lnTo>
                    <a:pt x="11947" y="8069"/>
                  </a:lnTo>
                  <a:lnTo>
                    <a:pt x="12203" y="6562"/>
                  </a:lnTo>
                  <a:cubicBezTo>
                    <a:pt x="12226" y="6443"/>
                    <a:pt x="12148" y="6334"/>
                    <a:pt x="12029" y="6311"/>
                  </a:cubicBezTo>
                  <a:cubicBezTo>
                    <a:pt x="12017" y="6309"/>
                    <a:pt x="12005" y="6308"/>
                    <a:pt x="11994" y="6308"/>
                  </a:cubicBezTo>
                  <a:cubicBezTo>
                    <a:pt x="11889" y="6308"/>
                    <a:pt x="11795" y="6382"/>
                    <a:pt x="11778" y="6488"/>
                  </a:cubicBezTo>
                  <a:lnTo>
                    <a:pt x="11551" y="7819"/>
                  </a:lnTo>
                  <a:cubicBezTo>
                    <a:pt x="11551" y="7819"/>
                    <a:pt x="11551" y="7828"/>
                    <a:pt x="11542" y="7833"/>
                  </a:cubicBezTo>
                  <a:cubicBezTo>
                    <a:pt x="11537" y="7835"/>
                    <a:pt x="11534" y="7837"/>
                    <a:pt x="11531" y="7837"/>
                  </a:cubicBezTo>
                  <a:cubicBezTo>
                    <a:pt x="11528" y="7837"/>
                    <a:pt x="11526" y="7835"/>
                    <a:pt x="11524" y="7833"/>
                  </a:cubicBezTo>
                  <a:lnTo>
                    <a:pt x="9801" y="7254"/>
                  </a:lnTo>
                  <a:cubicBezTo>
                    <a:pt x="9783" y="7249"/>
                    <a:pt x="9770" y="7236"/>
                    <a:pt x="9770" y="7218"/>
                  </a:cubicBezTo>
                  <a:lnTo>
                    <a:pt x="9770" y="3969"/>
                  </a:lnTo>
                  <a:cubicBezTo>
                    <a:pt x="9770" y="3851"/>
                    <a:pt x="9673" y="3750"/>
                    <a:pt x="9555" y="3750"/>
                  </a:cubicBezTo>
                  <a:lnTo>
                    <a:pt x="8689" y="3750"/>
                  </a:lnTo>
                  <a:cubicBezTo>
                    <a:pt x="8680" y="3750"/>
                    <a:pt x="8672" y="3750"/>
                    <a:pt x="8662" y="3741"/>
                  </a:cubicBezTo>
                  <a:cubicBezTo>
                    <a:pt x="8658" y="3737"/>
                    <a:pt x="8649" y="3727"/>
                    <a:pt x="8649" y="3710"/>
                  </a:cubicBezTo>
                  <a:lnTo>
                    <a:pt x="8649" y="3367"/>
                  </a:lnTo>
                  <a:lnTo>
                    <a:pt x="12171" y="3367"/>
                  </a:lnTo>
                  <a:cubicBezTo>
                    <a:pt x="12211" y="3668"/>
                    <a:pt x="12207" y="3973"/>
                    <a:pt x="12157" y="4279"/>
                  </a:cubicBezTo>
                  <a:lnTo>
                    <a:pt x="11938" y="5564"/>
                  </a:lnTo>
                  <a:cubicBezTo>
                    <a:pt x="11915" y="5682"/>
                    <a:pt x="11997" y="5792"/>
                    <a:pt x="12111" y="5815"/>
                  </a:cubicBezTo>
                  <a:lnTo>
                    <a:pt x="12148" y="5815"/>
                  </a:lnTo>
                  <a:cubicBezTo>
                    <a:pt x="12253" y="5815"/>
                    <a:pt x="12344" y="5741"/>
                    <a:pt x="12362" y="5636"/>
                  </a:cubicBezTo>
                  <a:lnTo>
                    <a:pt x="12581" y="4352"/>
                  </a:lnTo>
                  <a:cubicBezTo>
                    <a:pt x="12640" y="3996"/>
                    <a:pt x="12644" y="3636"/>
                    <a:pt x="12594" y="3285"/>
                  </a:cubicBezTo>
                  <a:cubicBezTo>
                    <a:pt x="12722" y="3203"/>
                    <a:pt x="12804" y="3058"/>
                    <a:pt x="12804" y="2894"/>
                  </a:cubicBezTo>
                  <a:lnTo>
                    <a:pt x="12804" y="2402"/>
                  </a:lnTo>
                  <a:cubicBezTo>
                    <a:pt x="12804" y="1868"/>
                    <a:pt x="12630" y="1359"/>
                    <a:pt x="12302" y="934"/>
                  </a:cubicBezTo>
                  <a:cubicBezTo>
                    <a:pt x="12260" y="881"/>
                    <a:pt x="12196" y="853"/>
                    <a:pt x="12132" y="853"/>
                  </a:cubicBezTo>
                  <a:cubicBezTo>
                    <a:pt x="12086" y="853"/>
                    <a:pt x="12040" y="868"/>
                    <a:pt x="12001" y="898"/>
                  </a:cubicBezTo>
                  <a:cubicBezTo>
                    <a:pt x="11906" y="971"/>
                    <a:pt x="11888" y="1108"/>
                    <a:pt x="11961" y="1199"/>
                  </a:cubicBezTo>
                  <a:cubicBezTo>
                    <a:pt x="12230" y="1550"/>
                    <a:pt x="12371" y="1964"/>
                    <a:pt x="12371" y="2402"/>
                  </a:cubicBezTo>
                  <a:lnTo>
                    <a:pt x="12371" y="2894"/>
                  </a:lnTo>
                  <a:cubicBezTo>
                    <a:pt x="12371" y="2917"/>
                    <a:pt x="12353" y="2934"/>
                    <a:pt x="12330" y="2934"/>
                  </a:cubicBezTo>
                  <a:lnTo>
                    <a:pt x="6357" y="2934"/>
                  </a:lnTo>
                  <a:cubicBezTo>
                    <a:pt x="5705" y="2934"/>
                    <a:pt x="5177" y="2406"/>
                    <a:pt x="5177" y="1759"/>
                  </a:cubicBezTo>
                  <a:lnTo>
                    <a:pt x="5177" y="474"/>
                  </a:lnTo>
                  <a:cubicBezTo>
                    <a:pt x="5177" y="452"/>
                    <a:pt x="5194" y="433"/>
                    <a:pt x="5217" y="433"/>
                  </a:cubicBezTo>
                  <a:lnTo>
                    <a:pt x="8635" y="433"/>
                  </a:lnTo>
                  <a:cubicBezTo>
                    <a:pt x="8754" y="433"/>
                    <a:pt x="8849" y="333"/>
                    <a:pt x="8849" y="215"/>
                  </a:cubicBezTo>
                  <a:cubicBezTo>
                    <a:pt x="8849" y="97"/>
                    <a:pt x="8754" y="0"/>
                    <a:pt x="86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4322250" y="1588525"/>
              <a:ext cx="57425" cy="17000"/>
            </a:xfrm>
            <a:custGeom>
              <a:rect b="b" l="l" r="r" t="t"/>
              <a:pathLst>
                <a:path extrusionOk="0" h="680" w="2297">
                  <a:moveTo>
                    <a:pt x="215" y="0"/>
                  </a:moveTo>
                  <a:cubicBezTo>
                    <a:pt x="96" y="0"/>
                    <a:pt x="1" y="97"/>
                    <a:pt x="1" y="215"/>
                  </a:cubicBezTo>
                  <a:cubicBezTo>
                    <a:pt x="1" y="333"/>
                    <a:pt x="96" y="433"/>
                    <a:pt x="215" y="433"/>
                  </a:cubicBezTo>
                  <a:lnTo>
                    <a:pt x="1039" y="433"/>
                  </a:lnTo>
                  <a:cubicBezTo>
                    <a:pt x="1363" y="433"/>
                    <a:pt x="1668" y="507"/>
                    <a:pt x="1950" y="652"/>
                  </a:cubicBezTo>
                  <a:cubicBezTo>
                    <a:pt x="1982" y="671"/>
                    <a:pt x="2014" y="680"/>
                    <a:pt x="2051" y="680"/>
                  </a:cubicBezTo>
                  <a:cubicBezTo>
                    <a:pt x="2129" y="680"/>
                    <a:pt x="2201" y="634"/>
                    <a:pt x="2242" y="561"/>
                  </a:cubicBezTo>
                  <a:cubicBezTo>
                    <a:pt x="2297" y="456"/>
                    <a:pt x="2255" y="324"/>
                    <a:pt x="2150" y="269"/>
                  </a:cubicBezTo>
                  <a:cubicBezTo>
                    <a:pt x="1809" y="91"/>
                    <a:pt x="1427" y="0"/>
                    <a:pt x="10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4253900" y="1709025"/>
              <a:ext cx="25425" cy="14850"/>
            </a:xfrm>
            <a:custGeom>
              <a:rect b="b" l="l" r="r" t="t"/>
              <a:pathLst>
                <a:path extrusionOk="0" h="594" w="1017">
                  <a:moveTo>
                    <a:pt x="248" y="0"/>
                  </a:moveTo>
                  <a:cubicBezTo>
                    <a:pt x="215" y="0"/>
                    <a:pt x="182" y="8"/>
                    <a:pt x="151" y="24"/>
                  </a:cubicBezTo>
                  <a:cubicBezTo>
                    <a:pt x="46" y="74"/>
                    <a:pt x="1" y="206"/>
                    <a:pt x="51" y="311"/>
                  </a:cubicBezTo>
                  <a:cubicBezTo>
                    <a:pt x="137" y="488"/>
                    <a:pt x="315" y="593"/>
                    <a:pt x="506" y="593"/>
                  </a:cubicBezTo>
                  <a:cubicBezTo>
                    <a:pt x="702" y="593"/>
                    <a:pt x="876" y="488"/>
                    <a:pt x="962" y="311"/>
                  </a:cubicBezTo>
                  <a:cubicBezTo>
                    <a:pt x="1017" y="206"/>
                    <a:pt x="971" y="74"/>
                    <a:pt x="866" y="24"/>
                  </a:cubicBezTo>
                  <a:cubicBezTo>
                    <a:pt x="834" y="8"/>
                    <a:pt x="801" y="0"/>
                    <a:pt x="769" y="0"/>
                  </a:cubicBezTo>
                  <a:cubicBezTo>
                    <a:pt x="689" y="0"/>
                    <a:pt x="614" y="45"/>
                    <a:pt x="575" y="120"/>
                  </a:cubicBezTo>
                  <a:cubicBezTo>
                    <a:pt x="565" y="143"/>
                    <a:pt x="543" y="165"/>
                    <a:pt x="506" y="165"/>
                  </a:cubicBezTo>
                  <a:cubicBezTo>
                    <a:pt x="474" y="165"/>
                    <a:pt x="451" y="143"/>
                    <a:pt x="443" y="120"/>
                  </a:cubicBezTo>
                  <a:cubicBezTo>
                    <a:pt x="404" y="45"/>
                    <a:pt x="328" y="0"/>
                    <a:pt x="2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4162750" y="1636575"/>
              <a:ext cx="10875" cy="12225"/>
            </a:xfrm>
            <a:custGeom>
              <a:rect b="b" l="l" r="r" t="t"/>
              <a:pathLst>
                <a:path extrusionOk="0" h="489" w="435">
                  <a:moveTo>
                    <a:pt x="215" y="1"/>
                  </a:moveTo>
                  <a:cubicBezTo>
                    <a:pt x="97" y="6"/>
                    <a:pt x="1" y="101"/>
                    <a:pt x="1" y="220"/>
                  </a:cubicBezTo>
                  <a:lnTo>
                    <a:pt x="1" y="274"/>
                  </a:lnTo>
                  <a:cubicBezTo>
                    <a:pt x="1" y="393"/>
                    <a:pt x="97" y="489"/>
                    <a:pt x="215" y="489"/>
                  </a:cubicBezTo>
                  <a:lnTo>
                    <a:pt x="220" y="489"/>
                  </a:lnTo>
                  <a:cubicBezTo>
                    <a:pt x="339" y="489"/>
                    <a:pt x="434" y="393"/>
                    <a:pt x="434" y="270"/>
                  </a:cubicBezTo>
                  <a:lnTo>
                    <a:pt x="434" y="220"/>
                  </a:lnTo>
                  <a:cubicBezTo>
                    <a:pt x="434" y="101"/>
                    <a:pt x="335"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4162750" y="1656400"/>
              <a:ext cx="10875" cy="12225"/>
            </a:xfrm>
            <a:custGeom>
              <a:rect b="b" l="l" r="r" t="t"/>
              <a:pathLst>
                <a:path extrusionOk="0" h="489" w="435">
                  <a:moveTo>
                    <a:pt x="220" y="1"/>
                  </a:moveTo>
                  <a:cubicBezTo>
                    <a:pt x="97" y="6"/>
                    <a:pt x="1" y="101"/>
                    <a:pt x="1" y="219"/>
                  </a:cubicBezTo>
                  <a:lnTo>
                    <a:pt x="1" y="274"/>
                  </a:lnTo>
                  <a:cubicBezTo>
                    <a:pt x="6" y="393"/>
                    <a:pt x="102" y="488"/>
                    <a:pt x="220" y="488"/>
                  </a:cubicBezTo>
                  <a:cubicBezTo>
                    <a:pt x="339" y="488"/>
                    <a:pt x="434" y="393"/>
                    <a:pt x="434" y="270"/>
                  </a:cubicBezTo>
                  <a:lnTo>
                    <a:pt x="434" y="219"/>
                  </a:lnTo>
                  <a:cubicBezTo>
                    <a:pt x="434" y="101"/>
                    <a:pt x="339"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4172000" y="1647200"/>
              <a:ext cx="12225" cy="10850"/>
            </a:xfrm>
            <a:custGeom>
              <a:rect b="b" l="l" r="r" t="t"/>
              <a:pathLst>
                <a:path extrusionOk="0" h="434" w="489">
                  <a:moveTo>
                    <a:pt x="215" y="0"/>
                  </a:moveTo>
                  <a:cubicBezTo>
                    <a:pt x="96" y="0"/>
                    <a:pt x="1" y="101"/>
                    <a:pt x="1" y="219"/>
                  </a:cubicBezTo>
                  <a:cubicBezTo>
                    <a:pt x="1" y="337"/>
                    <a:pt x="101" y="433"/>
                    <a:pt x="219" y="433"/>
                  </a:cubicBezTo>
                  <a:lnTo>
                    <a:pt x="274" y="433"/>
                  </a:lnTo>
                  <a:cubicBezTo>
                    <a:pt x="392" y="433"/>
                    <a:pt x="488" y="333"/>
                    <a:pt x="488" y="214"/>
                  </a:cubicBezTo>
                  <a:cubicBezTo>
                    <a:pt x="488" y="95"/>
                    <a:pt x="392" y="0"/>
                    <a:pt x="2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4152175" y="1647300"/>
              <a:ext cx="12225" cy="10750"/>
            </a:xfrm>
            <a:custGeom>
              <a:rect b="b" l="l" r="r" t="t"/>
              <a:pathLst>
                <a:path extrusionOk="0" h="430" w="489">
                  <a:moveTo>
                    <a:pt x="215" y="1"/>
                  </a:moveTo>
                  <a:cubicBezTo>
                    <a:pt x="96" y="1"/>
                    <a:pt x="1" y="97"/>
                    <a:pt x="1" y="215"/>
                  </a:cubicBezTo>
                  <a:cubicBezTo>
                    <a:pt x="1" y="333"/>
                    <a:pt x="101" y="429"/>
                    <a:pt x="219" y="429"/>
                  </a:cubicBezTo>
                  <a:lnTo>
                    <a:pt x="274" y="429"/>
                  </a:lnTo>
                  <a:cubicBezTo>
                    <a:pt x="392" y="429"/>
                    <a:pt x="489" y="333"/>
                    <a:pt x="489" y="215"/>
                  </a:cubicBezTo>
                  <a:cubicBezTo>
                    <a:pt x="489" y="97"/>
                    <a:pt x="392" y="1"/>
                    <a:pt x="2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4103650" y="1661325"/>
              <a:ext cx="10850" cy="12075"/>
            </a:xfrm>
            <a:custGeom>
              <a:rect b="b" l="l" r="r" t="t"/>
              <a:pathLst>
                <a:path extrusionOk="0" h="483" w="434">
                  <a:moveTo>
                    <a:pt x="215" y="0"/>
                  </a:moveTo>
                  <a:cubicBezTo>
                    <a:pt x="96" y="0"/>
                    <a:pt x="1" y="96"/>
                    <a:pt x="1" y="219"/>
                  </a:cubicBezTo>
                  <a:lnTo>
                    <a:pt x="1" y="268"/>
                  </a:lnTo>
                  <a:cubicBezTo>
                    <a:pt x="1" y="388"/>
                    <a:pt x="96" y="483"/>
                    <a:pt x="215" y="483"/>
                  </a:cubicBezTo>
                  <a:cubicBezTo>
                    <a:pt x="338" y="483"/>
                    <a:pt x="434" y="388"/>
                    <a:pt x="434" y="268"/>
                  </a:cubicBezTo>
                  <a:lnTo>
                    <a:pt x="434" y="214"/>
                  </a:lnTo>
                  <a:cubicBezTo>
                    <a:pt x="429" y="96"/>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4103650" y="1681150"/>
              <a:ext cx="10850" cy="12075"/>
            </a:xfrm>
            <a:custGeom>
              <a:rect b="b" l="l" r="r" t="t"/>
              <a:pathLst>
                <a:path extrusionOk="0" h="483" w="434">
                  <a:moveTo>
                    <a:pt x="215" y="0"/>
                  </a:moveTo>
                  <a:cubicBezTo>
                    <a:pt x="96" y="0"/>
                    <a:pt x="1" y="95"/>
                    <a:pt x="1" y="219"/>
                  </a:cubicBezTo>
                  <a:lnTo>
                    <a:pt x="1" y="268"/>
                  </a:lnTo>
                  <a:cubicBezTo>
                    <a:pt x="1" y="387"/>
                    <a:pt x="101" y="483"/>
                    <a:pt x="220" y="483"/>
                  </a:cubicBezTo>
                  <a:cubicBezTo>
                    <a:pt x="338" y="483"/>
                    <a:pt x="434" y="387"/>
                    <a:pt x="434" y="268"/>
                  </a:cubicBezTo>
                  <a:lnTo>
                    <a:pt x="434" y="214"/>
                  </a:lnTo>
                  <a:cubicBezTo>
                    <a:pt x="434" y="95"/>
                    <a:pt x="338"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4112875" y="1671900"/>
              <a:ext cx="12225" cy="10750"/>
            </a:xfrm>
            <a:custGeom>
              <a:rect b="b" l="l" r="r" t="t"/>
              <a:pathLst>
                <a:path extrusionOk="0" h="430" w="489">
                  <a:moveTo>
                    <a:pt x="215" y="1"/>
                  </a:moveTo>
                  <a:cubicBezTo>
                    <a:pt x="97" y="1"/>
                    <a:pt x="0" y="97"/>
                    <a:pt x="0" y="215"/>
                  </a:cubicBezTo>
                  <a:cubicBezTo>
                    <a:pt x="0" y="333"/>
                    <a:pt x="97" y="429"/>
                    <a:pt x="215" y="429"/>
                  </a:cubicBezTo>
                  <a:lnTo>
                    <a:pt x="274" y="429"/>
                  </a:lnTo>
                  <a:cubicBezTo>
                    <a:pt x="393" y="429"/>
                    <a:pt x="488" y="333"/>
                    <a:pt x="488" y="215"/>
                  </a:cubicBezTo>
                  <a:cubicBezTo>
                    <a:pt x="488" y="97"/>
                    <a:pt x="389" y="1"/>
                    <a:pt x="26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4189775" y="1661325"/>
              <a:ext cx="10850" cy="12200"/>
            </a:xfrm>
            <a:custGeom>
              <a:rect b="b" l="l" r="r" t="t"/>
              <a:pathLst>
                <a:path extrusionOk="0" h="488" w="434">
                  <a:moveTo>
                    <a:pt x="219" y="0"/>
                  </a:moveTo>
                  <a:cubicBezTo>
                    <a:pt x="96" y="0"/>
                    <a:pt x="0" y="100"/>
                    <a:pt x="5" y="219"/>
                  </a:cubicBezTo>
                  <a:lnTo>
                    <a:pt x="5" y="274"/>
                  </a:lnTo>
                  <a:cubicBezTo>
                    <a:pt x="5" y="392"/>
                    <a:pt x="101" y="487"/>
                    <a:pt x="219" y="487"/>
                  </a:cubicBezTo>
                  <a:cubicBezTo>
                    <a:pt x="337" y="487"/>
                    <a:pt x="433" y="388"/>
                    <a:pt x="433" y="268"/>
                  </a:cubicBezTo>
                  <a:lnTo>
                    <a:pt x="433" y="214"/>
                  </a:lnTo>
                  <a:cubicBezTo>
                    <a:pt x="433"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4189875" y="1681150"/>
              <a:ext cx="10850" cy="12175"/>
            </a:xfrm>
            <a:custGeom>
              <a:rect b="b" l="l" r="r" t="t"/>
              <a:pathLst>
                <a:path extrusionOk="0" h="487" w="434">
                  <a:moveTo>
                    <a:pt x="215" y="0"/>
                  </a:moveTo>
                  <a:cubicBezTo>
                    <a:pt x="97" y="0"/>
                    <a:pt x="1" y="100"/>
                    <a:pt x="1" y="219"/>
                  </a:cubicBezTo>
                  <a:lnTo>
                    <a:pt x="1" y="274"/>
                  </a:lnTo>
                  <a:cubicBezTo>
                    <a:pt x="1" y="392"/>
                    <a:pt x="97" y="487"/>
                    <a:pt x="215" y="487"/>
                  </a:cubicBezTo>
                  <a:lnTo>
                    <a:pt x="219" y="487"/>
                  </a:lnTo>
                  <a:cubicBezTo>
                    <a:pt x="338" y="487"/>
                    <a:pt x="434" y="387"/>
                    <a:pt x="434" y="268"/>
                  </a:cubicBezTo>
                  <a:lnTo>
                    <a:pt x="434" y="214"/>
                  </a:lnTo>
                  <a:cubicBezTo>
                    <a:pt x="434" y="95"/>
                    <a:pt x="333" y="0"/>
                    <a:pt x="2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4199125" y="1671900"/>
              <a:ext cx="12175" cy="10850"/>
            </a:xfrm>
            <a:custGeom>
              <a:rect b="b" l="l" r="r" t="t"/>
              <a:pathLst>
                <a:path extrusionOk="0" h="434" w="487">
                  <a:moveTo>
                    <a:pt x="214" y="1"/>
                  </a:moveTo>
                  <a:cubicBezTo>
                    <a:pt x="95" y="1"/>
                    <a:pt x="0" y="97"/>
                    <a:pt x="0" y="215"/>
                  </a:cubicBezTo>
                  <a:cubicBezTo>
                    <a:pt x="0" y="337"/>
                    <a:pt x="95" y="434"/>
                    <a:pt x="214" y="434"/>
                  </a:cubicBezTo>
                  <a:lnTo>
                    <a:pt x="268" y="434"/>
                  </a:lnTo>
                  <a:cubicBezTo>
                    <a:pt x="387" y="429"/>
                    <a:pt x="487" y="333"/>
                    <a:pt x="483" y="215"/>
                  </a:cubicBezTo>
                  <a:cubicBezTo>
                    <a:pt x="483" y="97"/>
                    <a:pt x="387"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4179300" y="1671900"/>
              <a:ext cx="12200" cy="10850"/>
            </a:xfrm>
            <a:custGeom>
              <a:rect b="b" l="l" r="r" t="t"/>
              <a:pathLst>
                <a:path extrusionOk="0" h="434" w="488">
                  <a:moveTo>
                    <a:pt x="214" y="1"/>
                  </a:moveTo>
                  <a:cubicBezTo>
                    <a:pt x="96" y="1"/>
                    <a:pt x="1" y="101"/>
                    <a:pt x="1" y="219"/>
                  </a:cubicBezTo>
                  <a:cubicBezTo>
                    <a:pt x="1" y="337"/>
                    <a:pt x="96" y="434"/>
                    <a:pt x="214" y="434"/>
                  </a:cubicBezTo>
                  <a:lnTo>
                    <a:pt x="268" y="434"/>
                  </a:lnTo>
                  <a:cubicBezTo>
                    <a:pt x="388" y="434"/>
                    <a:pt x="487" y="337"/>
                    <a:pt x="483" y="215"/>
                  </a:cubicBezTo>
                  <a:cubicBezTo>
                    <a:pt x="483" y="97"/>
                    <a:pt x="388"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41"/>
          <p:cNvGrpSpPr/>
          <p:nvPr/>
        </p:nvGrpSpPr>
        <p:grpSpPr>
          <a:xfrm>
            <a:off x="3491875" y="1803025"/>
            <a:ext cx="263925" cy="368650"/>
            <a:chOff x="3491875" y="1518925"/>
            <a:chExt cx="263925" cy="368650"/>
          </a:xfrm>
        </p:grpSpPr>
        <p:sp>
          <p:nvSpPr>
            <p:cNvPr id="966" name="Google Shape;966;p41"/>
            <p:cNvSpPr/>
            <p:nvPr/>
          </p:nvSpPr>
          <p:spPr>
            <a:xfrm>
              <a:off x="3491875" y="1518925"/>
              <a:ext cx="263925" cy="368650"/>
            </a:xfrm>
            <a:custGeom>
              <a:rect b="b" l="l" r="r" t="t"/>
              <a:pathLst>
                <a:path extrusionOk="0" h="14746" w="10557">
                  <a:moveTo>
                    <a:pt x="3035" y="743"/>
                  </a:moveTo>
                  <a:lnTo>
                    <a:pt x="3030" y="2963"/>
                  </a:lnTo>
                  <a:cubicBezTo>
                    <a:pt x="3030" y="3003"/>
                    <a:pt x="2997" y="3035"/>
                    <a:pt x="2957" y="3035"/>
                  </a:cubicBezTo>
                  <a:lnTo>
                    <a:pt x="738" y="3039"/>
                  </a:lnTo>
                  <a:lnTo>
                    <a:pt x="3035" y="743"/>
                  </a:lnTo>
                  <a:close/>
                  <a:moveTo>
                    <a:pt x="3371" y="0"/>
                  </a:moveTo>
                  <a:cubicBezTo>
                    <a:pt x="3239" y="0"/>
                    <a:pt x="3112" y="55"/>
                    <a:pt x="3016" y="151"/>
                  </a:cubicBezTo>
                  <a:lnTo>
                    <a:pt x="145" y="3022"/>
                  </a:lnTo>
                  <a:cubicBezTo>
                    <a:pt x="50" y="3117"/>
                    <a:pt x="0" y="3240"/>
                    <a:pt x="0" y="3377"/>
                  </a:cubicBezTo>
                  <a:lnTo>
                    <a:pt x="0" y="14239"/>
                  </a:lnTo>
                  <a:cubicBezTo>
                    <a:pt x="0" y="14517"/>
                    <a:pt x="223" y="14745"/>
                    <a:pt x="501" y="14745"/>
                  </a:cubicBezTo>
                  <a:lnTo>
                    <a:pt x="10051" y="14745"/>
                  </a:lnTo>
                  <a:cubicBezTo>
                    <a:pt x="10329" y="14745"/>
                    <a:pt x="10557" y="14517"/>
                    <a:pt x="10557" y="14239"/>
                  </a:cubicBezTo>
                  <a:lnTo>
                    <a:pt x="10557" y="13000"/>
                  </a:lnTo>
                  <a:cubicBezTo>
                    <a:pt x="10557" y="12876"/>
                    <a:pt x="10461" y="12781"/>
                    <a:pt x="10338" y="12781"/>
                  </a:cubicBezTo>
                  <a:cubicBezTo>
                    <a:pt x="10220" y="12781"/>
                    <a:pt x="10124" y="12876"/>
                    <a:pt x="10124" y="13000"/>
                  </a:cubicBezTo>
                  <a:lnTo>
                    <a:pt x="10124" y="14239"/>
                  </a:lnTo>
                  <a:cubicBezTo>
                    <a:pt x="10124" y="14281"/>
                    <a:pt x="10092" y="14312"/>
                    <a:pt x="10051" y="14312"/>
                  </a:cubicBezTo>
                  <a:lnTo>
                    <a:pt x="501" y="14312"/>
                  </a:lnTo>
                  <a:cubicBezTo>
                    <a:pt x="465" y="14312"/>
                    <a:pt x="433" y="14281"/>
                    <a:pt x="433" y="14239"/>
                  </a:cubicBezTo>
                  <a:lnTo>
                    <a:pt x="433" y="3472"/>
                  </a:lnTo>
                  <a:lnTo>
                    <a:pt x="2961" y="3468"/>
                  </a:lnTo>
                  <a:cubicBezTo>
                    <a:pt x="3235" y="3464"/>
                    <a:pt x="3462" y="3240"/>
                    <a:pt x="3462" y="2963"/>
                  </a:cubicBezTo>
                  <a:lnTo>
                    <a:pt x="3468" y="433"/>
                  </a:lnTo>
                  <a:lnTo>
                    <a:pt x="10051" y="433"/>
                  </a:lnTo>
                  <a:cubicBezTo>
                    <a:pt x="10092" y="433"/>
                    <a:pt x="10124" y="465"/>
                    <a:pt x="10124" y="507"/>
                  </a:cubicBezTo>
                  <a:lnTo>
                    <a:pt x="10124" y="2903"/>
                  </a:lnTo>
                  <a:cubicBezTo>
                    <a:pt x="10124" y="3022"/>
                    <a:pt x="10220" y="3117"/>
                    <a:pt x="10338" y="3117"/>
                  </a:cubicBezTo>
                  <a:cubicBezTo>
                    <a:pt x="10461" y="3117"/>
                    <a:pt x="10557" y="3022"/>
                    <a:pt x="10557" y="2903"/>
                  </a:cubicBezTo>
                  <a:lnTo>
                    <a:pt x="10557" y="507"/>
                  </a:lnTo>
                  <a:cubicBezTo>
                    <a:pt x="10557" y="229"/>
                    <a:pt x="10329" y="0"/>
                    <a:pt x="100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3744950" y="1609600"/>
              <a:ext cx="10850" cy="33300"/>
            </a:xfrm>
            <a:custGeom>
              <a:rect b="b" l="l" r="r" t="t"/>
              <a:pathLst>
                <a:path extrusionOk="0" h="1332" w="434">
                  <a:moveTo>
                    <a:pt x="215" y="1"/>
                  </a:moveTo>
                  <a:cubicBezTo>
                    <a:pt x="97" y="1"/>
                    <a:pt x="1" y="96"/>
                    <a:pt x="1" y="215"/>
                  </a:cubicBezTo>
                  <a:lnTo>
                    <a:pt x="1" y="1117"/>
                  </a:lnTo>
                  <a:cubicBezTo>
                    <a:pt x="1" y="1235"/>
                    <a:pt x="97" y="1331"/>
                    <a:pt x="215" y="1331"/>
                  </a:cubicBezTo>
                  <a:cubicBezTo>
                    <a:pt x="338" y="1331"/>
                    <a:pt x="434" y="1235"/>
                    <a:pt x="434" y="1117"/>
                  </a:cubicBezTo>
                  <a:lnTo>
                    <a:pt x="434" y="215"/>
                  </a:lnTo>
                  <a:cubicBezTo>
                    <a:pt x="434" y="96"/>
                    <a:pt x="338"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3744950" y="1655600"/>
              <a:ext cx="10850" cy="170225"/>
            </a:xfrm>
            <a:custGeom>
              <a:rect b="b" l="l" r="r" t="t"/>
              <a:pathLst>
                <a:path extrusionOk="0" h="6809" w="434">
                  <a:moveTo>
                    <a:pt x="215" y="1"/>
                  </a:moveTo>
                  <a:cubicBezTo>
                    <a:pt x="97" y="1"/>
                    <a:pt x="1" y="97"/>
                    <a:pt x="1" y="215"/>
                  </a:cubicBezTo>
                  <a:lnTo>
                    <a:pt x="1" y="6589"/>
                  </a:lnTo>
                  <a:cubicBezTo>
                    <a:pt x="1" y="6709"/>
                    <a:pt x="97" y="6808"/>
                    <a:pt x="215" y="6808"/>
                  </a:cubicBezTo>
                  <a:cubicBezTo>
                    <a:pt x="338" y="6808"/>
                    <a:pt x="434" y="6709"/>
                    <a:pt x="434" y="6589"/>
                  </a:cubicBezTo>
                  <a:lnTo>
                    <a:pt x="434" y="215"/>
                  </a:lnTo>
                  <a:cubicBezTo>
                    <a:pt x="434" y="97"/>
                    <a:pt x="338"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3582750" y="1592625"/>
              <a:ext cx="146875" cy="146975"/>
            </a:xfrm>
            <a:custGeom>
              <a:rect b="b" l="l" r="r" t="t"/>
              <a:pathLst>
                <a:path extrusionOk="0" h="5879" w="5875">
                  <a:moveTo>
                    <a:pt x="3154" y="442"/>
                  </a:moveTo>
                  <a:cubicBezTo>
                    <a:pt x="4361" y="547"/>
                    <a:pt x="5327" y="1513"/>
                    <a:pt x="5431" y="2726"/>
                  </a:cubicBezTo>
                  <a:lnTo>
                    <a:pt x="3154" y="2726"/>
                  </a:lnTo>
                  <a:lnTo>
                    <a:pt x="3154" y="442"/>
                  </a:lnTo>
                  <a:close/>
                  <a:moveTo>
                    <a:pt x="2721" y="442"/>
                  </a:moveTo>
                  <a:lnTo>
                    <a:pt x="2721" y="2848"/>
                  </a:lnTo>
                  <a:lnTo>
                    <a:pt x="1021" y="4553"/>
                  </a:lnTo>
                  <a:cubicBezTo>
                    <a:pt x="638" y="4101"/>
                    <a:pt x="429" y="3536"/>
                    <a:pt x="429" y="2940"/>
                  </a:cubicBezTo>
                  <a:cubicBezTo>
                    <a:pt x="429" y="1632"/>
                    <a:pt x="1440" y="552"/>
                    <a:pt x="2721" y="442"/>
                  </a:cubicBezTo>
                  <a:close/>
                  <a:moveTo>
                    <a:pt x="5431" y="3159"/>
                  </a:moveTo>
                  <a:cubicBezTo>
                    <a:pt x="5322" y="4438"/>
                    <a:pt x="4243" y="5445"/>
                    <a:pt x="2935" y="5445"/>
                  </a:cubicBezTo>
                  <a:cubicBezTo>
                    <a:pt x="2338" y="5445"/>
                    <a:pt x="1774" y="5236"/>
                    <a:pt x="1326" y="4858"/>
                  </a:cubicBezTo>
                  <a:lnTo>
                    <a:pt x="3026" y="3159"/>
                  </a:lnTo>
                  <a:close/>
                  <a:moveTo>
                    <a:pt x="2935" y="0"/>
                  </a:moveTo>
                  <a:cubicBezTo>
                    <a:pt x="1318" y="0"/>
                    <a:pt x="1" y="1321"/>
                    <a:pt x="1" y="2940"/>
                  </a:cubicBezTo>
                  <a:cubicBezTo>
                    <a:pt x="1" y="3723"/>
                    <a:pt x="306" y="4461"/>
                    <a:pt x="857" y="5018"/>
                  </a:cubicBezTo>
                  <a:cubicBezTo>
                    <a:pt x="1413" y="5573"/>
                    <a:pt x="2151" y="5878"/>
                    <a:pt x="2935" y="5878"/>
                  </a:cubicBezTo>
                  <a:cubicBezTo>
                    <a:pt x="4557" y="5878"/>
                    <a:pt x="5874" y="4562"/>
                    <a:pt x="5874" y="2940"/>
                  </a:cubicBezTo>
                  <a:cubicBezTo>
                    <a:pt x="5874" y="1321"/>
                    <a:pt x="4557" y="0"/>
                    <a:pt x="29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3698150" y="1552400"/>
              <a:ext cx="10825" cy="10850"/>
            </a:xfrm>
            <a:custGeom>
              <a:rect b="b" l="l" r="r" t="t"/>
              <a:pathLst>
                <a:path extrusionOk="0" h="434" w="433">
                  <a:moveTo>
                    <a:pt x="214" y="1"/>
                  </a:moveTo>
                  <a:cubicBezTo>
                    <a:pt x="96" y="1"/>
                    <a:pt x="1" y="97"/>
                    <a:pt x="1" y="220"/>
                  </a:cubicBezTo>
                  <a:cubicBezTo>
                    <a:pt x="1" y="339"/>
                    <a:pt x="96" y="434"/>
                    <a:pt x="214" y="434"/>
                  </a:cubicBezTo>
                  <a:cubicBezTo>
                    <a:pt x="333" y="434"/>
                    <a:pt x="433" y="339"/>
                    <a:pt x="433" y="220"/>
                  </a:cubicBezTo>
                  <a:cubicBezTo>
                    <a:pt x="433" y="97"/>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3712625" y="1552400"/>
              <a:ext cx="10850" cy="10850"/>
            </a:xfrm>
            <a:custGeom>
              <a:rect b="b" l="l" r="r" t="t"/>
              <a:pathLst>
                <a:path extrusionOk="0" h="434" w="434">
                  <a:moveTo>
                    <a:pt x="219" y="1"/>
                  </a:moveTo>
                  <a:cubicBezTo>
                    <a:pt x="95" y="1"/>
                    <a:pt x="0" y="97"/>
                    <a:pt x="0" y="220"/>
                  </a:cubicBezTo>
                  <a:cubicBezTo>
                    <a:pt x="0" y="339"/>
                    <a:pt x="100"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3650750" y="1552400"/>
              <a:ext cx="38875" cy="10850"/>
            </a:xfrm>
            <a:custGeom>
              <a:rect b="b" l="l" r="r" t="t"/>
              <a:pathLst>
                <a:path extrusionOk="0" h="434" w="1555">
                  <a:moveTo>
                    <a:pt x="215" y="1"/>
                  </a:moveTo>
                  <a:cubicBezTo>
                    <a:pt x="97" y="1"/>
                    <a:pt x="1" y="97"/>
                    <a:pt x="1" y="220"/>
                  </a:cubicBezTo>
                  <a:cubicBezTo>
                    <a:pt x="1" y="339"/>
                    <a:pt x="97" y="434"/>
                    <a:pt x="215" y="434"/>
                  </a:cubicBezTo>
                  <a:lnTo>
                    <a:pt x="1340" y="434"/>
                  </a:lnTo>
                  <a:cubicBezTo>
                    <a:pt x="1459" y="434"/>
                    <a:pt x="1554" y="339"/>
                    <a:pt x="1554" y="220"/>
                  </a:cubicBezTo>
                  <a:cubicBezTo>
                    <a:pt x="1554" y="97"/>
                    <a:pt x="1459" y="1"/>
                    <a:pt x="13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3524775" y="1654700"/>
              <a:ext cx="41150" cy="10850"/>
            </a:xfrm>
            <a:custGeom>
              <a:rect b="b" l="l" r="r" t="t"/>
              <a:pathLst>
                <a:path extrusionOk="0" h="434" w="1646">
                  <a:moveTo>
                    <a:pt x="219" y="1"/>
                  </a:moveTo>
                  <a:cubicBezTo>
                    <a:pt x="101" y="1"/>
                    <a:pt x="1" y="96"/>
                    <a:pt x="1" y="215"/>
                  </a:cubicBezTo>
                  <a:cubicBezTo>
                    <a:pt x="1" y="333"/>
                    <a:pt x="101" y="434"/>
                    <a:pt x="219" y="434"/>
                  </a:cubicBezTo>
                  <a:lnTo>
                    <a:pt x="1427" y="434"/>
                  </a:lnTo>
                  <a:cubicBezTo>
                    <a:pt x="1550" y="434"/>
                    <a:pt x="1645" y="333"/>
                    <a:pt x="1645" y="215"/>
                  </a:cubicBezTo>
                  <a:cubicBezTo>
                    <a:pt x="1645" y="96"/>
                    <a:pt x="1550" y="1"/>
                    <a:pt x="14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3524775" y="1669750"/>
              <a:ext cx="41150" cy="10850"/>
            </a:xfrm>
            <a:custGeom>
              <a:rect b="b" l="l" r="r" t="t"/>
              <a:pathLst>
                <a:path extrusionOk="0" h="434" w="1646">
                  <a:moveTo>
                    <a:pt x="219" y="0"/>
                  </a:moveTo>
                  <a:cubicBezTo>
                    <a:pt x="101" y="0"/>
                    <a:pt x="1" y="101"/>
                    <a:pt x="1" y="219"/>
                  </a:cubicBezTo>
                  <a:cubicBezTo>
                    <a:pt x="1" y="337"/>
                    <a:pt x="101" y="433"/>
                    <a:pt x="219" y="433"/>
                  </a:cubicBezTo>
                  <a:lnTo>
                    <a:pt x="1427" y="433"/>
                  </a:lnTo>
                  <a:cubicBezTo>
                    <a:pt x="1550" y="433"/>
                    <a:pt x="1645" y="337"/>
                    <a:pt x="1645" y="219"/>
                  </a:cubicBezTo>
                  <a:cubicBezTo>
                    <a:pt x="1645" y="101"/>
                    <a:pt x="1550" y="0"/>
                    <a:pt x="14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3524775" y="1684900"/>
              <a:ext cx="41150" cy="10850"/>
            </a:xfrm>
            <a:custGeom>
              <a:rect b="b" l="l" r="r" t="t"/>
              <a:pathLst>
                <a:path extrusionOk="0" h="434" w="1646">
                  <a:moveTo>
                    <a:pt x="219" y="0"/>
                  </a:moveTo>
                  <a:cubicBezTo>
                    <a:pt x="101" y="0"/>
                    <a:pt x="1" y="96"/>
                    <a:pt x="1" y="219"/>
                  </a:cubicBezTo>
                  <a:cubicBezTo>
                    <a:pt x="1" y="337"/>
                    <a:pt x="101" y="433"/>
                    <a:pt x="219" y="433"/>
                  </a:cubicBezTo>
                  <a:lnTo>
                    <a:pt x="1427" y="433"/>
                  </a:lnTo>
                  <a:cubicBezTo>
                    <a:pt x="1550" y="433"/>
                    <a:pt x="1645" y="337"/>
                    <a:pt x="1645" y="219"/>
                  </a:cubicBezTo>
                  <a:cubicBezTo>
                    <a:pt x="1645" y="96"/>
                    <a:pt x="1550" y="0"/>
                    <a:pt x="14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3524775" y="1700025"/>
              <a:ext cx="41150" cy="10850"/>
            </a:xfrm>
            <a:custGeom>
              <a:rect b="b" l="l" r="r" t="t"/>
              <a:pathLst>
                <a:path extrusionOk="0" h="434" w="1646">
                  <a:moveTo>
                    <a:pt x="219" y="1"/>
                  </a:moveTo>
                  <a:cubicBezTo>
                    <a:pt x="101" y="1"/>
                    <a:pt x="1" y="97"/>
                    <a:pt x="1" y="215"/>
                  </a:cubicBezTo>
                  <a:cubicBezTo>
                    <a:pt x="1" y="333"/>
                    <a:pt x="101" y="434"/>
                    <a:pt x="219" y="434"/>
                  </a:cubicBezTo>
                  <a:lnTo>
                    <a:pt x="1427" y="434"/>
                  </a:lnTo>
                  <a:cubicBezTo>
                    <a:pt x="1550" y="434"/>
                    <a:pt x="1645" y="333"/>
                    <a:pt x="1645" y="215"/>
                  </a:cubicBezTo>
                  <a:cubicBezTo>
                    <a:pt x="1645" y="97"/>
                    <a:pt x="1550" y="1"/>
                    <a:pt x="14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3521825" y="1759750"/>
              <a:ext cx="21650" cy="10825"/>
            </a:xfrm>
            <a:custGeom>
              <a:rect b="b" l="l" r="r" t="t"/>
              <a:pathLst>
                <a:path extrusionOk="0" h="433" w="866">
                  <a:moveTo>
                    <a:pt x="214" y="0"/>
                  </a:moveTo>
                  <a:cubicBezTo>
                    <a:pt x="96" y="0"/>
                    <a:pt x="0" y="100"/>
                    <a:pt x="0" y="219"/>
                  </a:cubicBezTo>
                  <a:cubicBezTo>
                    <a:pt x="0" y="337"/>
                    <a:pt x="96" y="432"/>
                    <a:pt x="214" y="432"/>
                  </a:cubicBezTo>
                  <a:lnTo>
                    <a:pt x="651" y="432"/>
                  </a:lnTo>
                  <a:cubicBezTo>
                    <a:pt x="770" y="432"/>
                    <a:pt x="865" y="337"/>
                    <a:pt x="865" y="219"/>
                  </a:cubicBezTo>
                  <a:cubicBezTo>
                    <a:pt x="865" y="100"/>
                    <a:pt x="770" y="0"/>
                    <a:pt x="6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3549950" y="1759750"/>
              <a:ext cx="175900" cy="10825"/>
            </a:xfrm>
            <a:custGeom>
              <a:rect b="b" l="l" r="r" t="t"/>
              <a:pathLst>
                <a:path extrusionOk="0" h="433" w="7036">
                  <a:moveTo>
                    <a:pt x="219" y="0"/>
                  </a:moveTo>
                  <a:cubicBezTo>
                    <a:pt x="96" y="0"/>
                    <a:pt x="1" y="100"/>
                    <a:pt x="1" y="219"/>
                  </a:cubicBezTo>
                  <a:cubicBezTo>
                    <a:pt x="1" y="337"/>
                    <a:pt x="96" y="432"/>
                    <a:pt x="219" y="432"/>
                  </a:cubicBezTo>
                  <a:lnTo>
                    <a:pt x="6821" y="432"/>
                  </a:lnTo>
                  <a:cubicBezTo>
                    <a:pt x="6940" y="432"/>
                    <a:pt x="7035" y="337"/>
                    <a:pt x="7035" y="219"/>
                  </a:cubicBezTo>
                  <a:cubicBezTo>
                    <a:pt x="7035" y="100"/>
                    <a:pt x="6940" y="0"/>
                    <a:pt x="68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3521825" y="1777725"/>
              <a:ext cx="204025" cy="10850"/>
            </a:xfrm>
            <a:custGeom>
              <a:rect b="b" l="l" r="r" t="t"/>
              <a:pathLst>
                <a:path extrusionOk="0" h="434" w="8161">
                  <a:moveTo>
                    <a:pt x="214" y="1"/>
                  </a:moveTo>
                  <a:cubicBezTo>
                    <a:pt x="96" y="1"/>
                    <a:pt x="0" y="101"/>
                    <a:pt x="0" y="219"/>
                  </a:cubicBezTo>
                  <a:cubicBezTo>
                    <a:pt x="0" y="337"/>
                    <a:pt x="96" y="434"/>
                    <a:pt x="214" y="434"/>
                  </a:cubicBezTo>
                  <a:lnTo>
                    <a:pt x="7946" y="434"/>
                  </a:lnTo>
                  <a:cubicBezTo>
                    <a:pt x="8065" y="434"/>
                    <a:pt x="8160" y="337"/>
                    <a:pt x="8160" y="219"/>
                  </a:cubicBezTo>
                  <a:cubicBezTo>
                    <a:pt x="8160" y="101"/>
                    <a:pt x="8065" y="1"/>
                    <a:pt x="79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3521825" y="1795725"/>
              <a:ext cx="204025" cy="10850"/>
            </a:xfrm>
            <a:custGeom>
              <a:rect b="b" l="l" r="r" t="t"/>
              <a:pathLst>
                <a:path extrusionOk="0" h="434" w="8161">
                  <a:moveTo>
                    <a:pt x="214" y="0"/>
                  </a:moveTo>
                  <a:cubicBezTo>
                    <a:pt x="96" y="0"/>
                    <a:pt x="0" y="101"/>
                    <a:pt x="0" y="219"/>
                  </a:cubicBezTo>
                  <a:cubicBezTo>
                    <a:pt x="0" y="338"/>
                    <a:pt x="96" y="433"/>
                    <a:pt x="214" y="433"/>
                  </a:cubicBezTo>
                  <a:lnTo>
                    <a:pt x="7946" y="433"/>
                  </a:lnTo>
                  <a:cubicBezTo>
                    <a:pt x="8065" y="433"/>
                    <a:pt x="8160" y="338"/>
                    <a:pt x="8160" y="219"/>
                  </a:cubicBezTo>
                  <a:cubicBezTo>
                    <a:pt x="8160" y="101"/>
                    <a:pt x="8065" y="0"/>
                    <a:pt x="79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3524775" y="1635225"/>
              <a:ext cx="10850" cy="10850"/>
            </a:xfrm>
            <a:custGeom>
              <a:rect b="b" l="l" r="r" t="t"/>
              <a:pathLst>
                <a:path extrusionOk="0" h="434" w="434">
                  <a:moveTo>
                    <a:pt x="215" y="0"/>
                  </a:moveTo>
                  <a:cubicBezTo>
                    <a:pt x="96" y="0"/>
                    <a:pt x="1" y="96"/>
                    <a:pt x="1" y="215"/>
                  </a:cubicBezTo>
                  <a:cubicBezTo>
                    <a:pt x="1" y="338"/>
                    <a:pt x="101" y="433"/>
                    <a:pt x="219" y="433"/>
                  </a:cubicBezTo>
                  <a:cubicBezTo>
                    <a:pt x="337" y="433"/>
                    <a:pt x="434" y="338"/>
                    <a:pt x="434" y="215"/>
                  </a:cubicBezTo>
                  <a:cubicBezTo>
                    <a:pt x="434"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3618400" y="1837750"/>
              <a:ext cx="10850" cy="20175"/>
            </a:xfrm>
            <a:custGeom>
              <a:rect b="b" l="l" r="r" t="t"/>
              <a:pathLst>
                <a:path extrusionOk="0" h="807" w="434">
                  <a:moveTo>
                    <a:pt x="215" y="1"/>
                  </a:moveTo>
                  <a:cubicBezTo>
                    <a:pt x="96" y="1"/>
                    <a:pt x="1" y="96"/>
                    <a:pt x="1" y="215"/>
                  </a:cubicBezTo>
                  <a:lnTo>
                    <a:pt x="1" y="588"/>
                  </a:lnTo>
                  <a:cubicBezTo>
                    <a:pt x="1" y="712"/>
                    <a:pt x="96" y="807"/>
                    <a:pt x="215" y="807"/>
                  </a:cubicBezTo>
                  <a:cubicBezTo>
                    <a:pt x="333" y="807"/>
                    <a:pt x="434" y="712"/>
                    <a:pt x="434" y="588"/>
                  </a:cubicBezTo>
                  <a:lnTo>
                    <a:pt x="434" y="215"/>
                  </a:lnTo>
                  <a:cubicBezTo>
                    <a:pt x="434" y="96"/>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3633325" y="1842425"/>
              <a:ext cx="21225" cy="10825"/>
            </a:xfrm>
            <a:custGeom>
              <a:rect b="b" l="l" r="r" t="t"/>
              <a:pathLst>
                <a:path extrusionOk="0" h="433" w="849">
                  <a:moveTo>
                    <a:pt x="215" y="1"/>
                  </a:moveTo>
                  <a:cubicBezTo>
                    <a:pt x="96" y="1"/>
                    <a:pt x="1" y="96"/>
                    <a:pt x="1" y="214"/>
                  </a:cubicBezTo>
                  <a:cubicBezTo>
                    <a:pt x="1" y="338"/>
                    <a:pt x="96" y="433"/>
                    <a:pt x="215" y="433"/>
                  </a:cubicBezTo>
                  <a:lnTo>
                    <a:pt x="630" y="433"/>
                  </a:lnTo>
                  <a:cubicBezTo>
                    <a:pt x="752" y="433"/>
                    <a:pt x="848" y="338"/>
                    <a:pt x="848" y="214"/>
                  </a:cubicBezTo>
                  <a:cubicBezTo>
                    <a:pt x="848" y="96"/>
                    <a:pt x="752" y="1"/>
                    <a:pt x="6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3593125" y="1842425"/>
              <a:ext cx="21200" cy="10825"/>
            </a:xfrm>
            <a:custGeom>
              <a:rect b="b" l="l" r="r" t="t"/>
              <a:pathLst>
                <a:path extrusionOk="0" h="433" w="848">
                  <a:moveTo>
                    <a:pt x="215" y="1"/>
                  </a:moveTo>
                  <a:cubicBezTo>
                    <a:pt x="96" y="1"/>
                    <a:pt x="0" y="96"/>
                    <a:pt x="0" y="214"/>
                  </a:cubicBezTo>
                  <a:cubicBezTo>
                    <a:pt x="0" y="338"/>
                    <a:pt x="96" y="433"/>
                    <a:pt x="215" y="433"/>
                  </a:cubicBezTo>
                  <a:lnTo>
                    <a:pt x="629" y="433"/>
                  </a:lnTo>
                  <a:cubicBezTo>
                    <a:pt x="747" y="433"/>
                    <a:pt x="848" y="338"/>
                    <a:pt x="848" y="214"/>
                  </a:cubicBezTo>
                  <a:cubicBezTo>
                    <a:pt x="848" y="96"/>
                    <a:pt x="747" y="1"/>
                    <a:pt x="6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41"/>
          <p:cNvGrpSpPr/>
          <p:nvPr/>
        </p:nvGrpSpPr>
        <p:grpSpPr>
          <a:xfrm>
            <a:off x="2912625" y="1803025"/>
            <a:ext cx="264075" cy="368650"/>
            <a:chOff x="2912625" y="1518925"/>
            <a:chExt cx="264075" cy="368650"/>
          </a:xfrm>
        </p:grpSpPr>
        <p:sp>
          <p:nvSpPr>
            <p:cNvPr id="986" name="Google Shape;986;p41"/>
            <p:cNvSpPr/>
            <p:nvPr/>
          </p:nvSpPr>
          <p:spPr>
            <a:xfrm>
              <a:off x="3053200" y="1518925"/>
              <a:ext cx="123500" cy="300400"/>
            </a:xfrm>
            <a:custGeom>
              <a:rect b="b" l="l" r="r" t="t"/>
              <a:pathLst>
                <a:path extrusionOk="0" h="12016" w="4940">
                  <a:moveTo>
                    <a:pt x="215" y="0"/>
                  </a:moveTo>
                  <a:cubicBezTo>
                    <a:pt x="96" y="0"/>
                    <a:pt x="0" y="101"/>
                    <a:pt x="0" y="219"/>
                  </a:cubicBezTo>
                  <a:cubicBezTo>
                    <a:pt x="0" y="338"/>
                    <a:pt x="96" y="433"/>
                    <a:pt x="215" y="433"/>
                  </a:cubicBezTo>
                  <a:lnTo>
                    <a:pt x="4434" y="433"/>
                  </a:lnTo>
                  <a:cubicBezTo>
                    <a:pt x="4475" y="433"/>
                    <a:pt x="4507" y="465"/>
                    <a:pt x="4507" y="507"/>
                  </a:cubicBezTo>
                  <a:lnTo>
                    <a:pt x="4507" y="11797"/>
                  </a:lnTo>
                  <a:cubicBezTo>
                    <a:pt x="4507" y="11920"/>
                    <a:pt x="4602" y="12016"/>
                    <a:pt x="4721" y="12016"/>
                  </a:cubicBezTo>
                  <a:cubicBezTo>
                    <a:pt x="4839" y="12016"/>
                    <a:pt x="4940" y="11920"/>
                    <a:pt x="4940" y="11797"/>
                  </a:cubicBezTo>
                  <a:lnTo>
                    <a:pt x="4940" y="507"/>
                  </a:lnTo>
                  <a:cubicBezTo>
                    <a:pt x="4940" y="229"/>
                    <a:pt x="4711" y="0"/>
                    <a:pt x="44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2912625" y="1518925"/>
              <a:ext cx="264075" cy="368650"/>
            </a:xfrm>
            <a:custGeom>
              <a:rect b="b" l="l" r="r" t="t"/>
              <a:pathLst>
                <a:path extrusionOk="0" h="14746" w="10563">
                  <a:moveTo>
                    <a:pt x="3377" y="0"/>
                  </a:moveTo>
                  <a:cubicBezTo>
                    <a:pt x="3245" y="0"/>
                    <a:pt x="3117" y="55"/>
                    <a:pt x="3022" y="151"/>
                  </a:cubicBezTo>
                  <a:lnTo>
                    <a:pt x="1837" y="1336"/>
                  </a:lnTo>
                  <a:cubicBezTo>
                    <a:pt x="1750" y="1418"/>
                    <a:pt x="1750" y="1554"/>
                    <a:pt x="1837" y="1641"/>
                  </a:cubicBezTo>
                  <a:cubicBezTo>
                    <a:pt x="1878" y="1682"/>
                    <a:pt x="1933" y="1705"/>
                    <a:pt x="1987" y="1705"/>
                  </a:cubicBezTo>
                  <a:cubicBezTo>
                    <a:pt x="2047" y="1705"/>
                    <a:pt x="2101" y="1682"/>
                    <a:pt x="2143" y="1641"/>
                  </a:cubicBezTo>
                  <a:lnTo>
                    <a:pt x="3039" y="743"/>
                  </a:lnTo>
                  <a:lnTo>
                    <a:pt x="3035" y="2963"/>
                  </a:lnTo>
                  <a:cubicBezTo>
                    <a:pt x="3035" y="3003"/>
                    <a:pt x="3003" y="3035"/>
                    <a:pt x="2963" y="3035"/>
                  </a:cubicBezTo>
                  <a:lnTo>
                    <a:pt x="743" y="3039"/>
                  </a:lnTo>
                  <a:lnTo>
                    <a:pt x="743" y="3039"/>
                  </a:lnTo>
                  <a:lnTo>
                    <a:pt x="1477" y="2307"/>
                  </a:lnTo>
                  <a:cubicBezTo>
                    <a:pt x="1559" y="2219"/>
                    <a:pt x="1559" y="2082"/>
                    <a:pt x="1477" y="2000"/>
                  </a:cubicBezTo>
                  <a:cubicBezTo>
                    <a:pt x="1434" y="1957"/>
                    <a:pt x="1378" y="1936"/>
                    <a:pt x="1323" y="1936"/>
                  </a:cubicBezTo>
                  <a:cubicBezTo>
                    <a:pt x="1267" y="1936"/>
                    <a:pt x="1213" y="1957"/>
                    <a:pt x="1172" y="2000"/>
                  </a:cubicBezTo>
                  <a:lnTo>
                    <a:pt x="151" y="3022"/>
                  </a:lnTo>
                  <a:cubicBezTo>
                    <a:pt x="55" y="3117"/>
                    <a:pt x="1" y="3240"/>
                    <a:pt x="1" y="3377"/>
                  </a:cubicBezTo>
                  <a:lnTo>
                    <a:pt x="1" y="14239"/>
                  </a:lnTo>
                  <a:cubicBezTo>
                    <a:pt x="1" y="14517"/>
                    <a:pt x="229" y="14745"/>
                    <a:pt x="507" y="14745"/>
                  </a:cubicBezTo>
                  <a:lnTo>
                    <a:pt x="10057" y="14745"/>
                  </a:lnTo>
                  <a:cubicBezTo>
                    <a:pt x="10334" y="14745"/>
                    <a:pt x="10563" y="14517"/>
                    <a:pt x="10563" y="14239"/>
                  </a:cubicBezTo>
                  <a:lnTo>
                    <a:pt x="10563" y="12740"/>
                  </a:lnTo>
                  <a:cubicBezTo>
                    <a:pt x="10563" y="12622"/>
                    <a:pt x="10462" y="12521"/>
                    <a:pt x="10344" y="12521"/>
                  </a:cubicBezTo>
                  <a:cubicBezTo>
                    <a:pt x="10225" y="12521"/>
                    <a:pt x="10130" y="12622"/>
                    <a:pt x="10130" y="12740"/>
                  </a:cubicBezTo>
                  <a:lnTo>
                    <a:pt x="10130" y="14239"/>
                  </a:lnTo>
                  <a:cubicBezTo>
                    <a:pt x="10130" y="14281"/>
                    <a:pt x="10098" y="14312"/>
                    <a:pt x="10057" y="14312"/>
                  </a:cubicBezTo>
                  <a:lnTo>
                    <a:pt x="507" y="14312"/>
                  </a:lnTo>
                  <a:cubicBezTo>
                    <a:pt x="465" y="14312"/>
                    <a:pt x="434" y="14281"/>
                    <a:pt x="434" y="14239"/>
                  </a:cubicBezTo>
                  <a:lnTo>
                    <a:pt x="434" y="3472"/>
                  </a:lnTo>
                  <a:lnTo>
                    <a:pt x="2963" y="3468"/>
                  </a:lnTo>
                  <a:cubicBezTo>
                    <a:pt x="3241" y="3464"/>
                    <a:pt x="3468" y="3240"/>
                    <a:pt x="3468" y="2963"/>
                  </a:cubicBezTo>
                  <a:lnTo>
                    <a:pt x="3472" y="433"/>
                  </a:lnTo>
                  <a:lnTo>
                    <a:pt x="4898" y="433"/>
                  </a:lnTo>
                  <a:cubicBezTo>
                    <a:pt x="5018" y="433"/>
                    <a:pt x="5113" y="338"/>
                    <a:pt x="5113" y="219"/>
                  </a:cubicBezTo>
                  <a:cubicBezTo>
                    <a:pt x="5113" y="101"/>
                    <a:pt x="5018" y="0"/>
                    <a:pt x="48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3118925" y="1552400"/>
              <a:ext cx="10850" cy="10850"/>
            </a:xfrm>
            <a:custGeom>
              <a:rect b="b" l="l" r="r" t="t"/>
              <a:pathLst>
                <a:path extrusionOk="0" h="434" w="434">
                  <a:moveTo>
                    <a:pt x="215" y="1"/>
                  </a:moveTo>
                  <a:cubicBezTo>
                    <a:pt x="96" y="1"/>
                    <a:pt x="0" y="97"/>
                    <a:pt x="0" y="220"/>
                  </a:cubicBezTo>
                  <a:cubicBezTo>
                    <a:pt x="0" y="339"/>
                    <a:pt x="101"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3133500" y="1552400"/>
              <a:ext cx="10850" cy="10850"/>
            </a:xfrm>
            <a:custGeom>
              <a:rect b="b" l="l" r="r" t="t"/>
              <a:pathLst>
                <a:path extrusionOk="0" h="434" w="434">
                  <a:moveTo>
                    <a:pt x="214" y="1"/>
                  </a:moveTo>
                  <a:cubicBezTo>
                    <a:pt x="96" y="1"/>
                    <a:pt x="0" y="97"/>
                    <a:pt x="0" y="220"/>
                  </a:cubicBezTo>
                  <a:cubicBezTo>
                    <a:pt x="0" y="339"/>
                    <a:pt x="101" y="434"/>
                    <a:pt x="219" y="434"/>
                  </a:cubicBezTo>
                  <a:cubicBezTo>
                    <a:pt x="338" y="434"/>
                    <a:pt x="433" y="339"/>
                    <a:pt x="433" y="220"/>
                  </a:cubicBezTo>
                  <a:cubicBezTo>
                    <a:pt x="433" y="97"/>
                    <a:pt x="338"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3071650" y="1552400"/>
              <a:ext cx="38875" cy="10850"/>
            </a:xfrm>
            <a:custGeom>
              <a:rect b="b" l="l" r="r" t="t"/>
              <a:pathLst>
                <a:path extrusionOk="0" h="434" w="1555">
                  <a:moveTo>
                    <a:pt x="215" y="1"/>
                  </a:moveTo>
                  <a:cubicBezTo>
                    <a:pt x="96" y="1"/>
                    <a:pt x="1" y="97"/>
                    <a:pt x="1" y="220"/>
                  </a:cubicBezTo>
                  <a:cubicBezTo>
                    <a:pt x="1" y="339"/>
                    <a:pt x="96" y="434"/>
                    <a:pt x="215" y="434"/>
                  </a:cubicBezTo>
                  <a:lnTo>
                    <a:pt x="1340" y="434"/>
                  </a:lnTo>
                  <a:cubicBezTo>
                    <a:pt x="1458" y="434"/>
                    <a:pt x="1554" y="339"/>
                    <a:pt x="1554" y="220"/>
                  </a:cubicBezTo>
                  <a:cubicBezTo>
                    <a:pt x="1554" y="97"/>
                    <a:pt x="1458" y="1"/>
                    <a:pt x="13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2945675" y="1654700"/>
              <a:ext cx="41150" cy="25900"/>
            </a:xfrm>
            <a:custGeom>
              <a:rect b="b" l="l" r="r" t="t"/>
              <a:pathLst>
                <a:path extrusionOk="0" h="1036" w="1646">
                  <a:moveTo>
                    <a:pt x="1212" y="434"/>
                  </a:moveTo>
                  <a:lnTo>
                    <a:pt x="1212" y="602"/>
                  </a:lnTo>
                  <a:lnTo>
                    <a:pt x="433" y="602"/>
                  </a:lnTo>
                  <a:lnTo>
                    <a:pt x="433" y="434"/>
                  </a:lnTo>
                  <a:close/>
                  <a:moveTo>
                    <a:pt x="388" y="1"/>
                  </a:moveTo>
                  <a:cubicBezTo>
                    <a:pt x="173" y="1"/>
                    <a:pt x="1" y="174"/>
                    <a:pt x="1" y="388"/>
                  </a:cubicBezTo>
                  <a:lnTo>
                    <a:pt x="1" y="648"/>
                  </a:lnTo>
                  <a:cubicBezTo>
                    <a:pt x="1" y="861"/>
                    <a:pt x="173" y="1035"/>
                    <a:pt x="388" y="1035"/>
                  </a:cubicBezTo>
                  <a:lnTo>
                    <a:pt x="1253" y="1035"/>
                  </a:lnTo>
                  <a:cubicBezTo>
                    <a:pt x="1467" y="1035"/>
                    <a:pt x="1645" y="861"/>
                    <a:pt x="1645" y="648"/>
                  </a:cubicBezTo>
                  <a:lnTo>
                    <a:pt x="1645" y="388"/>
                  </a:lnTo>
                  <a:cubicBezTo>
                    <a:pt x="1645" y="174"/>
                    <a:pt x="1467" y="1"/>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2945675" y="1684900"/>
              <a:ext cx="41150" cy="25975"/>
            </a:xfrm>
            <a:custGeom>
              <a:rect b="b" l="l" r="r" t="t"/>
              <a:pathLst>
                <a:path extrusionOk="0" h="1039" w="1646">
                  <a:moveTo>
                    <a:pt x="1212" y="433"/>
                  </a:moveTo>
                  <a:lnTo>
                    <a:pt x="1212" y="606"/>
                  </a:lnTo>
                  <a:lnTo>
                    <a:pt x="433" y="606"/>
                  </a:lnTo>
                  <a:lnTo>
                    <a:pt x="433" y="433"/>
                  </a:lnTo>
                  <a:close/>
                  <a:moveTo>
                    <a:pt x="388" y="0"/>
                  </a:moveTo>
                  <a:cubicBezTo>
                    <a:pt x="173" y="0"/>
                    <a:pt x="1" y="173"/>
                    <a:pt x="1" y="387"/>
                  </a:cubicBezTo>
                  <a:lnTo>
                    <a:pt x="1" y="647"/>
                  </a:lnTo>
                  <a:cubicBezTo>
                    <a:pt x="1" y="862"/>
                    <a:pt x="173" y="1039"/>
                    <a:pt x="388" y="1039"/>
                  </a:cubicBezTo>
                  <a:lnTo>
                    <a:pt x="1253" y="1039"/>
                  </a:lnTo>
                  <a:cubicBezTo>
                    <a:pt x="1467" y="1039"/>
                    <a:pt x="1645" y="862"/>
                    <a:pt x="1645" y="647"/>
                  </a:cubicBezTo>
                  <a:lnTo>
                    <a:pt x="1645" y="387"/>
                  </a:lnTo>
                  <a:cubicBezTo>
                    <a:pt x="1645" y="173"/>
                    <a:pt x="1467" y="0"/>
                    <a:pt x="12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2942600" y="1745400"/>
              <a:ext cx="21775" cy="10800"/>
            </a:xfrm>
            <a:custGeom>
              <a:rect b="b" l="l" r="r" t="t"/>
              <a:pathLst>
                <a:path extrusionOk="0" h="432" w="871">
                  <a:moveTo>
                    <a:pt x="219" y="0"/>
                  </a:moveTo>
                  <a:cubicBezTo>
                    <a:pt x="96" y="0"/>
                    <a:pt x="0" y="95"/>
                    <a:pt x="0" y="213"/>
                  </a:cubicBezTo>
                  <a:cubicBezTo>
                    <a:pt x="0" y="332"/>
                    <a:pt x="96" y="432"/>
                    <a:pt x="219" y="432"/>
                  </a:cubicBezTo>
                  <a:lnTo>
                    <a:pt x="656" y="432"/>
                  </a:lnTo>
                  <a:cubicBezTo>
                    <a:pt x="774" y="432"/>
                    <a:pt x="871" y="332"/>
                    <a:pt x="871" y="213"/>
                  </a:cubicBezTo>
                  <a:cubicBezTo>
                    <a:pt x="871" y="95"/>
                    <a:pt x="774" y="0"/>
                    <a:pt x="6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2970825" y="1745400"/>
              <a:ext cx="175925" cy="10800"/>
            </a:xfrm>
            <a:custGeom>
              <a:rect b="b" l="l" r="r" t="t"/>
              <a:pathLst>
                <a:path extrusionOk="0" h="432" w="7037">
                  <a:moveTo>
                    <a:pt x="215" y="0"/>
                  </a:moveTo>
                  <a:cubicBezTo>
                    <a:pt x="97" y="0"/>
                    <a:pt x="1" y="95"/>
                    <a:pt x="1" y="213"/>
                  </a:cubicBezTo>
                  <a:cubicBezTo>
                    <a:pt x="1" y="332"/>
                    <a:pt x="97" y="432"/>
                    <a:pt x="215" y="432"/>
                  </a:cubicBezTo>
                  <a:lnTo>
                    <a:pt x="6818" y="432"/>
                  </a:lnTo>
                  <a:cubicBezTo>
                    <a:pt x="6940" y="432"/>
                    <a:pt x="7036" y="332"/>
                    <a:pt x="7036" y="213"/>
                  </a:cubicBezTo>
                  <a:cubicBezTo>
                    <a:pt x="7036" y="95"/>
                    <a:pt x="6940" y="0"/>
                    <a:pt x="68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2942600" y="1763375"/>
              <a:ext cx="204150" cy="10850"/>
            </a:xfrm>
            <a:custGeom>
              <a:rect b="b" l="l" r="r" t="t"/>
              <a:pathLst>
                <a:path extrusionOk="0" h="434" w="8166">
                  <a:moveTo>
                    <a:pt x="219" y="1"/>
                  </a:moveTo>
                  <a:cubicBezTo>
                    <a:pt x="96" y="1"/>
                    <a:pt x="0" y="96"/>
                    <a:pt x="0" y="215"/>
                  </a:cubicBezTo>
                  <a:cubicBezTo>
                    <a:pt x="0" y="333"/>
                    <a:pt x="96" y="434"/>
                    <a:pt x="219" y="434"/>
                  </a:cubicBezTo>
                  <a:lnTo>
                    <a:pt x="7947" y="434"/>
                  </a:lnTo>
                  <a:cubicBezTo>
                    <a:pt x="8069" y="434"/>
                    <a:pt x="8165" y="333"/>
                    <a:pt x="8165" y="215"/>
                  </a:cubicBezTo>
                  <a:cubicBezTo>
                    <a:pt x="8165" y="96"/>
                    <a:pt x="8069" y="1"/>
                    <a:pt x="79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2942600" y="1781375"/>
              <a:ext cx="204150" cy="10850"/>
            </a:xfrm>
            <a:custGeom>
              <a:rect b="b" l="l" r="r" t="t"/>
              <a:pathLst>
                <a:path extrusionOk="0" h="434" w="8166">
                  <a:moveTo>
                    <a:pt x="219" y="0"/>
                  </a:moveTo>
                  <a:cubicBezTo>
                    <a:pt x="96" y="0"/>
                    <a:pt x="0" y="96"/>
                    <a:pt x="0" y="214"/>
                  </a:cubicBezTo>
                  <a:cubicBezTo>
                    <a:pt x="0" y="333"/>
                    <a:pt x="96" y="433"/>
                    <a:pt x="219" y="433"/>
                  </a:cubicBezTo>
                  <a:lnTo>
                    <a:pt x="7947" y="433"/>
                  </a:lnTo>
                  <a:cubicBezTo>
                    <a:pt x="8069" y="433"/>
                    <a:pt x="8165" y="333"/>
                    <a:pt x="8165" y="214"/>
                  </a:cubicBezTo>
                  <a:cubicBezTo>
                    <a:pt x="8165" y="96"/>
                    <a:pt x="8069" y="0"/>
                    <a:pt x="79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2945675" y="1635225"/>
              <a:ext cx="10825" cy="10850"/>
            </a:xfrm>
            <a:custGeom>
              <a:rect b="b" l="l" r="r" t="t"/>
              <a:pathLst>
                <a:path extrusionOk="0" h="434" w="433">
                  <a:moveTo>
                    <a:pt x="214" y="0"/>
                  </a:moveTo>
                  <a:cubicBezTo>
                    <a:pt x="96" y="0"/>
                    <a:pt x="1" y="96"/>
                    <a:pt x="1" y="215"/>
                  </a:cubicBezTo>
                  <a:cubicBezTo>
                    <a:pt x="1" y="338"/>
                    <a:pt x="100" y="433"/>
                    <a:pt x="219" y="433"/>
                  </a:cubicBezTo>
                  <a:cubicBezTo>
                    <a:pt x="337" y="433"/>
                    <a:pt x="433" y="338"/>
                    <a:pt x="433" y="215"/>
                  </a:cubicBezTo>
                  <a:cubicBezTo>
                    <a:pt x="433" y="96"/>
                    <a:pt x="337"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3039300" y="1837750"/>
              <a:ext cx="10725" cy="20175"/>
            </a:xfrm>
            <a:custGeom>
              <a:rect b="b" l="l" r="r" t="t"/>
              <a:pathLst>
                <a:path extrusionOk="0" h="807" w="429">
                  <a:moveTo>
                    <a:pt x="214" y="1"/>
                  </a:moveTo>
                  <a:cubicBezTo>
                    <a:pt x="96" y="1"/>
                    <a:pt x="1" y="96"/>
                    <a:pt x="1" y="215"/>
                  </a:cubicBezTo>
                  <a:lnTo>
                    <a:pt x="1" y="588"/>
                  </a:lnTo>
                  <a:cubicBezTo>
                    <a:pt x="1" y="712"/>
                    <a:pt x="96" y="807"/>
                    <a:pt x="214" y="807"/>
                  </a:cubicBezTo>
                  <a:cubicBezTo>
                    <a:pt x="333" y="807"/>
                    <a:pt x="428" y="712"/>
                    <a:pt x="428" y="588"/>
                  </a:cubicBezTo>
                  <a:lnTo>
                    <a:pt x="428" y="215"/>
                  </a:lnTo>
                  <a:cubicBezTo>
                    <a:pt x="428" y="96"/>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3054200" y="1842425"/>
              <a:ext cx="21225" cy="10825"/>
            </a:xfrm>
            <a:custGeom>
              <a:rect b="b" l="l" r="r" t="t"/>
              <a:pathLst>
                <a:path extrusionOk="0" h="433" w="849">
                  <a:moveTo>
                    <a:pt x="215" y="1"/>
                  </a:moveTo>
                  <a:cubicBezTo>
                    <a:pt x="97" y="1"/>
                    <a:pt x="1" y="96"/>
                    <a:pt x="1" y="214"/>
                  </a:cubicBezTo>
                  <a:cubicBezTo>
                    <a:pt x="1" y="338"/>
                    <a:pt x="97" y="433"/>
                    <a:pt x="215" y="433"/>
                  </a:cubicBezTo>
                  <a:lnTo>
                    <a:pt x="630" y="433"/>
                  </a:lnTo>
                  <a:cubicBezTo>
                    <a:pt x="749" y="433"/>
                    <a:pt x="848" y="338"/>
                    <a:pt x="848" y="214"/>
                  </a:cubicBezTo>
                  <a:cubicBezTo>
                    <a:pt x="848" y="96"/>
                    <a:pt x="749" y="1"/>
                    <a:pt x="6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3014025" y="1842425"/>
              <a:ext cx="21075" cy="10825"/>
            </a:xfrm>
            <a:custGeom>
              <a:rect b="b" l="l" r="r" t="t"/>
              <a:pathLst>
                <a:path extrusionOk="0" h="433" w="843">
                  <a:moveTo>
                    <a:pt x="214" y="1"/>
                  </a:moveTo>
                  <a:cubicBezTo>
                    <a:pt x="96" y="1"/>
                    <a:pt x="0" y="96"/>
                    <a:pt x="0" y="214"/>
                  </a:cubicBezTo>
                  <a:cubicBezTo>
                    <a:pt x="0" y="338"/>
                    <a:pt x="96" y="433"/>
                    <a:pt x="214" y="433"/>
                  </a:cubicBezTo>
                  <a:lnTo>
                    <a:pt x="629" y="433"/>
                  </a:lnTo>
                  <a:cubicBezTo>
                    <a:pt x="747" y="433"/>
                    <a:pt x="842" y="338"/>
                    <a:pt x="842" y="214"/>
                  </a:cubicBezTo>
                  <a:cubicBezTo>
                    <a:pt x="842" y="96"/>
                    <a:pt x="747" y="1"/>
                    <a:pt x="6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3000800" y="1616900"/>
              <a:ext cx="154375" cy="93975"/>
            </a:xfrm>
            <a:custGeom>
              <a:rect b="b" l="l" r="r" t="t"/>
              <a:pathLst>
                <a:path extrusionOk="0" h="3759" w="6175">
                  <a:moveTo>
                    <a:pt x="1558" y="1745"/>
                  </a:moveTo>
                  <a:cubicBezTo>
                    <a:pt x="1573" y="1745"/>
                    <a:pt x="1596" y="1745"/>
                    <a:pt x="1617" y="1772"/>
                  </a:cubicBezTo>
                  <a:lnTo>
                    <a:pt x="2178" y="2565"/>
                  </a:lnTo>
                  <a:lnTo>
                    <a:pt x="1918" y="2993"/>
                  </a:lnTo>
                  <a:cubicBezTo>
                    <a:pt x="1859" y="3098"/>
                    <a:pt x="1836" y="3212"/>
                    <a:pt x="1850" y="3326"/>
                  </a:cubicBezTo>
                  <a:lnTo>
                    <a:pt x="534" y="3326"/>
                  </a:lnTo>
                  <a:cubicBezTo>
                    <a:pt x="497" y="3326"/>
                    <a:pt x="479" y="3303"/>
                    <a:pt x="469" y="3285"/>
                  </a:cubicBezTo>
                  <a:cubicBezTo>
                    <a:pt x="465" y="3271"/>
                    <a:pt x="456" y="3244"/>
                    <a:pt x="475" y="3212"/>
                  </a:cubicBezTo>
                  <a:lnTo>
                    <a:pt x="1499" y="1772"/>
                  </a:lnTo>
                  <a:cubicBezTo>
                    <a:pt x="1518" y="1745"/>
                    <a:pt x="1545" y="1745"/>
                    <a:pt x="1558" y="1745"/>
                  </a:cubicBezTo>
                  <a:close/>
                  <a:moveTo>
                    <a:pt x="3996" y="428"/>
                  </a:moveTo>
                  <a:cubicBezTo>
                    <a:pt x="4014" y="428"/>
                    <a:pt x="4042" y="432"/>
                    <a:pt x="4060" y="465"/>
                  </a:cubicBezTo>
                  <a:lnTo>
                    <a:pt x="5705" y="3217"/>
                  </a:lnTo>
                  <a:cubicBezTo>
                    <a:pt x="5724" y="3248"/>
                    <a:pt x="5714" y="3276"/>
                    <a:pt x="5705" y="3290"/>
                  </a:cubicBezTo>
                  <a:cubicBezTo>
                    <a:pt x="5701" y="3303"/>
                    <a:pt x="5682" y="3326"/>
                    <a:pt x="5646" y="3326"/>
                  </a:cubicBezTo>
                  <a:lnTo>
                    <a:pt x="2351" y="3326"/>
                  </a:lnTo>
                  <a:cubicBezTo>
                    <a:pt x="2315" y="3326"/>
                    <a:pt x="2297" y="3303"/>
                    <a:pt x="2288" y="3290"/>
                  </a:cubicBezTo>
                  <a:cubicBezTo>
                    <a:pt x="2283" y="3276"/>
                    <a:pt x="2269" y="3248"/>
                    <a:pt x="2288" y="3217"/>
                  </a:cubicBezTo>
                  <a:lnTo>
                    <a:pt x="3937" y="465"/>
                  </a:lnTo>
                  <a:cubicBezTo>
                    <a:pt x="3955" y="432"/>
                    <a:pt x="3983" y="428"/>
                    <a:pt x="3996" y="428"/>
                  </a:cubicBezTo>
                  <a:close/>
                  <a:moveTo>
                    <a:pt x="3996" y="1"/>
                  </a:moveTo>
                  <a:cubicBezTo>
                    <a:pt x="3819" y="1"/>
                    <a:pt x="3655" y="91"/>
                    <a:pt x="3564" y="241"/>
                  </a:cubicBezTo>
                  <a:lnTo>
                    <a:pt x="2420" y="2160"/>
                  </a:lnTo>
                  <a:lnTo>
                    <a:pt x="1968" y="1522"/>
                  </a:lnTo>
                  <a:cubicBezTo>
                    <a:pt x="1873" y="1389"/>
                    <a:pt x="1718" y="1313"/>
                    <a:pt x="1558" y="1313"/>
                  </a:cubicBezTo>
                  <a:cubicBezTo>
                    <a:pt x="1394" y="1313"/>
                    <a:pt x="1240" y="1389"/>
                    <a:pt x="1144" y="1522"/>
                  </a:cubicBezTo>
                  <a:lnTo>
                    <a:pt x="124" y="2962"/>
                  </a:lnTo>
                  <a:cubicBezTo>
                    <a:pt x="14" y="3117"/>
                    <a:pt x="0" y="3317"/>
                    <a:pt x="87" y="3486"/>
                  </a:cubicBezTo>
                  <a:cubicBezTo>
                    <a:pt x="174" y="3654"/>
                    <a:pt x="347" y="3759"/>
                    <a:pt x="534" y="3759"/>
                  </a:cubicBezTo>
                  <a:lnTo>
                    <a:pt x="5642" y="3759"/>
                  </a:lnTo>
                  <a:cubicBezTo>
                    <a:pt x="5828" y="3759"/>
                    <a:pt x="5992" y="3664"/>
                    <a:pt x="6083" y="3504"/>
                  </a:cubicBezTo>
                  <a:cubicBezTo>
                    <a:pt x="6174" y="3344"/>
                    <a:pt x="6170" y="3153"/>
                    <a:pt x="6074" y="2993"/>
                  </a:cubicBezTo>
                  <a:lnTo>
                    <a:pt x="4429" y="241"/>
                  </a:lnTo>
                  <a:cubicBezTo>
                    <a:pt x="4338" y="91"/>
                    <a:pt x="4174" y="1"/>
                    <a:pt x="3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3034275" y="1622575"/>
              <a:ext cx="10850" cy="16550"/>
            </a:xfrm>
            <a:custGeom>
              <a:rect b="b" l="l" r="r" t="t"/>
              <a:pathLst>
                <a:path extrusionOk="0" h="662" w="434">
                  <a:moveTo>
                    <a:pt x="215" y="1"/>
                  </a:moveTo>
                  <a:cubicBezTo>
                    <a:pt x="97" y="1"/>
                    <a:pt x="1" y="96"/>
                    <a:pt x="1" y="215"/>
                  </a:cubicBezTo>
                  <a:lnTo>
                    <a:pt x="1" y="447"/>
                  </a:lnTo>
                  <a:cubicBezTo>
                    <a:pt x="1" y="566"/>
                    <a:pt x="101" y="661"/>
                    <a:pt x="219" y="661"/>
                  </a:cubicBezTo>
                  <a:cubicBezTo>
                    <a:pt x="339" y="661"/>
                    <a:pt x="434" y="566"/>
                    <a:pt x="434" y="443"/>
                  </a:cubicBezTo>
                  <a:lnTo>
                    <a:pt x="434" y="215"/>
                  </a:lnTo>
                  <a:cubicBezTo>
                    <a:pt x="434" y="96"/>
                    <a:pt x="339"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3016975" y="1625875"/>
              <a:ext cx="15175" cy="15775"/>
            </a:xfrm>
            <a:custGeom>
              <a:rect b="b" l="l" r="r" t="t"/>
              <a:pathLst>
                <a:path extrusionOk="0" h="631" w="607">
                  <a:moveTo>
                    <a:pt x="246" y="0"/>
                  </a:moveTo>
                  <a:cubicBezTo>
                    <a:pt x="209" y="0"/>
                    <a:pt x="172" y="9"/>
                    <a:pt x="137" y="29"/>
                  </a:cubicBezTo>
                  <a:cubicBezTo>
                    <a:pt x="32" y="88"/>
                    <a:pt x="1" y="220"/>
                    <a:pt x="60" y="325"/>
                  </a:cubicBezTo>
                  <a:lnTo>
                    <a:pt x="173" y="525"/>
                  </a:lnTo>
                  <a:cubicBezTo>
                    <a:pt x="215" y="593"/>
                    <a:pt x="287" y="630"/>
                    <a:pt x="360" y="630"/>
                  </a:cubicBezTo>
                  <a:cubicBezTo>
                    <a:pt x="396" y="630"/>
                    <a:pt x="434" y="620"/>
                    <a:pt x="470" y="603"/>
                  </a:cubicBezTo>
                  <a:cubicBezTo>
                    <a:pt x="575" y="544"/>
                    <a:pt x="606" y="411"/>
                    <a:pt x="547" y="306"/>
                  </a:cubicBezTo>
                  <a:lnTo>
                    <a:pt x="434" y="106"/>
                  </a:lnTo>
                  <a:cubicBezTo>
                    <a:pt x="394" y="39"/>
                    <a:pt x="321" y="0"/>
                    <a:pt x="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3047275" y="1625750"/>
              <a:ext cx="15150" cy="15900"/>
            </a:xfrm>
            <a:custGeom>
              <a:rect b="b" l="l" r="r" t="t"/>
              <a:pathLst>
                <a:path extrusionOk="0" h="636" w="606">
                  <a:moveTo>
                    <a:pt x="362" y="0"/>
                  </a:moveTo>
                  <a:cubicBezTo>
                    <a:pt x="287" y="0"/>
                    <a:pt x="214" y="40"/>
                    <a:pt x="174" y="111"/>
                  </a:cubicBezTo>
                  <a:lnTo>
                    <a:pt x="59" y="311"/>
                  </a:lnTo>
                  <a:cubicBezTo>
                    <a:pt x="0" y="412"/>
                    <a:pt x="37" y="543"/>
                    <a:pt x="141" y="603"/>
                  </a:cubicBezTo>
                  <a:cubicBezTo>
                    <a:pt x="174" y="625"/>
                    <a:pt x="210" y="635"/>
                    <a:pt x="246" y="635"/>
                  </a:cubicBezTo>
                  <a:cubicBezTo>
                    <a:pt x="324" y="635"/>
                    <a:pt x="397" y="594"/>
                    <a:pt x="433" y="526"/>
                  </a:cubicBezTo>
                  <a:lnTo>
                    <a:pt x="547" y="324"/>
                  </a:lnTo>
                  <a:cubicBezTo>
                    <a:pt x="606" y="221"/>
                    <a:pt x="574" y="88"/>
                    <a:pt x="469" y="29"/>
                  </a:cubicBezTo>
                  <a:cubicBezTo>
                    <a:pt x="436" y="10"/>
                    <a:pt x="399" y="0"/>
                    <a:pt x="3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3095350" y="1590575"/>
              <a:ext cx="10825" cy="16525"/>
            </a:xfrm>
            <a:custGeom>
              <a:rect b="b" l="l" r="r" t="t"/>
              <a:pathLst>
                <a:path extrusionOk="0" h="661" w="433">
                  <a:moveTo>
                    <a:pt x="214" y="0"/>
                  </a:moveTo>
                  <a:cubicBezTo>
                    <a:pt x="96" y="0"/>
                    <a:pt x="1" y="97"/>
                    <a:pt x="1" y="219"/>
                  </a:cubicBezTo>
                  <a:lnTo>
                    <a:pt x="1" y="447"/>
                  </a:lnTo>
                  <a:cubicBezTo>
                    <a:pt x="1" y="566"/>
                    <a:pt x="96" y="661"/>
                    <a:pt x="214" y="661"/>
                  </a:cubicBezTo>
                  <a:cubicBezTo>
                    <a:pt x="337" y="661"/>
                    <a:pt x="433" y="566"/>
                    <a:pt x="433" y="447"/>
                  </a:cubicBezTo>
                  <a:lnTo>
                    <a:pt x="433" y="215"/>
                  </a:lnTo>
                  <a:cubicBezTo>
                    <a:pt x="428" y="97"/>
                    <a:pt x="333"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3077900" y="1593850"/>
              <a:ext cx="15300" cy="15775"/>
            </a:xfrm>
            <a:custGeom>
              <a:rect b="b" l="l" r="r" t="t"/>
              <a:pathLst>
                <a:path extrusionOk="0" h="631" w="612">
                  <a:moveTo>
                    <a:pt x="247" y="1"/>
                  </a:moveTo>
                  <a:cubicBezTo>
                    <a:pt x="211" y="1"/>
                    <a:pt x="175" y="10"/>
                    <a:pt x="142" y="29"/>
                  </a:cubicBezTo>
                  <a:cubicBezTo>
                    <a:pt x="37" y="93"/>
                    <a:pt x="1" y="225"/>
                    <a:pt x="64" y="325"/>
                  </a:cubicBezTo>
                  <a:lnTo>
                    <a:pt x="179" y="526"/>
                  </a:lnTo>
                  <a:cubicBezTo>
                    <a:pt x="220" y="594"/>
                    <a:pt x="293" y="631"/>
                    <a:pt x="365" y="631"/>
                  </a:cubicBezTo>
                  <a:cubicBezTo>
                    <a:pt x="402" y="631"/>
                    <a:pt x="438" y="622"/>
                    <a:pt x="474" y="603"/>
                  </a:cubicBezTo>
                  <a:cubicBezTo>
                    <a:pt x="575" y="544"/>
                    <a:pt x="611" y="412"/>
                    <a:pt x="552" y="307"/>
                  </a:cubicBezTo>
                  <a:lnTo>
                    <a:pt x="434" y="111"/>
                  </a:lnTo>
                  <a:cubicBezTo>
                    <a:pt x="394" y="40"/>
                    <a:pt x="321" y="1"/>
                    <a:pt x="2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108350" y="1593825"/>
              <a:ext cx="15150" cy="15800"/>
            </a:xfrm>
            <a:custGeom>
              <a:rect b="b" l="l" r="r" t="t"/>
              <a:pathLst>
                <a:path extrusionOk="0" h="632" w="606">
                  <a:moveTo>
                    <a:pt x="358" y="1"/>
                  </a:moveTo>
                  <a:cubicBezTo>
                    <a:pt x="284" y="1"/>
                    <a:pt x="212" y="38"/>
                    <a:pt x="173" y="108"/>
                  </a:cubicBezTo>
                  <a:lnTo>
                    <a:pt x="59" y="308"/>
                  </a:lnTo>
                  <a:cubicBezTo>
                    <a:pt x="0" y="408"/>
                    <a:pt x="36" y="541"/>
                    <a:pt x="137" y="600"/>
                  </a:cubicBezTo>
                  <a:cubicBezTo>
                    <a:pt x="173" y="623"/>
                    <a:pt x="209" y="632"/>
                    <a:pt x="246" y="632"/>
                  </a:cubicBezTo>
                  <a:cubicBezTo>
                    <a:pt x="318" y="632"/>
                    <a:pt x="392" y="590"/>
                    <a:pt x="432" y="522"/>
                  </a:cubicBezTo>
                  <a:lnTo>
                    <a:pt x="547" y="322"/>
                  </a:lnTo>
                  <a:cubicBezTo>
                    <a:pt x="606" y="221"/>
                    <a:pt x="569" y="89"/>
                    <a:pt x="469" y="30"/>
                  </a:cubicBezTo>
                  <a:cubicBezTo>
                    <a:pt x="434" y="10"/>
                    <a:pt x="396" y="1"/>
                    <a:pt x="35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3124950" y="1716225"/>
              <a:ext cx="28750" cy="10850"/>
            </a:xfrm>
            <a:custGeom>
              <a:rect b="b" l="l" r="r" t="t"/>
              <a:pathLst>
                <a:path extrusionOk="0" h="434" w="1150">
                  <a:moveTo>
                    <a:pt x="215" y="0"/>
                  </a:moveTo>
                  <a:cubicBezTo>
                    <a:pt x="96" y="0"/>
                    <a:pt x="1" y="95"/>
                    <a:pt x="1" y="215"/>
                  </a:cubicBezTo>
                  <a:cubicBezTo>
                    <a:pt x="1" y="337"/>
                    <a:pt x="96" y="433"/>
                    <a:pt x="215" y="433"/>
                  </a:cubicBezTo>
                  <a:lnTo>
                    <a:pt x="935" y="433"/>
                  </a:lnTo>
                  <a:cubicBezTo>
                    <a:pt x="1053" y="433"/>
                    <a:pt x="1149" y="337"/>
                    <a:pt x="1149" y="215"/>
                  </a:cubicBezTo>
                  <a:cubicBezTo>
                    <a:pt x="1149" y="95"/>
                    <a:pt x="1053" y="0"/>
                    <a:pt x="9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41"/>
          <p:cNvGrpSpPr/>
          <p:nvPr/>
        </p:nvGrpSpPr>
        <p:grpSpPr>
          <a:xfrm>
            <a:off x="2287375" y="1803025"/>
            <a:ext cx="263975" cy="368650"/>
            <a:chOff x="2287375" y="1518925"/>
            <a:chExt cx="263975" cy="368650"/>
          </a:xfrm>
        </p:grpSpPr>
        <p:sp>
          <p:nvSpPr>
            <p:cNvPr id="1010" name="Google Shape;1010;p41"/>
            <p:cNvSpPr/>
            <p:nvPr/>
          </p:nvSpPr>
          <p:spPr>
            <a:xfrm>
              <a:off x="2287375" y="1518925"/>
              <a:ext cx="263975" cy="368650"/>
            </a:xfrm>
            <a:custGeom>
              <a:rect b="b" l="l" r="r" t="t"/>
              <a:pathLst>
                <a:path extrusionOk="0" h="14746" w="10559">
                  <a:moveTo>
                    <a:pt x="3035" y="743"/>
                  </a:moveTo>
                  <a:lnTo>
                    <a:pt x="3031" y="2963"/>
                  </a:lnTo>
                  <a:cubicBezTo>
                    <a:pt x="3031" y="3003"/>
                    <a:pt x="2999" y="3035"/>
                    <a:pt x="2959" y="3035"/>
                  </a:cubicBezTo>
                  <a:lnTo>
                    <a:pt x="739" y="3039"/>
                  </a:lnTo>
                  <a:lnTo>
                    <a:pt x="3035" y="743"/>
                  </a:lnTo>
                  <a:close/>
                  <a:moveTo>
                    <a:pt x="3373" y="0"/>
                  </a:moveTo>
                  <a:cubicBezTo>
                    <a:pt x="3241" y="0"/>
                    <a:pt x="3113" y="55"/>
                    <a:pt x="3018" y="151"/>
                  </a:cubicBezTo>
                  <a:lnTo>
                    <a:pt x="147" y="3022"/>
                  </a:lnTo>
                  <a:cubicBezTo>
                    <a:pt x="51" y="3117"/>
                    <a:pt x="1" y="3240"/>
                    <a:pt x="1" y="3377"/>
                  </a:cubicBezTo>
                  <a:lnTo>
                    <a:pt x="1" y="14239"/>
                  </a:lnTo>
                  <a:cubicBezTo>
                    <a:pt x="1" y="14517"/>
                    <a:pt x="225" y="14745"/>
                    <a:pt x="503" y="14745"/>
                  </a:cubicBezTo>
                  <a:lnTo>
                    <a:pt x="1582" y="14745"/>
                  </a:lnTo>
                  <a:cubicBezTo>
                    <a:pt x="1701" y="14745"/>
                    <a:pt x="1801" y="14649"/>
                    <a:pt x="1801" y="14531"/>
                  </a:cubicBezTo>
                  <a:cubicBezTo>
                    <a:pt x="1801" y="14407"/>
                    <a:pt x="1701" y="14312"/>
                    <a:pt x="1582" y="14312"/>
                  </a:cubicBezTo>
                  <a:lnTo>
                    <a:pt x="503" y="14312"/>
                  </a:lnTo>
                  <a:cubicBezTo>
                    <a:pt x="461" y="14312"/>
                    <a:pt x="429" y="14281"/>
                    <a:pt x="429" y="14239"/>
                  </a:cubicBezTo>
                  <a:lnTo>
                    <a:pt x="429" y="3472"/>
                  </a:lnTo>
                  <a:lnTo>
                    <a:pt x="2963" y="3468"/>
                  </a:lnTo>
                  <a:cubicBezTo>
                    <a:pt x="3236" y="3464"/>
                    <a:pt x="3464" y="3240"/>
                    <a:pt x="3464" y="2963"/>
                  </a:cubicBezTo>
                  <a:lnTo>
                    <a:pt x="3468" y="433"/>
                  </a:lnTo>
                  <a:lnTo>
                    <a:pt x="10052" y="433"/>
                  </a:lnTo>
                  <a:cubicBezTo>
                    <a:pt x="10094" y="433"/>
                    <a:pt x="10126" y="465"/>
                    <a:pt x="10126" y="507"/>
                  </a:cubicBezTo>
                  <a:lnTo>
                    <a:pt x="10126" y="5983"/>
                  </a:lnTo>
                  <a:cubicBezTo>
                    <a:pt x="10126" y="6101"/>
                    <a:pt x="10221" y="6197"/>
                    <a:pt x="10340" y="6197"/>
                  </a:cubicBezTo>
                  <a:cubicBezTo>
                    <a:pt x="10458" y="6197"/>
                    <a:pt x="10559" y="6101"/>
                    <a:pt x="10559" y="5983"/>
                  </a:cubicBezTo>
                  <a:lnTo>
                    <a:pt x="10559" y="507"/>
                  </a:lnTo>
                  <a:cubicBezTo>
                    <a:pt x="10559" y="229"/>
                    <a:pt x="10330" y="0"/>
                    <a:pt x="100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2540500" y="1686600"/>
              <a:ext cx="10850" cy="97425"/>
            </a:xfrm>
            <a:custGeom>
              <a:rect b="b" l="l" r="r" t="t"/>
              <a:pathLst>
                <a:path extrusionOk="0" h="3897" w="434">
                  <a:moveTo>
                    <a:pt x="215" y="1"/>
                  </a:moveTo>
                  <a:cubicBezTo>
                    <a:pt x="96" y="1"/>
                    <a:pt x="1" y="96"/>
                    <a:pt x="1" y="214"/>
                  </a:cubicBezTo>
                  <a:lnTo>
                    <a:pt x="1" y="3682"/>
                  </a:lnTo>
                  <a:cubicBezTo>
                    <a:pt x="1" y="3801"/>
                    <a:pt x="96" y="3896"/>
                    <a:pt x="215" y="3896"/>
                  </a:cubicBezTo>
                  <a:cubicBezTo>
                    <a:pt x="333" y="3896"/>
                    <a:pt x="434" y="3801"/>
                    <a:pt x="434" y="3682"/>
                  </a:cubicBezTo>
                  <a:lnTo>
                    <a:pt x="434" y="214"/>
                  </a:lnTo>
                  <a:cubicBezTo>
                    <a:pt x="434" y="96"/>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2345025" y="1796750"/>
              <a:ext cx="206325" cy="90825"/>
            </a:xfrm>
            <a:custGeom>
              <a:rect b="b" l="l" r="r" t="t"/>
              <a:pathLst>
                <a:path extrusionOk="0" h="3633" w="8253">
                  <a:moveTo>
                    <a:pt x="8034" y="1"/>
                  </a:moveTo>
                  <a:cubicBezTo>
                    <a:pt x="7915" y="1"/>
                    <a:pt x="7820" y="96"/>
                    <a:pt x="7820" y="215"/>
                  </a:cubicBezTo>
                  <a:lnTo>
                    <a:pt x="7820" y="3126"/>
                  </a:lnTo>
                  <a:cubicBezTo>
                    <a:pt x="7820" y="3168"/>
                    <a:pt x="7788" y="3199"/>
                    <a:pt x="7746" y="3199"/>
                  </a:cubicBezTo>
                  <a:lnTo>
                    <a:pt x="220" y="3199"/>
                  </a:lnTo>
                  <a:cubicBezTo>
                    <a:pt x="96" y="3199"/>
                    <a:pt x="1" y="3294"/>
                    <a:pt x="1" y="3418"/>
                  </a:cubicBezTo>
                  <a:cubicBezTo>
                    <a:pt x="1" y="3536"/>
                    <a:pt x="96" y="3632"/>
                    <a:pt x="220" y="3632"/>
                  </a:cubicBezTo>
                  <a:lnTo>
                    <a:pt x="7746" y="3632"/>
                  </a:lnTo>
                  <a:cubicBezTo>
                    <a:pt x="8024" y="3632"/>
                    <a:pt x="8253" y="3404"/>
                    <a:pt x="8253" y="3126"/>
                  </a:cubicBezTo>
                  <a:lnTo>
                    <a:pt x="8253" y="215"/>
                  </a:lnTo>
                  <a:cubicBezTo>
                    <a:pt x="8253" y="96"/>
                    <a:pt x="8152" y="1"/>
                    <a:pt x="80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2493575" y="1552400"/>
              <a:ext cx="10850" cy="10850"/>
            </a:xfrm>
            <a:custGeom>
              <a:rect b="b" l="l" r="r" t="t"/>
              <a:pathLst>
                <a:path extrusionOk="0" h="434" w="434">
                  <a:moveTo>
                    <a:pt x="219" y="1"/>
                  </a:moveTo>
                  <a:cubicBezTo>
                    <a:pt x="96" y="1"/>
                    <a:pt x="0" y="97"/>
                    <a:pt x="0" y="220"/>
                  </a:cubicBezTo>
                  <a:cubicBezTo>
                    <a:pt x="0" y="339"/>
                    <a:pt x="101"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2508125" y="1552400"/>
              <a:ext cx="10850" cy="10850"/>
            </a:xfrm>
            <a:custGeom>
              <a:rect b="b" l="l" r="r" t="t"/>
              <a:pathLst>
                <a:path extrusionOk="0" h="434" w="434">
                  <a:moveTo>
                    <a:pt x="215" y="1"/>
                  </a:moveTo>
                  <a:cubicBezTo>
                    <a:pt x="97" y="1"/>
                    <a:pt x="1" y="97"/>
                    <a:pt x="1" y="220"/>
                  </a:cubicBezTo>
                  <a:cubicBezTo>
                    <a:pt x="1" y="339"/>
                    <a:pt x="102" y="434"/>
                    <a:pt x="220" y="434"/>
                  </a:cubicBezTo>
                  <a:cubicBezTo>
                    <a:pt x="339" y="434"/>
                    <a:pt x="434" y="339"/>
                    <a:pt x="434" y="220"/>
                  </a:cubicBezTo>
                  <a:cubicBezTo>
                    <a:pt x="434" y="97"/>
                    <a:pt x="339"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2446300" y="1552400"/>
              <a:ext cx="38875" cy="10850"/>
            </a:xfrm>
            <a:custGeom>
              <a:rect b="b" l="l" r="r" t="t"/>
              <a:pathLst>
                <a:path extrusionOk="0" h="434" w="1555">
                  <a:moveTo>
                    <a:pt x="215" y="1"/>
                  </a:moveTo>
                  <a:cubicBezTo>
                    <a:pt x="96" y="1"/>
                    <a:pt x="0" y="97"/>
                    <a:pt x="0" y="220"/>
                  </a:cubicBezTo>
                  <a:cubicBezTo>
                    <a:pt x="0" y="339"/>
                    <a:pt x="96" y="434"/>
                    <a:pt x="215" y="434"/>
                  </a:cubicBezTo>
                  <a:lnTo>
                    <a:pt x="1340" y="434"/>
                  </a:lnTo>
                  <a:cubicBezTo>
                    <a:pt x="1458" y="434"/>
                    <a:pt x="1554" y="339"/>
                    <a:pt x="1554" y="220"/>
                  </a:cubicBezTo>
                  <a:cubicBezTo>
                    <a:pt x="1554" y="97"/>
                    <a:pt x="1458" y="1"/>
                    <a:pt x="13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2493675" y="1571100"/>
              <a:ext cx="24400" cy="10825"/>
            </a:xfrm>
            <a:custGeom>
              <a:rect b="b" l="l" r="r" t="t"/>
              <a:pathLst>
                <a:path extrusionOk="0" h="433" w="976">
                  <a:moveTo>
                    <a:pt x="215" y="1"/>
                  </a:moveTo>
                  <a:cubicBezTo>
                    <a:pt x="97" y="1"/>
                    <a:pt x="0" y="100"/>
                    <a:pt x="0" y="220"/>
                  </a:cubicBezTo>
                  <a:cubicBezTo>
                    <a:pt x="0" y="338"/>
                    <a:pt x="97" y="433"/>
                    <a:pt x="215" y="433"/>
                  </a:cubicBezTo>
                  <a:lnTo>
                    <a:pt x="762" y="433"/>
                  </a:lnTo>
                  <a:cubicBezTo>
                    <a:pt x="880" y="433"/>
                    <a:pt x="976" y="338"/>
                    <a:pt x="976" y="220"/>
                  </a:cubicBezTo>
                  <a:cubicBezTo>
                    <a:pt x="976" y="100"/>
                    <a:pt x="880" y="1"/>
                    <a:pt x="7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2493675" y="1584900"/>
              <a:ext cx="24400" cy="10700"/>
            </a:xfrm>
            <a:custGeom>
              <a:rect b="b" l="l" r="r" t="t"/>
              <a:pathLst>
                <a:path extrusionOk="0" h="428" w="976">
                  <a:moveTo>
                    <a:pt x="215" y="0"/>
                  </a:moveTo>
                  <a:cubicBezTo>
                    <a:pt x="97" y="0"/>
                    <a:pt x="0" y="95"/>
                    <a:pt x="0" y="214"/>
                  </a:cubicBezTo>
                  <a:cubicBezTo>
                    <a:pt x="0" y="332"/>
                    <a:pt x="97" y="428"/>
                    <a:pt x="215" y="428"/>
                  </a:cubicBezTo>
                  <a:lnTo>
                    <a:pt x="762" y="428"/>
                  </a:lnTo>
                  <a:cubicBezTo>
                    <a:pt x="880" y="428"/>
                    <a:pt x="976" y="332"/>
                    <a:pt x="976" y="214"/>
                  </a:cubicBezTo>
                  <a:cubicBezTo>
                    <a:pt x="976" y="95"/>
                    <a:pt x="880" y="0"/>
                    <a:pt x="7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2320325" y="1670900"/>
              <a:ext cx="41150" cy="10825"/>
            </a:xfrm>
            <a:custGeom>
              <a:rect b="b" l="l" r="r" t="t"/>
              <a:pathLst>
                <a:path extrusionOk="0" h="433" w="1646">
                  <a:moveTo>
                    <a:pt x="219" y="0"/>
                  </a:moveTo>
                  <a:cubicBezTo>
                    <a:pt x="96" y="0"/>
                    <a:pt x="0" y="95"/>
                    <a:pt x="0" y="213"/>
                  </a:cubicBezTo>
                  <a:cubicBezTo>
                    <a:pt x="0" y="333"/>
                    <a:pt x="96" y="432"/>
                    <a:pt x="219" y="432"/>
                  </a:cubicBezTo>
                  <a:lnTo>
                    <a:pt x="1426" y="432"/>
                  </a:lnTo>
                  <a:cubicBezTo>
                    <a:pt x="1545" y="432"/>
                    <a:pt x="1645" y="333"/>
                    <a:pt x="1645" y="213"/>
                  </a:cubicBezTo>
                  <a:cubicBezTo>
                    <a:pt x="1645" y="95"/>
                    <a:pt x="1545"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2320325" y="1686050"/>
              <a:ext cx="41150" cy="10700"/>
            </a:xfrm>
            <a:custGeom>
              <a:rect b="b" l="l" r="r" t="t"/>
              <a:pathLst>
                <a:path extrusionOk="0" h="428" w="1646">
                  <a:moveTo>
                    <a:pt x="219" y="0"/>
                  </a:moveTo>
                  <a:cubicBezTo>
                    <a:pt x="96" y="0"/>
                    <a:pt x="0" y="95"/>
                    <a:pt x="0" y="214"/>
                  </a:cubicBezTo>
                  <a:cubicBezTo>
                    <a:pt x="0" y="332"/>
                    <a:pt x="96" y="428"/>
                    <a:pt x="219" y="428"/>
                  </a:cubicBezTo>
                  <a:lnTo>
                    <a:pt x="1426" y="428"/>
                  </a:lnTo>
                  <a:cubicBezTo>
                    <a:pt x="1545" y="428"/>
                    <a:pt x="1645" y="332"/>
                    <a:pt x="1645" y="214"/>
                  </a:cubicBezTo>
                  <a:cubicBezTo>
                    <a:pt x="1645" y="95"/>
                    <a:pt x="1545"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2320325" y="1701075"/>
              <a:ext cx="41150" cy="10850"/>
            </a:xfrm>
            <a:custGeom>
              <a:rect b="b" l="l" r="r" t="t"/>
              <a:pathLst>
                <a:path extrusionOk="0" h="434" w="1646">
                  <a:moveTo>
                    <a:pt x="219" y="0"/>
                  </a:moveTo>
                  <a:cubicBezTo>
                    <a:pt x="96" y="0"/>
                    <a:pt x="0" y="96"/>
                    <a:pt x="0" y="219"/>
                  </a:cubicBezTo>
                  <a:cubicBezTo>
                    <a:pt x="0" y="337"/>
                    <a:pt x="96" y="433"/>
                    <a:pt x="219" y="433"/>
                  </a:cubicBezTo>
                  <a:lnTo>
                    <a:pt x="1426" y="433"/>
                  </a:lnTo>
                  <a:cubicBezTo>
                    <a:pt x="1545" y="433"/>
                    <a:pt x="1645" y="337"/>
                    <a:pt x="1645" y="219"/>
                  </a:cubicBezTo>
                  <a:cubicBezTo>
                    <a:pt x="1645" y="96"/>
                    <a:pt x="1545"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2320325" y="1716225"/>
              <a:ext cx="41150" cy="10850"/>
            </a:xfrm>
            <a:custGeom>
              <a:rect b="b" l="l" r="r" t="t"/>
              <a:pathLst>
                <a:path extrusionOk="0" h="434" w="1646">
                  <a:moveTo>
                    <a:pt x="219" y="0"/>
                  </a:moveTo>
                  <a:cubicBezTo>
                    <a:pt x="96" y="0"/>
                    <a:pt x="0" y="95"/>
                    <a:pt x="0" y="215"/>
                  </a:cubicBezTo>
                  <a:cubicBezTo>
                    <a:pt x="0" y="337"/>
                    <a:pt x="96" y="433"/>
                    <a:pt x="219" y="433"/>
                  </a:cubicBezTo>
                  <a:lnTo>
                    <a:pt x="1426" y="433"/>
                  </a:lnTo>
                  <a:cubicBezTo>
                    <a:pt x="1545" y="433"/>
                    <a:pt x="1645" y="337"/>
                    <a:pt x="1645" y="215"/>
                  </a:cubicBezTo>
                  <a:cubicBezTo>
                    <a:pt x="1645" y="95"/>
                    <a:pt x="1545"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2317225" y="1759750"/>
              <a:ext cx="21800" cy="10825"/>
            </a:xfrm>
            <a:custGeom>
              <a:rect b="b" l="l" r="r" t="t"/>
              <a:pathLst>
                <a:path extrusionOk="0" h="433" w="872">
                  <a:moveTo>
                    <a:pt x="220" y="0"/>
                  </a:moveTo>
                  <a:cubicBezTo>
                    <a:pt x="101" y="0"/>
                    <a:pt x="1" y="100"/>
                    <a:pt x="1" y="219"/>
                  </a:cubicBezTo>
                  <a:cubicBezTo>
                    <a:pt x="1" y="337"/>
                    <a:pt x="101" y="432"/>
                    <a:pt x="220" y="432"/>
                  </a:cubicBezTo>
                  <a:lnTo>
                    <a:pt x="657" y="432"/>
                  </a:lnTo>
                  <a:cubicBezTo>
                    <a:pt x="775" y="432"/>
                    <a:pt x="871" y="337"/>
                    <a:pt x="871" y="219"/>
                  </a:cubicBezTo>
                  <a:cubicBezTo>
                    <a:pt x="871" y="100"/>
                    <a:pt x="775" y="0"/>
                    <a:pt x="6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2345475" y="1759750"/>
              <a:ext cx="175925" cy="10825"/>
            </a:xfrm>
            <a:custGeom>
              <a:rect b="b" l="l" r="r" t="t"/>
              <a:pathLst>
                <a:path extrusionOk="0" h="433" w="7037">
                  <a:moveTo>
                    <a:pt x="215" y="0"/>
                  </a:moveTo>
                  <a:cubicBezTo>
                    <a:pt x="97" y="0"/>
                    <a:pt x="0" y="100"/>
                    <a:pt x="0" y="219"/>
                  </a:cubicBezTo>
                  <a:cubicBezTo>
                    <a:pt x="0" y="337"/>
                    <a:pt x="97" y="432"/>
                    <a:pt x="215" y="432"/>
                  </a:cubicBezTo>
                  <a:lnTo>
                    <a:pt x="6822" y="432"/>
                  </a:lnTo>
                  <a:cubicBezTo>
                    <a:pt x="6940" y="432"/>
                    <a:pt x="7036" y="337"/>
                    <a:pt x="7036" y="219"/>
                  </a:cubicBezTo>
                  <a:cubicBezTo>
                    <a:pt x="7036" y="100"/>
                    <a:pt x="6940" y="0"/>
                    <a:pt x="6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2317225" y="1777725"/>
              <a:ext cx="204175" cy="10850"/>
            </a:xfrm>
            <a:custGeom>
              <a:rect b="b" l="l" r="r" t="t"/>
              <a:pathLst>
                <a:path extrusionOk="0" h="434" w="8167">
                  <a:moveTo>
                    <a:pt x="220" y="1"/>
                  </a:moveTo>
                  <a:cubicBezTo>
                    <a:pt x="101" y="1"/>
                    <a:pt x="1" y="101"/>
                    <a:pt x="1" y="219"/>
                  </a:cubicBezTo>
                  <a:cubicBezTo>
                    <a:pt x="1" y="337"/>
                    <a:pt x="101" y="434"/>
                    <a:pt x="220" y="434"/>
                  </a:cubicBezTo>
                  <a:lnTo>
                    <a:pt x="7952" y="434"/>
                  </a:lnTo>
                  <a:cubicBezTo>
                    <a:pt x="8070" y="434"/>
                    <a:pt x="8166" y="337"/>
                    <a:pt x="8166" y="219"/>
                  </a:cubicBezTo>
                  <a:cubicBezTo>
                    <a:pt x="8166" y="101"/>
                    <a:pt x="8070" y="1"/>
                    <a:pt x="79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2317225" y="1795725"/>
              <a:ext cx="204175" cy="10850"/>
            </a:xfrm>
            <a:custGeom>
              <a:rect b="b" l="l" r="r" t="t"/>
              <a:pathLst>
                <a:path extrusionOk="0" h="434" w="8167">
                  <a:moveTo>
                    <a:pt x="220" y="0"/>
                  </a:moveTo>
                  <a:cubicBezTo>
                    <a:pt x="101" y="0"/>
                    <a:pt x="1" y="101"/>
                    <a:pt x="1" y="219"/>
                  </a:cubicBezTo>
                  <a:cubicBezTo>
                    <a:pt x="1" y="338"/>
                    <a:pt x="101" y="433"/>
                    <a:pt x="220" y="433"/>
                  </a:cubicBezTo>
                  <a:lnTo>
                    <a:pt x="7952" y="433"/>
                  </a:lnTo>
                  <a:cubicBezTo>
                    <a:pt x="8070" y="433"/>
                    <a:pt x="8166" y="338"/>
                    <a:pt x="8166" y="219"/>
                  </a:cubicBezTo>
                  <a:cubicBezTo>
                    <a:pt x="8166" y="101"/>
                    <a:pt x="8070" y="0"/>
                    <a:pt x="79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2320325" y="1651400"/>
              <a:ext cx="10825" cy="10850"/>
            </a:xfrm>
            <a:custGeom>
              <a:rect b="b" l="l" r="r" t="t"/>
              <a:pathLst>
                <a:path extrusionOk="0" h="434" w="433">
                  <a:moveTo>
                    <a:pt x="214" y="1"/>
                  </a:moveTo>
                  <a:cubicBezTo>
                    <a:pt x="96" y="1"/>
                    <a:pt x="0" y="97"/>
                    <a:pt x="0" y="215"/>
                  </a:cubicBezTo>
                  <a:cubicBezTo>
                    <a:pt x="0" y="337"/>
                    <a:pt x="100" y="434"/>
                    <a:pt x="219" y="434"/>
                  </a:cubicBezTo>
                  <a:cubicBezTo>
                    <a:pt x="337" y="434"/>
                    <a:pt x="432" y="337"/>
                    <a:pt x="432" y="215"/>
                  </a:cubicBezTo>
                  <a:cubicBezTo>
                    <a:pt x="432"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2413950" y="1837750"/>
              <a:ext cx="10825" cy="20175"/>
            </a:xfrm>
            <a:custGeom>
              <a:rect b="b" l="l" r="r" t="t"/>
              <a:pathLst>
                <a:path extrusionOk="0" h="807" w="433">
                  <a:moveTo>
                    <a:pt x="214" y="1"/>
                  </a:moveTo>
                  <a:cubicBezTo>
                    <a:pt x="96" y="1"/>
                    <a:pt x="1" y="96"/>
                    <a:pt x="1" y="215"/>
                  </a:cubicBezTo>
                  <a:lnTo>
                    <a:pt x="1" y="588"/>
                  </a:lnTo>
                  <a:cubicBezTo>
                    <a:pt x="1" y="712"/>
                    <a:pt x="96" y="807"/>
                    <a:pt x="214" y="807"/>
                  </a:cubicBezTo>
                  <a:cubicBezTo>
                    <a:pt x="333" y="807"/>
                    <a:pt x="433" y="712"/>
                    <a:pt x="433" y="588"/>
                  </a:cubicBezTo>
                  <a:lnTo>
                    <a:pt x="433" y="215"/>
                  </a:lnTo>
                  <a:cubicBezTo>
                    <a:pt x="433" y="96"/>
                    <a:pt x="333"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2428850" y="1842425"/>
              <a:ext cx="21225" cy="10825"/>
            </a:xfrm>
            <a:custGeom>
              <a:rect b="b" l="l" r="r" t="t"/>
              <a:pathLst>
                <a:path extrusionOk="0" h="433" w="849">
                  <a:moveTo>
                    <a:pt x="215" y="1"/>
                  </a:moveTo>
                  <a:cubicBezTo>
                    <a:pt x="97" y="1"/>
                    <a:pt x="1" y="96"/>
                    <a:pt x="1" y="214"/>
                  </a:cubicBezTo>
                  <a:cubicBezTo>
                    <a:pt x="1" y="338"/>
                    <a:pt x="97" y="433"/>
                    <a:pt x="215" y="433"/>
                  </a:cubicBezTo>
                  <a:lnTo>
                    <a:pt x="629" y="433"/>
                  </a:lnTo>
                  <a:cubicBezTo>
                    <a:pt x="749" y="433"/>
                    <a:pt x="848" y="338"/>
                    <a:pt x="848" y="214"/>
                  </a:cubicBezTo>
                  <a:cubicBezTo>
                    <a:pt x="848" y="96"/>
                    <a:pt x="749" y="1"/>
                    <a:pt x="6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2388675" y="1842425"/>
              <a:ext cx="21075" cy="10825"/>
            </a:xfrm>
            <a:custGeom>
              <a:rect b="b" l="l" r="r" t="t"/>
              <a:pathLst>
                <a:path extrusionOk="0" h="433" w="843">
                  <a:moveTo>
                    <a:pt x="213" y="1"/>
                  </a:moveTo>
                  <a:cubicBezTo>
                    <a:pt x="95" y="1"/>
                    <a:pt x="0" y="96"/>
                    <a:pt x="0" y="214"/>
                  </a:cubicBezTo>
                  <a:cubicBezTo>
                    <a:pt x="0" y="338"/>
                    <a:pt x="95" y="433"/>
                    <a:pt x="213" y="433"/>
                  </a:cubicBezTo>
                  <a:lnTo>
                    <a:pt x="629" y="433"/>
                  </a:lnTo>
                  <a:cubicBezTo>
                    <a:pt x="747" y="433"/>
                    <a:pt x="842" y="338"/>
                    <a:pt x="842" y="214"/>
                  </a:cubicBezTo>
                  <a:cubicBezTo>
                    <a:pt x="842" y="96"/>
                    <a:pt x="747" y="1"/>
                    <a:pt x="6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2380100" y="1608225"/>
              <a:ext cx="141300" cy="118850"/>
            </a:xfrm>
            <a:custGeom>
              <a:rect b="b" l="l" r="r" t="t"/>
              <a:pathLst>
                <a:path extrusionOk="0" h="4754" w="5652">
                  <a:moveTo>
                    <a:pt x="2749" y="1846"/>
                  </a:moveTo>
                  <a:cubicBezTo>
                    <a:pt x="2953" y="1846"/>
                    <a:pt x="3140" y="1937"/>
                    <a:pt x="3268" y="2092"/>
                  </a:cubicBezTo>
                  <a:lnTo>
                    <a:pt x="2302" y="2748"/>
                  </a:lnTo>
                  <a:lnTo>
                    <a:pt x="2087" y="2602"/>
                  </a:lnTo>
                  <a:cubicBezTo>
                    <a:pt x="2083" y="2571"/>
                    <a:pt x="2083" y="2543"/>
                    <a:pt x="2083" y="2512"/>
                  </a:cubicBezTo>
                  <a:cubicBezTo>
                    <a:pt x="2083" y="2146"/>
                    <a:pt x="2379" y="1846"/>
                    <a:pt x="2749" y="1846"/>
                  </a:cubicBezTo>
                  <a:close/>
                  <a:moveTo>
                    <a:pt x="5145" y="434"/>
                  </a:moveTo>
                  <a:cubicBezTo>
                    <a:pt x="5186" y="434"/>
                    <a:pt x="5218" y="466"/>
                    <a:pt x="5218" y="502"/>
                  </a:cubicBezTo>
                  <a:lnTo>
                    <a:pt x="5218" y="2443"/>
                  </a:lnTo>
                  <a:lnTo>
                    <a:pt x="4270" y="1796"/>
                  </a:lnTo>
                  <a:cubicBezTo>
                    <a:pt x="4184" y="1737"/>
                    <a:pt x="4085" y="1707"/>
                    <a:pt x="3986" y="1707"/>
                  </a:cubicBezTo>
                  <a:cubicBezTo>
                    <a:pt x="3887" y="1707"/>
                    <a:pt x="3787" y="1737"/>
                    <a:pt x="3700" y="1796"/>
                  </a:cubicBezTo>
                  <a:lnTo>
                    <a:pt x="3624" y="1846"/>
                  </a:lnTo>
                  <a:cubicBezTo>
                    <a:pt x="3418" y="1578"/>
                    <a:pt x="3099" y="1414"/>
                    <a:pt x="2749" y="1414"/>
                  </a:cubicBezTo>
                  <a:cubicBezTo>
                    <a:pt x="2192" y="1414"/>
                    <a:pt x="1732" y="1828"/>
                    <a:pt x="1660" y="2361"/>
                  </a:cubicBezTo>
                  <a:cubicBezTo>
                    <a:pt x="1631" y="2355"/>
                    <a:pt x="1601" y="2353"/>
                    <a:pt x="1572" y="2353"/>
                  </a:cubicBezTo>
                  <a:cubicBezTo>
                    <a:pt x="1472" y="2353"/>
                    <a:pt x="1374" y="2383"/>
                    <a:pt x="1286" y="2443"/>
                  </a:cubicBezTo>
                  <a:lnTo>
                    <a:pt x="434" y="3021"/>
                  </a:lnTo>
                  <a:lnTo>
                    <a:pt x="434" y="502"/>
                  </a:lnTo>
                  <a:cubicBezTo>
                    <a:pt x="434" y="466"/>
                    <a:pt x="466" y="434"/>
                    <a:pt x="502" y="434"/>
                  </a:cubicBezTo>
                  <a:close/>
                  <a:moveTo>
                    <a:pt x="1570" y="2785"/>
                  </a:moveTo>
                  <a:cubicBezTo>
                    <a:pt x="1584" y="2785"/>
                    <a:pt x="1598" y="2789"/>
                    <a:pt x="1610" y="2798"/>
                  </a:cubicBezTo>
                  <a:lnTo>
                    <a:pt x="3843" y="4320"/>
                  </a:lnTo>
                  <a:lnTo>
                    <a:pt x="502" y="4320"/>
                  </a:lnTo>
                  <a:cubicBezTo>
                    <a:pt x="466" y="4320"/>
                    <a:pt x="434" y="4289"/>
                    <a:pt x="434" y="4247"/>
                  </a:cubicBezTo>
                  <a:lnTo>
                    <a:pt x="434" y="3546"/>
                  </a:lnTo>
                  <a:lnTo>
                    <a:pt x="1528" y="2798"/>
                  </a:lnTo>
                  <a:cubicBezTo>
                    <a:pt x="1541" y="2789"/>
                    <a:pt x="1556" y="2785"/>
                    <a:pt x="1570" y="2785"/>
                  </a:cubicBezTo>
                  <a:close/>
                  <a:moveTo>
                    <a:pt x="3986" y="2138"/>
                  </a:moveTo>
                  <a:cubicBezTo>
                    <a:pt x="4000" y="2138"/>
                    <a:pt x="4015" y="2143"/>
                    <a:pt x="4028" y="2152"/>
                  </a:cubicBezTo>
                  <a:lnTo>
                    <a:pt x="5218" y="2962"/>
                  </a:lnTo>
                  <a:lnTo>
                    <a:pt x="5218" y="4247"/>
                  </a:lnTo>
                  <a:cubicBezTo>
                    <a:pt x="5218" y="4289"/>
                    <a:pt x="5186" y="4320"/>
                    <a:pt x="5145" y="4320"/>
                  </a:cubicBezTo>
                  <a:lnTo>
                    <a:pt x="4608" y="4320"/>
                  </a:lnTo>
                  <a:lnTo>
                    <a:pt x="2684" y="3008"/>
                  </a:lnTo>
                  <a:lnTo>
                    <a:pt x="3946" y="2152"/>
                  </a:lnTo>
                  <a:cubicBezTo>
                    <a:pt x="3958" y="2143"/>
                    <a:pt x="3972" y="2138"/>
                    <a:pt x="3986" y="2138"/>
                  </a:cubicBezTo>
                  <a:close/>
                  <a:moveTo>
                    <a:pt x="502" y="1"/>
                  </a:moveTo>
                  <a:cubicBezTo>
                    <a:pt x="224" y="1"/>
                    <a:pt x="1" y="224"/>
                    <a:pt x="1" y="502"/>
                  </a:cubicBezTo>
                  <a:lnTo>
                    <a:pt x="1" y="4247"/>
                  </a:lnTo>
                  <a:cubicBezTo>
                    <a:pt x="1" y="4525"/>
                    <a:pt x="224" y="4753"/>
                    <a:pt x="502" y="4753"/>
                  </a:cubicBezTo>
                  <a:lnTo>
                    <a:pt x="5145" y="4753"/>
                  </a:lnTo>
                  <a:cubicBezTo>
                    <a:pt x="5423" y="4753"/>
                    <a:pt x="5651" y="4525"/>
                    <a:pt x="5651" y="4247"/>
                  </a:cubicBezTo>
                  <a:lnTo>
                    <a:pt x="5651" y="502"/>
                  </a:lnTo>
                  <a:cubicBezTo>
                    <a:pt x="5651" y="224"/>
                    <a:pt x="5423" y="1"/>
                    <a:pt x="51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2417125" y="1686000"/>
              <a:ext cx="27725" cy="21250"/>
            </a:xfrm>
            <a:custGeom>
              <a:rect b="b" l="l" r="r" t="t"/>
              <a:pathLst>
                <a:path extrusionOk="0" h="850" w="1109">
                  <a:moveTo>
                    <a:pt x="248" y="1"/>
                  </a:moveTo>
                  <a:cubicBezTo>
                    <a:pt x="179" y="1"/>
                    <a:pt x="112" y="33"/>
                    <a:pt x="69" y="93"/>
                  </a:cubicBezTo>
                  <a:cubicBezTo>
                    <a:pt x="1" y="193"/>
                    <a:pt x="28" y="326"/>
                    <a:pt x="129" y="393"/>
                  </a:cubicBezTo>
                  <a:lnTo>
                    <a:pt x="739" y="812"/>
                  </a:lnTo>
                  <a:cubicBezTo>
                    <a:pt x="776" y="835"/>
                    <a:pt x="821" y="849"/>
                    <a:pt x="862" y="849"/>
                  </a:cubicBezTo>
                  <a:cubicBezTo>
                    <a:pt x="930" y="849"/>
                    <a:pt x="999" y="818"/>
                    <a:pt x="1039" y="753"/>
                  </a:cubicBezTo>
                  <a:cubicBezTo>
                    <a:pt x="1108" y="658"/>
                    <a:pt x="1081" y="521"/>
                    <a:pt x="985" y="453"/>
                  </a:cubicBezTo>
                  <a:lnTo>
                    <a:pt x="370" y="38"/>
                  </a:lnTo>
                  <a:cubicBezTo>
                    <a:pt x="332" y="13"/>
                    <a:pt x="290" y="1"/>
                    <a:pt x="2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2478300" y="1670825"/>
              <a:ext cx="26900" cy="20825"/>
            </a:xfrm>
            <a:custGeom>
              <a:rect b="b" l="l" r="r" t="t"/>
              <a:pathLst>
                <a:path extrusionOk="0" h="833" w="1076">
                  <a:moveTo>
                    <a:pt x="245" y="1"/>
                  </a:moveTo>
                  <a:cubicBezTo>
                    <a:pt x="177" y="1"/>
                    <a:pt x="109" y="34"/>
                    <a:pt x="69" y="94"/>
                  </a:cubicBezTo>
                  <a:cubicBezTo>
                    <a:pt x="1" y="195"/>
                    <a:pt x="24" y="331"/>
                    <a:pt x="123" y="395"/>
                  </a:cubicBezTo>
                  <a:lnTo>
                    <a:pt x="707" y="796"/>
                  </a:lnTo>
                  <a:cubicBezTo>
                    <a:pt x="743" y="818"/>
                    <a:pt x="789" y="832"/>
                    <a:pt x="830" y="832"/>
                  </a:cubicBezTo>
                  <a:cubicBezTo>
                    <a:pt x="899" y="832"/>
                    <a:pt x="966" y="800"/>
                    <a:pt x="1008" y="736"/>
                  </a:cubicBezTo>
                  <a:cubicBezTo>
                    <a:pt x="1076" y="641"/>
                    <a:pt x="1048" y="504"/>
                    <a:pt x="953" y="441"/>
                  </a:cubicBezTo>
                  <a:lnTo>
                    <a:pt x="365" y="39"/>
                  </a:lnTo>
                  <a:cubicBezTo>
                    <a:pt x="329" y="13"/>
                    <a:pt x="287"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41"/>
          <p:cNvGrpSpPr/>
          <p:nvPr/>
        </p:nvGrpSpPr>
        <p:grpSpPr>
          <a:xfrm>
            <a:off x="1663850" y="1803025"/>
            <a:ext cx="263950" cy="368650"/>
            <a:chOff x="1663850" y="1518925"/>
            <a:chExt cx="263950" cy="368650"/>
          </a:xfrm>
        </p:grpSpPr>
        <p:sp>
          <p:nvSpPr>
            <p:cNvPr id="1034" name="Google Shape;1034;p41"/>
            <p:cNvSpPr/>
            <p:nvPr/>
          </p:nvSpPr>
          <p:spPr>
            <a:xfrm>
              <a:off x="1663850" y="1518925"/>
              <a:ext cx="112700" cy="131925"/>
            </a:xfrm>
            <a:custGeom>
              <a:rect b="b" l="l" r="r" t="t"/>
              <a:pathLst>
                <a:path extrusionOk="0" h="5277" w="4508">
                  <a:moveTo>
                    <a:pt x="3035" y="743"/>
                  </a:moveTo>
                  <a:lnTo>
                    <a:pt x="3031" y="2963"/>
                  </a:lnTo>
                  <a:cubicBezTo>
                    <a:pt x="3031" y="3003"/>
                    <a:pt x="2999" y="3035"/>
                    <a:pt x="2958" y="3035"/>
                  </a:cubicBezTo>
                  <a:lnTo>
                    <a:pt x="739" y="3039"/>
                  </a:lnTo>
                  <a:lnTo>
                    <a:pt x="739" y="3039"/>
                  </a:lnTo>
                  <a:lnTo>
                    <a:pt x="3035" y="743"/>
                  </a:lnTo>
                  <a:close/>
                  <a:moveTo>
                    <a:pt x="3372" y="0"/>
                  </a:moveTo>
                  <a:cubicBezTo>
                    <a:pt x="3241" y="0"/>
                    <a:pt x="3113" y="55"/>
                    <a:pt x="3017" y="151"/>
                  </a:cubicBezTo>
                  <a:lnTo>
                    <a:pt x="146" y="3022"/>
                  </a:lnTo>
                  <a:cubicBezTo>
                    <a:pt x="51" y="3117"/>
                    <a:pt x="1" y="3240"/>
                    <a:pt x="1" y="3377"/>
                  </a:cubicBezTo>
                  <a:lnTo>
                    <a:pt x="1" y="5058"/>
                  </a:lnTo>
                  <a:cubicBezTo>
                    <a:pt x="1" y="5181"/>
                    <a:pt x="97" y="5277"/>
                    <a:pt x="215" y="5277"/>
                  </a:cubicBezTo>
                  <a:cubicBezTo>
                    <a:pt x="333" y="5277"/>
                    <a:pt x="430" y="5181"/>
                    <a:pt x="430" y="5062"/>
                  </a:cubicBezTo>
                  <a:lnTo>
                    <a:pt x="430" y="3472"/>
                  </a:lnTo>
                  <a:lnTo>
                    <a:pt x="2962" y="3468"/>
                  </a:lnTo>
                  <a:cubicBezTo>
                    <a:pt x="3235" y="3464"/>
                    <a:pt x="3464" y="3240"/>
                    <a:pt x="3464" y="2963"/>
                  </a:cubicBezTo>
                  <a:lnTo>
                    <a:pt x="3468" y="433"/>
                  </a:lnTo>
                  <a:lnTo>
                    <a:pt x="4289" y="433"/>
                  </a:lnTo>
                  <a:cubicBezTo>
                    <a:pt x="4407" y="433"/>
                    <a:pt x="4507" y="338"/>
                    <a:pt x="4507" y="219"/>
                  </a:cubicBezTo>
                  <a:cubicBezTo>
                    <a:pt x="4507" y="101"/>
                    <a:pt x="4407" y="0"/>
                    <a:pt x="42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1663850" y="1518925"/>
              <a:ext cx="263950" cy="368650"/>
            </a:xfrm>
            <a:custGeom>
              <a:rect b="b" l="l" r="r" t="t"/>
              <a:pathLst>
                <a:path extrusionOk="0" h="14746" w="10558">
                  <a:moveTo>
                    <a:pt x="5231" y="0"/>
                  </a:moveTo>
                  <a:cubicBezTo>
                    <a:pt x="5109" y="0"/>
                    <a:pt x="5012" y="101"/>
                    <a:pt x="5012" y="219"/>
                  </a:cubicBezTo>
                  <a:cubicBezTo>
                    <a:pt x="5012" y="338"/>
                    <a:pt x="5109" y="433"/>
                    <a:pt x="5231" y="433"/>
                  </a:cubicBezTo>
                  <a:lnTo>
                    <a:pt x="10052" y="433"/>
                  </a:lnTo>
                  <a:cubicBezTo>
                    <a:pt x="10093" y="433"/>
                    <a:pt x="10125" y="465"/>
                    <a:pt x="10125" y="507"/>
                  </a:cubicBezTo>
                  <a:lnTo>
                    <a:pt x="10125" y="14239"/>
                  </a:lnTo>
                  <a:cubicBezTo>
                    <a:pt x="10125" y="14281"/>
                    <a:pt x="10093" y="14312"/>
                    <a:pt x="10052" y="14312"/>
                  </a:cubicBezTo>
                  <a:lnTo>
                    <a:pt x="502" y="14312"/>
                  </a:lnTo>
                  <a:cubicBezTo>
                    <a:pt x="461" y="14312"/>
                    <a:pt x="430" y="14281"/>
                    <a:pt x="430" y="14239"/>
                  </a:cubicBezTo>
                  <a:lnTo>
                    <a:pt x="430" y="6002"/>
                  </a:lnTo>
                  <a:cubicBezTo>
                    <a:pt x="430" y="5882"/>
                    <a:pt x="333" y="5787"/>
                    <a:pt x="215" y="5787"/>
                  </a:cubicBezTo>
                  <a:cubicBezTo>
                    <a:pt x="97" y="5787"/>
                    <a:pt x="1" y="5882"/>
                    <a:pt x="1" y="6002"/>
                  </a:cubicBezTo>
                  <a:lnTo>
                    <a:pt x="1" y="14239"/>
                  </a:lnTo>
                  <a:cubicBezTo>
                    <a:pt x="1" y="14517"/>
                    <a:pt x="224" y="14745"/>
                    <a:pt x="502" y="14745"/>
                  </a:cubicBezTo>
                  <a:lnTo>
                    <a:pt x="10052" y="14745"/>
                  </a:lnTo>
                  <a:cubicBezTo>
                    <a:pt x="10330" y="14745"/>
                    <a:pt x="10558" y="14517"/>
                    <a:pt x="10558" y="14239"/>
                  </a:cubicBezTo>
                  <a:lnTo>
                    <a:pt x="10558" y="507"/>
                  </a:lnTo>
                  <a:cubicBezTo>
                    <a:pt x="10558" y="229"/>
                    <a:pt x="10330" y="0"/>
                    <a:pt x="100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1870050" y="1552400"/>
              <a:ext cx="10850" cy="10850"/>
            </a:xfrm>
            <a:custGeom>
              <a:rect b="b" l="l" r="r" t="t"/>
              <a:pathLst>
                <a:path extrusionOk="0" h="434" w="434">
                  <a:moveTo>
                    <a:pt x="219" y="1"/>
                  </a:moveTo>
                  <a:cubicBezTo>
                    <a:pt x="95" y="1"/>
                    <a:pt x="0" y="97"/>
                    <a:pt x="0" y="220"/>
                  </a:cubicBezTo>
                  <a:cubicBezTo>
                    <a:pt x="0" y="339"/>
                    <a:pt x="100" y="434"/>
                    <a:pt x="219" y="434"/>
                  </a:cubicBezTo>
                  <a:cubicBezTo>
                    <a:pt x="337" y="434"/>
                    <a:pt x="433" y="339"/>
                    <a:pt x="433" y="220"/>
                  </a:cubicBezTo>
                  <a:cubicBezTo>
                    <a:pt x="433" y="97"/>
                    <a:pt x="337" y="1"/>
                    <a:pt x="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1884600" y="1552400"/>
              <a:ext cx="10875" cy="10850"/>
            </a:xfrm>
            <a:custGeom>
              <a:rect b="b" l="l" r="r" t="t"/>
              <a:pathLst>
                <a:path extrusionOk="0" h="434" w="435">
                  <a:moveTo>
                    <a:pt x="215" y="1"/>
                  </a:moveTo>
                  <a:cubicBezTo>
                    <a:pt x="97" y="1"/>
                    <a:pt x="1" y="97"/>
                    <a:pt x="1" y="220"/>
                  </a:cubicBezTo>
                  <a:cubicBezTo>
                    <a:pt x="1" y="339"/>
                    <a:pt x="102" y="434"/>
                    <a:pt x="220" y="434"/>
                  </a:cubicBezTo>
                  <a:cubicBezTo>
                    <a:pt x="338" y="434"/>
                    <a:pt x="434" y="339"/>
                    <a:pt x="434" y="220"/>
                  </a:cubicBezTo>
                  <a:cubicBezTo>
                    <a:pt x="434" y="97"/>
                    <a:pt x="338"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1822775" y="1552400"/>
              <a:ext cx="38850" cy="10850"/>
            </a:xfrm>
            <a:custGeom>
              <a:rect b="b" l="l" r="r" t="t"/>
              <a:pathLst>
                <a:path extrusionOk="0" h="434" w="1554">
                  <a:moveTo>
                    <a:pt x="214" y="1"/>
                  </a:moveTo>
                  <a:cubicBezTo>
                    <a:pt x="96" y="1"/>
                    <a:pt x="0" y="97"/>
                    <a:pt x="0" y="220"/>
                  </a:cubicBezTo>
                  <a:cubicBezTo>
                    <a:pt x="0" y="339"/>
                    <a:pt x="96" y="434"/>
                    <a:pt x="214" y="434"/>
                  </a:cubicBezTo>
                  <a:lnTo>
                    <a:pt x="1340" y="434"/>
                  </a:lnTo>
                  <a:cubicBezTo>
                    <a:pt x="1458" y="434"/>
                    <a:pt x="1553" y="339"/>
                    <a:pt x="1553" y="220"/>
                  </a:cubicBezTo>
                  <a:cubicBezTo>
                    <a:pt x="1553" y="97"/>
                    <a:pt x="1458" y="1"/>
                    <a:pt x="13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1696775" y="1654700"/>
              <a:ext cx="41150" cy="10850"/>
            </a:xfrm>
            <a:custGeom>
              <a:rect b="b" l="l" r="r" t="t"/>
              <a:pathLst>
                <a:path extrusionOk="0" h="434" w="1646">
                  <a:moveTo>
                    <a:pt x="219" y="1"/>
                  </a:moveTo>
                  <a:cubicBezTo>
                    <a:pt x="97" y="1"/>
                    <a:pt x="0" y="96"/>
                    <a:pt x="0" y="215"/>
                  </a:cubicBezTo>
                  <a:cubicBezTo>
                    <a:pt x="0" y="333"/>
                    <a:pt x="97" y="434"/>
                    <a:pt x="219" y="434"/>
                  </a:cubicBezTo>
                  <a:lnTo>
                    <a:pt x="1426" y="434"/>
                  </a:lnTo>
                  <a:cubicBezTo>
                    <a:pt x="1546" y="434"/>
                    <a:pt x="1645" y="333"/>
                    <a:pt x="1645" y="215"/>
                  </a:cubicBezTo>
                  <a:cubicBezTo>
                    <a:pt x="1645" y="96"/>
                    <a:pt x="1546" y="1"/>
                    <a:pt x="14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1696775" y="1669750"/>
              <a:ext cx="41150" cy="10850"/>
            </a:xfrm>
            <a:custGeom>
              <a:rect b="b" l="l" r="r" t="t"/>
              <a:pathLst>
                <a:path extrusionOk="0" h="434" w="1646">
                  <a:moveTo>
                    <a:pt x="219" y="0"/>
                  </a:moveTo>
                  <a:cubicBezTo>
                    <a:pt x="97" y="0"/>
                    <a:pt x="0" y="101"/>
                    <a:pt x="0" y="219"/>
                  </a:cubicBezTo>
                  <a:cubicBezTo>
                    <a:pt x="0" y="337"/>
                    <a:pt x="97" y="433"/>
                    <a:pt x="219" y="433"/>
                  </a:cubicBezTo>
                  <a:lnTo>
                    <a:pt x="1426" y="433"/>
                  </a:lnTo>
                  <a:cubicBezTo>
                    <a:pt x="1546" y="433"/>
                    <a:pt x="1645" y="337"/>
                    <a:pt x="1645" y="219"/>
                  </a:cubicBezTo>
                  <a:cubicBezTo>
                    <a:pt x="1645" y="101"/>
                    <a:pt x="1546"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1696775" y="1684900"/>
              <a:ext cx="41150" cy="10850"/>
            </a:xfrm>
            <a:custGeom>
              <a:rect b="b" l="l" r="r" t="t"/>
              <a:pathLst>
                <a:path extrusionOk="0" h="434" w="1646">
                  <a:moveTo>
                    <a:pt x="219" y="0"/>
                  </a:moveTo>
                  <a:cubicBezTo>
                    <a:pt x="97" y="0"/>
                    <a:pt x="0" y="96"/>
                    <a:pt x="0" y="219"/>
                  </a:cubicBezTo>
                  <a:cubicBezTo>
                    <a:pt x="0" y="337"/>
                    <a:pt x="97" y="433"/>
                    <a:pt x="219" y="433"/>
                  </a:cubicBezTo>
                  <a:lnTo>
                    <a:pt x="1426" y="433"/>
                  </a:lnTo>
                  <a:cubicBezTo>
                    <a:pt x="1546" y="433"/>
                    <a:pt x="1645" y="337"/>
                    <a:pt x="1645" y="219"/>
                  </a:cubicBezTo>
                  <a:cubicBezTo>
                    <a:pt x="1645" y="96"/>
                    <a:pt x="1546" y="0"/>
                    <a:pt x="14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1696775" y="1700025"/>
              <a:ext cx="41150" cy="10850"/>
            </a:xfrm>
            <a:custGeom>
              <a:rect b="b" l="l" r="r" t="t"/>
              <a:pathLst>
                <a:path extrusionOk="0" h="434" w="1646">
                  <a:moveTo>
                    <a:pt x="219" y="1"/>
                  </a:moveTo>
                  <a:cubicBezTo>
                    <a:pt x="97" y="1"/>
                    <a:pt x="0" y="97"/>
                    <a:pt x="0" y="215"/>
                  </a:cubicBezTo>
                  <a:cubicBezTo>
                    <a:pt x="0" y="333"/>
                    <a:pt x="97" y="434"/>
                    <a:pt x="219" y="434"/>
                  </a:cubicBezTo>
                  <a:lnTo>
                    <a:pt x="1426" y="434"/>
                  </a:lnTo>
                  <a:cubicBezTo>
                    <a:pt x="1546" y="434"/>
                    <a:pt x="1645" y="333"/>
                    <a:pt x="1645" y="215"/>
                  </a:cubicBezTo>
                  <a:cubicBezTo>
                    <a:pt x="1645" y="97"/>
                    <a:pt x="1546" y="1"/>
                    <a:pt x="14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1693700" y="1759750"/>
              <a:ext cx="21800" cy="10825"/>
            </a:xfrm>
            <a:custGeom>
              <a:rect b="b" l="l" r="r" t="t"/>
              <a:pathLst>
                <a:path extrusionOk="0" h="433" w="872">
                  <a:moveTo>
                    <a:pt x="220" y="0"/>
                  </a:moveTo>
                  <a:cubicBezTo>
                    <a:pt x="100" y="0"/>
                    <a:pt x="1" y="100"/>
                    <a:pt x="1" y="219"/>
                  </a:cubicBezTo>
                  <a:cubicBezTo>
                    <a:pt x="1" y="337"/>
                    <a:pt x="100" y="432"/>
                    <a:pt x="220" y="432"/>
                  </a:cubicBezTo>
                  <a:lnTo>
                    <a:pt x="657" y="432"/>
                  </a:lnTo>
                  <a:cubicBezTo>
                    <a:pt x="775" y="432"/>
                    <a:pt x="871" y="337"/>
                    <a:pt x="871" y="219"/>
                  </a:cubicBezTo>
                  <a:cubicBezTo>
                    <a:pt x="871" y="100"/>
                    <a:pt x="775" y="0"/>
                    <a:pt x="6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1721950" y="1759750"/>
              <a:ext cx="175900" cy="10825"/>
            </a:xfrm>
            <a:custGeom>
              <a:rect b="b" l="l" r="r" t="t"/>
              <a:pathLst>
                <a:path extrusionOk="0" h="433" w="7036">
                  <a:moveTo>
                    <a:pt x="215" y="0"/>
                  </a:moveTo>
                  <a:cubicBezTo>
                    <a:pt x="97" y="0"/>
                    <a:pt x="1" y="100"/>
                    <a:pt x="1" y="219"/>
                  </a:cubicBezTo>
                  <a:cubicBezTo>
                    <a:pt x="1" y="337"/>
                    <a:pt x="97" y="432"/>
                    <a:pt x="215" y="432"/>
                  </a:cubicBezTo>
                  <a:lnTo>
                    <a:pt x="6822" y="432"/>
                  </a:lnTo>
                  <a:cubicBezTo>
                    <a:pt x="6940" y="432"/>
                    <a:pt x="7035" y="337"/>
                    <a:pt x="7035" y="219"/>
                  </a:cubicBezTo>
                  <a:cubicBezTo>
                    <a:pt x="7035" y="100"/>
                    <a:pt x="6940" y="0"/>
                    <a:pt x="6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1693700" y="1777725"/>
              <a:ext cx="204150" cy="10850"/>
            </a:xfrm>
            <a:custGeom>
              <a:rect b="b" l="l" r="r" t="t"/>
              <a:pathLst>
                <a:path extrusionOk="0" h="434" w="8166">
                  <a:moveTo>
                    <a:pt x="220" y="1"/>
                  </a:moveTo>
                  <a:cubicBezTo>
                    <a:pt x="100" y="1"/>
                    <a:pt x="1" y="101"/>
                    <a:pt x="1" y="219"/>
                  </a:cubicBezTo>
                  <a:cubicBezTo>
                    <a:pt x="1" y="337"/>
                    <a:pt x="100" y="434"/>
                    <a:pt x="220" y="434"/>
                  </a:cubicBezTo>
                  <a:lnTo>
                    <a:pt x="7952" y="434"/>
                  </a:lnTo>
                  <a:cubicBezTo>
                    <a:pt x="8070" y="434"/>
                    <a:pt x="8165" y="337"/>
                    <a:pt x="8165" y="219"/>
                  </a:cubicBezTo>
                  <a:cubicBezTo>
                    <a:pt x="8165" y="101"/>
                    <a:pt x="8070" y="1"/>
                    <a:pt x="79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1693700" y="1795725"/>
              <a:ext cx="204150" cy="10850"/>
            </a:xfrm>
            <a:custGeom>
              <a:rect b="b" l="l" r="r" t="t"/>
              <a:pathLst>
                <a:path extrusionOk="0" h="434" w="8166">
                  <a:moveTo>
                    <a:pt x="220" y="0"/>
                  </a:moveTo>
                  <a:cubicBezTo>
                    <a:pt x="100" y="0"/>
                    <a:pt x="1" y="101"/>
                    <a:pt x="1" y="219"/>
                  </a:cubicBezTo>
                  <a:cubicBezTo>
                    <a:pt x="1" y="338"/>
                    <a:pt x="100" y="433"/>
                    <a:pt x="220" y="433"/>
                  </a:cubicBezTo>
                  <a:lnTo>
                    <a:pt x="7952" y="433"/>
                  </a:lnTo>
                  <a:cubicBezTo>
                    <a:pt x="8070" y="433"/>
                    <a:pt x="8165" y="338"/>
                    <a:pt x="8165" y="219"/>
                  </a:cubicBezTo>
                  <a:cubicBezTo>
                    <a:pt x="8165" y="101"/>
                    <a:pt x="8070" y="0"/>
                    <a:pt x="79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1696775" y="1635225"/>
              <a:ext cx="10850" cy="10850"/>
            </a:xfrm>
            <a:custGeom>
              <a:rect b="b" l="l" r="r" t="t"/>
              <a:pathLst>
                <a:path extrusionOk="0" h="434" w="434">
                  <a:moveTo>
                    <a:pt x="215" y="0"/>
                  </a:moveTo>
                  <a:cubicBezTo>
                    <a:pt x="97" y="0"/>
                    <a:pt x="0" y="96"/>
                    <a:pt x="0" y="215"/>
                  </a:cubicBezTo>
                  <a:cubicBezTo>
                    <a:pt x="0" y="338"/>
                    <a:pt x="101" y="433"/>
                    <a:pt x="219" y="433"/>
                  </a:cubicBezTo>
                  <a:cubicBezTo>
                    <a:pt x="338" y="433"/>
                    <a:pt x="433" y="338"/>
                    <a:pt x="433" y="215"/>
                  </a:cubicBezTo>
                  <a:cubicBezTo>
                    <a:pt x="433" y="96"/>
                    <a:pt x="338"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1790400" y="1837750"/>
              <a:ext cx="10850" cy="20175"/>
            </a:xfrm>
            <a:custGeom>
              <a:rect b="b" l="l" r="r" t="t"/>
              <a:pathLst>
                <a:path extrusionOk="0" h="807" w="434">
                  <a:moveTo>
                    <a:pt x="215" y="1"/>
                  </a:moveTo>
                  <a:cubicBezTo>
                    <a:pt x="97" y="1"/>
                    <a:pt x="1" y="96"/>
                    <a:pt x="1" y="215"/>
                  </a:cubicBezTo>
                  <a:lnTo>
                    <a:pt x="1" y="588"/>
                  </a:lnTo>
                  <a:cubicBezTo>
                    <a:pt x="1" y="712"/>
                    <a:pt x="97" y="807"/>
                    <a:pt x="215" y="807"/>
                  </a:cubicBezTo>
                  <a:cubicBezTo>
                    <a:pt x="333" y="807"/>
                    <a:pt x="434" y="712"/>
                    <a:pt x="434" y="588"/>
                  </a:cubicBezTo>
                  <a:lnTo>
                    <a:pt x="434" y="215"/>
                  </a:lnTo>
                  <a:cubicBezTo>
                    <a:pt x="434" y="96"/>
                    <a:pt x="333" y="1"/>
                    <a:pt x="2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1805325" y="1842425"/>
              <a:ext cx="21225" cy="10825"/>
            </a:xfrm>
            <a:custGeom>
              <a:rect b="b" l="l" r="r" t="t"/>
              <a:pathLst>
                <a:path extrusionOk="0" h="433" w="849">
                  <a:moveTo>
                    <a:pt x="215" y="1"/>
                  </a:moveTo>
                  <a:cubicBezTo>
                    <a:pt x="97" y="1"/>
                    <a:pt x="1" y="96"/>
                    <a:pt x="1" y="214"/>
                  </a:cubicBezTo>
                  <a:cubicBezTo>
                    <a:pt x="1" y="338"/>
                    <a:pt x="97" y="433"/>
                    <a:pt x="215" y="433"/>
                  </a:cubicBezTo>
                  <a:lnTo>
                    <a:pt x="630" y="433"/>
                  </a:lnTo>
                  <a:cubicBezTo>
                    <a:pt x="748" y="433"/>
                    <a:pt x="848" y="338"/>
                    <a:pt x="848" y="214"/>
                  </a:cubicBezTo>
                  <a:cubicBezTo>
                    <a:pt x="848" y="96"/>
                    <a:pt x="748" y="1"/>
                    <a:pt x="6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1765125" y="1842425"/>
              <a:ext cx="21100" cy="10825"/>
            </a:xfrm>
            <a:custGeom>
              <a:rect b="b" l="l" r="r" t="t"/>
              <a:pathLst>
                <a:path extrusionOk="0" h="433" w="844">
                  <a:moveTo>
                    <a:pt x="215" y="1"/>
                  </a:moveTo>
                  <a:cubicBezTo>
                    <a:pt x="96" y="1"/>
                    <a:pt x="0" y="96"/>
                    <a:pt x="0" y="214"/>
                  </a:cubicBezTo>
                  <a:cubicBezTo>
                    <a:pt x="0" y="338"/>
                    <a:pt x="96" y="433"/>
                    <a:pt x="215" y="433"/>
                  </a:cubicBezTo>
                  <a:lnTo>
                    <a:pt x="629" y="433"/>
                  </a:lnTo>
                  <a:cubicBezTo>
                    <a:pt x="748" y="433"/>
                    <a:pt x="843" y="338"/>
                    <a:pt x="843" y="214"/>
                  </a:cubicBezTo>
                  <a:cubicBezTo>
                    <a:pt x="843" y="96"/>
                    <a:pt x="748" y="1"/>
                    <a:pt x="6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1757375" y="1593100"/>
              <a:ext cx="134550" cy="134550"/>
            </a:xfrm>
            <a:custGeom>
              <a:rect b="b" l="l" r="r" t="t"/>
              <a:pathLst>
                <a:path extrusionOk="0" h="5382" w="5382">
                  <a:moveTo>
                    <a:pt x="4497" y="884"/>
                  </a:moveTo>
                  <a:lnTo>
                    <a:pt x="3473" y="2642"/>
                  </a:lnTo>
                  <a:cubicBezTo>
                    <a:pt x="3409" y="2751"/>
                    <a:pt x="3336" y="2852"/>
                    <a:pt x="3258" y="2948"/>
                  </a:cubicBezTo>
                  <a:lnTo>
                    <a:pt x="2429" y="2123"/>
                  </a:lnTo>
                  <a:cubicBezTo>
                    <a:pt x="2525" y="2041"/>
                    <a:pt x="2630" y="1973"/>
                    <a:pt x="2739" y="1909"/>
                  </a:cubicBezTo>
                  <a:lnTo>
                    <a:pt x="4497" y="884"/>
                  </a:lnTo>
                  <a:close/>
                  <a:moveTo>
                    <a:pt x="2689" y="433"/>
                  </a:moveTo>
                  <a:cubicBezTo>
                    <a:pt x="3109" y="433"/>
                    <a:pt x="3509" y="542"/>
                    <a:pt x="3860" y="756"/>
                  </a:cubicBezTo>
                  <a:lnTo>
                    <a:pt x="2520" y="1535"/>
                  </a:lnTo>
                  <a:cubicBezTo>
                    <a:pt x="2115" y="1773"/>
                    <a:pt x="1773" y="2114"/>
                    <a:pt x="1536" y="2520"/>
                  </a:cubicBezTo>
                  <a:lnTo>
                    <a:pt x="757" y="3855"/>
                  </a:lnTo>
                  <a:cubicBezTo>
                    <a:pt x="543" y="3504"/>
                    <a:pt x="434" y="3107"/>
                    <a:pt x="434" y="2688"/>
                  </a:cubicBezTo>
                  <a:cubicBezTo>
                    <a:pt x="434" y="1445"/>
                    <a:pt x="1445" y="433"/>
                    <a:pt x="2689" y="433"/>
                  </a:cubicBezTo>
                  <a:close/>
                  <a:moveTo>
                    <a:pt x="2124" y="2429"/>
                  </a:moveTo>
                  <a:lnTo>
                    <a:pt x="2953" y="3253"/>
                  </a:lnTo>
                  <a:cubicBezTo>
                    <a:pt x="2853" y="3335"/>
                    <a:pt x="2753" y="3407"/>
                    <a:pt x="2644" y="3472"/>
                  </a:cubicBezTo>
                  <a:lnTo>
                    <a:pt x="884" y="4497"/>
                  </a:lnTo>
                  <a:lnTo>
                    <a:pt x="1910" y="2738"/>
                  </a:lnTo>
                  <a:cubicBezTo>
                    <a:pt x="1973" y="2629"/>
                    <a:pt x="2047" y="2524"/>
                    <a:pt x="2124" y="2429"/>
                  </a:cubicBezTo>
                  <a:close/>
                  <a:moveTo>
                    <a:pt x="2689" y="0"/>
                  </a:moveTo>
                  <a:cubicBezTo>
                    <a:pt x="1208" y="0"/>
                    <a:pt x="1" y="1207"/>
                    <a:pt x="1" y="2688"/>
                  </a:cubicBezTo>
                  <a:cubicBezTo>
                    <a:pt x="1" y="3262"/>
                    <a:pt x="178" y="3809"/>
                    <a:pt x="516" y="4269"/>
                  </a:cubicBezTo>
                  <a:lnTo>
                    <a:pt x="457" y="4374"/>
                  </a:lnTo>
                  <a:cubicBezTo>
                    <a:pt x="361" y="4534"/>
                    <a:pt x="388" y="4730"/>
                    <a:pt x="520" y="4862"/>
                  </a:cubicBezTo>
                  <a:cubicBezTo>
                    <a:pt x="598" y="4938"/>
                    <a:pt x="697" y="4980"/>
                    <a:pt x="802" y="4980"/>
                  </a:cubicBezTo>
                  <a:cubicBezTo>
                    <a:pt x="871" y="4980"/>
                    <a:pt x="943" y="4961"/>
                    <a:pt x="1008" y="4925"/>
                  </a:cubicBezTo>
                  <a:lnTo>
                    <a:pt x="1107" y="4866"/>
                  </a:lnTo>
                  <a:cubicBezTo>
                    <a:pt x="1568" y="5203"/>
                    <a:pt x="2115" y="5381"/>
                    <a:pt x="2689" y="5381"/>
                  </a:cubicBezTo>
                  <a:cubicBezTo>
                    <a:pt x="3263" y="5381"/>
                    <a:pt x="3805" y="5203"/>
                    <a:pt x="4270" y="4866"/>
                  </a:cubicBezTo>
                  <a:cubicBezTo>
                    <a:pt x="4366" y="4797"/>
                    <a:pt x="4388" y="4661"/>
                    <a:pt x="4316" y="4565"/>
                  </a:cubicBezTo>
                  <a:cubicBezTo>
                    <a:pt x="4274" y="4507"/>
                    <a:pt x="4207" y="4475"/>
                    <a:pt x="4139" y="4475"/>
                  </a:cubicBezTo>
                  <a:cubicBezTo>
                    <a:pt x="4096" y="4475"/>
                    <a:pt x="4052" y="4488"/>
                    <a:pt x="4015" y="4515"/>
                  </a:cubicBezTo>
                  <a:cubicBezTo>
                    <a:pt x="3628" y="4797"/>
                    <a:pt x="3172" y="4948"/>
                    <a:pt x="2689" y="4948"/>
                  </a:cubicBezTo>
                  <a:cubicBezTo>
                    <a:pt x="2274" y="4948"/>
                    <a:pt x="1873" y="4834"/>
                    <a:pt x="1523" y="4625"/>
                  </a:cubicBezTo>
                  <a:lnTo>
                    <a:pt x="2863" y="3845"/>
                  </a:lnTo>
                  <a:cubicBezTo>
                    <a:pt x="3267" y="3609"/>
                    <a:pt x="3609" y="3266"/>
                    <a:pt x="3847" y="2856"/>
                  </a:cubicBezTo>
                  <a:lnTo>
                    <a:pt x="4625" y="1521"/>
                  </a:lnTo>
                  <a:cubicBezTo>
                    <a:pt x="4840" y="1872"/>
                    <a:pt x="4949" y="2269"/>
                    <a:pt x="4949" y="2688"/>
                  </a:cubicBezTo>
                  <a:cubicBezTo>
                    <a:pt x="4949" y="3117"/>
                    <a:pt x="4831" y="3531"/>
                    <a:pt x="4602" y="3891"/>
                  </a:cubicBezTo>
                  <a:cubicBezTo>
                    <a:pt x="4539" y="3991"/>
                    <a:pt x="4571" y="4124"/>
                    <a:pt x="4671" y="4187"/>
                  </a:cubicBezTo>
                  <a:cubicBezTo>
                    <a:pt x="4707" y="4210"/>
                    <a:pt x="4743" y="4223"/>
                    <a:pt x="4785" y="4223"/>
                  </a:cubicBezTo>
                  <a:cubicBezTo>
                    <a:pt x="4858" y="4223"/>
                    <a:pt x="4926" y="4187"/>
                    <a:pt x="4968" y="4118"/>
                  </a:cubicBezTo>
                  <a:cubicBezTo>
                    <a:pt x="5241" y="3691"/>
                    <a:pt x="5382" y="3199"/>
                    <a:pt x="5382" y="2688"/>
                  </a:cubicBezTo>
                  <a:cubicBezTo>
                    <a:pt x="5382" y="2114"/>
                    <a:pt x="5204" y="1567"/>
                    <a:pt x="4867" y="1107"/>
                  </a:cubicBezTo>
                  <a:lnTo>
                    <a:pt x="4926" y="1007"/>
                  </a:lnTo>
                  <a:cubicBezTo>
                    <a:pt x="5017" y="843"/>
                    <a:pt x="4995" y="646"/>
                    <a:pt x="4863" y="519"/>
                  </a:cubicBezTo>
                  <a:cubicBezTo>
                    <a:pt x="4783" y="440"/>
                    <a:pt x="4681" y="398"/>
                    <a:pt x="4577" y="398"/>
                  </a:cubicBezTo>
                  <a:cubicBezTo>
                    <a:pt x="4508" y="398"/>
                    <a:pt x="4439" y="417"/>
                    <a:pt x="4375" y="455"/>
                  </a:cubicBezTo>
                  <a:lnTo>
                    <a:pt x="4274" y="515"/>
                  </a:lnTo>
                  <a:cubicBezTo>
                    <a:pt x="3809" y="177"/>
                    <a:pt x="3267" y="0"/>
                    <a:pt x="26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41"/>
          <p:cNvGrpSpPr/>
          <p:nvPr/>
        </p:nvGrpSpPr>
        <p:grpSpPr>
          <a:xfrm>
            <a:off x="7174184" y="3519358"/>
            <a:ext cx="347685" cy="313092"/>
            <a:chOff x="1190625" y="503425"/>
            <a:chExt cx="5228350" cy="4708150"/>
          </a:xfrm>
        </p:grpSpPr>
        <p:sp>
          <p:nvSpPr>
            <p:cNvPr id="1053" name="Google Shape;1053;p41"/>
            <p:cNvSpPr/>
            <p:nvPr/>
          </p:nvSpPr>
          <p:spPr>
            <a:xfrm>
              <a:off x="1190625" y="503425"/>
              <a:ext cx="5228350" cy="4708150"/>
            </a:xfrm>
            <a:custGeom>
              <a:rect b="b" l="l" r="r" t="t"/>
              <a:pathLst>
                <a:path extrusionOk="0" h="188326" w="209134">
                  <a:moveTo>
                    <a:pt x="104579" y="6127"/>
                  </a:moveTo>
                  <a:cubicBezTo>
                    <a:pt x="115265" y="6127"/>
                    <a:pt x="123965" y="14828"/>
                    <a:pt x="123965" y="25538"/>
                  </a:cubicBezTo>
                  <a:cubicBezTo>
                    <a:pt x="123965" y="36249"/>
                    <a:pt x="115265" y="44949"/>
                    <a:pt x="104579" y="44949"/>
                  </a:cubicBezTo>
                  <a:cubicBezTo>
                    <a:pt x="93869" y="44949"/>
                    <a:pt x="85168" y="36249"/>
                    <a:pt x="85168" y="25538"/>
                  </a:cubicBezTo>
                  <a:cubicBezTo>
                    <a:pt x="85168" y="14828"/>
                    <a:pt x="93869" y="6127"/>
                    <a:pt x="104579" y="6127"/>
                  </a:cubicBezTo>
                  <a:close/>
                  <a:moveTo>
                    <a:pt x="144602" y="63110"/>
                  </a:moveTo>
                  <a:cubicBezTo>
                    <a:pt x="150190" y="63110"/>
                    <a:pt x="155606" y="63919"/>
                    <a:pt x="160753" y="65390"/>
                  </a:cubicBezTo>
                  <a:cubicBezTo>
                    <a:pt x="162224" y="70561"/>
                    <a:pt x="162983" y="75977"/>
                    <a:pt x="162983" y="81492"/>
                  </a:cubicBezTo>
                  <a:cubicBezTo>
                    <a:pt x="162983" y="105535"/>
                    <a:pt x="148401" y="126196"/>
                    <a:pt x="127617" y="135166"/>
                  </a:cubicBezTo>
                  <a:cubicBezTo>
                    <a:pt x="128573" y="130779"/>
                    <a:pt x="129088" y="126196"/>
                    <a:pt x="129088" y="121539"/>
                  </a:cubicBezTo>
                  <a:cubicBezTo>
                    <a:pt x="129088" y="108108"/>
                    <a:pt x="124995" y="95217"/>
                    <a:pt x="117250" y="84286"/>
                  </a:cubicBezTo>
                  <a:cubicBezTo>
                    <a:pt x="114873" y="80928"/>
                    <a:pt x="112226" y="77840"/>
                    <a:pt x="109309" y="75022"/>
                  </a:cubicBezTo>
                  <a:cubicBezTo>
                    <a:pt x="119113" y="67546"/>
                    <a:pt x="131343" y="63110"/>
                    <a:pt x="144602" y="63110"/>
                  </a:cubicBezTo>
                  <a:close/>
                  <a:moveTo>
                    <a:pt x="175924" y="133843"/>
                  </a:moveTo>
                  <a:lnTo>
                    <a:pt x="177934" y="138107"/>
                  </a:lnTo>
                  <a:lnTo>
                    <a:pt x="173939" y="138107"/>
                  </a:lnTo>
                  <a:lnTo>
                    <a:pt x="175924" y="133843"/>
                  </a:lnTo>
                  <a:close/>
                  <a:moveTo>
                    <a:pt x="104603" y="79017"/>
                  </a:moveTo>
                  <a:cubicBezTo>
                    <a:pt x="107422" y="81664"/>
                    <a:pt x="109971" y="84605"/>
                    <a:pt x="112250" y="87840"/>
                  </a:cubicBezTo>
                  <a:cubicBezTo>
                    <a:pt x="119260" y="97717"/>
                    <a:pt x="122961" y="109383"/>
                    <a:pt x="122961" y="121539"/>
                  </a:cubicBezTo>
                  <a:cubicBezTo>
                    <a:pt x="122961" y="127127"/>
                    <a:pt x="122152" y="132519"/>
                    <a:pt x="120681" y="137642"/>
                  </a:cubicBezTo>
                  <a:cubicBezTo>
                    <a:pt x="115559" y="139112"/>
                    <a:pt x="110167" y="139921"/>
                    <a:pt x="104579" y="139921"/>
                  </a:cubicBezTo>
                  <a:cubicBezTo>
                    <a:pt x="98966" y="139921"/>
                    <a:pt x="93574" y="139112"/>
                    <a:pt x="88428" y="137642"/>
                  </a:cubicBezTo>
                  <a:cubicBezTo>
                    <a:pt x="86982" y="132519"/>
                    <a:pt x="86197" y="127103"/>
                    <a:pt x="86197" y="121539"/>
                  </a:cubicBezTo>
                  <a:cubicBezTo>
                    <a:pt x="86197" y="104800"/>
                    <a:pt x="93280" y="89678"/>
                    <a:pt x="104603" y="79017"/>
                  </a:cubicBezTo>
                  <a:close/>
                  <a:moveTo>
                    <a:pt x="90903" y="144578"/>
                  </a:moveTo>
                  <a:lnTo>
                    <a:pt x="90903" y="144578"/>
                  </a:lnTo>
                  <a:cubicBezTo>
                    <a:pt x="95315" y="145533"/>
                    <a:pt x="99873" y="146048"/>
                    <a:pt x="104579" y="146048"/>
                  </a:cubicBezTo>
                  <a:cubicBezTo>
                    <a:pt x="109236" y="146048"/>
                    <a:pt x="113819" y="145533"/>
                    <a:pt x="118206" y="144578"/>
                  </a:cubicBezTo>
                  <a:lnTo>
                    <a:pt x="118206" y="144578"/>
                  </a:lnTo>
                  <a:cubicBezTo>
                    <a:pt x="115020" y="152004"/>
                    <a:pt x="110338" y="158621"/>
                    <a:pt x="104530" y="164062"/>
                  </a:cubicBezTo>
                  <a:cubicBezTo>
                    <a:pt x="98746" y="158597"/>
                    <a:pt x="94089" y="151979"/>
                    <a:pt x="90903" y="144578"/>
                  </a:cubicBezTo>
                  <a:close/>
                  <a:moveTo>
                    <a:pt x="41142" y="129490"/>
                  </a:moveTo>
                  <a:cubicBezTo>
                    <a:pt x="44823" y="129490"/>
                    <a:pt x="48294" y="130857"/>
                    <a:pt x="50978" y="133426"/>
                  </a:cubicBezTo>
                  <a:cubicBezTo>
                    <a:pt x="53821" y="136122"/>
                    <a:pt x="55365" y="139774"/>
                    <a:pt x="55365" y="143695"/>
                  </a:cubicBezTo>
                  <a:cubicBezTo>
                    <a:pt x="55365" y="146832"/>
                    <a:pt x="54360" y="149798"/>
                    <a:pt x="52473" y="152273"/>
                  </a:cubicBezTo>
                  <a:cubicBezTo>
                    <a:pt x="49214" y="156562"/>
                    <a:pt x="46934" y="161440"/>
                    <a:pt x="45831" y="166537"/>
                  </a:cubicBezTo>
                  <a:lnTo>
                    <a:pt x="36543" y="166537"/>
                  </a:lnTo>
                  <a:cubicBezTo>
                    <a:pt x="35440" y="161415"/>
                    <a:pt x="33185" y="156562"/>
                    <a:pt x="29950" y="152347"/>
                  </a:cubicBezTo>
                  <a:cubicBezTo>
                    <a:pt x="27891" y="149700"/>
                    <a:pt x="26862" y="146514"/>
                    <a:pt x="27009" y="143132"/>
                  </a:cubicBezTo>
                  <a:cubicBezTo>
                    <a:pt x="27278" y="135852"/>
                    <a:pt x="33209" y="129848"/>
                    <a:pt x="40488" y="129505"/>
                  </a:cubicBezTo>
                  <a:cubicBezTo>
                    <a:pt x="40707" y="129495"/>
                    <a:pt x="40925" y="129490"/>
                    <a:pt x="41142" y="129490"/>
                  </a:cubicBezTo>
                  <a:close/>
                  <a:moveTo>
                    <a:pt x="172860" y="144234"/>
                  </a:moveTo>
                  <a:lnTo>
                    <a:pt x="172860" y="171415"/>
                  </a:lnTo>
                  <a:lnTo>
                    <a:pt x="169723" y="171415"/>
                  </a:lnTo>
                  <a:lnTo>
                    <a:pt x="169723" y="145239"/>
                  </a:lnTo>
                  <a:cubicBezTo>
                    <a:pt x="169723" y="144676"/>
                    <a:pt x="170164" y="144234"/>
                    <a:pt x="170728" y="144234"/>
                  </a:cubicBezTo>
                  <a:close/>
                  <a:moveTo>
                    <a:pt x="181144" y="144234"/>
                  </a:moveTo>
                  <a:cubicBezTo>
                    <a:pt x="181708" y="144234"/>
                    <a:pt x="182149" y="144676"/>
                    <a:pt x="182149" y="145239"/>
                  </a:cubicBezTo>
                  <a:lnTo>
                    <a:pt x="182149" y="171415"/>
                  </a:lnTo>
                  <a:lnTo>
                    <a:pt x="178988" y="171415"/>
                  </a:lnTo>
                  <a:lnTo>
                    <a:pt x="178988" y="144234"/>
                  </a:lnTo>
                  <a:close/>
                  <a:moveTo>
                    <a:pt x="47743" y="173179"/>
                  </a:moveTo>
                  <a:lnTo>
                    <a:pt x="47743" y="174356"/>
                  </a:lnTo>
                  <a:lnTo>
                    <a:pt x="34631" y="174356"/>
                  </a:lnTo>
                  <a:lnTo>
                    <a:pt x="34631" y="173179"/>
                  </a:lnTo>
                  <a:close/>
                  <a:moveTo>
                    <a:pt x="41493" y="67865"/>
                  </a:moveTo>
                  <a:cubicBezTo>
                    <a:pt x="40538" y="72301"/>
                    <a:pt x="40023" y="76884"/>
                    <a:pt x="40023" y="81492"/>
                  </a:cubicBezTo>
                  <a:cubicBezTo>
                    <a:pt x="40023" y="109726"/>
                    <a:pt x="58257" y="133794"/>
                    <a:pt x="83550" y="142519"/>
                  </a:cubicBezTo>
                  <a:cubicBezTo>
                    <a:pt x="86908" y="152273"/>
                    <a:pt x="92521" y="161023"/>
                    <a:pt x="99824" y="168057"/>
                  </a:cubicBezTo>
                  <a:cubicBezTo>
                    <a:pt x="90021" y="175508"/>
                    <a:pt x="77791" y="179944"/>
                    <a:pt x="64532" y="179944"/>
                  </a:cubicBezTo>
                  <a:cubicBezTo>
                    <a:pt x="60953" y="179944"/>
                    <a:pt x="57375" y="179625"/>
                    <a:pt x="53870" y="178963"/>
                  </a:cubicBezTo>
                  <a:lnTo>
                    <a:pt x="53870" y="172174"/>
                  </a:lnTo>
                  <a:cubicBezTo>
                    <a:pt x="53870" y="170434"/>
                    <a:pt x="53061" y="168866"/>
                    <a:pt x="51812" y="167836"/>
                  </a:cubicBezTo>
                  <a:cubicBezTo>
                    <a:pt x="52743" y="163621"/>
                    <a:pt x="54630" y="159577"/>
                    <a:pt x="57351" y="155999"/>
                  </a:cubicBezTo>
                  <a:cubicBezTo>
                    <a:pt x="60071" y="152420"/>
                    <a:pt x="61493" y="148180"/>
                    <a:pt x="61493" y="143695"/>
                  </a:cubicBezTo>
                  <a:cubicBezTo>
                    <a:pt x="61493" y="138083"/>
                    <a:pt x="59262" y="132862"/>
                    <a:pt x="55194" y="128990"/>
                  </a:cubicBezTo>
                  <a:cubicBezTo>
                    <a:pt x="51393" y="125350"/>
                    <a:pt x="46444" y="123378"/>
                    <a:pt x="41203" y="123378"/>
                  </a:cubicBezTo>
                  <a:cubicBezTo>
                    <a:pt x="40868" y="123378"/>
                    <a:pt x="40532" y="123386"/>
                    <a:pt x="40194" y="123402"/>
                  </a:cubicBezTo>
                  <a:cubicBezTo>
                    <a:pt x="29754" y="123892"/>
                    <a:pt x="21274" y="132470"/>
                    <a:pt x="20881" y="142911"/>
                  </a:cubicBezTo>
                  <a:cubicBezTo>
                    <a:pt x="20685" y="147666"/>
                    <a:pt x="22205" y="152347"/>
                    <a:pt x="25097" y="156097"/>
                  </a:cubicBezTo>
                  <a:cubicBezTo>
                    <a:pt x="27768" y="159577"/>
                    <a:pt x="29631" y="163596"/>
                    <a:pt x="30538" y="167836"/>
                  </a:cubicBezTo>
                  <a:cubicBezTo>
                    <a:pt x="30293" y="168032"/>
                    <a:pt x="30048" y="168278"/>
                    <a:pt x="29852" y="168523"/>
                  </a:cubicBezTo>
                  <a:cubicBezTo>
                    <a:pt x="14926" y="157518"/>
                    <a:pt x="6127" y="140215"/>
                    <a:pt x="6127" y="121539"/>
                  </a:cubicBezTo>
                  <a:cubicBezTo>
                    <a:pt x="6127" y="97496"/>
                    <a:pt x="20710" y="76835"/>
                    <a:pt x="41493" y="67865"/>
                  </a:cubicBezTo>
                  <a:close/>
                  <a:moveTo>
                    <a:pt x="47743" y="180483"/>
                  </a:moveTo>
                  <a:lnTo>
                    <a:pt x="47743" y="182199"/>
                  </a:lnTo>
                  <a:lnTo>
                    <a:pt x="34631" y="182199"/>
                  </a:lnTo>
                  <a:lnTo>
                    <a:pt x="34631" y="180483"/>
                  </a:lnTo>
                  <a:close/>
                  <a:moveTo>
                    <a:pt x="182149" y="177542"/>
                  </a:moveTo>
                  <a:lnTo>
                    <a:pt x="182149" y="181169"/>
                  </a:lnTo>
                  <a:cubicBezTo>
                    <a:pt x="182149" y="181733"/>
                    <a:pt x="181708" y="182199"/>
                    <a:pt x="181144" y="182199"/>
                  </a:cubicBezTo>
                  <a:lnTo>
                    <a:pt x="170728" y="182199"/>
                  </a:lnTo>
                  <a:cubicBezTo>
                    <a:pt x="170164" y="182199"/>
                    <a:pt x="169723" y="181733"/>
                    <a:pt x="169723" y="181169"/>
                  </a:cubicBezTo>
                  <a:lnTo>
                    <a:pt x="169723" y="177542"/>
                  </a:lnTo>
                  <a:close/>
                  <a:moveTo>
                    <a:pt x="104579" y="0"/>
                  </a:moveTo>
                  <a:cubicBezTo>
                    <a:pt x="91663" y="0"/>
                    <a:pt x="80952" y="9657"/>
                    <a:pt x="79286" y="22107"/>
                  </a:cubicBezTo>
                  <a:cubicBezTo>
                    <a:pt x="67987" y="26935"/>
                    <a:pt x="58331" y="34803"/>
                    <a:pt x="51346" y="44998"/>
                  </a:cubicBezTo>
                  <a:cubicBezTo>
                    <a:pt x="48013" y="49827"/>
                    <a:pt x="45415" y="55047"/>
                    <a:pt x="43528" y="60512"/>
                  </a:cubicBezTo>
                  <a:cubicBezTo>
                    <a:pt x="18235" y="69238"/>
                    <a:pt x="0" y="93305"/>
                    <a:pt x="0" y="121539"/>
                  </a:cubicBezTo>
                  <a:cubicBezTo>
                    <a:pt x="0" y="143107"/>
                    <a:pt x="10637" y="163033"/>
                    <a:pt x="28504" y="175066"/>
                  </a:cubicBezTo>
                  <a:lnTo>
                    <a:pt x="28504" y="182689"/>
                  </a:lnTo>
                  <a:cubicBezTo>
                    <a:pt x="28504" y="185801"/>
                    <a:pt x="31028" y="188326"/>
                    <a:pt x="34116" y="188326"/>
                  </a:cubicBezTo>
                  <a:lnTo>
                    <a:pt x="48233" y="188326"/>
                  </a:lnTo>
                  <a:cubicBezTo>
                    <a:pt x="50488" y="188326"/>
                    <a:pt x="52400" y="187002"/>
                    <a:pt x="53307" y="185091"/>
                  </a:cubicBezTo>
                  <a:cubicBezTo>
                    <a:pt x="57007" y="185728"/>
                    <a:pt x="60782" y="186071"/>
                    <a:pt x="64532" y="186071"/>
                  </a:cubicBezTo>
                  <a:cubicBezTo>
                    <a:pt x="79629" y="186071"/>
                    <a:pt x="93525" y="180875"/>
                    <a:pt x="104530" y="172150"/>
                  </a:cubicBezTo>
                  <a:cubicBezTo>
                    <a:pt x="113672" y="179405"/>
                    <a:pt x="124848" y="184233"/>
                    <a:pt x="137200" y="185654"/>
                  </a:cubicBezTo>
                  <a:lnTo>
                    <a:pt x="137543" y="185654"/>
                  </a:lnTo>
                  <a:cubicBezTo>
                    <a:pt x="139087" y="185654"/>
                    <a:pt x="140411" y="184502"/>
                    <a:pt x="140582" y="182958"/>
                  </a:cubicBezTo>
                  <a:cubicBezTo>
                    <a:pt x="140778" y="181267"/>
                    <a:pt x="139577" y="179748"/>
                    <a:pt x="137886" y="179552"/>
                  </a:cubicBezTo>
                  <a:cubicBezTo>
                    <a:pt x="127127" y="178326"/>
                    <a:pt x="117323" y="174209"/>
                    <a:pt x="109236" y="168057"/>
                  </a:cubicBezTo>
                  <a:cubicBezTo>
                    <a:pt x="116539" y="161023"/>
                    <a:pt x="122201" y="152298"/>
                    <a:pt x="125583" y="142543"/>
                  </a:cubicBezTo>
                  <a:cubicBezTo>
                    <a:pt x="150876" y="133794"/>
                    <a:pt x="169111" y="109751"/>
                    <a:pt x="169111" y="81492"/>
                  </a:cubicBezTo>
                  <a:cubicBezTo>
                    <a:pt x="169111" y="76860"/>
                    <a:pt x="168620" y="72301"/>
                    <a:pt x="167689" y="67865"/>
                  </a:cubicBezTo>
                  <a:lnTo>
                    <a:pt x="167689" y="67865"/>
                  </a:lnTo>
                  <a:cubicBezTo>
                    <a:pt x="188448" y="76835"/>
                    <a:pt x="203006" y="97521"/>
                    <a:pt x="203006" y="121539"/>
                  </a:cubicBezTo>
                  <a:cubicBezTo>
                    <a:pt x="203006" y="135852"/>
                    <a:pt x="197712" y="149675"/>
                    <a:pt x="188276" y="160312"/>
                  </a:cubicBezTo>
                  <a:lnTo>
                    <a:pt x="188276" y="145239"/>
                  </a:lnTo>
                  <a:cubicBezTo>
                    <a:pt x="188276" y="142886"/>
                    <a:pt x="187124" y="140803"/>
                    <a:pt x="185360" y="139504"/>
                  </a:cubicBezTo>
                  <a:lnTo>
                    <a:pt x="180556" y="129260"/>
                  </a:lnTo>
                  <a:cubicBezTo>
                    <a:pt x="179698" y="127446"/>
                    <a:pt x="177934" y="126319"/>
                    <a:pt x="175948" y="126319"/>
                  </a:cubicBezTo>
                  <a:cubicBezTo>
                    <a:pt x="173939" y="126319"/>
                    <a:pt x="172174" y="127446"/>
                    <a:pt x="171316" y="129260"/>
                  </a:cubicBezTo>
                  <a:lnTo>
                    <a:pt x="166513" y="139504"/>
                  </a:lnTo>
                  <a:cubicBezTo>
                    <a:pt x="164748" y="140803"/>
                    <a:pt x="163596" y="142886"/>
                    <a:pt x="163596" y="145239"/>
                  </a:cubicBezTo>
                  <a:lnTo>
                    <a:pt x="163596" y="176782"/>
                  </a:lnTo>
                  <a:cubicBezTo>
                    <a:pt x="159381" y="178228"/>
                    <a:pt x="155018" y="179184"/>
                    <a:pt x="150557" y="179650"/>
                  </a:cubicBezTo>
                  <a:cubicBezTo>
                    <a:pt x="148891" y="179821"/>
                    <a:pt x="147665" y="181316"/>
                    <a:pt x="147837" y="183007"/>
                  </a:cubicBezTo>
                  <a:cubicBezTo>
                    <a:pt x="147984" y="184576"/>
                    <a:pt x="149332" y="185752"/>
                    <a:pt x="150876" y="185752"/>
                  </a:cubicBezTo>
                  <a:cubicBezTo>
                    <a:pt x="150974" y="185752"/>
                    <a:pt x="151072" y="185752"/>
                    <a:pt x="151195" y="185728"/>
                  </a:cubicBezTo>
                  <a:cubicBezTo>
                    <a:pt x="155508" y="185311"/>
                    <a:pt x="159748" y="184429"/>
                    <a:pt x="163866" y="183130"/>
                  </a:cubicBezTo>
                  <a:cubicBezTo>
                    <a:pt x="164723" y="186120"/>
                    <a:pt x="167468" y="188326"/>
                    <a:pt x="170728" y="188326"/>
                  </a:cubicBezTo>
                  <a:lnTo>
                    <a:pt x="181144" y="188326"/>
                  </a:lnTo>
                  <a:cubicBezTo>
                    <a:pt x="185066" y="188326"/>
                    <a:pt x="188276" y="185115"/>
                    <a:pt x="188276" y="181169"/>
                  </a:cubicBezTo>
                  <a:lnTo>
                    <a:pt x="188276" y="169037"/>
                  </a:lnTo>
                  <a:cubicBezTo>
                    <a:pt x="201536" y="156832"/>
                    <a:pt x="209133" y="139553"/>
                    <a:pt x="209133" y="121539"/>
                  </a:cubicBezTo>
                  <a:cubicBezTo>
                    <a:pt x="209133" y="93305"/>
                    <a:pt x="190923" y="69262"/>
                    <a:pt x="165630" y="60512"/>
                  </a:cubicBezTo>
                  <a:cubicBezTo>
                    <a:pt x="163400" y="53969"/>
                    <a:pt x="160067" y="47792"/>
                    <a:pt x="155729" y="42155"/>
                  </a:cubicBezTo>
                  <a:cubicBezTo>
                    <a:pt x="155124" y="41378"/>
                    <a:pt x="154214" y="40964"/>
                    <a:pt x="153293" y="40964"/>
                  </a:cubicBezTo>
                  <a:cubicBezTo>
                    <a:pt x="152647" y="40964"/>
                    <a:pt x="151995" y="41167"/>
                    <a:pt x="151440" y="41592"/>
                  </a:cubicBezTo>
                  <a:cubicBezTo>
                    <a:pt x="150092" y="42646"/>
                    <a:pt x="149847" y="44557"/>
                    <a:pt x="150876" y="45905"/>
                  </a:cubicBezTo>
                  <a:cubicBezTo>
                    <a:pt x="153891" y="49802"/>
                    <a:pt x="156366" y="54018"/>
                    <a:pt x="158278" y="58454"/>
                  </a:cubicBezTo>
                  <a:cubicBezTo>
                    <a:pt x="153866" y="57498"/>
                    <a:pt x="149283" y="56983"/>
                    <a:pt x="144602" y="56983"/>
                  </a:cubicBezTo>
                  <a:cubicBezTo>
                    <a:pt x="129504" y="56983"/>
                    <a:pt x="115608" y="62204"/>
                    <a:pt x="104603" y="70929"/>
                  </a:cubicBezTo>
                  <a:cubicBezTo>
                    <a:pt x="99334" y="66738"/>
                    <a:pt x="93427" y="63404"/>
                    <a:pt x="87031" y="61027"/>
                  </a:cubicBezTo>
                  <a:cubicBezTo>
                    <a:pt x="86677" y="60897"/>
                    <a:pt x="86316" y="60835"/>
                    <a:pt x="85960" y="60835"/>
                  </a:cubicBezTo>
                  <a:cubicBezTo>
                    <a:pt x="84713" y="60835"/>
                    <a:pt x="83543" y="61596"/>
                    <a:pt x="83085" y="62816"/>
                  </a:cubicBezTo>
                  <a:cubicBezTo>
                    <a:pt x="82497" y="64409"/>
                    <a:pt x="83305" y="66174"/>
                    <a:pt x="84874" y="66762"/>
                  </a:cubicBezTo>
                  <a:cubicBezTo>
                    <a:pt x="90315" y="68772"/>
                    <a:pt x="95364" y="71566"/>
                    <a:pt x="99898" y="75022"/>
                  </a:cubicBezTo>
                  <a:cubicBezTo>
                    <a:pt x="87668" y="86786"/>
                    <a:pt x="80070" y="103280"/>
                    <a:pt x="80070" y="121539"/>
                  </a:cubicBezTo>
                  <a:cubicBezTo>
                    <a:pt x="80070" y="126196"/>
                    <a:pt x="80560" y="130755"/>
                    <a:pt x="81516" y="135166"/>
                  </a:cubicBezTo>
                  <a:cubicBezTo>
                    <a:pt x="60733" y="126196"/>
                    <a:pt x="46150" y="105511"/>
                    <a:pt x="46150" y="81492"/>
                  </a:cubicBezTo>
                  <a:cubicBezTo>
                    <a:pt x="46150" y="75977"/>
                    <a:pt x="46934" y="70586"/>
                    <a:pt x="48429" y="65390"/>
                  </a:cubicBezTo>
                  <a:cubicBezTo>
                    <a:pt x="53552" y="63919"/>
                    <a:pt x="58944" y="63110"/>
                    <a:pt x="64532" y="63110"/>
                  </a:cubicBezTo>
                  <a:cubicBezTo>
                    <a:pt x="67179" y="63110"/>
                    <a:pt x="69825" y="63306"/>
                    <a:pt x="72472" y="63650"/>
                  </a:cubicBezTo>
                  <a:cubicBezTo>
                    <a:pt x="72608" y="63667"/>
                    <a:pt x="72742" y="63676"/>
                    <a:pt x="72875" y="63676"/>
                  </a:cubicBezTo>
                  <a:cubicBezTo>
                    <a:pt x="74381" y="63676"/>
                    <a:pt x="75701" y="62559"/>
                    <a:pt x="75904" y="61027"/>
                  </a:cubicBezTo>
                  <a:cubicBezTo>
                    <a:pt x="76149" y="59361"/>
                    <a:pt x="74972" y="57816"/>
                    <a:pt x="73281" y="57571"/>
                  </a:cubicBezTo>
                  <a:cubicBezTo>
                    <a:pt x="70389" y="57179"/>
                    <a:pt x="67448" y="56983"/>
                    <a:pt x="64532" y="56983"/>
                  </a:cubicBezTo>
                  <a:cubicBezTo>
                    <a:pt x="59850" y="56983"/>
                    <a:pt x="55292" y="57498"/>
                    <a:pt x="50880" y="58454"/>
                  </a:cubicBezTo>
                  <a:cubicBezTo>
                    <a:pt x="52375" y="54973"/>
                    <a:pt x="54213" y="51616"/>
                    <a:pt x="56395" y="48454"/>
                  </a:cubicBezTo>
                  <a:cubicBezTo>
                    <a:pt x="62228" y="39974"/>
                    <a:pt x="70071" y="33259"/>
                    <a:pt x="79261" y="28847"/>
                  </a:cubicBezTo>
                  <a:cubicBezTo>
                    <a:pt x="80879" y="41371"/>
                    <a:pt x="91614" y="51077"/>
                    <a:pt x="104579" y="51077"/>
                  </a:cubicBezTo>
                  <a:cubicBezTo>
                    <a:pt x="117520" y="51077"/>
                    <a:pt x="128254" y="41371"/>
                    <a:pt x="129872" y="28847"/>
                  </a:cubicBezTo>
                  <a:cubicBezTo>
                    <a:pt x="134186" y="30930"/>
                    <a:pt x="138254" y="33528"/>
                    <a:pt x="141955" y="36616"/>
                  </a:cubicBezTo>
                  <a:cubicBezTo>
                    <a:pt x="142519" y="37107"/>
                    <a:pt x="143229" y="37327"/>
                    <a:pt x="143916" y="37327"/>
                  </a:cubicBezTo>
                  <a:cubicBezTo>
                    <a:pt x="144798" y="37327"/>
                    <a:pt x="145656" y="36960"/>
                    <a:pt x="146268" y="36224"/>
                  </a:cubicBezTo>
                  <a:cubicBezTo>
                    <a:pt x="147347" y="34925"/>
                    <a:pt x="147175" y="32989"/>
                    <a:pt x="145876" y="31911"/>
                  </a:cubicBezTo>
                  <a:cubicBezTo>
                    <a:pt x="141023" y="27867"/>
                    <a:pt x="135656" y="24583"/>
                    <a:pt x="129872" y="22132"/>
                  </a:cubicBezTo>
                  <a:cubicBezTo>
                    <a:pt x="128181" y="9657"/>
                    <a:pt x="117495" y="0"/>
                    <a:pt x="1045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3728500" y="747275"/>
              <a:ext cx="299025" cy="471225"/>
            </a:xfrm>
            <a:custGeom>
              <a:rect b="b" l="l" r="r" t="t"/>
              <a:pathLst>
                <a:path extrusionOk="0" h="18849" w="11961">
                  <a:moveTo>
                    <a:pt x="3064" y="1"/>
                  </a:moveTo>
                  <a:cubicBezTo>
                    <a:pt x="1373" y="1"/>
                    <a:pt x="0" y="1373"/>
                    <a:pt x="0" y="3064"/>
                  </a:cubicBezTo>
                  <a:lnTo>
                    <a:pt x="0" y="15784"/>
                  </a:lnTo>
                  <a:cubicBezTo>
                    <a:pt x="0" y="17476"/>
                    <a:pt x="1373" y="18848"/>
                    <a:pt x="3064" y="18848"/>
                  </a:cubicBezTo>
                  <a:lnTo>
                    <a:pt x="8897" y="18848"/>
                  </a:lnTo>
                  <a:cubicBezTo>
                    <a:pt x="10588" y="18848"/>
                    <a:pt x="11961" y="17476"/>
                    <a:pt x="11961" y="15784"/>
                  </a:cubicBezTo>
                  <a:cubicBezTo>
                    <a:pt x="11961" y="14093"/>
                    <a:pt x="10588" y="12721"/>
                    <a:pt x="8897" y="12721"/>
                  </a:cubicBezTo>
                  <a:lnTo>
                    <a:pt x="6128" y="12721"/>
                  </a:lnTo>
                  <a:lnTo>
                    <a:pt x="6128" y="3064"/>
                  </a:lnTo>
                  <a:cubicBezTo>
                    <a:pt x="6128" y="1373"/>
                    <a:pt x="4755" y="1"/>
                    <a:pt x="30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3599825" y="2887500"/>
              <a:ext cx="409925" cy="853550"/>
            </a:xfrm>
            <a:custGeom>
              <a:rect b="b" l="l" r="r" t="t"/>
              <a:pathLst>
                <a:path extrusionOk="0" h="34142" w="16397">
                  <a:moveTo>
                    <a:pt x="8211" y="1"/>
                  </a:moveTo>
                  <a:cubicBezTo>
                    <a:pt x="6520" y="1"/>
                    <a:pt x="5147" y="1373"/>
                    <a:pt x="5147" y="3065"/>
                  </a:cubicBezTo>
                  <a:lnTo>
                    <a:pt x="5147" y="4216"/>
                  </a:lnTo>
                  <a:cubicBezTo>
                    <a:pt x="2133" y="5442"/>
                    <a:pt x="0" y="8383"/>
                    <a:pt x="0" y="11814"/>
                  </a:cubicBezTo>
                  <a:cubicBezTo>
                    <a:pt x="0" y="16324"/>
                    <a:pt x="3677" y="20000"/>
                    <a:pt x="8211" y="20000"/>
                  </a:cubicBezTo>
                  <a:cubicBezTo>
                    <a:pt x="9338" y="20000"/>
                    <a:pt x="10270" y="20931"/>
                    <a:pt x="10270" y="22083"/>
                  </a:cubicBezTo>
                  <a:cubicBezTo>
                    <a:pt x="10270" y="23211"/>
                    <a:pt x="9338" y="24142"/>
                    <a:pt x="8211" y="24142"/>
                  </a:cubicBezTo>
                  <a:cubicBezTo>
                    <a:pt x="7402" y="24142"/>
                    <a:pt x="6691" y="23676"/>
                    <a:pt x="6348" y="22966"/>
                  </a:cubicBezTo>
                  <a:cubicBezTo>
                    <a:pt x="5820" y="21875"/>
                    <a:pt x="4724" y="21239"/>
                    <a:pt x="3585" y="21239"/>
                  </a:cubicBezTo>
                  <a:cubicBezTo>
                    <a:pt x="3138" y="21239"/>
                    <a:pt x="2684" y="21337"/>
                    <a:pt x="2255" y="21544"/>
                  </a:cubicBezTo>
                  <a:cubicBezTo>
                    <a:pt x="736" y="22279"/>
                    <a:pt x="99" y="24118"/>
                    <a:pt x="834" y="25637"/>
                  </a:cubicBezTo>
                  <a:cubicBezTo>
                    <a:pt x="1716" y="27475"/>
                    <a:pt x="3285" y="28897"/>
                    <a:pt x="5147" y="29657"/>
                  </a:cubicBezTo>
                  <a:lnTo>
                    <a:pt x="5147" y="31078"/>
                  </a:lnTo>
                  <a:cubicBezTo>
                    <a:pt x="5147" y="32769"/>
                    <a:pt x="6520" y="34142"/>
                    <a:pt x="8211" y="34142"/>
                  </a:cubicBezTo>
                  <a:cubicBezTo>
                    <a:pt x="9902" y="34142"/>
                    <a:pt x="11275" y="32769"/>
                    <a:pt x="11275" y="31078"/>
                  </a:cubicBezTo>
                  <a:lnTo>
                    <a:pt x="11275" y="29657"/>
                  </a:lnTo>
                  <a:cubicBezTo>
                    <a:pt x="14265" y="28456"/>
                    <a:pt x="16397" y="25515"/>
                    <a:pt x="16397" y="22083"/>
                  </a:cubicBezTo>
                  <a:cubicBezTo>
                    <a:pt x="16397" y="17549"/>
                    <a:pt x="12721" y="13873"/>
                    <a:pt x="8211" y="13873"/>
                  </a:cubicBezTo>
                  <a:cubicBezTo>
                    <a:pt x="7059" y="13873"/>
                    <a:pt x="6128" y="12966"/>
                    <a:pt x="6128" y="11814"/>
                  </a:cubicBezTo>
                  <a:cubicBezTo>
                    <a:pt x="6128" y="10687"/>
                    <a:pt x="7059" y="9755"/>
                    <a:pt x="8211" y="9755"/>
                  </a:cubicBezTo>
                  <a:cubicBezTo>
                    <a:pt x="8897" y="9755"/>
                    <a:pt x="9534" y="10099"/>
                    <a:pt x="9927" y="10662"/>
                  </a:cubicBezTo>
                  <a:cubicBezTo>
                    <a:pt x="10511" y="11538"/>
                    <a:pt x="11480" y="12010"/>
                    <a:pt x="12466" y="12010"/>
                  </a:cubicBezTo>
                  <a:cubicBezTo>
                    <a:pt x="13053" y="12010"/>
                    <a:pt x="13646" y="11843"/>
                    <a:pt x="14167" y="11496"/>
                  </a:cubicBezTo>
                  <a:cubicBezTo>
                    <a:pt x="15564" y="10540"/>
                    <a:pt x="15931" y="8628"/>
                    <a:pt x="15000" y="7231"/>
                  </a:cubicBezTo>
                  <a:cubicBezTo>
                    <a:pt x="14069" y="5859"/>
                    <a:pt x="12770" y="4829"/>
                    <a:pt x="11275" y="4216"/>
                  </a:cubicBezTo>
                  <a:lnTo>
                    <a:pt x="11275" y="3065"/>
                  </a:lnTo>
                  <a:cubicBezTo>
                    <a:pt x="11275" y="1373"/>
                    <a:pt x="9902" y="1"/>
                    <a:pt x="8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1620125" y="3297500"/>
              <a:ext cx="226125" cy="210725"/>
            </a:xfrm>
            <a:custGeom>
              <a:rect b="b" l="l" r="r" t="t"/>
              <a:pathLst>
                <a:path extrusionOk="0" h="8429" w="9045">
                  <a:moveTo>
                    <a:pt x="3383" y="0"/>
                  </a:moveTo>
                  <a:cubicBezTo>
                    <a:pt x="2594" y="0"/>
                    <a:pt x="1805" y="301"/>
                    <a:pt x="1202" y="904"/>
                  </a:cubicBezTo>
                  <a:cubicBezTo>
                    <a:pt x="1" y="2105"/>
                    <a:pt x="25" y="4041"/>
                    <a:pt x="1226" y="5242"/>
                  </a:cubicBezTo>
                  <a:lnTo>
                    <a:pt x="3530" y="7521"/>
                  </a:lnTo>
                  <a:cubicBezTo>
                    <a:pt x="4118" y="8110"/>
                    <a:pt x="4902" y="8428"/>
                    <a:pt x="5687" y="8428"/>
                  </a:cubicBezTo>
                  <a:cubicBezTo>
                    <a:pt x="6471" y="8428"/>
                    <a:pt x="7255" y="8110"/>
                    <a:pt x="7843" y="7521"/>
                  </a:cubicBezTo>
                  <a:cubicBezTo>
                    <a:pt x="9044" y="6321"/>
                    <a:pt x="9044" y="4384"/>
                    <a:pt x="7843" y="3183"/>
                  </a:cubicBezTo>
                  <a:lnTo>
                    <a:pt x="5540" y="880"/>
                  </a:lnTo>
                  <a:cubicBezTo>
                    <a:pt x="4942" y="294"/>
                    <a:pt x="4163" y="0"/>
                    <a:pt x="33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1485950" y="3496975"/>
              <a:ext cx="248775" cy="174225"/>
            </a:xfrm>
            <a:custGeom>
              <a:rect b="b" l="l" r="r" t="t"/>
              <a:pathLst>
                <a:path extrusionOk="0" h="6969" w="9951">
                  <a:moveTo>
                    <a:pt x="3394" y="0"/>
                  </a:moveTo>
                  <a:cubicBezTo>
                    <a:pt x="2040" y="0"/>
                    <a:pt x="811" y="908"/>
                    <a:pt x="441" y="2263"/>
                  </a:cubicBezTo>
                  <a:cubicBezTo>
                    <a:pt x="0" y="3905"/>
                    <a:pt x="981" y="5596"/>
                    <a:pt x="2623" y="6013"/>
                  </a:cubicBezTo>
                  <a:lnTo>
                    <a:pt x="5760" y="6846"/>
                  </a:lnTo>
                  <a:cubicBezTo>
                    <a:pt x="6029" y="6920"/>
                    <a:pt x="6299" y="6969"/>
                    <a:pt x="6569" y="6969"/>
                  </a:cubicBezTo>
                  <a:cubicBezTo>
                    <a:pt x="7917" y="6969"/>
                    <a:pt x="9142" y="6062"/>
                    <a:pt x="9510" y="4689"/>
                  </a:cubicBezTo>
                  <a:cubicBezTo>
                    <a:pt x="9951" y="3047"/>
                    <a:pt x="8970" y="1356"/>
                    <a:pt x="7353" y="939"/>
                  </a:cubicBezTo>
                  <a:lnTo>
                    <a:pt x="4191" y="106"/>
                  </a:lnTo>
                  <a:cubicBezTo>
                    <a:pt x="3924" y="35"/>
                    <a:pt x="3657" y="0"/>
                    <a:pt x="33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1818650" y="3163000"/>
              <a:ext cx="191200" cy="231875"/>
            </a:xfrm>
            <a:custGeom>
              <a:rect b="b" l="l" r="r" t="t"/>
              <a:pathLst>
                <a:path extrusionOk="0" h="9275" w="7648">
                  <a:moveTo>
                    <a:pt x="3398" y="0"/>
                  </a:moveTo>
                  <a:cubicBezTo>
                    <a:pt x="3134" y="0"/>
                    <a:pt x="2865" y="35"/>
                    <a:pt x="2598" y="108"/>
                  </a:cubicBezTo>
                  <a:cubicBezTo>
                    <a:pt x="956" y="549"/>
                    <a:pt x="0" y="2240"/>
                    <a:pt x="442" y="3858"/>
                  </a:cubicBezTo>
                  <a:lnTo>
                    <a:pt x="1275" y="7019"/>
                  </a:lnTo>
                  <a:cubicBezTo>
                    <a:pt x="1643" y="8367"/>
                    <a:pt x="2893" y="9274"/>
                    <a:pt x="4241" y="9274"/>
                  </a:cubicBezTo>
                  <a:cubicBezTo>
                    <a:pt x="4510" y="9274"/>
                    <a:pt x="4780" y="9250"/>
                    <a:pt x="5049" y="9176"/>
                  </a:cubicBezTo>
                  <a:cubicBezTo>
                    <a:pt x="6667" y="8710"/>
                    <a:pt x="7647" y="7044"/>
                    <a:pt x="7206" y="5402"/>
                  </a:cubicBezTo>
                  <a:lnTo>
                    <a:pt x="6348" y="2265"/>
                  </a:lnTo>
                  <a:cubicBezTo>
                    <a:pt x="5980" y="893"/>
                    <a:pt x="4739" y="0"/>
                    <a:pt x="33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41"/>
          <p:cNvGrpSpPr/>
          <p:nvPr/>
        </p:nvGrpSpPr>
        <p:grpSpPr>
          <a:xfrm>
            <a:off x="6563875" y="2983075"/>
            <a:ext cx="368650" cy="325900"/>
            <a:chOff x="5789175" y="2687175"/>
            <a:chExt cx="368650" cy="325900"/>
          </a:xfrm>
        </p:grpSpPr>
        <p:sp>
          <p:nvSpPr>
            <p:cNvPr id="1060" name="Google Shape;1060;p41"/>
            <p:cNvSpPr/>
            <p:nvPr/>
          </p:nvSpPr>
          <p:spPr>
            <a:xfrm>
              <a:off x="5923500" y="2710350"/>
              <a:ext cx="234325" cy="302725"/>
            </a:xfrm>
            <a:custGeom>
              <a:rect b="b" l="l" r="r" t="t"/>
              <a:pathLst>
                <a:path extrusionOk="0" h="12109" w="9373">
                  <a:moveTo>
                    <a:pt x="7031" y="435"/>
                  </a:moveTo>
                  <a:lnTo>
                    <a:pt x="7618" y="964"/>
                  </a:lnTo>
                  <a:lnTo>
                    <a:pt x="7359" y="1246"/>
                  </a:lnTo>
                  <a:lnTo>
                    <a:pt x="6770" y="722"/>
                  </a:lnTo>
                  <a:lnTo>
                    <a:pt x="7031" y="435"/>
                  </a:lnTo>
                  <a:close/>
                  <a:moveTo>
                    <a:pt x="6484" y="1042"/>
                  </a:moveTo>
                  <a:lnTo>
                    <a:pt x="6616" y="1160"/>
                  </a:lnTo>
                  <a:lnTo>
                    <a:pt x="3445" y="4691"/>
                  </a:lnTo>
                  <a:lnTo>
                    <a:pt x="3313" y="4573"/>
                  </a:lnTo>
                  <a:lnTo>
                    <a:pt x="6484" y="1042"/>
                  </a:lnTo>
                  <a:close/>
                  <a:moveTo>
                    <a:pt x="6940" y="1452"/>
                  </a:moveTo>
                  <a:lnTo>
                    <a:pt x="7071" y="1570"/>
                  </a:lnTo>
                  <a:lnTo>
                    <a:pt x="3900" y="5101"/>
                  </a:lnTo>
                  <a:lnTo>
                    <a:pt x="3769" y="4983"/>
                  </a:lnTo>
                  <a:lnTo>
                    <a:pt x="6940" y="1452"/>
                  </a:lnTo>
                  <a:close/>
                  <a:moveTo>
                    <a:pt x="3194" y="5046"/>
                  </a:moveTo>
                  <a:lnTo>
                    <a:pt x="3440" y="5269"/>
                  </a:lnTo>
                  <a:lnTo>
                    <a:pt x="3035" y="5475"/>
                  </a:lnTo>
                  <a:lnTo>
                    <a:pt x="3194" y="5046"/>
                  </a:lnTo>
                  <a:close/>
                  <a:moveTo>
                    <a:pt x="7027" y="1"/>
                  </a:moveTo>
                  <a:cubicBezTo>
                    <a:pt x="6910" y="1"/>
                    <a:pt x="6794" y="49"/>
                    <a:pt x="6711" y="144"/>
                  </a:cubicBezTo>
                  <a:lnTo>
                    <a:pt x="4337" y="2782"/>
                  </a:lnTo>
                  <a:lnTo>
                    <a:pt x="215" y="2782"/>
                  </a:lnTo>
                  <a:cubicBezTo>
                    <a:pt x="95" y="2782"/>
                    <a:pt x="0" y="2878"/>
                    <a:pt x="0" y="3000"/>
                  </a:cubicBezTo>
                  <a:cubicBezTo>
                    <a:pt x="0" y="3119"/>
                    <a:pt x="95" y="3215"/>
                    <a:pt x="215" y="3215"/>
                  </a:cubicBezTo>
                  <a:lnTo>
                    <a:pt x="3950" y="3215"/>
                  </a:lnTo>
                  <a:lnTo>
                    <a:pt x="2989" y="4285"/>
                  </a:lnTo>
                  <a:cubicBezTo>
                    <a:pt x="2911" y="4372"/>
                    <a:pt x="2875" y="4481"/>
                    <a:pt x="2880" y="4596"/>
                  </a:cubicBezTo>
                  <a:cubicBezTo>
                    <a:pt x="2880" y="4609"/>
                    <a:pt x="2880" y="4623"/>
                    <a:pt x="2884" y="4636"/>
                  </a:cubicBezTo>
                  <a:lnTo>
                    <a:pt x="2551" y="5534"/>
                  </a:lnTo>
                  <a:cubicBezTo>
                    <a:pt x="2501" y="5666"/>
                    <a:pt x="2538" y="5812"/>
                    <a:pt x="2642" y="5908"/>
                  </a:cubicBezTo>
                  <a:cubicBezTo>
                    <a:pt x="2711" y="5967"/>
                    <a:pt x="2793" y="5994"/>
                    <a:pt x="2875" y="5994"/>
                  </a:cubicBezTo>
                  <a:cubicBezTo>
                    <a:pt x="2925" y="5994"/>
                    <a:pt x="2980" y="5984"/>
                    <a:pt x="3025" y="5957"/>
                  </a:cubicBezTo>
                  <a:lnTo>
                    <a:pt x="3882" y="5534"/>
                  </a:lnTo>
                  <a:lnTo>
                    <a:pt x="3923" y="5534"/>
                  </a:lnTo>
                  <a:cubicBezTo>
                    <a:pt x="4036" y="5530"/>
                    <a:pt x="4141" y="5479"/>
                    <a:pt x="4219" y="5393"/>
                  </a:cubicBezTo>
                  <a:lnTo>
                    <a:pt x="6174" y="3215"/>
                  </a:lnTo>
                  <a:lnTo>
                    <a:pt x="8871" y="3215"/>
                  </a:lnTo>
                  <a:cubicBezTo>
                    <a:pt x="8908" y="3215"/>
                    <a:pt x="8940" y="3246"/>
                    <a:pt x="8940" y="3288"/>
                  </a:cubicBezTo>
                  <a:lnTo>
                    <a:pt x="8940" y="11607"/>
                  </a:lnTo>
                  <a:cubicBezTo>
                    <a:pt x="8940" y="11649"/>
                    <a:pt x="8908" y="11681"/>
                    <a:pt x="8871" y="11681"/>
                  </a:cubicBezTo>
                  <a:lnTo>
                    <a:pt x="7300" y="11681"/>
                  </a:lnTo>
                  <a:cubicBezTo>
                    <a:pt x="7180" y="11681"/>
                    <a:pt x="7081" y="11776"/>
                    <a:pt x="7081" y="11895"/>
                  </a:cubicBezTo>
                  <a:cubicBezTo>
                    <a:pt x="7081" y="12013"/>
                    <a:pt x="7180" y="12108"/>
                    <a:pt x="7300" y="12108"/>
                  </a:cubicBezTo>
                  <a:lnTo>
                    <a:pt x="8871" y="12108"/>
                  </a:lnTo>
                  <a:cubicBezTo>
                    <a:pt x="9149" y="12108"/>
                    <a:pt x="9373" y="11885"/>
                    <a:pt x="9373" y="11607"/>
                  </a:cubicBezTo>
                  <a:lnTo>
                    <a:pt x="9373" y="3288"/>
                  </a:lnTo>
                  <a:cubicBezTo>
                    <a:pt x="9373" y="3010"/>
                    <a:pt x="9149" y="2782"/>
                    <a:pt x="8871" y="2782"/>
                  </a:cubicBezTo>
                  <a:lnTo>
                    <a:pt x="6561" y="2782"/>
                  </a:lnTo>
                  <a:lnTo>
                    <a:pt x="7941" y="1251"/>
                  </a:lnTo>
                  <a:cubicBezTo>
                    <a:pt x="8015" y="1164"/>
                    <a:pt x="8055" y="1055"/>
                    <a:pt x="8051" y="941"/>
                  </a:cubicBezTo>
                  <a:cubicBezTo>
                    <a:pt x="8042" y="827"/>
                    <a:pt x="7992" y="718"/>
                    <a:pt x="7905" y="645"/>
                  </a:cubicBezTo>
                  <a:lnTo>
                    <a:pt x="7313" y="112"/>
                  </a:lnTo>
                  <a:cubicBezTo>
                    <a:pt x="7232" y="38"/>
                    <a:pt x="7129" y="1"/>
                    <a:pt x="70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5789175" y="2687175"/>
              <a:ext cx="298700" cy="325900"/>
            </a:xfrm>
            <a:custGeom>
              <a:rect b="b" l="l" r="r" t="t"/>
              <a:pathLst>
                <a:path extrusionOk="0" h="13036" w="11948">
                  <a:moveTo>
                    <a:pt x="2015" y="0"/>
                  </a:moveTo>
                  <a:cubicBezTo>
                    <a:pt x="907" y="0"/>
                    <a:pt x="1" y="903"/>
                    <a:pt x="1" y="2014"/>
                  </a:cubicBezTo>
                  <a:lnTo>
                    <a:pt x="1" y="11022"/>
                  </a:lnTo>
                  <a:cubicBezTo>
                    <a:pt x="1" y="12133"/>
                    <a:pt x="907" y="13035"/>
                    <a:pt x="2015" y="13035"/>
                  </a:cubicBezTo>
                  <a:lnTo>
                    <a:pt x="11729" y="13035"/>
                  </a:lnTo>
                  <a:cubicBezTo>
                    <a:pt x="11852" y="13035"/>
                    <a:pt x="11948" y="12940"/>
                    <a:pt x="11948" y="12822"/>
                  </a:cubicBezTo>
                  <a:cubicBezTo>
                    <a:pt x="11948" y="12703"/>
                    <a:pt x="11852" y="12608"/>
                    <a:pt x="11729" y="12608"/>
                  </a:cubicBezTo>
                  <a:lnTo>
                    <a:pt x="2015" y="12608"/>
                  </a:lnTo>
                  <a:cubicBezTo>
                    <a:pt x="1145" y="12608"/>
                    <a:pt x="434" y="11897"/>
                    <a:pt x="434" y="11022"/>
                  </a:cubicBezTo>
                  <a:lnTo>
                    <a:pt x="434" y="10908"/>
                  </a:lnTo>
                  <a:cubicBezTo>
                    <a:pt x="434" y="10038"/>
                    <a:pt x="1145" y="9327"/>
                    <a:pt x="2015" y="9327"/>
                  </a:cubicBezTo>
                  <a:lnTo>
                    <a:pt x="2461" y="9327"/>
                  </a:lnTo>
                  <a:cubicBezTo>
                    <a:pt x="2739" y="9327"/>
                    <a:pt x="2963" y="9104"/>
                    <a:pt x="2963" y="8825"/>
                  </a:cubicBezTo>
                  <a:lnTo>
                    <a:pt x="2963" y="4142"/>
                  </a:lnTo>
                  <a:lnTo>
                    <a:pt x="4648" y="4142"/>
                  </a:lnTo>
                  <a:cubicBezTo>
                    <a:pt x="4767" y="4142"/>
                    <a:pt x="4863" y="4046"/>
                    <a:pt x="4863" y="3927"/>
                  </a:cubicBezTo>
                  <a:cubicBezTo>
                    <a:pt x="4863" y="3805"/>
                    <a:pt x="4767" y="3709"/>
                    <a:pt x="4648" y="3709"/>
                  </a:cubicBezTo>
                  <a:lnTo>
                    <a:pt x="2963" y="3709"/>
                  </a:lnTo>
                  <a:lnTo>
                    <a:pt x="2963" y="2962"/>
                  </a:lnTo>
                  <a:cubicBezTo>
                    <a:pt x="2963" y="2838"/>
                    <a:pt x="2867" y="2743"/>
                    <a:pt x="2749" y="2743"/>
                  </a:cubicBezTo>
                  <a:cubicBezTo>
                    <a:pt x="2630" y="2743"/>
                    <a:pt x="2535" y="2838"/>
                    <a:pt x="2535" y="2962"/>
                  </a:cubicBezTo>
                  <a:lnTo>
                    <a:pt x="2535" y="8825"/>
                  </a:lnTo>
                  <a:cubicBezTo>
                    <a:pt x="2535" y="8862"/>
                    <a:pt x="2503" y="8894"/>
                    <a:pt x="2461" y="8894"/>
                  </a:cubicBezTo>
                  <a:lnTo>
                    <a:pt x="2015" y="8894"/>
                  </a:lnTo>
                  <a:cubicBezTo>
                    <a:pt x="1378" y="8894"/>
                    <a:pt x="803" y="9195"/>
                    <a:pt x="434" y="9664"/>
                  </a:cubicBezTo>
                  <a:lnTo>
                    <a:pt x="434" y="2014"/>
                  </a:lnTo>
                  <a:cubicBezTo>
                    <a:pt x="434" y="1139"/>
                    <a:pt x="1145" y="428"/>
                    <a:pt x="2015" y="428"/>
                  </a:cubicBezTo>
                  <a:lnTo>
                    <a:pt x="2461" y="428"/>
                  </a:lnTo>
                  <a:cubicBezTo>
                    <a:pt x="2503" y="428"/>
                    <a:pt x="2535" y="465"/>
                    <a:pt x="2535" y="501"/>
                  </a:cubicBezTo>
                  <a:lnTo>
                    <a:pt x="2535" y="2018"/>
                  </a:lnTo>
                  <a:cubicBezTo>
                    <a:pt x="2535" y="2137"/>
                    <a:pt x="2630" y="2237"/>
                    <a:pt x="2749" y="2237"/>
                  </a:cubicBezTo>
                  <a:cubicBezTo>
                    <a:pt x="2867" y="2237"/>
                    <a:pt x="2963" y="2137"/>
                    <a:pt x="2963" y="2018"/>
                  </a:cubicBezTo>
                  <a:lnTo>
                    <a:pt x="2963" y="501"/>
                  </a:lnTo>
                  <a:cubicBezTo>
                    <a:pt x="2963" y="224"/>
                    <a:pt x="2739" y="0"/>
                    <a:pt x="24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6005625" y="2836950"/>
              <a:ext cx="113250" cy="111425"/>
            </a:xfrm>
            <a:custGeom>
              <a:rect b="b" l="l" r="r" t="t"/>
              <a:pathLst>
                <a:path extrusionOk="0" h="4457" w="4530">
                  <a:moveTo>
                    <a:pt x="2469" y="1992"/>
                  </a:moveTo>
                  <a:lnTo>
                    <a:pt x="2469" y="2821"/>
                  </a:lnTo>
                  <a:cubicBezTo>
                    <a:pt x="2091" y="2689"/>
                    <a:pt x="1796" y="2379"/>
                    <a:pt x="1686" y="1992"/>
                  </a:cubicBezTo>
                  <a:close/>
                  <a:moveTo>
                    <a:pt x="2871" y="428"/>
                  </a:moveTo>
                  <a:cubicBezTo>
                    <a:pt x="3545" y="428"/>
                    <a:pt x="4097" y="981"/>
                    <a:pt x="4097" y="1659"/>
                  </a:cubicBezTo>
                  <a:cubicBezTo>
                    <a:pt x="4097" y="2325"/>
                    <a:pt x="3563" y="2871"/>
                    <a:pt x="2898" y="2884"/>
                  </a:cubicBezTo>
                  <a:lnTo>
                    <a:pt x="2898" y="1773"/>
                  </a:lnTo>
                  <a:cubicBezTo>
                    <a:pt x="2898" y="1654"/>
                    <a:pt x="2802" y="1559"/>
                    <a:pt x="2684" y="1559"/>
                  </a:cubicBezTo>
                  <a:lnTo>
                    <a:pt x="1645" y="1559"/>
                  </a:lnTo>
                  <a:cubicBezTo>
                    <a:pt x="1695" y="930"/>
                    <a:pt x="2223" y="428"/>
                    <a:pt x="2871" y="428"/>
                  </a:cubicBezTo>
                  <a:close/>
                  <a:moveTo>
                    <a:pt x="1239" y="1992"/>
                  </a:moveTo>
                  <a:cubicBezTo>
                    <a:pt x="1371" y="2615"/>
                    <a:pt x="1850" y="3117"/>
                    <a:pt x="2469" y="3272"/>
                  </a:cubicBezTo>
                  <a:lnTo>
                    <a:pt x="2469" y="4028"/>
                  </a:lnTo>
                  <a:lnTo>
                    <a:pt x="433" y="4028"/>
                  </a:lnTo>
                  <a:lnTo>
                    <a:pt x="433" y="1992"/>
                  </a:lnTo>
                  <a:close/>
                  <a:moveTo>
                    <a:pt x="2871" y="1"/>
                  </a:moveTo>
                  <a:cubicBezTo>
                    <a:pt x="1987" y="1"/>
                    <a:pt x="1262" y="689"/>
                    <a:pt x="1212" y="1559"/>
                  </a:cubicBezTo>
                  <a:lnTo>
                    <a:pt x="219" y="1559"/>
                  </a:lnTo>
                  <a:cubicBezTo>
                    <a:pt x="95" y="1559"/>
                    <a:pt x="0" y="1654"/>
                    <a:pt x="0" y="1773"/>
                  </a:cubicBezTo>
                  <a:lnTo>
                    <a:pt x="0" y="4243"/>
                  </a:lnTo>
                  <a:cubicBezTo>
                    <a:pt x="0" y="4361"/>
                    <a:pt x="95" y="4457"/>
                    <a:pt x="219" y="4457"/>
                  </a:cubicBezTo>
                  <a:lnTo>
                    <a:pt x="2684" y="4457"/>
                  </a:lnTo>
                  <a:cubicBezTo>
                    <a:pt x="2802" y="4457"/>
                    <a:pt x="2898" y="4361"/>
                    <a:pt x="2898" y="4243"/>
                  </a:cubicBezTo>
                  <a:lnTo>
                    <a:pt x="2898" y="3317"/>
                  </a:lnTo>
                  <a:cubicBezTo>
                    <a:pt x="3800" y="3304"/>
                    <a:pt x="4530" y="2566"/>
                    <a:pt x="4530" y="1659"/>
                  </a:cubicBezTo>
                  <a:cubicBezTo>
                    <a:pt x="4530" y="743"/>
                    <a:pt x="3786" y="1"/>
                    <a:pt x="28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6091950" y="2923650"/>
              <a:ext cx="22925" cy="10825"/>
            </a:xfrm>
            <a:custGeom>
              <a:rect b="b" l="l" r="r" t="t"/>
              <a:pathLst>
                <a:path extrusionOk="0" h="433" w="917">
                  <a:moveTo>
                    <a:pt x="219" y="0"/>
                  </a:moveTo>
                  <a:cubicBezTo>
                    <a:pt x="97" y="0"/>
                    <a:pt x="1" y="95"/>
                    <a:pt x="1" y="219"/>
                  </a:cubicBezTo>
                  <a:cubicBezTo>
                    <a:pt x="1" y="337"/>
                    <a:pt x="97" y="432"/>
                    <a:pt x="219" y="432"/>
                  </a:cubicBezTo>
                  <a:lnTo>
                    <a:pt x="698" y="432"/>
                  </a:lnTo>
                  <a:cubicBezTo>
                    <a:pt x="816" y="432"/>
                    <a:pt x="917" y="337"/>
                    <a:pt x="917" y="219"/>
                  </a:cubicBezTo>
                  <a:cubicBezTo>
                    <a:pt x="917" y="95"/>
                    <a:pt x="816" y="0"/>
                    <a:pt x="6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6091950" y="2937650"/>
              <a:ext cx="22925" cy="10725"/>
            </a:xfrm>
            <a:custGeom>
              <a:rect b="b" l="l" r="r" t="t"/>
              <a:pathLst>
                <a:path extrusionOk="0" h="429" w="917">
                  <a:moveTo>
                    <a:pt x="219" y="0"/>
                  </a:moveTo>
                  <a:cubicBezTo>
                    <a:pt x="97" y="0"/>
                    <a:pt x="1" y="96"/>
                    <a:pt x="1" y="215"/>
                  </a:cubicBezTo>
                  <a:cubicBezTo>
                    <a:pt x="1" y="333"/>
                    <a:pt x="97" y="429"/>
                    <a:pt x="219" y="429"/>
                  </a:cubicBezTo>
                  <a:lnTo>
                    <a:pt x="698" y="429"/>
                  </a:lnTo>
                  <a:cubicBezTo>
                    <a:pt x="816" y="429"/>
                    <a:pt x="917" y="333"/>
                    <a:pt x="917" y="215"/>
                  </a:cubicBezTo>
                  <a:cubicBezTo>
                    <a:pt x="917" y="96"/>
                    <a:pt x="816" y="0"/>
                    <a:pt x="6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5882500" y="2823975"/>
              <a:ext cx="19375" cy="10850"/>
            </a:xfrm>
            <a:custGeom>
              <a:rect b="b" l="l" r="r" t="t"/>
              <a:pathLst>
                <a:path extrusionOk="0" h="434" w="775">
                  <a:moveTo>
                    <a:pt x="214" y="0"/>
                  </a:moveTo>
                  <a:cubicBezTo>
                    <a:pt x="95" y="0"/>
                    <a:pt x="0" y="96"/>
                    <a:pt x="0" y="215"/>
                  </a:cubicBezTo>
                  <a:cubicBezTo>
                    <a:pt x="0" y="333"/>
                    <a:pt x="95" y="433"/>
                    <a:pt x="214" y="433"/>
                  </a:cubicBezTo>
                  <a:lnTo>
                    <a:pt x="560" y="433"/>
                  </a:lnTo>
                  <a:cubicBezTo>
                    <a:pt x="679" y="433"/>
                    <a:pt x="774" y="333"/>
                    <a:pt x="774" y="215"/>
                  </a:cubicBezTo>
                  <a:cubicBezTo>
                    <a:pt x="774" y="96"/>
                    <a:pt x="679" y="0"/>
                    <a:pt x="5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5882500" y="2839700"/>
              <a:ext cx="52525" cy="10850"/>
            </a:xfrm>
            <a:custGeom>
              <a:rect b="b" l="l" r="r" t="t"/>
              <a:pathLst>
                <a:path extrusionOk="0" h="434" w="2101">
                  <a:moveTo>
                    <a:pt x="214" y="0"/>
                  </a:moveTo>
                  <a:cubicBezTo>
                    <a:pt x="95" y="0"/>
                    <a:pt x="0" y="95"/>
                    <a:pt x="0" y="215"/>
                  </a:cubicBezTo>
                  <a:cubicBezTo>
                    <a:pt x="0" y="333"/>
                    <a:pt x="95" y="433"/>
                    <a:pt x="214" y="433"/>
                  </a:cubicBezTo>
                  <a:lnTo>
                    <a:pt x="1882" y="433"/>
                  </a:lnTo>
                  <a:cubicBezTo>
                    <a:pt x="2000" y="433"/>
                    <a:pt x="2101" y="333"/>
                    <a:pt x="2101" y="215"/>
                  </a:cubicBezTo>
                  <a:cubicBezTo>
                    <a:pt x="2101" y="95"/>
                    <a:pt x="2000" y="0"/>
                    <a:pt x="18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5915500" y="2823975"/>
              <a:ext cx="19525" cy="10850"/>
            </a:xfrm>
            <a:custGeom>
              <a:rect b="b" l="l" r="r" t="t"/>
              <a:pathLst>
                <a:path extrusionOk="0" h="434" w="781">
                  <a:moveTo>
                    <a:pt x="215" y="0"/>
                  </a:moveTo>
                  <a:cubicBezTo>
                    <a:pt x="97" y="0"/>
                    <a:pt x="1" y="96"/>
                    <a:pt x="1" y="215"/>
                  </a:cubicBezTo>
                  <a:cubicBezTo>
                    <a:pt x="1" y="333"/>
                    <a:pt x="97" y="433"/>
                    <a:pt x="215" y="433"/>
                  </a:cubicBezTo>
                  <a:lnTo>
                    <a:pt x="562" y="433"/>
                  </a:lnTo>
                  <a:cubicBezTo>
                    <a:pt x="680" y="433"/>
                    <a:pt x="781" y="333"/>
                    <a:pt x="781" y="215"/>
                  </a:cubicBezTo>
                  <a:cubicBezTo>
                    <a:pt x="781" y="96"/>
                    <a:pt x="680" y="0"/>
                    <a:pt x="5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5948525" y="2823975"/>
              <a:ext cx="19525" cy="10850"/>
            </a:xfrm>
            <a:custGeom>
              <a:rect b="b" l="l" r="r" t="t"/>
              <a:pathLst>
                <a:path extrusionOk="0" h="434" w="781">
                  <a:moveTo>
                    <a:pt x="215" y="0"/>
                  </a:moveTo>
                  <a:cubicBezTo>
                    <a:pt x="97" y="0"/>
                    <a:pt x="1" y="96"/>
                    <a:pt x="1" y="215"/>
                  </a:cubicBezTo>
                  <a:cubicBezTo>
                    <a:pt x="1" y="333"/>
                    <a:pt x="97" y="433"/>
                    <a:pt x="215" y="433"/>
                  </a:cubicBezTo>
                  <a:lnTo>
                    <a:pt x="562" y="433"/>
                  </a:lnTo>
                  <a:cubicBezTo>
                    <a:pt x="680" y="433"/>
                    <a:pt x="781" y="333"/>
                    <a:pt x="781" y="215"/>
                  </a:cubicBezTo>
                  <a:cubicBezTo>
                    <a:pt x="781" y="96"/>
                    <a:pt x="680" y="0"/>
                    <a:pt x="5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5882500" y="2855300"/>
              <a:ext cx="52525" cy="10825"/>
            </a:xfrm>
            <a:custGeom>
              <a:rect b="b" l="l" r="r" t="t"/>
              <a:pathLst>
                <a:path extrusionOk="0" h="433" w="2101">
                  <a:moveTo>
                    <a:pt x="214" y="1"/>
                  </a:moveTo>
                  <a:cubicBezTo>
                    <a:pt x="95" y="1"/>
                    <a:pt x="0" y="96"/>
                    <a:pt x="0" y="214"/>
                  </a:cubicBezTo>
                  <a:cubicBezTo>
                    <a:pt x="0" y="337"/>
                    <a:pt x="95" y="433"/>
                    <a:pt x="214" y="433"/>
                  </a:cubicBezTo>
                  <a:lnTo>
                    <a:pt x="1882" y="433"/>
                  </a:lnTo>
                  <a:cubicBezTo>
                    <a:pt x="2000" y="433"/>
                    <a:pt x="2101" y="337"/>
                    <a:pt x="2101" y="214"/>
                  </a:cubicBezTo>
                  <a:cubicBezTo>
                    <a:pt x="2101" y="96"/>
                    <a:pt x="2000" y="1"/>
                    <a:pt x="18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5882500" y="2870875"/>
              <a:ext cx="76875" cy="10850"/>
            </a:xfrm>
            <a:custGeom>
              <a:rect b="b" l="l" r="r" t="t"/>
              <a:pathLst>
                <a:path extrusionOk="0" h="434" w="3075">
                  <a:moveTo>
                    <a:pt x="214" y="1"/>
                  </a:moveTo>
                  <a:cubicBezTo>
                    <a:pt x="95" y="1"/>
                    <a:pt x="0" y="97"/>
                    <a:pt x="0" y="215"/>
                  </a:cubicBezTo>
                  <a:cubicBezTo>
                    <a:pt x="0" y="339"/>
                    <a:pt x="95" y="434"/>
                    <a:pt x="214" y="434"/>
                  </a:cubicBezTo>
                  <a:lnTo>
                    <a:pt x="2856" y="434"/>
                  </a:lnTo>
                  <a:cubicBezTo>
                    <a:pt x="2980" y="434"/>
                    <a:pt x="3075" y="339"/>
                    <a:pt x="3075" y="215"/>
                  </a:cubicBezTo>
                  <a:cubicBezTo>
                    <a:pt x="3075" y="97"/>
                    <a:pt x="2980" y="1"/>
                    <a:pt x="28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5882500" y="2886500"/>
              <a:ext cx="85550" cy="10850"/>
            </a:xfrm>
            <a:custGeom>
              <a:rect b="b" l="l" r="r" t="t"/>
              <a:pathLst>
                <a:path extrusionOk="0" h="434" w="3422">
                  <a:moveTo>
                    <a:pt x="214" y="0"/>
                  </a:moveTo>
                  <a:cubicBezTo>
                    <a:pt x="95" y="0"/>
                    <a:pt x="0" y="96"/>
                    <a:pt x="0" y="215"/>
                  </a:cubicBezTo>
                  <a:cubicBezTo>
                    <a:pt x="0" y="338"/>
                    <a:pt x="95" y="433"/>
                    <a:pt x="214" y="433"/>
                  </a:cubicBezTo>
                  <a:lnTo>
                    <a:pt x="3203" y="433"/>
                  </a:lnTo>
                  <a:cubicBezTo>
                    <a:pt x="3321" y="433"/>
                    <a:pt x="3422" y="338"/>
                    <a:pt x="3422" y="215"/>
                  </a:cubicBezTo>
                  <a:cubicBezTo>
                    <a:pt x="3422" y="96"/>
                    <a:pt x="3321" y="0"/>
                    <a:pt x="32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5882500" y="2911675"/>
              <a:ext cx="25625" cy="25675"/>
            </a:xfrm>
            <a:custGeom>
              <a:rect b="b" l="l" r="r" t="t"/>
              <a:pathLst>
                <a:path extrusionOk="0" h="1027" w="1025">
                  <a:moveTo>
                    <a:pt x="592" y="433"/>
                  </a:moveTo>
                  <a:lnTo>
                    <a:pt x="592" y="597"/>
                  </a:lnTo>
                  <a:lnTo>
                    <a:pt x="433" y="597"/>
                  </a:lnTo>
                  <a:lnTo>
                    <a:pt x="433" y="433"/>
                  </a:lnTo>
                  <a:close/>
                  <a:moveTo>
                    <a:pt x="214" y="0"/>
                  </a:moveTo>
                  <a:cubicBezTo>
                    <a:pt x="95" y="0"/>
                    <a:pt x="0" y="97"/>
                    <a:pt x="0" y="215"/>
                  </a:cubicBezTo>
                  <a:lnTo>
                    <a:pt x="0" y="812"/>
                  </a:lnTo>
                  <a:cubicBezTo>
                    <a:pt x="0" y="930"/>
                    <a:pt x="95" y="1026"/>
                    <a:pt x="214" y="1026"/>
                  </a:cubicBezTo>
                  <a:lnTo>
                    <a:pt x="810" y="1026"/>
                  </a:lnTo>
                  <a:cubicBezTo>
                    <a:pt x="930" y="1026"/>
                    <a:pt x="1025" y="930"/>
                    <a:pt x="1025" y="812"/>
                  </a:cubicBezTo>
                  <a:lnTo>
                    <a:pt x="1025" y="215"/>
                  </a:lnTo>
                  <a:cubicBezTo>
                    <a:pt x="1025" y="97"/>
                    <a:pt x="930" y="0"/>
                    <a:pt x="8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5918125" y="2911675"/>
              <a:ext cx="25800" cy="25675"/>
            </a:xfrm>
            <a:custGeom>
              <a:rect b="b" l="l" r="r" t="t"/>
              <a:pathLst>
                <a:path extrusionOk="0" h="1027" w="1032">
                  <a:moveTo>
                    <a:pt x="598" y="433"/>
                  </a:moveTo>
                  <a:lnTo>
                    <a:pt x="598" y="597"/>
                  </a:lnTo>
                  <a:lnTo>
                    <a:pt x="434" y="597"/>
                  </a:lnTo>
                  <a:lnTo>
                    <a:pt x="434" y="433"/>
                  </a:lnTo>
                  <a:close/>
                  <a:moveTo>
                    <a:pt x="220" y="0"/>
                  </a:moveTo>
                  <a:cubicBezTo>
                    <a:pt x="96" y="0"/>
                    <a:pt x="1" y="97"/>
                    <a:pt x="1" y="215"/>
                  </a:cubicBezTo>
                  <a:lnTo>
                    <a:pt x="1" y="812"/>
                  </a:lnTo>
                  <a:cubicBezTo>
                    <a:pt x="1" y="930"/>
                    <a:pt x="96" y="1026"/>
                    <a:pt x="220" y="1026"/>
                  </a:cubicBezTo>
                  <a:lnTo>
                    <a:pt x="812" y="1026"/>
                  </a:lnTo>
                  <a:cubicBezTo>
                    <a:pt x="930" y="1026"/>
                    <a:pt x="1031" y="930"/>
                    <a:pt x="1031" y="812"/>
                  </a:cubicBezTo>
                  <a:lnTo>
                    <a:pt x="1031" y="215"/>
                  </a:lnTo>
                  <a:cubicBezTo>
                    <a:pt x="1031" y="97"/>
                    <a:pt x="930" y="0"/>
                    <a:pt x="8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5953900" y="2911675"/>
              <a:ext cx="25650" cy="25675"/>
            </a:xfrm>
            <a:custGeom>
              <a:rect b="b" l="l" r="r" t="t"/>
              <a:pathLst>
                <a:path extrusionOk="0" h="1027" w="1026">
                  <a:moveTo>
                    <a:pt x="593" y="433"/>
                  </a:moveTo>
                  <a:lnTo>
                    <a:pt x="593" y="597"/>
                  </a:lnTo>
                  <a:lnTo>
                    <a:pt x="429" y="597"/>
                  </a:lnTo>
                  <a:lnTo>
                    <a:pt x="429" y="433"/>
                  </a:lnTo>
                  <a:close/>
                  <a:moveTo>
                    <a:pt x="215" y="0"/>
                  </a:moveTo>
                  <a:cubicBezTo>
                    <a:pt x="97" y="0"/>
                    <a:pt x="0" y="97"/>
                    <a:pt x="0" y="215"/>
                  </a:cubicBezTo>
                  <a:lnTo>
                    <a:pt x="0" y="812"/>
                  </a:lnTo>
                  <a:cubicBezTo>
                    <a:pt x="0" y="930"/>
                    <a:pt x="97" y="1026"/>
                    <a:pt x="215" y="1026"/>
                  </a:cubicBezTo>
                  <a:lnTo>
                    <a:pt x="812" y="1026"/>
                  </a:lnTo>
                  <a:cubicBezTo>
                    <a:pt x="930" y="1026"/>
                    <a:pt x="1026" y="930"/>
                    <a:pt x="1026" y="812"/>
                  </a:cubicBezTo>
                  <a:lnTo>
                    <a:pt x="1026" y="215"/>
                  </a:lnTo>
                  <a:cubicBezTo>
                    <a:pt x="1026" y="97"/>
                    <a:pt x="930" y="0"/>
                    <a:pt x="8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5882500" y="2949625"/>
              <a:ext cx="25625" cy="25625"/>
            </a:xfrm>
            <a:custGeom>
              <a:rect b="b" l="l" r="r" t="t"/>
              <a:pathLst>
                <a:path extrusionOk="0" h="1025" w="1025">
                  <a:moveTo>
                    <a:pt x="592" y="432"/>
                  </a:moveTo>
                  <a:lnTo>
                    <a:pt x="592" y="592"/>
                  </a:lnTo>
                  <a:lnTo>
                    <a:pt x="433" y="592"/>
                  </a:lnTo>
                  <a:lnTo>
                    <a:pt x="433" y="432"/>
                  </a:lnTo>
                  <a:close/>
                  <a:moveTo>
                    <a:pt x="214" y="0"/>
                  </a:moveTo>
                  <a:cubicBezTo>
                    <a:pt x="95" y="0"/>
                    <a:pt x="0" y="95"/>
                    <a:pt x="0" y="213"/>
                  </a:cubicBezTo>
                  <a:lnTo>
                    <a:pt x="0" y="810"/>
                  </a:lnTo>
                  <a:cubicBezTo>
                    <a:pt x="0" y="930"/>
                    <a:pt x="95" y="1025"/>
                    <a:pt x="214" y="1025"/>
                  </a:cubicBezTo>
                  <a:lnTo>
                    <a:pt x="810" y="1025"/>
                  </a:lnTo>
                  <a:cubicBezTo>
                    <a:pt x="930" y="1025"/>
                    <a:pt x="1025" y="930"/>
                    <a:pt x="1025" y="810"/>
                  </a:cubicBezTo>
                  <a:lnTo>
                    <a:pt x="1025" y="213"/>
                  </a:lnTo>
                  <a:cubicBezTo>
                    <a:pt x="1025" y="95"/>
                    <a:pt x="930" y="0"/>
                    <a:pt x="8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5918125" y="2949625"/>
              <a:ext cx="25800" cy="25625"/>
            </a:xfrm>
            <a:custGeom>
              <a:rect b="b" l="l" r="r" t="t"/>
              <a:pathLst>
                <a:path extrusionOk="0" h="1025" w="1032">
                  <a:moveTo>
                    <a:pt x="598" y="432"/>
                  </a:moveTo>
                  <a:lnTo>
                    <a:pt x="598" y="592"/>
                  </a:lnTo>
                  <a:lnTo>
                    <a:pt x="434" y="592"/>
                  </a:lnTo>
                  <a:lnTo>
                    <a:pt x="434" y="432"/>
                  </a:lnTo>
                  <a:close/>
                  <a:moveTo>
                    <a:pt x="220" y="0"/>
                  </a:moveTo>
                  <a:cubicBezTo>
                    <a:pt x="96" y="0"/>
                    <a:pt x="1" y="95"/>
                    <a:pt x="1" y="213"/>
                  </a:cubicBezTo>
                  <a:lnTo>
                    <a:pt x="1" y="810"/>
                  </a:lnTo>
                  <a:cubicBezTo>
                    <a:pt x="1" y="930"/>
                    <a:pt x="96" y="1025"/>
                    <a:pt x="220" y="1025"/>
                  </a:cubicBezTo>
                  <a:lnTo>
                    <a:pt x="812" y="1025"/>
                  </a:lnTo>
                  <a:cubicBezTo>
                    <a:pt x="930" y="1025"/>
                    <a:pt x="1031" y="930"/>
                    <a:pt x="1031" y="810"/>
                  </a:cubicBezTo>
                  <a:lnTo>
                    <a:pt x="1031" y="213"/>
                  </a:lnTo>
                  <a:cubicBezTo>
                    <a:pt x="1031" y="95"/>
                    <a:pt x="930" y="0"/>
                    <a:pt x="8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5953900" y="2949625"/>
              <a:ext cx="25650" cy="25625"/>
            </a:xfrm>
            <a:custGeom>
              <a:rect b="b" l="l" r="r" t="t"/>
              <a:pathLst>
                <a:path extrusionOk="0" h="1025" w="1026">
                  <a:moveTo>
                    <a:pt x="593" y="432"/>
                  </a:moveTo>
                  <a:lnTo>
                    <a:pt x="593" y="592"/>
                  </a:lnTo>
                  <a:lnTo>
                    <a:pt x="429" y="592"/>
                  </a:lnTo>
                  <a:lnTo>
                    <a:pt x="429" y="432"/>
                  </a:lnTo>
                  <a:close/>
                  <a:moveTo>
                    <a:pt x="215" y="0"/>
                  </a:moveTo>
                  <a:cubicBezTo>
                    <a:pt x="97" y="0"/>
                    <a:pt x="0" y="95"/>
                    <a:pt x="0" y="213"/>
                  </a:cubicBezTo>
                  <a:lnTo>
                    <a:pt x="0" y="810"/>
                  </a:lnTo>
                  <a:cubicBezTo>
                    <a:pt x="0" y="930"/>
                    <a:pt x="97" y="1025"/>
                    <a:pt x="215" y="1025"/>
                  </a:cubicBezTo>
                  <a:lnTo>
                    <a:pt x="812" y="1025"/>
                  </a:lnTo>
                  <a:cubicBezTo>
                    <a:pt x="930" y="1025"/>
                    <a:pt x="1026" y="930"/>
                    <a:pt x="1026" y="810"/>
                  </a:cubicBezTo>
                  <a:lnTo>
                    <a:pt x="1026" y="213"/>
                  </a:lnTo>
                  <a:cubicBezTo>
                    <a:pt x="1026" y="95"/>
                    <a:pt x="930" y="0"/>
                    <a:pt x="8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 name="Google Shape;1078;p41"/>
          <p:cNvSpPr txBox="1"/>
          <p:nvPr>
            <p:ph type="ctrTitle"/>
          </p:nvPr>
        </p:nvSpPr>
        <p:spPr>
          <a:xfrm>
            <a:off x="725000" y="439425"/>
            <a:ext cx="32406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grpSp>
        <p:nvGrpSpPr>
          <p:cNvPr id="1079" name="Google Shape;1079;p41"/>
          <p:cNvGrpSpPr/>
          <p:nvPr/>
        </p:nvGrpSpPr>
        <p:grpSpPr>
          <a:xfrm>
            <a:off x="7203520" y="2936298"/>
            <a:ext cx="307141" cy="376826"/>
            <a:chOff x="5337883" y="3336873"/>
            <a:chExt cx="307141" cy="376826"/>
          </a:xfrm>
        </p:grpSpPr>
        <p:sp>
          <p:nvSpPr>
            <p:cNvPr id="1080" name="Google Shape;1080;p4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1085" name="Shape 1085"/>
        <p:cNvGrpSpPr/>
        <p:nvPr/>
      </p:nvGrpSpPr>
      <p:grpSpPr>
        <a:xfrm>
          <a:off x="0" y="0"/>
          <a:ext cx="0" cy="0"/>
          <a:chOff x="0" y="0"/>
          <a:chExt cx="0" cy="0"/>
        </a:xfrm>
      </p:grpSpPr>
      <p:sp>
        <p:nvSpPr>
          <p:cNvPr id="1086" name="Google Shape;1086;p42"/>
          <p:cNvSpPr txBox="1"/>
          <p:nvPr>
            <p:ph type="ctrTitle"/>
          </p:nvPr>
        </p:nvSpPr>
        <p:spPr>
          <a:xfrm>
            <a:off x="725000" y="439425"/>
            <a:ext cx="32406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087" name="Google Shape;1087;p42"/>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a:latin typeface="Barlow"/>
                <a:ea typeface="Barlow"/>
                <a:cs typeface="Barlow"/>
                <a:sym typeface="Barlow"/>
              </a:rPr>
              <a:t>PHOTOS</a:t>
            </a:r>
            <a:endParaRPr b="1">
              <a:latin typeface="Barlow"/>
              <a:ea typeface="Barlow"/>
              <a:cs typeface="Barlow"/>
              <a:sym typeface="Barlow"/>
            </a:endParaRPr>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rPr lang="en">
                <a:uFill>
                  <a:noFill/>
                </a:uFill>
                <a:hlinkClick r:id="rId3"/>
              </a:rPr>
              <a:t>Back view woman painting a wall</a:t>
            </a:r>
            <a:endParaRPr/>
          </a:p>
          <a:p>
            <a:pPr indent="-304800" lvl="0" marL="457200" rtl="0" algn="l">
              <a:spcBef>
                <a:spcPts val="0"/>
              </a:spcBef>
              <a:spcAft>
                <a:spcPts val="0"/>
              </a:spcAft>
              <a:buSzPts val="1200"/>
              <a:buChar char="●"/>
            </a:pPr>
            <a:r>
              <a:rPr lang="en">
                <a:uFill>
                  <a:noFill/>
                </a:uFill>
                <a:hlinkClick r:id="rId4"/>
              </a:rPr>
              <a:t>Overhead view of purple and blue paint textured pattern design wallpaper </a:t>
            </a:r>
            <a:endParaRPr/>
          </a:p>
          <a:p>
            <a:pPr indent="-304800" lvl="0" marL="457200" rtl="0" algn="l">
              <a:spcBef>
                <a:spcPts val="0"/>
              </a:spcBef>
              <a:spcAft>
                <a:spcPts val="0"/>
              </a:spcAft>
              <a:buSzPts val="1200"/>
              <a:buChar char="●"/>
            </a:pPr>
            <a:r>
              <a:rPr lang="en">
                <a:uFill>
                  <a:noFill/>
                </a:uFill>
                <a:hlinkClick r:id="rId5"/>
              </a:rPr>
              <a:t>Colorful acrylic paint design texture over white surface </a:t>
            </a:r>
            <a:endParaRPr/>
          </a:p>
          <a:p>
            <a:pPr indent="-304800" lvl="0" marL="457200" rtl="0" algn="l">
              <a:spcBef>
                <a:spcPts val="0"/>
              </a:spcBef>
              <a:spcAft>
                <a:spcPts val="0"/>
              </a:spcAft>
              <a:buSzPts val="1200"/>
              <a:buChar char="●"/>
            </a:pPr>
            <a:r>
              <a:rPr lang="en">
                <a:uFill>
                  <a:noFill/>
                </a:uFill>
                <a:hlinkClick r:id="rId6"/>
              </a:rPr>
              <a:t>Abstract textured watercolor painting background</a:t>
            </a:r>
            <a:endParaRPr/>
          </a:p>
          <a:p>
            <a:pPr indent="-304800" lvl="0" marL="457200" rtl="0" algn="l">
              <a:spcBef>
                <a:spcPts val="0"/>
              </a:spcBef>
              <a:spcAft>
                <a:spcPts val="0"/>
              </a:spcAft>
              <a:buSzPts val="1200"/>
              <a:buChar char="●"/>
            </a:pPr>
            <a:r>
              <a:rPr lang="en">
                <a:uFill>
                  <a:noFill/>
                </a:uFill>
                <a:hlinkClick r:id="rId7"/>
              </a:rPr>
              <a:t>Green and black paint mix with creamy soft textured background</a:t>
            </a:r>
            <a:endParaRPr/>
          </a:p>
          <a:p>
            <a:pPr indent="-304800" lvl="0" marL="457200" rtl="0" algn="l">
              <a:spcBef>
                <a:spcPts val="0"/>
              </a:spcBef>
              <a:spcAft>
                <a:spcPts val="0"/>
              </a:spcAft>
              <a:buSzPts val="1200"/>
              <a:buChar char="●"/>
            </a:pPr>
            <a:r>
              <a:rPr lang="en">
                <a:uFill>
                  <a:noFill/>
                </a:uFill>
                <a:hlinkClick r:id="rId8"/>
              </a:rPr>
              <a:t>Brown watercolor textured design mixed with white foam background</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4DDDE"/>
        </a:solidFill>
      </p:bgPr>
    </p:bg>
    <p:spTree>
      <p:nvGrpSpPr>
        <p:cNvPr id="1091" name="Shape 1091"/>
        <p:cNvGrpSpPr/>
        <p:nvPr/>
      </p:nvGrpSpPr>
      <p:grpSpPr>
        <a:xfrm>
          <a:off x="0" y="0"/>
          <a:ext cx="0" cy="0"/>
          <a:chOff x="0" y="0"/>
          <a:chExt cx="0" cy="0"/>
        </a:xfrm>
      </p:grpSpPr>
      <p:sp>
        <p:nvSpPr>
          <p:cNvPr id="1092" name="Google Shape;1092;p43"/>
          <p:cNvSpPr txBox="1"/>
          <p:nvPr>
            <p:ph type="ctrTitle"/>
          </p:nvPr>
        </p:nvSpPr>
        <p:spPr>
          <a:xfrm>
            <a:off x="725000" y="439425"/>
            <a:ext cx="3240600" cy="55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093" name="Google Shape;1093;p43"/>
          <p:cNvSpPr txBox="1"/>
          <p:nvPr>
            <p:ph idx="1" type="subTitle"/>
          </p:nvPr>
        </p:nvSpPr>
        <p:spPr>
          <a:xfrm>
            <a:off x="725000" y="1173125"/>
            <a:ext cx="7694100" cy="3308700"/>
          </a:xfrm>
          <a:prstGeom prst="rect">
            <a:avLst/>
          </a:prstGeom>
        </p:spPr>
        <p:txBody>
          <a:bodyPr anchorCtr="0" anchor="ctr" bIns="91425" lIns="91425" spcFirstLastPara="1" rIns="378000" wrap="square" tIns="91425">
            <a:noAutofit/>
          </a:bodyPr>
          <a:lstStyle/>
          <a:p>
            <a:pPr indent="0" lvl="0" marL="0" rtl="0" algn="l">
              <a:spcBef>
                <a:spcPts val="0"/>
              </a:spcBef>
              <a:spcAft>
                <a:spcPts val="0"/>
              </a:spcAft>
              <a:buNone/>
            </a:pPr>
            <a:r>
              <a:rPr b="1" lang="en">
                <a:latin typeface="Barlow"/>
                <a:ea typeface="Barlow"/>
                <a:cs typeface="Barlow"/>
                <a:sym typeface="Barlow"/>
              </a:rPr>
              <a:t>PHOTOS</a:t>
            </a:r>
            <a:endParaRPr b="1">
              <a:latin typeface="Barlow"/>
              <a:ea typeface="Barlow"/>
              <a:cs typeface="Barlow"/>
              <a:sym typeface="Barlow"/>
            </a:endParaRPr>
          </a:p>
          <a:p>
            <a:pPr indent="0" lvl="0" marL="0" rtl="0" algn="l">
              <a:spcBef>
                <a:spcPts val="0"/>
              </a:spcBef>
              <a:spcAft>
                <a:spcPts val="0"/>
              </a:spcAft>
              <a:buNone/>
            </a:pPr>
            <a:r>
              <a:t/>
            </a:r>
            <a:endParaRPr/>
          </a:p>
          <a:p>
            <a:pPr indent="-304800" lvl="0" marL="457200" rtl="0" algn="l">
              <a:spcBef>
                <a:spcPts val="0"/>
              </a:spcBef>
              <a:spcAft>
                <a:spcPts val="0"/>
              </a:spcAft>
              <a:buSzPts val="1200"/>
              <a:buChar char="●"/>
            </a:pPr>
            <a:r>
              <a:rPr lang="en">
                <a:uFill>
                  <a:noFill/>
                </a:uFill>
                <a:hlinkClick r:id="rId3"/>
              </a:rPr>
              <a:t>Close-up of red and white painted cracked wall textured</a:t>
            </a:r>
            <a:endParaRPr/>
          </a:p>
          <a:p>
            <a:pPr indent="-304800" lvl="0" marL="457200" rtl="0" algn="l">
              <a:spcBef>
                <a:spcPts val="0"/>
              </a:spcBef>
              <a:spcAft>
                <a:spcPts val="0"/>
              </a:spcAft>
              <a:buSzPts val="1200"/>
              <a:buChar char="●"/>
            </a:pPr>
            <a:r>
              <a:rPr lang="en">
                <a:uFill>
                  <a:noFill/>
                </a:uFill>
                <a:hlinkClick r:id="rId4"/>
              </a:rPr>
              <a:t>High angle view of brown and white painted cracked textured pattern</a:t>
            </a:r>
            <a:endParaRPr/>
          </a:p>
          <a:p>
            <a:pPr indent="-304800" lvl="0" marL="457200" rtl="0" algn="l">
              <a:spcBef>
                <a:spcPts val="0"/>
              </a:spcBef>
              <a:spcAft>
                <a:spcPts val="0"/>
              </a:spcAft>
              <a:buSzPts val="1200"/>
              <a:buChar char="●"/>
            </a:pPr>
            <a:r>
              <a:rPr lang="en">
                <a:uFill>
                  <a:noFill/>
                </a:uFill>
                <a:hlinkClick r:id="rId5"/>
              </a:rPr>
              <a:t>Close-up of old black and white cracked textured wall</a:t>
            </a:r>
            <a:endParaRPr/>
          </a:p>
          <a:p>
            <a:pPr indent="-304800" lvl="0" marL="457200" rtl="0" algn="l">
              <a:spcBef>
                <a:spcPts val="0"/>
              </a:spcBef>
              <a:spcAft>
                <a:spcPts val="0"/>
              </a:spcAft>
              <a:buSzPts val="1200"/>
              <a:buChar char="●"/>
            </a:pPr>
            <a:r>
              <a:rPr lang="en">
                <a:uFill>
                  <a:noFill/>
                </a:uFill>
                <a:hlinkClick r:id="rId6"/>
              </a:rPr>
              <a:t>Pattern of decorative aqua color brush strokes on glass</a:t>
            </a:r>
            <a:endParaRPr/>
          </a:p>
          <a:p>
            <a:pPr indent="-304800" lvl="0" marL="457200" rtl="0" algn="l">
              <a:spcBef>
                <a:spcPts val="0"/>
              </a:spcBef>
              <a:spcAft>
                <a:spcPts val="0"/>
              </a:spcAft>
              <a:buSzPts val="1200"/>
              <a:buChar char="●"/>
            </a:pPr>
            <a:r>
              <a:rPr lang="en">
                <a:uFill>
                  <a:noFill/>
                </a:uFill>
                <a:hlinkClick r:id="rId7"/>
              </a:rPr>
              <a:t>Grey and green abstract design with noise </a:t>
            </a:r>
            <a:endParaRPr/>
          </a:p>
          <a:p>
            <a:pPr indent="-304800" lvl="0" marL="457200" rtl="0" algn="l">
              <a:spcBef>
                <a:spcPts val="0"/>
              </a:spcBef>
              <a:spcAft>
                <a:spcPts val="0"/>
              </a:spcAft>
              <a:buSzPts val="1200"/>
              <a:buChar char="●"/>
            </a:pPr>
            <a:r>
              <a:rPr lang="en">
                <a:uFill>
                  <a:noFill/>
                </a:uFill>
                <a:hlinkClick r:id="rId8"/>
              </a:rPr>
              <a:t>Front view woman covering her face with brush</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7" name="Shape 1097"/>
        <p:cNvGrpSpPr/>
        <p:nvPr/>
      </p:nvGrpSpPr>
      <p:grpSpPr>
        <a:xfrm>
          <a:off x="0" y="0"/>
          <a:ext cx="0" cy="0"/>
          <a:chOff x="0" y="0"/>
          <a:chExt cx="0" cy="0"/>
        </a:xfrm>
      </p:grpSpPr>
      <p:sp>
        <p:nvSpPr>
          <p:cNvPr id="1098" name="Google Shape;1098;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099" name="Google Shape;1099;p4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Contact</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00" name="Google Shape;1100;p4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4" name="Shape 1104"/>
        <p:cNvGrpSpPr/>
        <p:nvPr/>
      </p:nvGrpSpPr>
      <p:grpSpPr>
        <a:xfrm>
          <a:off x="0" y="0"/>
          <a:ext cx="0" cy="0"/>
          <a:chOff x="0" y="0"/>
          <a:chExt cx="0" cy="0"/>
        </a:xfrm>
      </p:grpSpPr>
      <p:sp>
        <p:nvSpPr>
          <p:cNvPr id="1105" name="Google Shape;1105;p4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06" name="Google Shape;1106;p4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07" name="Google Shape;1107;p4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Playfair Display</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https://fonts.google.com/specimen/Playfair+Display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Barlow</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https://fonts.google.com/specimen/Barlow</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108" name="Google Shape;1108;p45"/>
          <p:cNvSpPr/>
          <p:nvPr/>
        </p:nvSpPr>
        <p:spPr>
          <a:xfrm>
            <a:off x="3185825" y="3498875"/>
            <a:ext cx="791400" cy="754200"/>
          </a:xfrm>
          <a:prstGeom prst="roundRect">
            <a:avLst>
              <a:gd fmla="val 16667" name="adj"/>
            </a:avLst>
          </a:prstGeom>
          <a:solidFill>
            <a:srgbClr val="BC88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txBox="1"/>
          <p:nvPr/>
        </p:nvSpPr>
        <p:spPr>
          <a:xfrm>
            <a:off x="31858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#bc8888</a:t>
            </a:r>
            <a:endParaRPr sz="1000">
              <a:solidFill>
                <a:srgbClr val="FFFFFF"/>
              </a:solidFill>
            </a:endParaRPr>
          </a:p>
        </p:txBody>
      </p:sp>
      <p:sp>
        <p:nvSpPr>
          <p:cNvPr id="1110" name="Google Shape;1110;p45"/>
          <p:cNvSpPr/>
          <p:nvPr/>
        </p:nvSpPr>
        <p:spPr>
          <a:xfrm>
            <a:off x="217560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5"/>
          <p:cNvSpPr/>
          <p:nvPr/>
        </p:nvSpPr>
        <p:spPr>
          <a:xfrm>
            <a:off x="5206275" y="3498875"/>
            <a:ext cx="791400" cy="754200"/>
          </a:xfrm>
          <a:prstGeom prst="roundRect">
            <a:avLst>
              <a:gd fmla="val 16667" name="adj"/>
            </a:avLst>
          </a:prstGeom>
          <a:solidFill>
            <a:srgbClr val="E4DD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5"/>
          <p:cNvSpPr txBox="1"/>
          <p:nvPr/>
        </p:nvSpPr>
        <p:spPr>
          <a:xfrm>
            <a:off x="52062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#e4ddde</a:t>
            </a:r>
            <a:endParaRPr sz="1000">
              <a:solidFill>
                <a:srgbClr val="434343"/>
              </a:solidFill>
            </a:endParaRPr>
          </a:p>
        </p:txBody>
      </p:sp>
      <p:sp>
        <p:nvSpPr>
          <p:cNvPr id="1113" name="Google Shape;1113;p45"/>
          <p:cNvSpPr/>
          <p:nvPr/>
        </p:nvSpPr>
        <p:spPr>
          <a:xfrm>
            <a:off x="4196050" y="3498875"/>
            <a:ext cx="791400" cy="754200"/>
          </a:xfrm>
          <a:prstGeom prst="roundRect">
            <a:avLst>
              <a:gd fmla="val 16667" name="adj"/>
            </a:avLst>
          </a:prstGeom>
          <a:solidFill>
            <a:srgbClr val="C867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5"/>
          <p:cNvSpPr txBox="1"/>
          <p:nvPr/>
        </p:nvSpPr>
        <p:spPr>
          <a:xfrm>
            <a:off x="41960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#c86768</a:t>
            </a:r>
            <a:endParaRPr sz="1000">
              <a:solidFill>
                <a:srgbClr val="434343"/>
              </a:solidFill>
            </a:endParaRPr>
          </a:p>
        </p:txBody>
      </p:sp>
      <p:sp>
        <p:nvSpPr>
          <p:cNvPr id="1115" name="Google Shape;1115;p45"/>
          <p:cNvSpPr/>
          <p:nvPr/>
        </p:nvSpPr>
        <p:spPr>
          <a:xfrm>
            <a:off x="621650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5"/>
          <p:cNvSpPr txBox="1"/>
          <p:nvPr/>
        </p:nvSpPr>
        <p:spPr>
          <a:xfrm>
            <a:off x="62165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1117" name="Google Shape;1117;p45"/>
          <p:cNvSpPr txBox="1"/>
          <p:nvPr/>
        </p:nvSpPr>
        <p:spPr>
          <a:xfrm>
            <a:off x="21756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1" name="Shape 1121"/>
        <p:cNvGrpSpPr/>
        <p:nvPr/>
      </p:nvGrpSpPr>
      <p:grpSpPr>
        <a:xfrm>
          <a:off x="0" y="0"/>
          <a:ext cx="0" cy="0"/>
          <a:chOff x="0" y="0"/>
          <a:chExt cx="0" cy="0"/>
        </a:xfrm>
      </p:grpSpPr>
      <p:sp>
        <p:nvSpPr>
          <p:cNvPr id="1122" name="Google Shape;1122;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123" name="Google Shape;1123;p4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124" name="Google Shape;1124;p46"/>
          <p:cNvGrpSpPr/>
          <p:nvPr/>
        </p:nvGrpSpPr>
        <p:grpSpPr>
          <a:xfrm>
            <a:off x="5082708" y="3095784"/>
            <a:ext cx="442841" cy="514271"/>
            <a:chOff x="4727025" y="1332775"/>
            <a:chExt cx="59900" cy="69625"/>
          </a:xfrm>
        </p:grpSpPr>
        <p:sp>
          <p:nvSpPr>
            <p:cNvPr id="1125" name="Google Shape;1125;p4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46"/>
          <p:cNvGrpSpPr/>
          <p:nvPr/>
        </p:nvGrpSpPr>
        <p:grpSpPr>
          <a:xfrm>
            <a:off x="5758025" y="2343272"/>
            <a:ext cx="500909" cy="500899"/>
            <a:chOff x="4820425" y="1329900"/>
            <a:chExt cx="70175" cy="70350"/>
          </a:xfrm>
        </p:grpSpPr>
        <p:sp>
          <p:nvSpPr>
            <p:cNvPr id="1128" name="Google Shape;1128;p4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46"/>
          <p:cNvGrpSpPr/>
          <p:nvPr/>
        </p:nvGrpSpPr>
        <p:grpSpPr>
          <a:xfrm>
            <a:off x="6410648" y="2355062"/>
            <a:ext cx="538135" cy="493119"/>
            <a:chOff x="4903200" y="1331525"/>
            <a:chExt cx="73575" cy="67425"/>
          </a:xfrm>
        </p:grpSpPr>
        <p:sp>
          <p:nvSpPr>
            <p:cNvPr id="1133" name="Google Shape;1133;p4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34" name="Google Shape;1134;p4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46"/>
          <p:cNvGrpSpPr/>
          <p:nvPr/>
        </p:nvGrpSpPr>
        <p:grpSpPr>
          <a:xfrm>
            <a:off x="5670599" y="3097040"/>
            <a:ext cx="544563" cy="511895"/>
            <a:chOff x="4815575" y="1416800"/>
            <a:chExt cx="73750" cy="71400"/>
          </a:xfrm>
        </p:grpSpPr>
        <p:sp>
          <p:nvSpPr>
            <p:cNvPr id="1136" name="Google Shape;1136;p4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6"/>
          <p:cNvGrpSpPr/>
          <p:nvPr/>
        </p:nvGrpSpPr>
        <p:grpSpPr>
          <a:xfrm>
            <a:off x="6367224" y="3096746"/>
            <a:ext cx="602914" cy="512477"/>
            <a:chOff x="4902475" y="1418875"/>
            <a:chExt cx="74500" cy="63775"/>
          </a:xfrm>
        </p:grpSpPr>
        <p:sp>
          <p:nvSpPr>
            <p:cNvPr id="1140" name="Google Shape;1140;p4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46"/>
          <p:cNvGrpSpPr/>
          <p:nvPr/>
        </p:nvGrpSpPr>
        <p:grpSpPr>
          <a:xfrm>
            <a:off x="5783096" y="3835985"/>
            <a:ext cx="515391" cy="525699"/>
            <a:chOff x="4818100" y="1507675"/>
            <a:chExt cx="71225" cy="71625"/>
          </a:xfrm>
        </p:grpSpPr>
        <p:sp>
          <p:nvSpPr>
            <p:cNvPr id="1143" name="Google Shape;1143;p4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46"/>
          <p:cNvGrpSpPr/>
          <p:nvPr/>
        </p:nvGrpSpPr>
        <p:grpSpPr>
          <a:xfrm>
            <a:off x="5121199" y="3857517"/>
            <a:ext cx="522956" cy="489869"/>
            <a:chOff x="4721450" y="1509475"/>
            <a:chExt cx="79350" cy="74325"/>
          </a:xfrm>
        </p:grpSpPr>
        <p:sp>
          <p:nvSpPr>
            <p:cNvPr id="1148" name="Google Shape;1148;p4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46"/>
          <p:cNvGrpSpPr/>
          <p:nvPr/>
        </p:nvGrpSpPr>
        <p:grpSpPr>
          <a:xfrm>
            <a:off x="6444441" y="3837269"/>
            <a:ext cx="525704" cy="535436"/>
            <a:chOff x="4906800" y="1507500"/>
            <a:chExt cx="70350" cy="71075"/>
          </a:xfrm>
        </p:grpSpPr>
        <p:sp>
          <p:nvSpPr>
            <p:cNvPr id="1153" name="Google Shape;1153;p4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46"/>
          <p:cNvGrpSpPr/>
          <p:nvPr/>
        </p:nvGrpSpPr>
        <p:grpSpPr>
          <a:xfrm>
            <a:off x="4477263" y="2343250"/>
            <a:ext cx="508054" cy="508095"/>
            <a:chOff x="3736598" y="2170606"/>
            <a:chExt cx="404889" cy="404889"/>
          </a:xfrm>
        </p:grpSpPr>
        <p:sp>
          <p:nvSpPr>
            <p:cNvPr id="1159" name="Google Shape;1159;p4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46"/>
          <p:cNvGrpSpPr/>
          <p:nvPr/>
        </p:nvGrpSpPr>
        <p:grpSpPr>
          <a:xfrm>
            <a:off x="3765303" y="2343345"/>
            <a:ext cx="575790" cy="507904"/>
            <a:chOff x="3161917" y="2170682"/>
            <a:chExt cx="458870" cy="404737"/>
          </a:xfrm>
        </p:grpSpPr>
        <p:sp>
          <p:nvSpPr>
            <p:cNvPr id="1164" name="Google Shape;1164;p4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65" name="Google Shape;1165;p4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46"/>
          <p:cNvGrpSpPr/>
          <p:nvPr/>
        </p:nvGrpSpPr>
        <p:grpSpPr>
          <a:xfrm>
            <a:off x="3792833" y="3103717"/>
            <a:ext cx="520730" cy="498567"/>
            <a:chOff x="3179914" y="2889488"/>
            <a:chExt cx="422876" cy="404911"/>
          </a:xfrm>
        </p:grpSpPr>
        <p:sp>
          <p:nvSpPr>
            <p:cNvPr id="1168" name="Google Shape;1168;p4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46"/>
          <p:cNvGrpSpPr/>
          <p:nvPr/>
        </p:nvGrpSpPr>
        <p:grpSpPr>
          <a:xfrm>
            <a:off x="4421513" y="3103677"/>
            <a:ext cx="516145" cy="498648"/>
            <a:chOff x="3729467" y="2889422"/>
            <a:chExt cx="419153" cy="404977"/>
          </a:xfrm>
        </p:grpSpPr>
        <p:sp>
          <p:nvSpPr>
            <p:cNvPr id="1175" name="Google Shape;1175;p4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 name="Google Shape;1182;p4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 name="Google Shape;1186;p46"/>
          <p:cNvGrpSpPr/>
          <p:nvPr/>
        </p:nvGrpSpPr>
        <p:grpSpPr>
          <a:xfrm>
            <a:off x="7141841" y="2550562"/>
            <a:ext cx="166473" cy="141497"/>
            <a:chOff x="4660325" y="1866850"/>
            <a:chExt cx="68350" cy="58100"/>
          </a:xfrm>
        </p:grpSpPr>
        <p:sp>
          <p:nvSpPr>
            <p:cNvPr id="1187" name="Google Shape;1187;p4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46"/>
          <p:cNvGrpSpPr/>
          <p:nvPr/>
        </p:nvGrpSpPr>
        <p:grpSpPr>
          <a:xfrm>
            <a:off x="7451186" y="2576286"/>
            <a:ext cx="162515" cy="90049"/>
            <a:chOff x="4791775" y="1877500"/>
            <a:chExt cx="66725" cy="36975"/>
          </a:xfrm>
        </p:grpSpPr>
        <p:sp>
          <p:nvSpPr>
            <p:cNvPr id="1190" name="Google Shape;1190;p4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46"/>
          <p:cNvGrpSpPr/>
          <p:nvPr/>
        </p:nvGrpSpPr>
        <p:grpSpPr>
          <a:xfrm>
            <a:off x="7772899" y="2576286"/>
            <a:ext cx="144979" cy="90049"/>
            <a:chOff x="4923925" y="1877500"/>
            <a:chExt cx="59525" cy="36975"/>
          </a:xfrm>
        </p:grpSpPr>
        <p:sp>
          <p:nvSpPr>
            <p:cNvPr id="1193" name="Google Shape;1193;p4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46"/>
          <p:cNvGrpSpPr/>
          <p:nvPr/>
        </p:nvGrpSpPr>
        <p:grpSpPr>
          <a:xfrm>
            <a:off x="8067390" y="2558477"/>
            <a:ext cx="141447" cy="125667"/>
            <a:chOff x="5058450" y="1870100"/>
            <a:chExt cx="58075" cy="51600"/>
          </a:xfrm>
        </p:grpSpPr>
        <p:sp>
          <p:nvSpPr>
            <p:cNvPr id="1196" name="Google Shape;1196;p4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46"/>
          <p:cNvGrpSpPr/>
          <p:nvPr/>
        </p:nvGrpSpPr>
        <p:grpSpPr>
          <a:xfrm>
            <a:off x="7481905" y="2980885"/>
            <a:ext cx="101077" cy="107645"/>
            <a:chOff x="4811425" y="2065025"/>
            <a:chExt cx="41500" cy="44200"/>
          </a:xfrm>
        </p:grpSpPr>
        <p:sp>
          <p:nvSpPr>
            <p:cNvPr id="1199" name="Google Shape;1199;p4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46"/>
          <p:cNvGrpSpPr/>
          <p:nvPr/>
        </p:nvGrpSpPr>
        <p:grpSpPr>
          <a:xfrm>
            <a:off x="7774342" y="2981098"/>
            <a:ext cx="120867" cy="107218"/>
            <a:chOff x="4929875" y="2065025"/>
            <a:chExt cx="49625" cy="44025"/>
          </a:xfrm>
        </p:grpSpPr>
        <p:sp>
          <p:nvSpPr>
            <p:cNvPr id="1202" name="Google Shape;1202;p4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46"/>
          <p:cNvGrpSpPr/>
          <p:nvPr/>
        </p:nvGrpSpPr>
        <p:grpSpPr>
          <a:xfrm>
            <a:off x="8103011" y="2984112"/>
            <a:ext cx="70206" cy="101191"/>
            <a:chOff x="5083925" y="2066350"/>
            <a:chExt cx="28825" cy="41550"/>
          </a:xfrm>
        </p:grpSpPr>
        <p:sp>
          <p:nvSpPr>
            <p:cNvPr id="1205" name="Google Shape;1205;p4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46"/>
          <p:cNvGrpSpPr/>
          <p:nvPr/>
        </p:nvGrpSpPr>
        <p:grpSpPr>
          <a:xfrm>
            <a:off x="7134565" y="2999759"/>
            <a:ext cx="181026" cy="69896"/>
            <a:chOff x="4659775" y="2072775"/>
            <a:chExt cx="74325" cy="28700"/>
          </a:xfrm>
        </p:grpSpPr>
        <p:sp>
          <p:nvSpPr>
            <p:cNvPr id="1208" name="Google Shape;1208;p4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 name="Google Shape;1211;p46"/>
          <p:cNvGrpSpPr/>
          <p:nvPr/>
        </p:nvGrpSpPr>
        <p:grpSpPr>
          <a:xfrm>
            <a:off x="8054421" y="2790324"/>
            <a:ext cx="167387" cy="89197"/>
            <a:chOff x="4662475" y="1976500"/>
            <a:chExt cx="68725" cy="36625"/>
          </a:xfrm>
        </p:grpSpPr>
        <p:sp>
          <p:nvSpPr>
            <p:cNvPr id="1212" name="Google Shape;1212;p4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46"/>
          <p:cNvGrpSpPr/>
          <p:nvPr/>
        </p:nvGrpSpPr>
        <p:grpSpPr>
          <a:xfrm>
            <a:off x="7751326" y="2793764"/>
            <a:ext cx="166899" cy="82317"/>
            <a:chOff x="4920150" y="1977875"/>
            <a:chExt cx="68525" cy="33800"/>
          </a:xfrm>
        </p:grpSpPr>
        <p:sp>
          <p:nvSpPr>
            <p:cNvPr id="1216" name="Google Shape;1216;p4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46"/>
          <p:cNvGrpSpPr/>
          <p:nvPr/>
        </p:nvGrpSpPr>
        <p:grpSpPr>
          <a:xfrm>
            <a:off x="7162483" y="3197682"/>
            <a:ext cx="125190" cy="127859"/>
            <a:chOff x="4676550" y="2160575"/>
            <a:chExt cx="51400" cy="52500"/>
          </a:xfrm>
        </p:grpSpPr>
        <p:sp>
          <p:nvSpPr>
            <p:cNvPr id="1220" name="Google Shape;1220;p4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46"/>
          <p:cNvGrpSpPr/>
          <p:nvPr/>
        </p:nvGrpSpPr>
        <p:grpSpPr>
          <a:xfrm>
            <a:off x="7459741" y="3204714"/>
            <a:ext cx="145405" cy="113794"/>
            <a:chOff x="4768325" y="2163475"/>
            <a:chExt cx="59700" cy="46725"/>
          </a:xfrm>
        </p:grpSpPr>
        <p:sp>
          <p:nvSpPr>
            <p:cNvPr id="1224" name="Google Shape;1224;p4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 name="Google Shape;1226;p4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 name="Google Shape;1232;p46"/>
          <p:cNvGrpSpPr/>
          <p:nvPr/>
        </p:nvGrpSpPr>
        <p:grpSpPr>
          <a:xfrm>
            <a:off x="7476059" y="3459808"/>
            <a:ext cx="112768" cy="106853"/>
            <a:chOff x="4768575" y="2253950"/>
            <a:chExt cx="46300" cy="43875"/>
          </a:xfrm>
        </p:grpSpPr>
        <p:sp>
          <p:nvSpPr>
            <p:cNvPr id="1233" name="Google Shape;1233;p4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46"/>
          <p:cNvGrpSpPr/>
          <p:nvPr/>
        </p:nvGrpSpPr>
        <p:grpSpPr>
          <a:xfrm>
            <a:off x="7775682" y="3948834"/>
            <a:ext cx="118187" cy="146246"/>
            <a:chOff x="4960900" y="2433225"/>
            <a:chExt cx="48525" cy="60050"/>
          </a:xfrm>
        </p:grpSpPr>
        <p:sp>
          <p:nvSpPr>
            <p:cNvPr id="1236" name="Google Shape;1236;p4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46"/>
          <p:cNvGrpSpPr/>
          <p:nvPr/>
        </p:nvGrpSpPr>
        <p:grpSpPr>
          <a:xfrm>
            <a:off x="7464247" y="4212895"/>
            <a:ext cx="136394" cy="143810"/>
            <a:chOff x="4854075" y="2527625"/>
            <a:chExt cx="56000" cy="59050"/>
          </a:xfrm>
        </p:grpSpPr>
        <p:sp>
          <p:nvSpPr>
            <p:cNvPr id="1239" name="Google Shape;1239;p4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 name="Google Shape;1241;p4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 name="Google Shape;1244;p46"/>
          <p:cNvGrpSpPr/>
          <p:nvPr/>
        </p:nvGrpSpPr>
        <p:grpSpPr>
          <a:xfrm>
            <a:off x="8088458" y="3676639"/>
            <a:ext cx="99312" cy="160797"/>
            <a:chOff x="5059700" y="2334775"/>
            <a:chExt cx="40775" cy="66025"/>
          </a:xfrm>
        </p:grpSpPr>
        <p:sp>
          <p:nvSpPr>
            <p:cNvPr id="1245" name="Google Shape;1245;p4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 name="Google Shape;1254;p46"/>
          <p:cNvGrpSpPr/>
          <p:nvPr/>
        </p:nvGrpSpPr>
        <p:grpSpPr>
          <a:xfrm>
            <a:off x="8045622" y="3941771"/>
            <a:ext cx="184984" cy="160371"/>
            <a:chOff x="5037700" y="2430325"/>
            <a:chExt cx="75950" cy="65850"/>
          </a:xfrm>
        </p:grpSpPr>
        <p:sp>
          <p:nvSpPr>
            <p:cNvPr id="1255" name="Google Shape;1255;p4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46"/>
          <p:cNvGrpSpPr/>
          <p:nvPr/>
        </p:nvGrpSpPr>
        <p:grpSpPr>
          <a:xfrm>
            <a:off x="7465128" y="3708223"/>
            <a:ext cx="173014" cy="97629"/>
            <a:chOff x="4756975" y="2341800"/>
            <a:chExt cx="91975" cy="51925"/>
          </a:xfrm>
        </p:grpSpPr>
        <p:sp>
          <p:nvSpPr>
            <p:cNvPr id="1258" name="Google Shape;1258;p4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46"/>
          <p:cNvGrpSpPr/>
          <p:nvPr/>
        </p:nvGrpSpPr>
        <p:grpSpPr>
          <a:xfrm>
            <a:off x="7732065" y="4196920"/>
            <a:ext cx="212497" cy="175761"/>
            <a:chOff x="4943575" y="2516350"/>
            <a:chExt cx="98675" cy="81700"/>
          </a:xfrm>
        </p:grpSpPr>
        <p:sp>
          <p:nvSpPr>
            <p:cNvPr id="1279" name="Google Shape;1279;p4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46"/>
          <p:cNvGrpSpPr/>
          <p:nvPr/>
        </p:nvGrpSpPr>
        <p:grpSpPr>
          <a:xfrm>
            <a:off x="1990126" y="3423163"/>
            <a:ext cx="965351" cy="134611"/>
            <a:chOff x="4411970" y="2962952"/>
            <a:chExt cx="706544" cy="104212"/>
          </a:xfrm>
        </p:grpSpPr>
        <p:sp>
          <p:nvSpPr>
            <p:cNvPr id="1358" name="Google Shape;1358;p4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46"/>
          <p:cNvGrpSpPr/>
          <p:nvPr/>
        </p:nvGrpSpPr>
        <p:grpSpPr>
          <a:xfrm>
            <a:off x="1990126" y="3012077"/>
            <a:ext cx="960158" cy="289172"/>
            <a:chOff x="4411970" y="2726085"/>
            <a:chExt cx="643107" cy="193659"/>
          </a:xfrm>
        </p:grpSpPr>
        <p:sp>
          <p:nvSpPr>
            <p:cNvPr id="1363" name="Google Shape;1363;p4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46"/>
          <p:cNvGrpSpPr/>
          <p:nvPr/>
        </p:nvGrpSpPr>
        <p:grpSpPr>
          <a:xfrm>
            <a:off x="993018" y="3278187"/>
            <a:ext cx="833173" cy="259209"/>
            <a:chOff x="4411970" y="4340222"/>
            <a:chExt cx="779467" cy="242683"/>
          </a:xfrm>
        </p:grpSpPr>
        <p:sp>
          <p:nvSpPr>
            <p:cNvPr id="1367" name="Google Shape;1367;p4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46"/>
          <p:cNvGrpSpPr/>
          <p:nvPr/>
        </p:nvGrpSpPr>
        <p:grpSpPr>
          <a:xfrm>
            <a:off x="1990126" y="2673933"/>
            <a:ext cx="965160" cy="216230"/>
            <a:chOff x="4411970" y="2468674"/>
            <a:chExt cx="747317" cy="167425"/>
          </a:xfrm>
        </p:grpSpPr>
        <p:sp>
          <p:nvSpPr>
            <p:cNvPr id="1371" name="Google Shape;1371;p4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46"/>
          <p:cNvGrpSpPr/>
          <p:nvPr/>
        </p:nvGrpSpPr>
        <p:grpSpPr>
          <a:xfrm>
            <a:off x="988873" y="2578650"/>
            <a:ext cx="810451" cy="319148"/>
            <a:chOff x="4411970" y="3686602"/>
            <a:chExt cx="797845" cy="314215"/>
          </a:xfrm>
        </p:grpSpPr>
        <p:sp>
          <p:nvSpPr>
            <p:cNvPr id="1374" name="Google Shape;1374;p4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 name="Google Shape;1379;p4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 name="Google Shape;1380;p46"/>
          <p:cNvGrpSpPr/>
          <p:nvPr/>
        </p:nvGrpSpPr>
        <p:grpSpPr>
          <a:xfrm>
            <a:off x="988970" y="2333174"/>
            <a:ext cx="1970333" cy="208784"/>
            <a:chOff x="6336019" y="3733725"/>
            <a:chExt cx="2566206" cy="351310"/>
          </a:xfrm>
        </p:grpSpPr>
        <p:sp>
          <p:nvSpPr>
            <p:cNvPr id="1381" name="Google Shape;1381;p4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46"/>
          <p:cNvGrpSpPr/>
          <p:nvPr/>
        </p:nvGrpSpPr>
        <p:grpSpPr>
          <a:xfrm>
            <a:off x="1990126" y="3940729"/>
            <a:ext cx="946551" cy="153200"/>
            <a:chOff x="4404545" y="3301592"/>
            <a:chExt cx="782403" cy="129272"/>
          </a:xfrm>
        </p:grpSpPr>
        <p:sp>
          <p:nvSpPr>
            <p:cNvPr id="1386" name="Google Shape;1386;p4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46"/>
          <p:cNvGrpSpPr/>
          <p:nvPr/>
        </p:nvGrpSpPr>
        <p:grpSpPr>
          <a:xfrm>
            <a:off x="1990126" y="3679688"/>
            <a:ext cx="962257" cy="139127"/>
            <a:chOff x="4411970" y="3131459"/>
            <a:chExt cx="710520" cy="117397"/>
          </a:xfrm>
        </p:grpSpPr>
        <p:sp>
          <p:nvSpPr>
            <p:cNvPr id="1389" name="Google Shape;1389;p4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91" name="Google Shape;1391;p4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 name="Google Shape;1392;p46"/>
          <p:cNvGrpSpPr/>
          <p:nvPr/>
        </p:nvGrpSpPr>
        <p:grpSpPr>
          <a:xfrm>
            <a:off x="990271" y="3614482"/>
            <a:ext cx="823838" cy="458988"/>
            <a:chOff x="4411970" y="1801825"/>
            <a:chExt cx="734586" cy="409262"/>
          </a:xfrm>
        </p:grpSpPr>
        <p:sp>
          <p:nvSpPr>
            <p:cNvPr id="1393" name="Google Shape;1393;p4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46"/>
          <p:cNvGrpSpPr/>
          <p:nvPr/>
        </p:nvGrpSpPr>
        <p:grpSpPr>
          <a:xfrm>
            <a:off x="990271" y="4162908"/>
            <a:ext cx="856348" cy="212039"/>
            <a:chOff x="4411970" y="2233974"/>
            <a:chExt cx="763574" cy="189068"/>
          </a:xfrm>
        </p:grpSpPr>
        <p:sp>
          <p:nvSpPr>
            <p:cNvPr id="1396" name="Google Shape;1396;p4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46"/>
          <p:cNvGrpSpPr/>
          <p:nvPr/>
        </p:nvGrpSpPr>
        <p:grpSpPr>
          <a:xfrm>
            <a:off x="3100467" y="2338244"/>
            <a:ext cx="511602" cy="511602"/>
            <a:chOff x="5681300" y="2527788"/>
            <a:chExt cx="805800" cy="805800"/>
          </a:xfrm>
        </p:grpSpPr>
        <p:sp>
          <p:nvSpPr>
            <p:cNvPr id="1399" name="Google Shape;1399;p4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46"/>
          <p:cNvGrpSpPr/>
          <p:nvPr/>
        </p:nvGrpSpPr>
        <p:grpSpPr>
          <a:xfrm>
            <a:off x="3097662" y="3104827"/>
            <a:ext cx="513021" cy="512935"/>
            <a:chOff x="4049800" y="640400"/>
            <a:chExt cx="858900" cy="858900"/>
          </a:xfrm>
        </p:grpSpPr>
        <p:sp>
          <p:nvSpPr>
            <p:cNvPr id="1402" name="Google Shape;1402;p4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46"/>
          <p:cNvGrpSpPr/>
          <p:nvPr/>
        </p:nvGrpSpPr>
        <p:grpSpPr>
          <a:xfrm>
            <a:off x="3014861" y="3756719"/>
            <a:ext cx="686489" cy="686585"/>
            <a:chOff x="5080188" y="927900"/>
            <a:chExt cx="961200" cy="961200"/>
          </a:xfrm>
        </p:grpSpPr>
        <p:sp>
          <p:nvSpPr>
            <p:cNvPr id="1405" name="Google Shape;1405;p4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46"/>
          <p:cNvGrpSpPr/>
          <p:nvPr/>
        </p:nvGrpSpPr>
        <p:grpSpPr>
          <a:xfrm>
            <a:off x="3798012" y="3849448"/>
            <a:ext cx="510373" cy="510937"/>
            <a:chOff x="7508249" y="1522825"/>
            <a:chExt cx="1326332" cy="1322987"/>
          </a:xfrm>
        </p:grpSpPr>
        <p:sp>
          <p:nvSpPr>
            <p:cNvPr id="1414" name="Google Shape;1414;p4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46"/>
          <p:cNvGrpSpPr/>
          <p:nvPr/>
        </p:nvGrpSpPr>
        <p:grpSpPr>
          <a:xfrm>
            <a:off x="4489605" y="3850853"/>
            <a:ext cx="492652" cy="503348"/>
            <a:chOff x="6039282" y="1042577"/>
            <a:chExt cx="734315" cy="731929"/>
          </a:xfrm>
        </p:grpSpPr>
        <p:sp>
          <p:nvSpPr>
            <p:cNvPr id="1425" name="Google Shape;1425;p4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46"/>
          <p:cNvGrpSpPr/>
          <p:nvPr/>
        </p:nvGrpSpPr>
        <p:grpSpPr>
          <a:xfrm>
            <a:off x="5130019" y="2346894"/>
            <a:ext cx="483304" cy="504902"/>
            <a:chOff x="1825800" y="1651625"/>
            <a:chExt cx="568125" cy="591775"/>
          </a:xfrm>
        </p:grpSpPr>
        <p:sp>
          <p:nvSpPr>
            <p:cNvPr id="1447" name="Google Shape;1447;p4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4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0" name="Shape 1460"/>
        <p:cNvGrpSpPr/>
        <p:nvPr/>
      </p:nvGrpSpPr>
      <p:grpSpPr>
        <a:xfrm>
          <a:off x="0" y="0"/>
          <a:ext cx="0" cy="0"/>
          <a:chOff x="0" y="0"/>
          <a:chExt cx="0" cy="0"/>
        </a:xfrm>
      </p:grpSpPr>
      <p:grpSp>
        <p:nvGrpSpPr>
          <p:cNvPr id="1461" name="Google Shape;1461;p47"/>
          <p:cNvGrpSpPr/>
          <p:nvPr/>
        </p:nvGrpSpPr>
        <p:grpSpPr>
          <a:xfrm>
            <a:off x="745571" y="1168666"/>
            <a:ext cx="2492868" cy="1379876"/>
            <a:chOff x="2654821" y="2311071"/>
            <a:chExt cx="2279715" cy="1262120"/>
          </a:xfrm>
        </p:grpSpPr>
        <p:grpSp>
          <p:nvGrpSpPr>
            <p:cNvPr id="1462" name="Google Shape;1462;p47"/>
            <p:cNvGrpSpPr/>
            <p:nvPr/>
          </p:nvGrpSpPr>
          <p:grpSpPr>
            <a:xfrm>
              <a:off x="4034269" y="2840745"/>
              <a:ext cx="40212" cy="36437"/>
              <a:chOff x="4293400" y="2574725"/>
              <a:chExt cx="84425" cy="80100"/>
            </a:xfrm>
          </p:grpSpPr>
          <p:sp>
            <p:nvSpPr>
              <p:cNvPr id="1463" name="Google Shape;1463;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64" name="Google Shape;1464;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47"/>
            <p:cNvGrpSpPr/>
            <p:nvPr/>
          </p:nvGrpSpPr>
          <p:grpSpPr>
            <a:xfrm>
              <a:off x="3894606" y="2334874"/>
              <a:ext cx="913198" cy="518984"/>
              <a:chOff x="4000175" y="1462675"/>
              <a:chExt cx="1917275" cy="1140875"/>
            </a:xfrm>
          </p:grpSpPr>
          <p:sp>
            <p:nvSpPr>
              <p:cNvPr id="1466" name="Google Shape;1466;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67" name="Google Shape;1467;p47"/>
              <p:cNvGrpSpPr/>
              <p:nvPr/>
            </p:nvGrpSpPr>
            <p:grpSpPr>
              <a:xfrm>
                <a:off x="4000175" y="1462675"/>
                <a:ext cx="1917275" cy="1140875"/>
                <a:chOff x="4000175" y="1462675"/>
                <a:chExt cx="1917275" cy="1140875"/>
              </a:xfrm>
            </p:grpSpPr>
            <p:sp>
              <p:nvSpPr>
                <p:cNvPr id="1468" name="Google Shape;1468;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69" name="Google Shape;1469;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73" name="Google Shape;1473;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4" name="Google Shape;1474;p47"/>
            <p:cNvGrpSpPr/>
            <p:nvPr/>
          </p:nvGrpSpPr>
          <p:grpSpPr>
            <a:xfrm>
              <a:off x="3875768" y="2846704"/>
              <a:ext cx="44796" cy="47366"/>
              <a:chOff x="3960625" y="2587825"/>
              <a:chExt cx="94050" cy="104125"/>
            </a:xfrm>
          </p:grpSpPr>
          <p:sp>
            <p:nvSpPr>
              <p:cNvPr id="1475" name="Google Shape;1475;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76" name="Google Shape;1476;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47"/>
            <p:cNvGrpSpPr/>
            <p:nvPr/>
          </p:nvGrpSpPr>
          <p:grpSpPr>
            <a:xfrm>
              <a:off x="3782759" y="2807162"/>
              <a:ext cx="82686" cy="85487"/>
              <a:chOff x="3765350" y="2500900"/>
              <a:chExt cx="173600" cy="187925"/>
            </a:xfrm>
          </p:grpSpPr>
          <p:sp>
            <p:nvSpPr>
              <p:cNvPr id="1478" name="Google Shape;1478;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79" name="Google Shape;1479;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47"/>
            <p:cNvGrpSpPr/>
            <p:nvPr/>
          </p:nvGrpSpPr>
          <p:grpSpPr>
            <a:xfrm>
              <a:off x="3775674" y="2798496"/>
              <a:ext cx="40545" cy="23564"/>
              <a:chOff x="3750475" y="2481850"/>
              <a:chExt cx="85125" cy="51800"/>
            </a:xfrm>
          </p:grpSpPr>
          <p:sp>
            <p:nvSpPr>
              <p:cNvPr id="1485" name="Google Shape;1485;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87" name="Google Shape;1487;p47"/>
            <p:cNvGrpSpPr/>
            <p:nvPr/>
          </p:nvGrpSpPr>
          <p:grpSpPr>
            <a:xfrm>
              <a:off x="3716946" y="2776024"/>
              <a:ext cx="81971" cy="76912"/>
              <a:chOff x="3627175" y="2432450"/>
              <a:chExt cx="172100" cy="169075"/>
            </a:xfrm>
          </p:grpSpPr>
          <p:sp>
            <p:nvSpPr>
              <p:cNvPr id="1488" name="Google Shape;1488;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490" name="Google Shape;1490;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491" name="Google Shape;1491;p47"/>
            <p:cNvGrpSpPr/>
            <p:nvPr/>
          </p:nvGrpSpPr>
          <p:grpSpPr>
            <a:xfrm>
              <a:off x="3685682" y="2845624"/>
              <a:ext cx="29311" cy="45055"/>
              <a:chOff x="3561536" y="2585450"/>
              <a:chExt cx="61539" cy="99045"/>
            </a:xfrm>
          </p:grpSpPr>
          <p:sp>
            <p:nvSpPr>
              <p:cNvPr id="1492" name="Google Shape;1492;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494" name="Google Shape;1494;p47"/>
            <p:cNvGrpSpPr/>
            <p:nvPr/>
          </p:nvGrpSpPr>
          <p:grpSpPr>
            <a:xfrm>
              <a:off x="3849905" y="2572252"/>
              <a:ext cx="74339" cy="119559"/>
              <a:chOff x="3906325" y="1984500"/>
              <a:chExt cx="156075" cy="262825"/>
            </a:xfrm>
          </p:grpSpPr>
          <p:sp>
            <p:nvSpPr>
              <p:cNvPr id="1495" name="Google Shape;1495;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496" name="Google Shape;1496;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47"/>
            <p:cNvGrpSpPr/>
            <p:nvPr/>
          </p:nvGrpSpPr>
          <p:grpSpPr>
            <a:xfrm>
              <a:off x="2654821" y="2414345"/>
              <a:ext cx="667570" cy="558731"/>
              <a:chOff x="1397225" y="1637375"/>
              <a:chExt cx="1401575" cy="1228250"/>
            </a:xfrm>
          </p:grpSpPr>
          <p:sp>
            <p:nvSpPr>
              <p:cNvPr id="1498" name="Google Shape;1498;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499" name="Google Shape;1499;p47"/>
              <p:cNvGrpSpPr/>
              <p:nvPr/>
            </p:nvGrpSpPr>
            <p:grpSpPr>
              <a:xfrm>
                <a:off x="1397225" y="1637375"/>
                <a:ext cx="1398775" cy="1228250"/>
                <a:chOff x="1397225" y="1637375"/>
                <a:chExt cx="1398775" cy="1228250"/>
              </a:xfrm>
            </p:grpSpPr>
            <p:sp>
              <p:nvSpPr>
                <p:cNvPr id="1500" name="Google Shape;1500;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2" name="Google Shape;1502;p47"/>
            <p:cNvGrpSpPr/>
            <p:nvPr/>
          </p:nvGrpSpPr>
          <p:grpSpPr>
            <a:xfrm>
              <a:off x="3230417" y="3103734"/>
              <a:ext cx="282982" cy="280332"/>
              <a:chOff x="2605700" y="3152850"/>
              <a:chExt cx="594125" cy="616250"/>
            </a:xfrm>
          </p:grpSpPr>
          <p:sp>
            <p:nvSpPr>
              <p:cNvPr id="1503" name="Google Shape;1503;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04" name="Google Shape;1504;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05" name="Google Shape;1505;p47"/>
            <p:cNvGrpSpPr/>
            <p:nvPr/>
          </p:nvGrpSpPr>
          <p:grpSpPr>
            <a:xfrm>
              <a:off x="3265985" y="3226989"/>
              <a:ext cx="87151" cy="346202"/>
              <a:chOff x="2680375" y="3423800"/>
              <a:chExt cx="182975" cy="761050"/>
            </a:xfrm>
          </p:grpSpPr>
          <p:sp>
            <p:nvSpPr>
              <p:cNvPr id="1506" name="Google Shape;1506;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07" name="Google Shape;1507;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 name="Google Shape;1508;p47"/>
            <p:cNvGrpSpPr/>
            <p:nvPr/>
          </p:nvGrpSpPr>
          <p:grpSpPr>
            <a:xfrm>
              <a:off x="3855466" y="3289811"/>
              <a:ext cx="112514" cy="94210"/>
              <a:chOff x="3918000" y="3561900"/>
              <a:chExt cx="236225" cy="207100"/>
            </a:xfrm>
          </p:grpSpPr>
          <p:sp>
            <p:nvSpPr>
              <p:cNvPr id="1509" name="Google Shape;1509;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10" name="Google Shape;1510;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1" name="Google Shape;1511;p4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14" name="Google Shape;1514;p47"/>
            <p:cNvGrpSpPr/>
            <p:nvPr/>
          </p:nvGrpSpPr>
          <p:grpSpPr>
            <a:xfrm>
              <a:off x="2905224" y="2311071"/>
              <a:ext cx="596721" cy="528992"/>
              <a:chOff x="1922950" y="1410350"/>
              <a:chExt cx="1252825" cy="1162875"/>
            </a:xfrm>
          </p:grpSpPr>
          <p:sp>
            <p:nvSpPr>
              <p:cNvPr id="1515" name="Google Shape;1515;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31" name="Google Shape;1531;p4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1" name="Google Shape;1551;p4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52" name="Google Shape;1552;p4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 name="Google Shape;1553;p47"/>
            <p:cNvGrpSpPr/>
            <p:nvPr/>
          </p:nvGrpSpPr>
          <p:grpSpPr>
            <a:xfrm>
              <a:off x="3280929" y="3294542"/>
              <a:ext cx="109894" cy="272224"/>
              <a:chOff x="2711750" y="3572300"/>
              <a:chExt cx="230725" cy="598425"/>
            </a:xfrm>
          </p:grpSpPr>
          <p:sp>
            <p:nvSpPr>
              <p:cNvPr id="1554" name="Google Shape;1554;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4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 name="Google Shape;1557;p47"/>
            <p:cNvGrpSpPr/>
            <p:nvPr/>
          </p:nvGrpSpPr>
          <p:grpSpPr>
            <a:xfrm>
              <a:off x="3790439" y="2408636"/>
              <a:ext cx="73017" cy="75684"/>
              <a:chOff x="3781475" y="1624825"/>
              <a:chExt cx="153300" cy="166375"/>
            </a:xfrm>
          </p:grpSpPr>
          <p:sp>
            <p:nvSpPr>
              <p:cNvPr id="1558" name="Google Shape;1558;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2" name="Google Shape;1562;p4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 name="Google Shape;1569;p47"/>
            <p:cNvGrpSpPr/>
            <p:nvPr/>
          </p:nvGrpSpPr>
          <p:grpSpPr>
            <a:xfrm>
              <a:off x="4403342" y="3107749"/>
              <a:ext cx="316680" cy="101374"/>
              <a:chOff x="5068275" y="3161675"/>
              <a:chExt cx="664875" cy="222850"/>
            </a:xfrm>
          </p:grpSpPr>
          <p:sp>
            <p:nvSpPr>
              <p:cNvPr id="1570" name="Google Shape;1570;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 name="Google Shape;1574;p4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 name="Google Shape;1603;p47"/>
            <p:cNvGrpSpPr/>
            <p:nvPr/>
          </p:nvGrpSpPr>
          <p:grpSpPr>
            <a:xfrm>
              <a:off x="3697513" y="2707266"/>
              <a:ext cx="59549" cy="79733"/>
              <a:chOff x="3586375" y="2281300"/>
              <a:chExt cx="125025" cy="175275"/>
            </a:xfrm>
          </p:grpSpPr>
          <p:sp>
            <p:nvSpPr>
              <p:cNvPr id="1604" name="Google Shape;1604;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 name="Google Shape;1606;p4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7" name="Google Shape;1607;p47"/>
            <p:cNvGrpSpPr/>
            <p:nvPr/>
          </p:nvGrpSpPr>
          <p:grpSpPr>
            <a:xfrm>
              <a:off x="4513224" y="3221724"/>
              <a:ext cx="274563" cy="280321"/>
              <a:chOff x="5298975" y="3412225"/>
              <a:chExt cx="576450" cy="616225"/>
            </a:xfrm>
          </p:grpSpPr>
          <p:sp>
            <p:nvSpPr>
              <p:cNvPr id="1608" name="Google Shape;1608;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9" name="Google Shape;1609;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7"/>
            <p:cNvGrpSpPr/>
            <p:nvPr/>
          </p:nvGrpSpPr>
          <p:grpSpPr>
            <a:xfrm>
              <a:off x="4824403" y="3421846"/>
              <a:ext cx="110132" cy="130647"/>
              <a:chOff x="5952300" y="3852150"/>
              <a:chExt cx="231225" cy="287200"/>
            </a:xfrm>
          </p:grpSpPr>
          <p:sp>
            <p:nvSpPr>
              <p:cNvPr id="1611" name="Google Shape;1611;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 name="Google Shape;1613;p4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 name="Google Shape;1621;p47"/>
            <p:cNvGrpSpPr/>
            <p:nvPr/>
          </p:nvGrpSpPr>
          <p:grpSpPr>
            <a:xfrm>
              <a:off x="4295710" y="3079670"/>
              <a:ext cx="14968" cy="27135"/>
              <a:chOff x="4842300" y="3099950"/>
              <a:chExt cx="31425" cy="59650"/>
            </a:xfrm>
          </p:grpSpPr>
          <p:sp>
            <p:nvSpPr>
              <p:cNvPr id="1622" name="Google Shape;1622;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 name="Google Shape;1626;p4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4" name="Google Shape;1634;p47"/>
            <p:cNvGrpSpPr/>
            <p:nvPr/>
          </p:nvGrpSpPr>
          <p:grpSpPr>
            <a:xfrm>
              <a:off x="3831056" y="2816010"/>
              <a:ext cx="37378" cy="27612"/>
              <a:chOff x="3866750" y="2520350"/>
              <a:chExt cx="78475" cy="60700"/>
            </a:xfrm>
          </p:grpSpPr>
          <p:sp>
            <p:nvSpPr>
              <p:cNvPr id="1635" name="Google Shape;1635;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 name="Google Shape;1639;p4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56" name="Google Shape;1656;p4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68" name="Google Shape;1668;p4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 name="Google Shape;1681;p47"/>
            <p:cNvGrpSpPr/>
            <p:nvPr/>
          </p:nvGrpSpPr>
          <p:grpSpPr>
            <a:xfrm>
              <a:off x="3632736" y="3051591"/>
              <a:ext cx="63288" cy="45217"/>
              <a:chOff x="3450375" y="3038225"/>
              <a:chExt cx="132875" cy="99400"/>
            </a:xfrm>
          </p:grpSpPr>
          <p:sp>
            <p:nvSpPr>
              <p:cNvPr id="1682" name="Google Shape;1682;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4" name="Google Shape;1684;p4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93" name="Google Shape;1693;p4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03" name="Google Shape;1703;p4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09" name="Google Shape;1709;p4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47"/>
          <p:cNvGrpSpPr/>
          <p:nvPr/>
        </p:nvGrpSpPr>
        <p:grpSpPr>
          <a:xfrm>
            <a:off x="3554131" y="1233340"/>
            <a:ext cx="2078182" cy="1366558"/>
            <a:chOff x="235800" y="830650"/>
            <a:chExt cx="6978450" cy="4588844"/>
          </a:xfrm>
        </p:grpSpPr>
        <p:sp>
          <p:nvSpPr>
            <p:cNvPr id="1720" name="Google Shape;1720;p4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47"/>
          <p:cNvGrpSpPr/>
          <p:nvPr/>
        </p:nvGrpSpPr>
        <p:grpSpPr>
          <a:xfrm>
            <a:off x="742628" y="3064442"/>
            <a:ext cx="2622876" cy="1333540"/>
            <a:chOff x="238125" y="1038125"/>
            <a:chExt cx="7146800" cy="3633625"/>
          </a:xfrm>
        </p:grpSpPr>
        <p:sp>
          <p:nvSpPr>
            <p:cNvPr id="1727" name="Google Shape;1727;p4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47"/>
          <p:cNvGrpSpPr/>
          <p:nvPr/>
        </p:nvGrpSpPr>
        <p:grpSpPr>
          <a:xfrm>
            <a:off x="5857556" y="1206552"/>
            <a:ext cx="2590840" cy="1380235"/>
            <a:chOff x="233350" y="949250"/>
            <a:chExt cx="7137300" cy="3802300"/>
          </a:xfrm>
        </p:grpSpPr>
        <p:sp>
          <p:nvSpPr>
            <p:cNvPr id="3300" name="Google Shape;3300;p4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1" name="Google Shape;3351;p47"/>
          <p:cNvGrpSpPr/>
          <p:nvPr/>
        </p:nvGrpSpPr>
        <p:grpSpPr>
          <a:xfrm>
            <a:off x="7671985" y="3251325"/>
            <a:ext cx="104231" cy="320340"/>
            <a:chOff x="7564426" y="3224343"/>
            <a:chExt cx="119985" cy="368801"/>
          </a:xfrm>
        </p:grpSpPr>
        <p:sp>
          <p:nvSpPr>
            <p:cNvPr id="3352" name="Google Shape;3352;p4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47"/>
          <p:cNvGrpSpPr/>
          <p:nvPr/>
        </p:nvGrpSpPr>
        <p:grpSpPr>
          <a:xfrm>
            <a:off x="7371473" y="3245427"/>
            <a:ext cx="189489" cy="332132"/>
            <a:chOff x="8370831" y="3202002"/>
            <a:chExt cx="218129" cy="382376"/>
          </a:xfrm>
        </p:grpSpPr>
        <p:sp>
          <p:nvSpPr>
            <p:cNvPr id="3355" name="Google Shape;3355;p4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47"/>
          <p:cNvGrpSpPr/>
          <p:nvPr/>
        </p:nvGrpSpPr>
        <p:grpSpPr>
          <a:xfrm>
            <a:off x="8094863" y="3656559"/>
            <a:ext cx="309429" cy="267000"/>
            <a:chOff x="6742064" y="3750480"/>
            <a:chExt cx="399315" cy="344560"/>
          </a:xfrm>
        </p:grpSpPr>
        <p:sp>
          <p:nvSpPr>
            <p:cNvPr id="3358" name="Google Shape;3358;p4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47"/>
          <p:cNvGrpSpPr/>
          <p:nvPr/>
        </p:nvGrpSpPr>
        <p:grpSpPr>
          <a:xfrm>
            <a:off x="7633882" y="4007606"/>
            <a:ext cx="180437" cy="281608"/>
            <a:chOff x="7248525" y="3739696"/>
            <a:chExt cx="230531" cy="359790"/>
          </a:xfrm>
        </p:grpSpPr>
        <p:sp>
          <p:nvSpPr>
            <p:cNvPr id="3361" name="Google Shape;3361;p4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47"/>
          <p:cNvGrpSpPr/>
          <p:nvPr/>
        </p:nvGrpSpPr>
        <p:grpSpPr>
          <a:xfrm>
            <a:off x="7879801" y="3650830"/>
            <a:ext cx="162896" cy="278710"/>
            <a:chOff x="7601242" y="3729267"/>
            <a:chExt cx="222566" cy="380803"/>
          </a:xfrm>
        </p:grpSpPr>
        <p:sp>
          <p:nvSpPr>
            <p:cNvPr id="3364" name="Google Shape;3364;p4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6" name="Google Shape;3366;p4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7" name="Google Shape;3367;p47"/>
          <p:cNvGrpSpPr/>
          <p:nvPr/>
        </p:nvGrpSpPr>
        <p:grpSpPr>
          <a:xfrm>
            <a:off x="7369446" y="3651971"/>
            <a:ext cx="193543" cy="275990"/>
            <a:chOff x="8304647" y="3738687"/>
            <a:chExt cx="225076" cy="320956"/>
          </a:xfrm>
        </p:grpSpPr>
        <p:sp>
          <p:nvSpPr>
            <p:cNvPr id="3368" name="Google Shape;3368;p4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47"/>
          <p:cNvGrpSpPr/>
          <p:nvPr/>
        </p:nvGrpSpPr>
        <p:grpSpPr>
          <a:xfrm>
            <a:off x="7641939" y="3651971"/>
            <a:ext cx="178492" cy="275990"/>
            <a:chOff x="8615101" y="3738687"/>
            <a:chExt cx="207573" cy="320956"/>
          </a:xfrm>
        </p:grpSpPr>
        <p:sp>
          <p:nvSpPr>
            <p:cNvPr id="3372" name="Google Shape;3372;p4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5" name="Google Shape;3375;p4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6" name="Google Shape;3376;p47"/>
          <p:cNvGrpSpPr/>
          <p:nvPr/>
        </p:nvGrpSpPr>
        <p:grpSpPr>
          <a:xfrm>
            <a:off x="6036644" y="3773459"/>
            <a:ext cx="557670" cy="511283"/>
            <a:chOff x="6015419" y="3716859"/>
            <a:chExt cx="557671" cy="511283"/>
          </a:xfrm>
        </p:grpSpPr>
        <p:sp>
          <p:nvSpPr>
            <p:cNvPr id="3377" name="Google Shape;3377;p4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8" name="Google Shape;3378;p47"/>
            <p:cNvGrpSpPr/>
            <p:nvPr/>
          </p:nvGrpSpPr>
          <p:grpSpPr>
            <a:xfrm>
              <a:off x="6036094" y="3716980"/>
              <a:ext cx="529860" cy="510468"/>
              <a:chOff x="6036094" y="3716980"/>
              <a:chExt cx="529860" cy="510468"/>
            </a:xfrm>
          </p:grpSpPr>
          <p:sp>
            <p:nvSpPr>
              <p:cNvPr id="3379" name="Google Shape;3379;p4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9" name="Google Shape;3389;p47"/>
          <p:cNvGrpSpPr/>
          <p:nvPr/>
        </p:nvGrpSpPr>
        <p:grpSpPr>
          <a:xfrm>
            <a:off x="6665529" y="3130228"/>
            <a:ext cx="576302" cy="511871"/>
            <a:chOff x="6644304" y="3073628"/>
            <a:chExt cx="576302" cy="511871"/>
          </a:xfrm>
        </p:grpSpPr>
        <p:sp>
          <p:nvSpPr>
            <p:cNvPr id="3390" name="Google Shape;3390;p4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1" name="Google Shape;3391;p47"/>
            <p:cNvGrpSpPr/>
            <p:nvPr/>
          </p:nvGrpSpPr>
          <p:grpSpPr>
            <a:xfrm>
              <a:off x="6712169" y="3085440"/>
              <a:ext cx="481622" cy="494913"/>
              <a:chOff x="6712169" y="3085440"/>
              <a:chExt cx="481622" cy="494913"/>
            </a:xfrm>
          </p:grpSpPr>
          <p:sp>
            <p:nvSpPr>
              <p:cNvPr id="3392" name="Google Shape;3392;p4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7" name="Google Shape;3397;p4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4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1" name="Google Shape;3401;p47"/>
          <p:cNvGrpSpPr/>
          <p:nvPr/>
        </p:nvGrpSpPr>
        <p:grpSpPr>
          <a:xfrm>
            <a:off x="6673379" y="3773223"/>
            <a:ext cx="560631" cy="511352"/>
            <a:chOff x="6652154" y="3716623"/>
            <a:chExt cx="560631" cy="511352"/>
          </a:xfrm>
        </p:grpSpPr>
        <p:sp>
          <p:nvSpPr>
            <p:cNvPr id="3402" name="Google Shape;3402;p4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47"/>
            <p:cNvGrpSpPr/>
            <p:nvPr/>
          </p:nvGrpSpPr>
          <p:grpSpPr>
            <a:xfrm>
              <a:off x="6669657" y="3716715"/>
              <a:ext cx="466779" cy="464290"/>
              <a:chOff x="6669657" y="3716715"/>
              <a:chExt cx="466779" cy="464290"/>
            </a:xfrm>
          </p:grpSpPr>
          <p:sp>
            <p:nvSpPr>
              <p:cNvPr id="3404" name="Google Shape;3404;p4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7" name="Google Shape;3417;p47"/>
          <p:cNvGrpSpPr/>
          <p:nvPr/>
        </p:nvGrpSpPr>
        <p:grpSpPr>
          <a:xfrm>
            <a:off x="7867470" y="4054631"/>
            <a:ext cx="187557" cy="187557"/>
            <a:chOff x="8565775" y="671075"/>
            <a:chExt cx="441000" cy="441000"/>
          </a:xfrm>
        </p:grpSpPr>
        <p:sp>
          <p:nvSpPr>
            <p:cNvPr id="3418" name="Google Shape;3418;p4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0" name="Google Shape;3420;p4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2" name="Google Shape;3422;p47"/>
          <p:cNvGrpSpPr/>
          <p:nvPr/>
        </p:nvGrpSpPr>
        <p:grpSpPr>
          <a:xfrm>
            <a:off x="6021325" y="3132850"/>
            <a:ext cx="587871" cy="512373"/>
            <a:chOff x="6000100" y="3076250"/>
            <a:chExt cx="587871" cy="512373"/>
          </a:xfrm>
        </p:grpSpPr>
        <p:sp>
          <p:nvSpPr>
            <p:cNvPr id="3423" name="Google Shape;3423;p4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4" name="Google Shape;3424;p47"/>
            <p:cNvGrpSpPr/>
            <p:nvPr/>
          </p:nvGrpSpPr>
          <p:grpSpPr>
            <a:xfrm>
              <a:off x="6031360" y="3076713"/>
              <a:ext cx="539107" cy="480965"/>
              <a:chOff x="6031360" y="3076713"/>
              <a:chExt cx="539107" cy="480965"/>
            </a:xfrm>
          </p:grpSpPr>
          <p:sp>
            <p:nvSpPr>
              <p:cNvPr id="3425" name="Google Shape;3425;p4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2" name="Google Shape;3432;p47"/>
          <p:cNvGrpSpPr/>
          <p:nvPr/>
        </p:nvGrpSpPr>
        <p:grpSpPr>
          <a:xfrm>
            <a:off x="3597785" y="3065882"/>
            <a:ext cx="2241344" cy="1330656"/>
            <a:chOff x="3597785" y="3065882"/>
            <a:chExt cx="2241344" cy="1330656"/>
          </a:xfrm>
        </p:grpSpPr>
        <p:grpSp>
          <p:nvGrpSpPr>
            <p:cNvPr id="3433" name="Google Shape;3433;p47"/>
            <p:cNvGrpSpPr/>
            <p:nvPr/>
          </p:nvGrpSpPr>
          <p:grpSpPr>
            <a:xfrm>
              <a:off x="5296908" y="3937355"/>
              <a:ext cx="143198" cy="32380"/>
              <a:chOff x="5296908" y="3937355"/>
              <a:chExt cx="143198" cy="32380"/>
            </a:xfrm>
          </p:grpSpPr>
          <p:sp>
            <p:nvSpPr>
              <p:cNvPr id="3434" name="Google Shape;3434;p4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5" name="Google Shape;3435;p47"/>
              <p:cNvGrpSpPr/>
              <p:nvPr/>
            </p:nvGrpSpPr>
            <p:grpSpPr>
              <a:xfrm>
                <a:off x="5402331" y="3937355"/>
                <a:ext cx="37776" cy="32380"/>
                <a:chOff x="5402331" y="3937355"/>
                <a:chExt cx="37776" cy="32380"/>
              </a:xfrm>
            </p:grpSpPr>
            <p:sp>
              <p:nvSpPr>
                <p:cNvPr id="3436" name="Google Shape;3436;p4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8" name="Google Shape;3438;p47"/>
              <p:cNvGrpSpPr/>
              <p:nvPr/>
            </p:nvGrpSpPr>
            <p:grpSpPr>
              <a:xfrm>
                <a:off x="5296908" y="3937355"/>
                <a:ext cx="37783" cy="32380"/>
                <a:chOff x="5296908" y="3937355"/>
                <a:chExt cx="37783" cy="32380"/>
              </a:xfrm>
            </p:grpSpPr>
            <p:sp>
              <p:nvSpPr>
                <p:cNvPr id="3439" name="Google Shape;3439;p4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1" name="Google Shape;3441;p47"/>
            <p:cNvGrpSpPr/>
            <p:nvPr/>
          </p:nvGrpSpPr>
          <p:grpSpPr>
            <a:xfrm>
              <a:off x="4724163" y="3119631"/>
              <a:ext cx="120838" cy="84218"/>
              <a:chOff x="4724163" y="3119631"/>
              <a:chExt cx="120838" cy="84218"/>
            </a:xfrm>
          </p:grpSpPr>
          <p:grpSp>
            <p:nvGrpSpPr>
              <p:cNvPr id="3442" name="Google Shape;3442;p47"/>
              <p:cNvGrpSpPr/>
              <p:nvPr/>
            </p:nvGrpSpPr>
            <p:grpSpPr>
              <a:xfrm>
                <a:off x="4746712" y="3132773"/>
                <a:ext cx="86869" cy="56424"/>
                <a:chOff x="4746712" y="3132773"/>
                <a:chExt cx="86869" cy="56424"/>
              </a:xfrm>
            </p:grpSpPr>
            <p:sp>
              <p:nvSpPr>
                <p:cNvPr id="3443" name="Google Shape;3443;p4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47"/>
              <p:cNvGrpSpPr/>
              <p:nvPr/>
            </p:nvGrpSpPr>
            <p:grpSpPr>
              <a:xfrm>
                <a:off x="4773634" y="3143336"/>
                <a:ext cx="37776" cy="32451"/>
                <a:chOff x="4773634" y="3143336"/>
                <a:chExt cx="37776" cy="32451"/>
              </a:xfrm>
            </p:grpSpPr>
            <p:sp>
              <p:nvSpPr>
                <p:cNvPr id="3446" name="Google Shape;3446;p4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47"/>
              <p:cNvGrpSpPr/>
              <p:nvPr/>
            </p:nvGrpSpPr>
            <p:grpSpPr>
              <a:xfrm>
                <a:off x="4724163" y="3131248"/>
                <a:ext cx="37776" cy="32459"/>
                <a:chOff x="4724163" y="3131248"/>
                <a:chExt cx="37776" cy="32459"/>
              </a:xfrm>
            </p:grpSpPr>
            <p:sp>
              <p:nvSpPr>
                <p:cNvPr id="3449" name="Google Shape;3449;p4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47"/>
              <p:cNvGrpSpPr/>
              <p:nvPr/>
            </p:nvGrpSpPr>
            <p:grpSpPr>
              <a:xfrm>
                <a:off x="4755081" y="3176054"/>
                <a:ext cx="32357" cy="27795"/>
                <a:chOff x="4755081" y="3176054"/>
                <a:chExt cx="32357" cy="27795"/>
              </a:xfrm>
            </p:grpSpPr>
            <p:sp>
              <p:nvSpPr>
                <p:cNvPr id="3452" name="Google Shape;3452;p4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47"/>
              <p:cNvGrpSpPr/>
              <p:nvPr/>
            </p:nvGrpSpPr>
            <p:grpSpPr>
              <a:xfrm>
                <a:off x="4812550" y="3119631"/>
                <a:ext cx="32451" cy="27803"/>
                <a:chOff x="4812550" y="3119631"/>
                <a:chExt cx="32451" cy="27803"/>
              </a:xfrm>
            </p:grpSpPr>
            <p:sp>
              <p:nvSpPr>
                <p:cNvPr id="3455" name="Google Shape;3455;p4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7" name="Google Shape;3457;p47"/>
            <p:cNvGrpSpPr/>
            <p:nvPr/>
          </p:nvGrpSpPr>
          <p:grpSpPr>
            <a:xfrm>
              <a:off x="5382826" y="4027197"/>
              <a:ext cx="268967" cy="250422"/>
              <a:chOff x="5382826" y="4027197"/>
              <a:chExt cx="268967" cy="250422"/>
            </a:xfrm>
          </p:grpSpPr>
          <p:grpSp>
            <p:nvGrpSpPr>
              <p:cNvPr id="3458" name="Google Shape;3458;p47"/>
              <p:cNvGrpSpPr/>
              <p:nvPr/>
            </p:nvGrpSpPr>
            <p:grpSpPr>
              <a:xfrm>
                <a:off x="5405280" y="4042510"/>
                <a:ext cx="237570" cy="218647"/>
                <a:chOff x="5405280" y="4042510"/>
                <a:chExt cx="237570" cy="218647"/>
              </a:xfrm>
            </p:grpSpPr>
            <p:sp>
              <p:nvSpPr>
                <p:cNvPr id="3459" name="Google Shape;3459;p4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47"/>
              <p:cNvGrpSpPr/>
              <p:nvPr/>
            </p:nvGrpSpPr>
            <p:grpSpPr>
              <a:xfrm>
                <a:off x="5382826" y="4125549"/>
                <a:ext cx="37776" cy="32380"/>
                <a:chOff x="5382826" y="4125549"/>
                <a:chExt cx="37776" cy="32380"/>
              </a:xfrm>
            </p:grpSpPr>
            <p:sp>
              <p:nvSpPr>
                <p:cNvPr id="3466" name="Google Shape;3466;p4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47"/>
              <p:cNvGrpSpPr/>
              <p:nvPr/>
            </p:nvGrpSpPr>
            <p:grpSpPr>
              <a:xfrm>
                <a:off x="5475680" y="4195587"/>
                <a:ext cx="37783" cy="32364"/>
                <a:chOff x="5475680" y="4195587"/>
                <a:chExt cx="37783" cy="32364"/>
              </a:xfrm>
            </p:grpSpPr>
            <p:sp>
              <p:nvSpPr>
                <p:cNvPr id="3469" name="Google Shape;3469;p4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47"/>
              <p:cNvGrpSpPr/>
              <p:nvPr/>
            </p:nvGrpSpPr>
            <p:grpSpPr>
              <a:xfrm>
                <a:off x="5532575" y="4027197"/>
                <a:ext cx="33308" cy="32262"/>
                <a:chOff x="5532575" y="4027197"/>
                <a:chExt cx="33308" cy="32262"/>
              </a:xfrm>
            </p:grpSpPr>
            <p:sp>
              <p:nvSpPr>
                <p:cNvPr id="3472" name="Google Shape;3472;p4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47"/>
              <p:cNvGrpSpPr/>
              <p:nvPr/>
            </p:nvGrpSpPr>
            <p:grpSpPr>
              <a:xfrm>
                <a:off x="5590706" y="4245348"/>
                <a:ext cx="33497" cy="32270"/>
                <a:chOff x="5590706" y="4245348"/>
                <a:chExt cx="33497" cy="32270"/>
              </a:xfrm>
            </p:grpSpPr>
            <p:sp>
              <p:nvSpPr>
                <p:cNvPr id="3475" name="Google Shape;3475;p4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47"/>
              <p:cNvGrpSpPr/>
              <p:nvPr/>
            </p:nvGrpSpPr>
            <p:grpSpPr>
              <a:xfrm>
                <a:off x="5618681" y="4109677"/>
                <a:ext cx="33112" cy="32357"/>
                <a:chOff x="5618681" y="4109677"/>
                <a:chExt cx="33112" cy="32357"/>
              </a:xfrm>
            </p:grpSpPr>
            <p:sp>
              <p:nvSpPr>
                <p:cNvPr id="3478" name="Google Shape;3478;p4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47"/>
              <p:cNvGrpSpPr/>
              <p:nvPr/>
            </p:nvGrpSpPr>
            <p:grpSpPr>
              <a:xfrm>
                <a:off x="5479298" y="4128262"/>
                <a:ext cx="31405" cy="26906"/>
                <a:chOff x="5479298" y="4128262"/>
                <a:chExt cx="31405" cy="26906"/>
              </a:xfrm>
            </p:grpSpPr>
            <p:sp>
              <p:nvSpPr>
                <p:cNvPr id="3481" name="Google Shape;3481;p4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47"/>
              <p:cNvGrpSpPr/>
              <p:nvPr/>
            </p:nvGrpSpPr>
            <p:grpSpPr>
              <a:xfrm>
                <a:off x="5582903" y="4180116"/>
                <a:ext cx="31499" cy="26898"/>
                <a:chOff x="5582903" y="4180116"/>
                <a:chExt cx="31499" cy="26898"/>
              </a:xfrm>
            </p:grpSpPr>
            <p:sp>
              <p:nvSpPr>
                <p:cNvPr id="3484" name="Google Shape;3484;p4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6" name="Google Shape;3486;p47"/>
            <p:cNvGrpSpPr/>
            <p:nvPr/>
          </p:nvGrpSpPr>
          <p:grpSpPr>
            <a:xfrm>
              <a:off x="3977681" y="3230323"/>
              <a:ext cx="94584" cy="84085"/>
              <a:chOff x="3977681" y="3230323"/>
              <a:chExt cx="94584" cy="84085"/>
            </a:xfrm>
          </p:grpSpPr>
          <p:grpSp>
            <p:nvGrpSpPr>
              <p:cNvPr id="3487" name="Google Shape;3487;p47"/>
              <p:cNvGrpSpPr/>
              <p:nvPr/>
            </p:nvGrpSpPr>
            <p:grpSpPr>
              <a:xfrm>
                <a:off x="4000135" y="3243041"/>
                <a:ext cx="59570" cy="57186"/>
                <a:chOff x="4000135" y="3243041"/>
                <a:chExt cx="59570" cy="57186"/>
              </a:xfrm>
            </p:grpSpPr>
            <p:sp>
              <p:nvSpPr>
                <p:cNvPr id="3488" name="Google Shape;3488;p4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47"/>
              <p:cNvGrpSpPr/>
              <p:nvPr/>
            </p:nvGrpSpPr>
            <p:grpSpPr>
              <a:xfrm>
                <a:off x="3977681" y="3245872"/>
                <a:ext cx="37783" cy="32380"/>
                <a:chOff x="3977681" y="3245872"/>
                <a:chExt cx="37783" cy="32380"/>
              </a:xfrm>
            </p:grpSpPr>
            <p:sp>
              <p:nvSpPr>
                <p:cNvPr id="3492" name="Google Shape;3492;p4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47"/>
              <p:cNvGrpSpPr/>
              <p:nvPr/>
            </p:nvGrpSpPr>
            <p:grpSpPr>
              <a:xfrm>
                <a:off x="4040860" y="3262672"/>
                <a:ext cx="31405" cy="27001"/>
                <a:chOff x="4040860" y="3262672"/>
                <a:chExt cx="31405" cy="27001"/>
              </a:xfrm>
            </p:grpSpPr>
            <p:sp>
              <p:nvSpPr>
                <p:cNvPr id="3495" name="Google Shape;3495;p4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47"/>
              <p:cNvGrpSpPr/>
              <p:nvPr/>
            </p:nvGrpSpPr>
            <p:grpSpPr>
              <a:xfrm>
                <a:off x="4021072" y="3230323"/>
                <a:ext cx="31397" cy="26906"/>
                <a:chOff x="4021072" y="3230323"/>
                <a:chExt cx="31397" cy="26906"/>
              </a:xfrm>
            </p:grpSpPr>
            <p:sp>
              <p:nvSpPr>
                <p:cNvPr id="3498" name="Google Shape;3498;p4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0" name="Google Shape;3500;p47"/>
              <p:cNvGrpSpPr/>
              <p:nvPr/>
            </p:nvGrpSpPr>
            <p:grpSpPr>
              <a:xfrm>
                <a:off x="4001472" y="3287462"/>
                <a:ext cx="31499" cy="26945"/>
                <a:chOff x="4001472" y="3287462"/>
                <a:chExt cx="31499" cy="26945"/>
              </a:xfrm>
            </p:grpSpPr>
            <p:sp>
              <p:nvSpPr>
                <p:cNvPr id="3501" name="Google Shape;3501;p4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3" name="Google Shape;3503;p47"/>
            <p:cNvGrpSpPr/>
            <p:nvPr/>
          </p:nvGrpSpPr>
          <p:grpSpPr>
            <a:xfrm>
              <a:off x="4084715" y="3258865"/>
              <a:ext cx="184961" cy="137268"/>
              <a:chOff x="4084715" y="3258865"/>
              <a:chExt cx="184961" cy="137268"/>
            </a:xfrm>
          </p:grpSpPr>
          <p:grpSp>
            <p:nvGrpSpPr>
              <p:cNvPr id="3504" name="Google Shape;3504;p47"/>
              <p:cNvGrpSpPr/>
              <p:nvPr/>
            </p:nvGrpSpPr>
            <p:grpSpPr>
              <a:xfrm>
                <a:off x="4107453" y="3271583"/>
                <a:ext cx="153470" cy="110275"/>
                <a:chOff x="4107453" y="3271583"/>
                <a:chExt cx="153470" cy="110275"/>
              </a:xfrm>
            </p:grpSpPr>
            <p:sp>
              <p:nvSpPr>
                <p:cNvPr id="3505" name="Google Shape;3505;p4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47"/>
              <p:cNvGrpSpPr/>
              <p:nvPr/>
            </p:nvGrpSpPr>
            <p:grpSpPr>
              <a:xfrm>
                <a:off x="4136947" y="3258865"/>
                <a:ext cx="31499" cy="27001"/>
                <a:chOff x="4136947" y="3258865"/>
                <a:chExt cx="31499" cy="27001"/>
              </a:xfrm>
            </p:grpSpPr>
            <p:sp>
              <p:nvSpPr>
                <p:cNvPr id="3510" name="Google Shape;3510;p4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2" name="Google Shape;3512;p47"/>
              <p:cNvGrpSpPr/>
              <p:nvPr/>
            </p:nvGrpSpPr>
            <p:grpSpPr>
              <a:xfrm>
                <a:off x="4084715" y="3266478"/>
                <a:ext cx="31468" cy="26898"/>
                <a:chOff x="4084715" y="3266478"/>
                <a:chExt cx="31468" cy="26898"/>
              </a:xfrm>
            </p:grpSpPr>
            <p:sp>
              <p:nvSpPr>
                <p:cNvPr id="3513" name="Google Shape;3513;p4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47"/>
              <p:cNvGrpSpPr/>
              <p:nvPr/>
            </p:nvGrpSpPr>
            <p:grpSpPr>
              <a:xfrm>
                <a:off x="4159213" y="3279849"/>
                <a:ext cx="31405" cy="26945"/>
                <a:chOff x="4159213" y="3279849"/>
                <a:chExt cx="31405" cy="26945"/>
              </a:xfrm>
            </p:grpSpPr>
            <p:sp>
              <p:nvSpPr>
                <p:cNvPr id="3516" name="Google Shape;3516;p4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47"/>
              <p:cNvGrpSpPr/>
              <p:nvPr/>
            </p:nvGrpSpPr>
            <p:grpSpPr>
              <a:xfrm>
                <a:off x="4201550" y="3266502"/>
                <a:ext cx="31405" cy="26883"/>
                <a:chOff x="4201550" y="3266502"/>
                <a:chExt cx="31405" cy="26883"/>
              </a:xfrm>
            </p:grpSpPr>
            <p:sp>
              <p:nvSpPr>
                <p:cNvPr id="3519" name="Google Shape;3519;p4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1" name="Google Shape;3521;p47"/>
              <p:cNvGrpSpPr/>
              <p:nvPr/>
            </p:nvGrpSpPr>
            <p:grpSpPr>
              <a:xfrm>
                <a:off x="4201550" y="3338278"/>
                <a:ext cx="31405" cy="26930"/>
                <a:chOff x="4201550" y="3338278"/>
                <a:chExt cx="31405" cy="26930"/>
              </a:xfrm>
            </p:grpSpPr>
            <p:sp>
              <p:nvSpPr>
                <p:cNvPr id="3522" name="Google Shape;3522;p4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4" name="Google Shape;3524;p47"/>
              <p:cNvGrpSpPr/>
              <p:nvPr/>
            </p:nvGrpSpPr>
            <p:grpSpPr>
              <a:xfrm>
                <a:off x="4238272" y="3369132"/>
                <a:ext cx="31405" cy="27001"/>
                <a:chOff x="4238272" y="3369132"/>
                <a:chExt cx="31405" cy="27001"/>
              </a:xfrm>
            </p:grpSpPr>
            <p:sp>
              <p:nvSpPr>
                <p:cNvPr id="3525" name="Google Shape;3525;p4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27" name="Google Shape;3527;p47"/>
            <p:cNvGrpSpPr/>
            <p:nvPr/>
          </p:nvGrpSpPr>
          <p:grpSpPr>
            <a:xfrm>
              <a:off x="4068639" y="3200169"/>
              <a:ext cx="77643" cy="37272"/>
              <a:chOff x="4068639" y="3200169"/>
              <a:chExt cx="77643" cy="37272"/>
            </a:xfrm>
          </p:grpSpPr>
          <p:sp>
            <p:nvSpPr>
              <p:cNvPr id="3528" name="Google Shape;3528;p4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9" name="Google Shape;3529;p47"/>
              <p:cNvGrpSpPr/>
              <p:nvPr/>
            </p:nvGrpSpPr>
            <p:grpSpPr>
              <a:xfrm>
                <a:off x="4114878" y="3200169"/>
                <a:ext cx="31405" cy="26993"/>
                <a:chOff x="4114878" y="3200169"/>
                <a:chExt cx="31405" cy="26993"/>
              </a:xfrm>
            </p:grpSpPr>
            <p:sp>
              <p:nvSpPr>
                <p:cNvPr id="3530" name="Google Shape;3530;p4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47"/>
              <p:cNvGrpSpPr/>
              <p:nvPr/>
            </p:nvGrpSpPr>
            <p:grpSpPr>
              <a:xfrm>
                <a:off x="4068639" y="3210535"/>
                <a:ext cx="31499" cy="26906"/>
                <a:chOff x="4068639" y="3210535"/>
                <a:chExt cx="31499" cy="26906"/>
              </a:xfrm>
            </p:grpSpPr>
            <p:sp>
              <p:nvSpPr>
                <p:cNvPr id="3533" name="Google Shape;3533;p4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5" name="Google Shape;3535;p47"/>
            <p:cNvGrpSpPr/>
            <p:nvPr/>
          </p:nvGrpSpPr>
          <p:grpSpPr>
            <a:xfrm>
              <a:off x="3869702" y="3066935"/>
              <a:ext cx="382664" cy="190294"/>
              <a:chOff x="3869702" y="3066935"/>
              <a:chExt cx="382664" cy="190294"/>
            </a:xfrm>
          </p:grpSpPr>
          <p:grpSp>
            <p:nvGrpSpPr>
              <p:cNvPr id="3536" name="Google Shape;3536;p47"/>
              <p:cNvGrpSpPr/>
              <p:nvPr/>
            </p:nvGrpSpPr>
            <p:grpSpPr>
              <a:xfrm>
                <a:off x="3888633" y="3082351"/>
                <a:ext cx="351172" cy="160698"/>
                <a:chOff x="3888633" y="3082351"/>
                <a:chExt cx="351172" cy="160698"/>
              </a:xfrm>
            </p:grpSpPr>
            <p:sp>
              <p:nvSpPr>
                <p:cNvPr id="3537" name="Google Shape;3537;p4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47"/>
              <p:cNvGrpSpPr/>
              <p:nvPr/>
            </p:nvGrpSpPr>
            <p:grpSpPr>
              <a:xfrm>
                <a:off x="4143703" y="3066935"/>
                <a:ext cx="37783" cy="32357"/>
                <a:chOff x="4143703" y="3066935"/>
                <a:chExt cx="37783" cy="32357"/>
              </a:xfrm>
            </p:grpSpPr>
            <p:sp>
              <p:nvSpPr>
                <p:cNvPr id="3544" name="Google Shape;3544;p4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47"/>
              <p:cNvGrpSpPr/>
              <p:nvPr/>
            </p:nvGrpSpPr>
            <p:grpSpPr>
              <a:xfrm>
                <a:off x="4044565" y="3103563"/>
                <a:ext cx="37783" cy="32451"/>
                <a:chOff x="4044565" y="3103563"/>
                <a:chExt cx="37783" cy="32451"/>
              </a:xfrm>
            </p:grpSpPr>
            <p:sp>
              <p:nvSpPr>
                <p:cNvPr id="3547" name="Google Shape;3547;p4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47"/>
              <p:cNvGrpSpPr/>
              <p:nvPr/>
            </p:nvGrpSpPr>
            <p:grpSpPr>
              <a:xfrm>
                <a:off x="4017454" y="3188237"/>
                <a:ext cx="37776" cy="32357"/>
                <a:chOff x="4017454" y="3188237"/>
                <a:chExt cx="37776" cy="32357"/>
              </a:xfrm>
            </p:grpSpPr>
            <p:sp>
              <p:nvSpPr>
                <p:cNvPr id="3550" name="Google Shape;3550;p4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47"/>
              <p:cNvGrpSpPr/>
              <p:nvPr/>
            </p:nvGrpSpPr>
            <p:grpSpPr>
              <a:xfrm>
                <a:off x="3921548" y="3157509"/>
                <a:ext cx="37783" cy="32357"/>
                <a:chOff x="3921548" y="3157509"/>
                <a:chExt cx="37783" cy="32357"/>
              </a:xfrm>
            </p:grpSpPr>
            <p:sp>
              <p:nvSpPr>
                <p:cNvPr id="3553" name="Google Shape;3553;p4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5" name="Google Shape;3555;p47"/>
              <p:cNvGrpSpPr/>
              <p:nvPr/>
            </p:nvGrpSpPr>
            <p:grpSpPr>
              <a:xfrm>
                <a:off x="3939056" y="3211620"/>
                <a:ext cx="37783" cy="32380"/>
                <a:chOff x="3939056" y="3211620"/>
                <a:chExt cx="37783" cy="32380"/>
              </a:xfrm>
            </p:grpSpPr>
            <p:sp>
              <p:nvSpPr>
                <p:cNvPr id="3556" name="Google Shape;3556;p4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47"/>
              <p:cNvGrpSpPr/>
              <p:nvPr/>
            </p:nvGrpSpPr>
            <p:grpSpPr>
              <a:xfrm>
                <a:off x="4176240" y="3136965"/>
                <a:ext cx="31405" cy="26930"/>
                <a:chOff x="4176240" y="3136965"/>
                <a:chExt cx="31405" cy="26930"/>
              </a:xfrm>
            </p:grpSpPr>
            <p:sp>
              <p:nvSpPr>
                <p:cNvPr id="3559" name="Google Shape;3559;p4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47"/>
              <p:cNvGrpSpPr/>
              <p:nvPr/>
            </p:nvGrpSpPr>
            <p:grpSpPr>
              <a:xfrm>
                <a:off x="4133148" y="3152593"/>
                <a:ext cx="31499" cy="27001"/>
                <a:chOff x="4133148" y="3152593"/>
                <a:chExt cx="31499" cy="27001"/>
              </a:xfrm>
            </p:grpSpPr>
            <p:sp>
              <p:nvSpPr>
                <p:cNvPr id="3562" name="Google Shape;3562;p4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47"/>
              <p:cNvGrpSpPr/>
              <p:nvPr/>
            </p:nvGrpSpPr>
            <p:grpSpPr>
              <a:xfrm>
                <a:off x="4220866" y="3073534"/>
                <a:ext cx="31499" cy="26898"/>
                <a:chOff x="4220866" y="3073534"/>
                <a:chExt cx="31499" cy="26898"/>
              </a:xfrm>
            </p:grpSpPr>
            <p:sp>
              <p:nvSpPr>
                <p:cNvPr id="3565" name="Google Shape;3565;p4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47"/>
              <p:cNvGrpSpPr/>
              <p:nvPr/>
            </p:nvGrpSpPr>
            <p:grpSpPr>
              <a:xfrm>
                <a:off x="3869702" y="3230323"/>
                <a:ext cx="31499" cy="26906"/>
                <a:chOff x="3869702" y="3230323"/>
                <a:chExt cx="31499" cy="26906"/>
              </a:xfrm>
            </p:grpSpPr>
            <p:sp>
              <p:nvSpPr>
                <p:cNvPr id="3568" name="Google Shape;3568;p4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0" name="Google Shape;3570;p47"/>
            <p:cNvGrpSpPr/>
            <p:nvPr/>
          </p:nvGrpSpPr>
          <p:grpSpPr>
            <a:xfrm>
              <a:off x="4271383" y="3065882"/>
              <a:ext cx="304556" cy="341663"/>
              <a:chOff x="4271383" y="3065882"/>
              <a:chExt cx="304556" cy="341663"/>
            </a:xfrm>
          </p:grpSpPr>
          <p:grpSp>
            <p:nvGrpSpPr>
              <p:cNvPr id="3571" name="Google Shape;3571;p47"/>
              <p:cNvGrpSpPr/>
              <p:nvPr/>
            </p:nvGrpSpPr>
            <p:grpSpPr>
              <a:xfrm>
                <a:off x="4293838" y="3078639"/>
                <a:ext cx="269353" cy="311973"/>
                <a:chOff x="4293838" y="3078639"/>
                <a:chExt cx="269353" cy="311973"/>
              </a:xfrm>
            </p:grpSpPr>
            <p:sp>
              <p:nvSpPr>
                <p:cNvPr id="3572" name="Google Shape;3572;p4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47"/>
              <p:cNvGrpSpPr/>
              <p:nvPr/>
            </p:nvGrpSpPr>
            <p:grpSpPr>
              <a:xfrm>
                <a:off x="4538164" y="3342061"/>
                <a:ext cx="37776" cy="32380"/>
                <a:chOff x="4538164" y="3342061"/>
                <a:chExt cx="37776" cy="32380"/>
              </a:xfrm>
            </p:grpSpPr>
            <p:sp>
              <p:nvSpPr>
                <p:cNvPr id="3590" name="Google Shape;3590;p4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47"/>
              <p:cNvGrpSpPr/>
              <p:nvPr/>
            </p:nvGrpSpPr>
            <p:grpSpPr>
              <a:xfrm>
                <a:off x="4271383" y="3194742"/>
                <a:ext cx="37783" cy="32420"/>
                <a:chOff x="4271383" y="3194742"/>
                <a:chExt cx="37783" cy="32420"/>
              </a:xfrm>
            </p:grpSpPr>
            <p:sp>
              <p:nvSpPr>
                <p:cNvPr id="3593" name="Google Shape;3593;p4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47"/>
              <p:cNvGrpSpPr/>
              <p:nvPr/>
            </p:nvGrpSpPr>
            <p:grpSpPr>
              <a:xfrm>
                <a:off x="4284416" y="3084058"/>
                <a:ext cx="37783" cy="32357"/>
                <a:chOff x="4284416" y="3084058"/>
                <a:chExt cx="37783" cy="32357"/>
              </a:xfrm>
            </p:grpSpPr>
            <p:sp>
              <p:nvSpPr>
                <p:cNvPr id="3596" name="Google Shape;3596;p4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47"/>
              <p:cNvGrpSpPr/>
              <p:nvPr/>
            </p:nvGrpSpPr>
            <p:grpSpPr>
              <a:xfrm>
                <a:off x="4478697" y="3297561"/>
                <a:ext cx="37776" cy="32451"/>
                <a:chOff x="4478697" y="3297561"/>
                <a:chExt cx="37776" cy="32451"/>
              </a:xfrm>
            </p:grpSpPr>
            <p:sp>
              <p:nvSpPr>
                <p:cNvPr id="3599" name="Google Shape;3599;p4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47"/>
              <p:cNvGrpSpPr/>
              <p:nvPr/>
            </p:nvGrpSpPr>
            <p:grpSpPr>
              <a:xfrm>
                <a:off x="4411813" y="3331711"/>
                <a:ext cx="37776" cy="32451"/>
                <a:chOff x="4411813" y="3331711"/>
                <a:chExt cx="37776" cy="32451"/>
              </a:xfrm>
            </p:grpSpPr>
            <p:sp>
              <p:nvSpPr>
                <p:cNvPr id="3602" name="Google Shape;3602;p4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47"/>
              <p:cNvGrpSpPr/>
              <p:nvPr/>
            </p:nvGrpSpPr>
            <p:grpSpPr>
              <a:xfrm>
                <a:off x="4337984" y="3375188"/>
                <a:ext cx="37776" cy="32357"/>
                <a:chOff x="4337984" y="3375188"/>
                <a:chExt cx="37776" cy="32357"/>
              </a:xfrm>
            </p:grpSpPr>
            <p:sp>
              <p:nvSpPr>
                <p:cNvPr id="3605" name="Google Shape;3605;p4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47"/>
              <p:cNvGrpSpPr/>
              <p:nvPr/>
            </p:nvGrpSpPr>
            <p:grpSpPr>
              <a:xfrm>
                <a:off x="4494867" y="3090530"/>
                <a:ext cx="37878" cy="32451"/>
                <a:chOff x="4494867" y="3090530"/>
                <a:chExt cx="37878" cy="32451"/>
              </a:xfrm>
            </p:grpSpPr>
            <p:sp>
              <p:nvSpPr>
                <p:cNvPr id="3608" name="Google Shape;3608;p4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47"/>
              <p:cNvGrpSpPr/>
              <p:nvPr/>
            </p:nvGrpSpPr>
            <p:grpSpPr>
              <a:xfrm>
                <a:off x="4525124" y="3207774"/>
                <a:ext cx="37783" cy="32420"/>
                <a:chOff x="4525124" y="3207774"/>
                <a:chExt cx="37783" cy="32420"/>
              </a:xfrm>
            </p:grpSpPr>
            <p:sp>
              <p:nvSpPr>
                <p:cNvPr id="3611" name="Google Shape;3611;p4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47"/>
              <p:cNvGrpSpPr/>
              <p:nvPr/>
            </p:nvGrpSpPr>
            <p:grpSpPr>
              <a:xfrm>
                <a:off x="4440544" y="3176479"/>
                <a:ext cx="31499" cy="26898"/>
                <a:chOff x="4440544" y="3176479"/>
                <a:chExt cx="31499" cy="26898"/>
              </a:xfrm>
            </p:grpSpPr>
            <p:sp>
              <p:nvSpPr>
                <p:cNvPr id="3614" name="Google Shape;3614;p4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47"/>
              <p:cNvGrpSpPr/>
              <p:nvPr/>
            </p:nvGrpSpPr>
            <p:grpSpPr>
              <a:xfrm>
                <a:off x="4350545" y="3156400"/>
                <a:ext cx="31405" cy="27001"/>
                <a:chOff x="4350545" y="3156400"/>
                <a:chExt cx="31405" cy="27001"/>
              </a:xfrm>
            </p:grpSpPr>
            <p:sp>
              <p:nvSpPr>
                <p:cNvPr id="3617" name="Google Shape;3617;p4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47"/>
              <p:cNvGrpSpPr/>
              <p:nvPr/>
            </p:nvGrpSpPr>
            <p:grpSpPr>
              <a:xfrm>
                <a:off x="4376703" y="3255058"/>
                <a:ext cx="31405" cy="27001"/>
                <a:chOff x="4376703" y="3255058"/>
                <a:chExt cx="31405" cy="27001"/>
              </a:xfrm>
            </p:grpSpPr>
            <p:sp>
              <p:nvSpPr>
                <p:cNvPr id="3620" name="Google Shape;3620;p4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47"/>
              <p:cNvGrpSpPr/>
              <p:nvPr/>
            </p:nvGrpSpPr>
            <p:grpSpPr>
              <a:xfrm>
                <a:off x="4331322" y="3283656"/>
                <a:ext cx="31405" cy="26945"/>
                <a:chOff x="4331322" y="3283656"/>
                <a:chExt cx="31405" cy="26945"/>
              </a:xfrm>
            </p:grpSpPr>
            <p:sp>
              <p:nvSpPr>
                <p:cNvPr id="3623" name="Google Shape;3623;p4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47"/>
              <p:cNvGrpSpPr/>
              <p:nvPr/>
            </p:nvGrpSpPr>
            <p:grpSpPr>
              <a:xfrm>
                <a:off x="4380510" y="3065882"/>
                <a:ext cx="31405" cy="26938"/>
                <a:chOff x="4380510" y="3065882"/>
                <a:chExt cx="31405" cy="26938"/>
              </a:xfrm>
            </p:grpSpPr>
            <p:sp>
              <p:nvSpPr>
                <p:cNvPr id="3626" name="Google Shape;3626;p4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28" name="Google Shape;3628;p47"/>
            <p:cNvGrpSpPr/>
            <p:nvPr/>
          </p:nvGrpSpPr>
          <p:grpSpPr>
            <a:xfrm>
              <a:off x="4558998" y="3188237"/>
              <a:ext cx="1280131" cy="1052746"/>
              <a:chOff x="4558998" y="3188237"/>
              <a:chExt cx="1280131" cy="1052746"/>
            </a:xfrm>
          </p:grpSpPr>
          <p:sp>
            <p:nvSpPr>
              <p:cNvPr id="3629" name="Google Shape;3629;p4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0" name="Google Shape;3630;p47"/>
              <p:cNvGrpSpPr/>
              <p:nvPr/>
            </p:nvGrpSpPr>
            <p:grpSpPr>
              <a:xfrm>
                <a:off x="4579164" y="3203653"/>
                <a:ext cx="1244833" cy="1020397"/>
                <a:chOff x="4579164" y="3203653"/>
                <a:chExt cx="1244833" cy="1020397"/>
              </a:xfrm>
            </p:grpSpPr>
            <p:sp>
              <p:nvSpPr>
                <p:cNvPr id="3631" name="Google Shape;3631;p4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3" name="Google Shape;3633;p47"/>
                <p:cNvGrpSpPr/>
                <p:nvPr/>
              </p:nvGrpSpPr>
              <p:grpSpPr>
                <a:xfrm>
                  <a:off x="4579164" y="3203653"/>
                  <a:ext cx="1244833" cy="1020397"/>
                  <a:chOff x="4579164" y="3203653"/>
                  <a:chExt cx="1244833" cy="1020397"/>
                </a:xfrm>
              </p:grpSpPr>
              <p:sp>
                <p:nvSpPr>
                  <p:cNvPr id="3634" name="Google Shape;3634;p4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6" name="Google Shape;3636;p47"/>
                  <p:cNvGrpSpPr/>
                  <p:nvPr/>
                </p:nvGrpSpPr>
                <p:grpSpPr>
                  <a:xfrm>
                    <a:off x="4579164" y="3203653"/>
                    <a:ext cx="1244833" cy="1020397"/>
                    <a:chOff x="4579164" y="3203653"/>
                    <a:chExt cx="1244833" cy="1020397"/>
                  </a:xfrm>
                </p:grpSpPr>
                <p:sp>
                  <p:nvSpPr>
                    <p:cNvPr id="3637" name="Google Shape;3637;p4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5" name="Google Shape;3645;p47"/>
                    <p:cNvGrpSpPr/>
                    <p:nvPr/>
                  </p:nvGrpSpPr>
                  <p:grpSpPr>
                    <a:xfrm>
                      <a:off x="4579164" y="3203653"/>
                      <a:ext cx="1244833" cy="1020397"/>
                      <a:chOff x="4579164" y="3203653"/>
                      <a:chExt cx="1244833" cy="1020397"/>
                    </a:xfrm>
                  </p:grpSpPr>
                  <p:sp>
                    <p:nvSpPr>
                      <p:cNvPr id="3646" name="Google Shape;3646;p4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0" name="Google Shape;3660;p47"/>
                      <p:cNvGrpSpPr/>
                      <p:nvPr/>
                    </p:nvGrpSpPr>
                    <p:grpSpPr>
                      <a:xfrm>
                        <a:off x="4579164" y="3203653"/>
                        <a:ext cx="1244833" cy="1020397"/>
                        <a:chOff x="4579164" y="3203653"/>
                        <a:chExt cx="1244833" cy="1020397"/>
                      </a:xfrm>
                    </p:grpSpPr>
                    <p:sp>
                      <p:nvSpPr>
                        <p:cNvPr id="3661" name="Google Shape;3661;p4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5" name="Google Shape;3685;p47"/>
                        <p:cNvGrpSpPr/>
                        <p:nvPr/>
                      </p:nvGrpSpPr>
                      <p:grpSpPr>
                        <a:xfrm>
                          <a:off x="4579164" y="3203653"/>
                          <a:ext cx="1244833" cy="1020397"/>
                          <a:chOff x="4579164" y="3203653"/>
                          <a:chExt cx="1244833" cy="1020397"/>
                        </a:xfrm>
                      </p:grpSpPr>
                      <p:sp>
                        <p:nvSpPr>
                          <p:cNvPr id="3686" name="Google Shape;3686;p4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47"/>
                          <p:cNvGrpSpPr/>
                          <p:nvPr/>
                        </p:nvGrpSpPr>
                        <p:grpSpPr>
                          <a:xfrm>
                            <a:off x="4579164" y="3203653"/>
                            <a:ext cx="1244833" cy="1020397"/>
                            <a:chOff x="4579164" y="3203653"/>
                            <a:chExt cx="1244833" cy="1020397"/>
                          </a:xfrm>
                        </p:grpSpPr>
                        <p:sp>
                          <p:nvSpPr>
                            <p:cNvPr id="3688" name="Google Shape;3688;p4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47"/>
                            <p:cNvGrpSpPr/>
                            <p:nvPr/>
                          </p:nvGrpSpPr>
                          <p:grpSpPr>
                            <a:xfrm>
                              <a:off x="4579164" y="3203653"/>
                              <a:ext cx="1244833" cy="1020397"/>
                              <a:chOff x="4579164" y="3203653"/>
                              <a:chExt cx="1244833" cy="1020397"/>
                            </a:xfrm>
                          </p:grpSpPr>
                          <p:sp>
                            <p:nvSpPr>
                              <p:cNvPr id="3696" name="Google Shape;3696;p4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9" name="Google Shape;3709;p47"/>
                              <p:cNvGrpSpPr/>
                              <p:nvPr/>
                            </p:nvGrpSpPr>
                            <p:grpSpPr>
                              <a:xfrm>
                                <a:off x="4579164" y="3203653"/>
                                <a:ext cx="1244833" cy="1020397"/>
                                <a:chOff x="4579164" y="3203653"/>
                                <a:chExt cx="1244833" cy="1020397"/>
                              </a:xfrm>
                            </p:grpSpPr>
                            <p:sp>
                              <p:nvSpPr>
                                <p:cNvPr id="3710" name="Google Shape;3710;p4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7" name="Google Shape;3717;p47"/>
                                <p:cNvGrpSpPr/>
                                <p:nvPr/>
                              </p:nvGrpSpPr>
                              <p:grpSpPr>
                                <a:xfrm>
                                  <a:off x="4579164" y="3203653"/>
                                  <a:ext cx="1244833" cy="1020397"/>
                                  <a:chOff x="4579164" y="3203653"/>
                                  <a:chExt cx="1244833" cy="1020397"/>
                                </a:xfrm>
                              </p:grpSpPr>
                              <p:sp>
                                <p:nvSpPr>
                                  <p:cNvPr id="3718" name="Google Shape;3718;p4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3" name="Google Shape;3723;p47"/>
                                  <p:cNvGrpSpPr/>
                                  <p:nvPr/>
                                </p:nvGrpSpPr>
                                <p:grpSpPr>
                                  <a:xfrm>
                                    <a:off x="4579164" y="3203653"/>
                                    <a:ext cx="1244833" cy="1020397"/>
                                    <a:chOff x="4579164" y="3203653"/>
                                    <a:chExt cx="1244833" cy="1020397"/>
                                  </a:xfrm>
                                </p:grpSpPr>
                                <p:sp>
                                  <p:nvSpPr>
                                    <p:cNvPr id="3724" name="Google Shape;3724;p4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728" name="Google Shape;3728;p4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31" name="Google Shape;3731;p4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732" name="Google Shape;3732;p47"/>
              <p:cNvGrpSpPr/>
              <p:nvPr/>
            </p:nvGrpSpPr>
            <p:grpSpPr>
              <a:xfrm>
                <a:off x="4595437" y="3598775"/>
                <a:ext cx="37776" cy="32451"/>
                <a:chOff x="4595437" y="3598775"/>
                <a:chExt cx="37776" cy="32451"/>
              </a:xfrm>
            </p:grpSpPr>
            <p:sp>
              <p:nvSpPr>
                <p:cNvPr id="3733" name="Google Shape;3733;p4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47"/>
              <p:cNvGrpSpPr/>
              <p:nvPr/>
            </p:nvGrpSpPr>
            <p:grpSpPr>
              <a:xfrm>
                <a:off x="4641864" y="3524443"/>
                <a:ext cx="37776" cy="32380"/>
                <a:chOff x="4641864" y="3524443"/>
                <a:chExt cx="37776" cy="32380"/>
              </a:xfrm>
            </p:grpSpPr>
            <p:sp>
              <p:nvSpPr>
                <p:cNvPr id="3736" name="Google Shape;3736;p4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47"/>
              <p:cNvGrpSpPr/>
              <p:nvPr/>
            </p:nvGrpSpPr>
            <p:grpSpPr>
              <a:xfrm>
                <a:off x="4648431" y="3893901"/>
                <a:ext cx="37776" cy="32357"/>
                <a:chOff x="4648431" y="3893901"/>
                <a:chExt cx="37776" cy="32357"/>
              </a:xfrm>
            </p:grpSpPr>
            <p:sp>
              <p:nvSpPr>
                <p:cNvPr id="3739" name="Google Shape;3739;p4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47"/>
              <p:cNvGrpSpPr/>
              <p:nvPr/>
            </p:nvGrpSpPr>
            <p:grpSpPr>
              <a:xfrm>
                <a:off x="4567752" y="3722908"/>
                <a:ext cx="37870" cy="32380"/>
                <a:chOff x="4567752" y="3722908"/>
                <a:chExt cx="37870" cy="32380"/>
              </a:xfrm>
            </p:grpSpPr>
            <p:sp>
              <p:nvSpPr>
                <p:cNvPr id="3742" name="Google Shape;3742;p4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47"/>
              <p:cNvGrpSpPr/>
              <p:nvPr/>
            </p:nvGrpSpPr>
            <p:grpSpPr>
              <a:xfrm>
                <a:off x="4617506" y="3652052"/>
                <a:ext cx="37783" cy="32357"/>
                <a:chOff x="4617506" y="3652052"/>
                <a:chExt cx="37783" cy="32357"/>
              </a:xfrm>
            </p:grpSpPr>
            <p:sp>
              <p:nvSpPr>
                <p:cNvPr id="3745" name="Google Shape;3745;p4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47"/>
              <p:cNvGrpSpPr/>
              <p:nvPr/>
            </p:nvGrpSpPr>
            <p:grpSpPr>
              <a:xfrm>
                <a:off x="4739005" y="3554149"/>
                <a:ext cx="37870" cy="32357"/>
                <a:chOff x="4739005" y="3554149"/>
                <a:chExt cx="37870" cy="32357"/>
              </a:xfrm>
            </p:grpSpPr>
            <p:sp>
              <p:nvSpPr>
                <p:cNvPr id="3748" name="Google Shape;3748;p4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47"/>
              <p:cNvGrpSpPr/>
              <p:nvPr/>
            </p:nvGrpSpPr>
            <p:grpSpPr>
              <a:xfrm>
                <a:off x="4806557" y="3630258"/>
                <a:ext cx="37776" cy="32364"/>
                <a:chOff x="4806557" y="3630258"/>
                <a:chExt cx="37776" cy="32364"/>
              </a:xfrm>
            </p:grpSpPr>
            <p:sp>
              <p:nvSpPr>
                <p:cNvPr id="3751" name="Google Shape;3751;p4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47"/>
              <p:cNvGrpSpPr/>
              <p:nvPr/>
            </p:nvGrpSpPr>
            <p:grpSpPr>
              <a:xfrm>
                <a:off x="4737007" y="4004357"/>
                <a:ext cx="37870" cy="32357"/>
                <a:chOff x="4737007" y="4004357"/>
                <a:chExt cx="37870" cy="32357"/>
              </a:xfrm>
            </p:grpSpPr>
            <p:sp>
              <p:nvSpPr>
                <p:cNvPr id="3754" name="Google Shape;3754;p4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47"/>
              <p:cNvGrpSpPr/>
              <p:nvPr/>
            </p:nvGrpSpPr>
            <p:grpSpPr>
              <a:xfrm>
                <a:off x="4773634" y="4208627"/>
                <a:ext cx="37776" cy="32357"/>
                <a:chOff x="4773634" y="4208627"/>
                <a:chExt cx="37776" cy="32357"/>
              </a:xfrm>
            </p:grpSpPr>
            <p:sp>
              <p:nvSpPr>
                <p:cNvPr id="3757" name="Google Shape;3757;p4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47"/>
              <p:cNvGrpSpPr/>
              <p:nvPr/>
            </p:nvGrpSpPr>
            <p:grpSpPr>
              <a:xfrm>
                <a:off x="4888282" y="4074764"/>
                <a:ext cx="37776" cy="32451"/>
                <a:chOff x="4888282" y="4074764"/>
                <a:chExt cx="37776" cy="32451"/>
              </a:xfrm>
            </p:grpSpPr>
            <p:sp>
              <p:nvSpPr>
                <p:cNvPr id="3760" name="Google Shape;3760;p4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47"/>
              <p:cNvGrpSpPr/>
              <p:nvPr/>
            </p:nvGrpSpPr>
            <p:grpSpPr>
              <a:xfrm>
                <a:off x="4901315" y="3804271"/>
                <a:ext cx="37776" cy="32364"/>
                <a:chOff x="4901315" y="3804271"/>
                <a:chExt cx="37776" cy="32364"/>
              </a:xfrm>
            </p:grpSpPr>
            <p:sp>
              <p:nvSpPr>
                <p:cNvPr id="3763" name="Google Shape;3763;p4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47"/>
              <p:cNvGrpSpPr/>
              <p:nvPr/>
            </p:nvGrpSpPr>
            <p:grpSpPr>
              <a:xfrm>
                <a:off x="4866394" y="3715035"/>
                <a:ext cx="37846" cy="32357"/>
                <a:chOff x="4866394" y="3715035"/>
                <a:chExt cx="37846" cy="32357"/>
              </a:xfrm>
            </p:grpSpPr>
            <p:sp>
              <p:nvSpPr>
                <p:cNvPr id="3766" name="Google Shape;3766;p4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47"/>
              <p:cNvGrpSpPr/>
              <p:nvPr/>
            </p:nvGrpSpPr>
            <p:grpSpPr>
              <a:xfrm>
                <a:off x="4979233" y="3839798"/>
                <a:ext cx="37878" cy="32420"/>
                <a:chOff x="4979233" y="3839798"/>
                <a:chExt cx="37878" cy="32420"/>
              </a:xfrm>
            </p:grpSpPr>
            <p:sp>
              <p:nvSpPr>
                <p:cNvPr id="3769" name="Google Shape;3769;p4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47"/>
              <p:cNvGrpSpPr/>
              <p:nvPr/>
            </p:nvGrpSpPr>
            <p:grpSpPr>
              <a:xfrm>
                <a:off x="4790662" y="3679147"/>
                <a:ext cx="37783" cy="32380"/>
                <a:chOff x="4790662" y="3679147"/>
                <a:chExt cx="37783" cy="32380"/>
              </a:xfrm>
            </p:grpSpPr>
            <p:sp>
              <p:nvSpPr>
                <p:cNvPr id="3772" name="Google Shape;3772;p4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47"/>
              <p:cNvGrpSpPr/>
              <p:nvPr/>
            </p:nvGrpSpPr>
            <p:grpSpPr>
              <a:xfrm>
                <a:off x="4857263" y="3557861"/>
                <a:ext cx="37776" cy="32357"/>
                <a:chOff x="4857263" y="3557861"/>
                <a:chExt cx="37776" cy="32357"/>
              </a:xfrm>
            </p:grpSpPr>
            <p:sp>
              <p:nvSpPr>
                <p:cNvPr id="3775" name="Google Shape;3775;p4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47"/>
              <p:cNvGrpSpPr/>
              <p:nvPr/>
            </p:nvGrpSpPr>
            <p:grpSpPr>
              <a:xfrm>
                <a:off x="4883902" y="3648033"/>
                <a:ext cx="37783" cy="32380"/>
                <a:chOff x="4883902" y="3648033"/>
                <a:chExt cx="37783" cy="32380"/>
              </a:xfrm>
            </p:grpSpPr>
            <p:sp>
              <p:nvSpPr>
                <p:cNvPr id="3778" name="Google Shape;3778;p4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47"/>
              <p:cNvGrpSpPr/>
              <p:nvPr/>
            </p:nvGrpSpPr>
            <p:grpSpPr>
              <a:xfrm>
                <a:off x="4907780" y="3347220"/>
                <a:ext cx="37878" cy="32357"/>
                <a:chOff x="4907780" y="3347220"/>
                <a:chExt cx="37878" cy="32357"/>
              </a:xfrm>
            </p:grpSpPr>
            <p:sp>
              <p:nvSpPr>
                <p:cNvPr id="3781" name="Google Shape;3781;p4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47"/>
              <p:cNvGrpSpPr/>
              <p:nvPr/>
            </p:nvGrpSpPr>
            <p:grpSpPr>
              <a:xfrm>
                <a:off x="5065048" y="3738150"/>
                <a:ext cx="37783" cy="32364"/>
                <a:chOff x="5065048" y="3738150"/>
                <a:chExt cx="37783" cy="32364"/>
              </a:xfrm>
            </p:grpSpPr>
            <p:sp>
              <p:nvSpPr>
                <p:cNvPr id="3784" name="Google Shape;3784;p4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47"/>
              <p:cNvGrpSpPr/>
              <p:nvPr/>
            </p:nvGrpSpPr>
            <p:grpSpPr>
              <a:xfrm>
                <a:off x="5071616" y="3284615"/>
                <a:ext cx="37783" cy="32357"/>
                <a:chOff x="5071616" y="3284615"/>
                <a:chExt cx="37783" cy="32357"/>
              </a:xfrm>
            </p:grpSpPr>
            <p:sp>
              <p:nvSpPr>
                <p:cNvPr id="3787" name="Google Shape;3787;p4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47"/>
              <p:cNvGrpSpPr/>
              <p:nvPr/>
            </p:nvGrpSpPr>
            <p:grpSpPr>
              <a:xfrm>
                <a:off x="5389291" y="3759921"/>
                <a:ext cx="37783" cy="32380"/>
                <a:chOff x="5389291" y="3759921"/>
                <a:chExt cx="37783" cy="32380"/>
              </a:xfrm>
            </p:grpSpPr>
            <p:sp>
              <p:nvSpPr>
                <p:cNvPr id="3790" name="Google Shape;3790;p4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47"/>
              <p:cNvGrpSpPr/>
              <p:nvPr/>
            </p:nvGrpSpPr>
            <p:grpSpPr>
              <a:xfrm>
                <a:off x="5431534" y="3632932"/>
                <a:ext cx="37878" cy="32451"/>
                <a:chOff x="5431534" y="3632932"/>
                <a:chExt cx="37878" cy="32451"/>
              </a:xfrm>
            </p:grpSpPr>
            <p:sp>
              <p:nvSpPr>
                <p:cNvPr id="3793" name="Google Shape;3793;p4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47"/>
              <p:cNvGrpSpPr/>
              <p:nvPr/>
            </p:nvGrpSpPr>
            <p:grpSpPr>
              <a:xfrm>
                <a:off x="5540755" y="3544829"/>
                <a:ext cx="37783" cy="32357"/>
                <a:chOff x="5540755" y="3544829"/>
                <a:chExt cx="37783" cy="32357"/>
              </a:xfrm>
            </p:grpSpPr>
            <p:sp>
              <p:nvSpPr>
                <p:cNvPr id="3796" name="Google Shape;3796;p4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47"/>
              <p:cNvGrpSpPr/>
              <p:nvPr/>
            </p:nvGrpSpPr>
            <p:grpSpPr>
              <a:xfrm>
                <a:off x="5579293" y="3412107"/>
                <a:ext cx="37776" cy="32357"/>
                <a:chOff x="5579293" y="3412107"/>
                <a:chExt cx="37776" cy="32357"/>
              </a:xfrm>
            </p:grpSpPr>
            <p:sp>
              <p:nvSpPr>
                <p:cNvPr id="3799" name="Google Shape;3799;p4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47"/>
              <p:cNvGrpSpPr/>
              <p:nvPr/>
            </p:nvGrpSpPr>
            <p:grpSpPr>
              <a:xfrm>
                <a:off x="5801346" y="3284615"/>
                <a:ext cx="37783" cy="32357"/>
                <a:chOff x="5801346" y="3284615"/>
                <a:chExt cx="37783" cy="32357"/>
              </a:xfrm>
            </p:grpSpPr>
            <p:sp>
              <p:nvSpPr>
                <p:cNvPr id="3802" name="Google Shape;3802;p4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47"/>
              <p:cNvGrpSpPr/>
              <p:nvPr/>
            </p:nvGrpSpPr>
            <p:grpSpPr>
              <a:xfrm>
                <a:off x="5763578" y="3399067"/>
                <a:ext cx="37776" cy="32364"/>
                <a:chOff x="5763578" y="3399067"/>
                <a:chExt cx="37776" cy="32364"/>
              </a:xfrm>
            </p:grpSpPr>
            <p:sp>
              <p:nvSpPr>
                <p:cNvPr id="3805" name="Google Shape;3805;p4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47"/>
              <p:cNvGrpSpPr/>
              <p:nvPr/>
            </p:nvGrpSpPr>
            <p:grpSpPr>
              <a:xfrm>
                <a:off x="5395858" y="3230952"/>
                <a:ext cx="37776" cy="32364"/>
                <a:chOff x="5395858" y="3230952"/>
                <a:chExt cx="37776" cy="32364"/>
              </a:xfrm>
            </p:grpSpPr>
            <p:sp>
              <p:nvSpPr>
                <p:cNvPr id="3808" name="Google Shape;3808;p4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47"/>
              <p:cNvGrpSpPr/>
              <p:nvPr/>
            </p:nvGrpSpPr>
            <p:grpSpPr>
              <a:xfrm>
                <a:off x="5264088" y="3188237"/>
                <a:ext cx="37776" cy="32357"/>
                <a:chOff x="5264088" y="3188237"/>
                <a:chExt cx="37776" cy="32357"/>
              </a:xfrm>
            </p:grpSpPr>
            <p:sp>
              <p:nvSpPr>
                <p:cNvPr id="3811" name="Google Shape;3811;p4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47"/>
              <p:cNvGrpSpPr/>
              <p:nvPr/>
            </p:nvGrpSpPr>
            <p:grpSpPr>
              <a:xfrm>
                <a:off x="5585758" y="3237425"/>
                <a:ext cx="37878" cy="32357"/>
                <a:chOff x="5585758" y="3237425"/>
                <a:chExt cx="37878" cy="32357"/>
              </a:xfrm>
            </p:grpSpPr>
            <p:sp>
              <p:nvSpPr>
                <p:cNvPr id="3814" name="Google Shape;3814;p4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47"/>
              <p:cNvGrpSpPr/>
              <p:nvPr/>
            </p:nvGrpSpPr>
            <p:grpSpPr>
              <a:xfrm>
                <a:off x="4874196" y="3291088"/>
                <a:ext cx="37878" cy="32451"/>
                <a:chOff x="4874196" y="3291088"/>
                <a:chExt cx="37878" cy="32451"/>
              </a:xfrm>
            </p:grpSpPr>
            <p:sp>
              <p:nvSpPr>
                <p:cNvPr id="3817" name="Google Shape;3817;p4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9" name="Google Shape;3819;p47"/>
              <p:cNvGrpSpPr/>
              <p:nvPr/>
            </p:nvGrpSpPr>
            <p:grpSpPr>
              <a:xfrm>
                <a:off x="5197770" y="3785466"/>
                <a:ext cx="37783" cy="32427"/>
                <a:chOff x="5197770" y="3785466"/>
                <a:chExt cx="37783" cy="32427"/>
              </a:xfrm>
            </p:grpSpPr>
            <p:sp>
              <p:nvSpPr>
                <p:cNvPr id="3820" name="Google Shape;3820;p4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47"/>
              <p:cNvGrpSpPr/>
              <p:nvPr/>
            </p:nvGrpSpPr>
            <p:grpSpPr>
              <a:xfrm>
                <a:off x="5177699" y="3492117"/>
                <a:ext cx="37776" cy="32357"/>
                <a:chOff x="5177699" y="3492117"/>
                <a:chExt cx="37776" cy="32357"/>
              </a:xfrm>
            </p:grpSpPr>
            <p:sp>
              <p:nvSpPr>
                <p:cNvPr id="3823" name="Google Shape;3823;p4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5" name="Google Shape;3825;p47"/>
              <p:cNvGrpSpPr/>
              <p:nvPr/>
            </p:nvGrpSpPr>
            <p:grpSpPr>
              <a:xfrm>
                <a:off x="5349431" y="3622346"/>
                <a:ext cx="37870" cy="32380"/>
                <a:chOff x="5349431" y="3622346"/>
                <a:chExt cx="37870" cy="32380"/>
              </a:xfrm>
            </p:grpSpPr>
            <p:sp>
              <p:nvSpPr>
                <p:cNvPr id="3826" name="Google Shape;3826;p4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47"/>
              <p:cNvGrpSpPr/>
              <p:nvPr/>
            </p:nvGrpSpPr>
            <p:grpSpPr>
              <a:xfrm>
                <a:off x="5068855" y="3563980"/>
                <a:ext cx="53954" cy="46223"/>
                <a:chOff x="5068855" y="3563980"/>
                <a:chExt cx="53954" cy="46223"/>
              </a:xfrm>
            </p:grpSpPr>
            <p:sp>
              <p:nvSpPr>
                <p:cNvPr id="3829" name="Google Shape;3829;p4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1" name="Google Shape;3831;p47"/>
              <p:cNvGrpSpPr/>
              <p:nvPr/>
            </p:nvGrpSpPr>
            <p:grpSpPr>
              <a:xfrm>
                <a:off x="5037654" y="3392507"/>
                <a:ext cx="37870" cy="32451"/>
                <a:chOff x="5037654" y="3392507"/>
                <a:chExt cx="37870" cy="32451"/>
              </a:xfrm>
            </p:grpSpPr>
            <p:sp>
              <p:nvSpPr>
                <p:cNvPr id="3832" name="Google Shape;3832;p4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47"/>
              <p:cNvGrpSpPr/>
              <p:nvPr/>
            </p:nvGrpSpPr>
            <p:grpSpPr>
              <a:xfrm>
                <a:off x="5456560" y="3368629"/>
                <a:ext cx="37870" cy="32451"/>
                <a:chOff x="5456560" y="3368629"/>
                <a:chExt cx="37870" cy="32451"/>
              </a:xfrm>
            </p:grpSpPr>
            <p:sp>
              <p:nvSpPr>
                <p:cNvPr id="3835" name="Google Shape;3835;p4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47"/>
              <p:cNvGrpSpPr/>
              <p:nvPr/>
            </p:nvGrpSpPr>
            <p:grpSpPr>
              <a:xfrm>
                <a:off x="4755749" y="3501516"/>
                <a:ext cx="46246" cy="39608"/>
                <a:chOff x="4755749" y="3501516"/>
                <a:chExt cx="46246" cy="39608"/>
              </a:xfrm>
            </p:grpSpPr>
            <p:sp>
              <p:nvSpPr>
                <p:cNvPr id="3838" name="Google Shape;3838;p4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47"/>
              <p:cNvGrpSpPr/>
              <p:nvPr/>
            </p:nvGrpSpPr>
            <p:grpSpPr>
              <a:xfrm>
                <a:off x="4681346" y="3485582"/>
                <a:ext cx="37783" cy="32427"/>
                <a:chOff x="4681346" y="3485582"/>
                <a:chExt cx="37783" cy="32427"/>
              </a:xfrm>
            </p:grpSpPr>
            <p:sp>
              <p:nvSpPr>
                <p:cNvPr id="3841" name="Google Shape;3841;p4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47"/>
              <p:cNvGrpSpPr/>
              <p:nvPr/>
            </p:nvGrpSpPr>
            <p:grpSpPr>
              <a:xfrm>
                <a:off x="4767067" y="3291088"/>
                <a:ext cx="37878" cy="32451"/>
                <a:chOff x="4767067" y="3291088"/>
                <a:chExt cx="37878" cy="32451"/>
              </a:xfrm>
            </p:grpSpPr>
            <p:sp>
              <p:nvSpPr>
                <p:cNvPr id="3844" name="Google Shape;3844;p4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47"/>
              <p:cNvGrpSpPr/>
              <p:nvPr/>
            </p:nvGrpSpPr>
            <p:grpSpPr>
              <a:xfrm>
                <a:off x="4687819" y="3405539"/>
                <a:ext cx="37776" cy="32451"/>
                <a:chOff x="4687819" y="3405539"/>
                <a:chExt cx="37776" cy="32451"/>
              </a:xfrm>
            </p:grpSpPr>
            <p:sp>
              <p:nvSpPr>
                <p:cNvPr id="3847" name="Google Shape;3847;p4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47"/>
              <p:cNvGrpSpPr/>
              <p:nvPr/>
            </p:nvGrpSpPr>
            <p:grpSpPr>
              <a:xfrm>
                <a:off x="4923101" y="3444809"/>
                <a:ext cx="52813" cy="45318"/>
                <a:chOff x="4923101" y="3444809"/>
                <a:chExt cx="52813" cy="45318"/>
              </a:xfrm>
            </p:grpSpPr>
            <p:sp>
              <p:nvSpPr>
                <p:cNvPr id="3850" name="Google Shape;3850;p4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47"/>
              <p:cNvGrpSpPr/>
              <p:nvPr/>
            </p:nvGrpSpPr>
            <p:grpSpPr>
              <a:xfrm>
                <a:off x="4846040" y="3654750"/>
                <a:ext cx="31405" cy="26993"/>
                <a:chOff x="4846040" y="3654750"/>
                <a:chExt cx="31405" cy="26993"/>
              </a:xfrm>
            </p:grpSpPr>
            <p:sp>
              <p:nvSpPr>
                <p:cNvPr id="3853" name="Google Shape;3853;p4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47"/>
              <p:cNvGrpSpPr/>
              <p:nvPr/>
            </p:nvGrpSpPr>
            <p:grpSpPr>
              <a:xfrm>
                <a:off x="4925673" y="3691700"/>
                <a:ext cx="40253" cy="34472"/>
                <a:chOff x="4925673" y="3691700"/>
                <a:chExt cx="40253" cy="34472"/>
              </a:xfrm>
            </p:grpSpPr>
            <p:sp>
              <p:nvSpPr>
                <p:cNvPr id="3856" name="Google Shape;3856;p4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47"/>
              <p:cNvGrpSpPr/>
              <p:nvPr/>
            </p:nvGrpSpPr>
            <p:grpSpPr>
              <a:xfrm>
                <a:off x="4894653" y="3740848"/>
                <a:ext cx="31405" cy="26906"/>
                <a:chOff x="4894653" y="3740848"/>
                <a:chExt cx="31405" cy="26906"/>
              </a:xfrm>
            </p:grpSpPr>
            <p:sp>
              <p:nvSpPr>
                <p:cNvPr id="3859" name="Google Shape;3859;p4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47"/>
              <p:cNvGrpSpPr/>
              <p:nvPr/>
            </p:nvGrpSpPr>
            <p:grpSpPr>
              <a:xfrm>
                <a:off x="4962300" y="3696348"/>
                <a:ext cx="38255" cy="32773"/>
                <a:chOff x="4962300" y="3696348"/>
                <a:chExt cx="38255" cy="32773"/>
              </a:xfrm>
            </p:grpSpPr>
            <p:sp>
              <p:nvSpPr>
                <p:cNvPr id="3862" name="Google Shape;3862;p4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47"/>
              <p:cNvGrpSpPr/>
              <p:nvPr/>
            </p:nvGrpSpPr>
            <p:grpSpPr>
              <a:xfrm>
                <a:off x="4980185" y="3743349"/>
                <a:ext cx="31499" cy="26969"/>
                <a:chOff x="4980185" y="3743349"/>
                <a:chExt cx="31499" cy="26969"/>
              </a:xfrm>
            </p:grpSpPr>
            <p:sp>
              <p:nvSpPr>
                <p:cNvPr id="3865" name="Google Shape;3865;p4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47"/>
              <p:cNvGrpSpPr/>
              <p:nvPr/>
            </p:nvGrpSpPr>
            <p:grpSpPr>
              <a:xfrm>
                <a:off x="5013768" y="3734312"/>
                <a:ext cx="31499" cy="26969"/>
                <a:chOff x="5013768" y="3734312"/>
                <a:chExt cx="31499" cy="26969"/>
              </a:xfrm>
            </p:grpSpPr>
            <p:sp>
              <p:nvSpPr>
                <p:cNvPr id="3868" name="Google Shape;3868;p4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0" name="Google Shape;3870;p47"/>
              <p:cNvGrpSpPr/>
              <p:nvPr/>
            </p:nvGrpSpPr>
            <p:grpSpPr>
              <a:xfrm>
                <a:off x="5036703" y="3764545"/>
                <a:ext cx="31499" cy="26898"/>
                <a:chOff x="5036703" y="3764545"/>
                <a:chExt cx="31499" cy="26898"/>
              </a:xfrm>
            </p:grpSpPr>
            <p:sp>
              <p:nvSpPr>
                <p:cNvPr id="3871" name="Google Shape;3871;p4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3" name="Google Shape;3873;p47"/>
              <p:cNvGrpSpPr/>
              <p:nvPr/>
            </p:nvGrpSpPr>
            <p:grpSpPr>
              <a:xfrm>
                <a:off x="4953546" y="3768352"/>
                <a:ext cx="31405" cy="26898"/>
                <a:chOff x="4953546" y="3768352"/>
                <a:chExt cx="31405" cy="26898"/>
              </a:xfrm>
            </p:grpSpPr>
            <p:sp>
              <p:nvSpPr>
                <p:cNvPr id="3874" name="Google Shape;3874;p4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6" name="Google Shape;3876;p47"/>
              <p:cNvGrpSpPr/>
              <p:nvPr/>
            </p:nvGrpSpPr>
            <p:grpSpPr>
              <a:xfrm>
                <a:off x="4964770" y="3814016"/>
                <a:ext cx="31499" cy="26993"/>
                <a:chOff x="4964770" y="3814016"/>
                <a:chExt cx="31499" cy="26993"/>
              </a:xfrm>
            </p:grpSpPr>
            <p:sp>
              <p:nvSpPr>
                <p:cNvPr id="3877" name="Google Shape;3877;p4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9" name="Google Shape;3879;p47"/>
              <p:cNvGrpSpPr/>
              <p:nvPr/>
            </p:nvGrpSpPr>
            <p:grpSpPr>
              <a:xfrm>
                <a:off x="4923290" y="3800504"/>
                <a:ext cx="31468" cy="26898"/>
                <a:chOff x="4923290" y="3800504"/>
                <a:chExt cx="31468" cy="26898"/>
              </a:xfrm>
            </p:grpSpPr>
            <p:sp>
              <p:nvSpPr>
                <p:cNvPr id="3880" name="Google Shape;3880;p4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47"/>
              <p:cNvGrpSpPr/>
              <p:nvPr/>
            </p:nvGrpSpPr>
            <p:grpSpPr>
              <a:xfrm>
                <a:off x="5108534" y="3650943"/>
                <a:ext cx="31405" cy="26993"/>
                <a:chOff x="5108534" y="3650943"/>
                <a:chExt cx="31405" cy="26993"/>
              </a:xfrm>
            </p:grpSpPr>
            <p:sp>
              <p:nvSpPr>
                <p:cNvPr id="3883" name="Google Shape;3883;p4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5" name="Google Shape;3885;p47"/>
              <p:cNvGrpSpPr/>
              <p:nvPr/>
            </p:nvGrpSpPr>
            <p:grpSpPr>
              <a:xfrm>
                <a:off x="5119380" y="3760739"/>
                <a:ext cx="31499" cy="26993"/>
                <a:chOff x="5119380" y="3760739"/>
                <a:chExt cx="31499" cy="26993"/>
              </a:xfrm>
            </p:grpSpPr>
            <p:sp>
              <p:nvSpPr>
                <p:cNvPr id="3886" name="Google Shape;3886;p4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8" name="Google Shape;3888;p47"/>
              <p:cNvGrpSpPr/>
              <p:nvPr/>
            </p:nvGrpSpPr>
            <p:grpSpPr>
              <a:xfrm>
                <a:off x="5119380" y="3788235"/>
                <a:ext cx="31499" cy="26993"/>
                <a:chOff x="5119380" y="3788235"/>
                <a:chExt cx="31499" cy="26993"/>
              </a:xfrm>
            </p:grpSpPr>
            <p:sp>
              <p:nvSpPr>
                <p:cNvPr id="3889" name="Google Shape;3889;p4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47"/>
              <p:cNvGrpSpPr/>
              <p:nvPr/>
            </p:nvGrpSpPr>
            <p:grpSpPr>
              <a:xfrm>
                <a:off x="5158005" y="3875284"/>
                <a:ext cx="31405" cy="27001"/>
                <a:chOff x="5158005" y="3875284"/>
                <a:chExt cx="31405" cy="27001"/>
              </a:xfrm>
            </p:grpSpPr>
            <p:sp>
              <p:nvSpPr>
                <p:cNvPr id="3892" name="Google Shape;3892;p4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47"/>
              <p:cNvGrpSpPr/>
              <p:nvPr/>
            </p:nvGrpSpPr>
            <p:grpSpPr>
              <a:xfrm>
                <a:off x="5233163" y="3764545"/>
                <a:ext cx="31499" cy="26898"/>
                <a:chOff x="5233163" y="3764545"/>
                <a:chExt cx="31499" cy="26898"/>
              </a:xfrm>
            </p:grpSpPr>
            <p:sp>
              <p:nvSpPr>
                <p:cNvPr id="3895" name="Google Shape;3895;p4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47"/>
              <p:cNvGrpSpPr/>
              <p:nvPr/>
            </p:nvGrpSpPr>
            <p:grpSpPr>
              <a:xfrm>
                <a:off x="5276168" y="3805545"/>
                <a:ext cx="31499" cy="26906"/>
                <a:chOff x="5276168" y="3805545"/>
                <a:chExt cx="31499" cy="26906"/>
              </a:xfrm>
            </p:grpSpPr>
            <p:sp>
              <p:nvSpPr>
                <p:cNvPr id="3898" name="Google Shape;3898;p4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47"/>
              <p:cNvGrpSpPr/>
              <p:nvPr/>
            </p:nvGrpSpPr>
            <p:grpSpPr>
              <a:xfrm>
                <a:off x="5294053" y="3851933"/>
                <a:ext cx="31405" cy="26945"/>
                <a:chOff x="5294053" y="3851933"/>
                <a:chExt cx="31405" cy="26945"/>
              </a:xfrm>
            </p:grpSpPr>
            <p:sp>
              <p:nvSpPr>
                <p:cNvPr id="3901" name="Google Shape;3901;p4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47"/>
              <p:cNvGrpSpPr/>
              <p:nvPr/>
            </p:nvGrpSpPr>
            <p:grpSpPr>
              <a:xfrm>
                <a:off x="5341723" y="3851902"/>
                <a:ext cx="31405" cy="26977"/>
                <a:chOff x="5341723" y="3851902"/>
                <a:chExt cx="31405" cy="26977"/>
              </a:xfrm>
            </p:grpSpPr>
            <p:sp>
              <p:nvSpPr>
                <p:cNvPr id="3904" name="Google Shape;3904;p4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47"/>
              <p:cNvGrpSpPr/>
              <p:nvPr/>
            </p:nvGrpSpPr>
            <p:grpSpPr>
              <a:xfrm>
                <a:off x="5054871" y="3507855"/>
                <a:ext cx="31405" cy="26993"/>
                <a:chOff x="5054871" y="3507855"/>
                <a:chExt cx="31405" cy="26993"/>
              </a:xfrm>
            </p:grpSpPr>
            <p:sp>
              <p:nvSpPr>
                <p:cNvPr id="3907" name="Google Shape;3907;p4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9" name="Google Shape;3909;p47"/>
              <p:cNvGrpSpPr/>
              <p:nvPr/>
            </p:nvGrpSpPr>
            <p:grpSpPr>
              <a:xfrm>
                <a:off x="4876579" y="3675325"/>
                <a:ext cx="31405" cy="26969"/>
                <a:chOff x="4876579" y="3675325"/>
                <a:chExt cx="31405" cy="26969"/>
              </a:xfrm>
            </p:grpSpPr>
            <p:sp>
              <p:nvSpPr>
                <p:cNvPr id="3910" name="Google Shape;3910;p4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47"/>
              <p:cNvGrpSpPr/>
              <p:nvPr/>
            </p:nvGrpSpPr>
            <p:grpSpPr>
              <a:xfrm>
                <a:off x="4842233" y="3688333"/>
                <a:ext cx="31405" cy="26993"/>
                <a:chOff x="4842233" y="3688333"/>
                <a:chExt cx="31405" cy="26993"/>
              </a:xfrm>
            </p:grpSpPr>
            <p:sp>
              <p:nvSpPr>
                <p:cNvPr id="3913" name="Google Shape;3913;p4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5" name="Google Shape;3915;p47"/>
              <p:cNvGrpSpPr/>
              <p:nvPr/>
            </p:nvGrpSpPr>
            <p:grpSpPr>
              <a:xfrm>
                <a:off x="5187876" y="3608032"/>
                <a:ext cx="31405" cy="27001"/>
                <a:chOff x="5187876" y="3608032"/>
                <a:chExt cx="31405" cy="27001"/>
              </a:xfrm>
            </p:grpSpPr>
            <p:sp>
              <p:nvSpPr>
                <p:cNvPr id="3916" name="Google Shape;3916;p4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8" name="Google Shape;3918;p4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0" name="Google Shape;3920;p47"/>
              <p:cNvGrpSpPr/>
              <p:nvPr/>
            </p:nvGrpSpPr>
            <p:grpSpPr>
              <a:xfrm>
                <a:off x="5269224" y="3304167"/>
                <a:ext cx="40253" cy="34402"/>
                <a:chOff x="5269224" y="3304167"/>
                <a:chExt cx="40253" cy="34402"/>
              </a:xfrm>
            </p:grpSpPr>
            <p:sp>
              <p:nvSpPr>
                <p:cNvPr id="3921" name="Google Shape;3921;p4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47"/>
              <p:cNvGrpSpPr/>
              <p:nvPr/>
            </p:nvGrpSpPr>
            <p:grpSpPr>
              <a:xfrm>
                <a:off x="5327354" y="3476615"/>
                <a:ext cx="49864" cy="42723"/>
                <a:chOff x="5327354" y="3476615"/>
                <a:chExt cx="49864" cy="42723"/>
              </a:xfrm>
            </p:grpSpPr>
            <p:sp>
              <p:nvSpPr>
                <p:cNvPr id="3924" name="Google Shape;3924;p4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6" name="Google Shape;3926;p4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8" name="Google Shape;3928;p47"/>
              <p:cNvGrpSpPr/>
              <p:nvPr/>
            </p:nvGrpSpPr>
            <p:grpSpPr>
              <a:xfrm>
                <a:off x="5341723" y="3775957"/>
                <a:ext cx="31405" cy="26898"/>
                <a:chOff x="5341723" y="3775957"/>
                <a:chExt cx="31405" cy="26898"/>
              </a:xfrm>
            </p:grpSpPr>
            <p:sp>
              <p:nvSpPr>
                <p:cNvPr id="3929" name="Google Shape;3929;p4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47"/>
              <p:cNvGrpSpPr/>
              <p:nvPr/>
            </p:nvGrpSpPr>
            <p:grpSpPr>
              <a:xfrm>
                <a:off x="5439053" y="3699274"/>
                <a:ext cx="31405" cy="26898"/>
                <a:chOff x="5439053" y="3699274"/>
                <a:chExt cx="31405" cy="26898"/>
              </a:xfrm>
            </p:grpSpPr>
            <p:sp>
              <p:nvSpPr>
                <p:cNvPr id="3932" name="Google Shape;3932;p4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47"/>
              <p:cNvGrpSpPr/>
              <p:nvPr/>
            </p:nvGrpSpPr>
            <p:grpSpPr>
              <a:xfrm>
                <a:off x="5412414" y="3622307"/>
                <a:ext cx="31499" cy="26993"/>
                <a:chOff x="5412414" y="3622307"/>
                <a:chExt cx="31499" cy="26993"/>
              </a:xfrm>
            </p:grpSpPr>
            <p:sp>
              <p:nvSpPr>
                <p:cNvPr id="3935" name="Google Shape;3935;p4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7" name="Google Shape;3937;p47"/>
              <p:cNvGrpSpPr/>
              <p:nvPr/>
            </p:nvGrpSpPr>
            <p:grpSpPr>
              <a:xfrm>
                <a:off x="5476254" y="3473949"/>
                <a:ext cx="26835" cy="26930"/>
                <a:chOff x="5476254" y="3473949"/>
                <a:chExt cx="26835" cy="26930"/>
              </a:xfrm>
            </p:grpSpPr>
            <p:sp>
              <p:nvSpPr>
                <p:cNvPr id="3938" name="Google Shape;3938;p4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47"/>
              <p:cNvGrpSpPr/>
              <p:nvPr/>
            </p:nvGrpSpPr>
            <p:grpSpPr>
              <a:xfrm>
                <a:off x="5564547" y="3481594"/>
                <a:ext cx="31397" cy="26898"/>
                <a:chOff x="5564547" y="3481594"/>
                <a:chExt cx="31397" cy="26898"/>
              </a:xfrm>
            </p:grpSpPr>
            <p:sp>
              <p:nvSpPr>
                <p:cNvPr id="3941" name="Google Shape;3941;p4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47"/>
              <p:cNvGrpSpPr/>
              <p:nvPr/>
            </p:nvGrpSpPr>
            <p:grpSpPr>
              <a:xfrm>
                <a:off x="5534101" y="3470174"/>
                <a:ext cx="31397" cy="26906"/>
                <a:chOff x="5534101" y="3470174"/>
                <a:chExt cx="31397" cy="26906"/>
              </a:xfrm>
            </p:grpSpPr>
            <p:sp>
              <p:nvSpPr>
                <p:cNvPr id="3944" name="Google Shape;3944;p4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47"/>
              <p:cNvGrpSpPr/>
              <p:nvPr/>
            </p:nvGrpSpPr>
            <p:grpSpPr>
              <a:xfrm>
                <a:off x="5610879" y="3314486"/>
                <a:ext cx="31499" cy="26938"/>
                <a:chOff x="5610879" y="3314486"/>
                <a:chExt cx="31499" cy="26938"/>
              </a:xfrm>
            </p:grpSpPr>
            <p:sp>
              <p:nvSpPr>
                <p:cNvPr id="3947" name="Google Shape;3947;p4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47"/>
              <p:cNvGrpSpPr/>
              <p:nvPr/>
            </p:nvGrpSpPr>
            <p:grpSpPr>
              <a:xfrm>
                <a:off x="4834525" y="3501382"/>
                <a:ext cx="31499" cy="26898"/>
                <a:chOff x="4834525" y="3501382"/>
                <a:chExt cx="31499" cy="26898"/>
              </a:xfrm>
            </p:grpSpPr>
            <p:sp>
              <p:nvSpPr>
                <p:cNvPr id="3950" name="Google Shape;3950;p4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47"/>
              <p:cNvGrpSpPr/>
              <p:nvPr/>
            </p:nvGrpSpPr>
            <p:grpSpPr>
              <a:xfrm>
                <a:off x="4898460" y="3580158"/>
                <a:ext cx="31405" cy="26898"/>
                <a:chOff x="4898460" y="3580158"/>
                <a:chExt cx="31405" cy="26898"/>
              </a:xfrm>
            </p:grpSpPr>
            <p:sp>
              <p:nvSpPr>
                <p:cNvPr id="3953" name="Google Shape;3953;p4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47"/>
              <p:cNvGrpSpPr/>
              <p:nvPr/>
            </p:nvGrpSpPr>
            <p:grpSpPr>
              <a:xfrm>
                <a:off x="4882667" y="3608032"/>
                <a:ext cx="31499" cy="27001"/>
                <a:chOff x="4882667" y="3608032"/>
                <a:chExt cx="31499" cy="27001"/>
              </a:xfrm>
            </p:grpSpPr>
            <p:sp>
              <p:nvSpPr>
                <p:cNvPr id="3956" name="Google Shape;3956;p4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47"/>
              <p:cNvGrpSpPr/>
              <p:nvPr/>
            </p:nvGrpSpPr>
            <p:grpSpPr>
              <a:xfrm>
                <a:off x="4843373" y="3631407"/>
                <a:ext cx="16273" cy="16186"/>
                <a:chOff x="4843373" y="3631407"/>
                <a:chExt cx="16273" cy="16186"/>
              </a:xfrm>
            </p:grpSpPr>
            <p:sp>
              <p:nvSpPr>
                <p:cNvPr id="3959" name="Google Shape;3959;p4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47"/>
              <p:cNvGrpSpPr/>
              <p:nvPr/>
            </p:nvGrpSpPr>
            <p:grpSpPr>
              <a:xfrm>
                <a:off x="4727773" y="3591578"/>
                <a:ext cx="31499" cy="26898"/>
                <a:chOff x="4727773" y="3591578"/>
                <a:chExt cx="31499" cy="26898"/>
              </a:xfrm>
            </p:grpSpPr>
            <p:sp>
              <p:nvSpPr>
                <p:cNvPr id="3962" name="Google Shape;3962;p4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4" name="Google Shape;3964;p4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6" name="Google Shape;3966;p47"/>
              <p:cNvGrpSpPr/>
              <p:nvPr/>
            </p:nvGrpSpPr>
            <p:grpSpPr>
              <a:xfrm>
                <a:off x="4609421" y="3577398"/>
                <a:ext cx="31499" cy="27001"/>
                <a:chOff x="4609421" y="3577398"/>
                <a:chExt cx="31499" cy="27001"/>
              </a:xfrm>
            </p:grpSpPr>
            <p:sp>
              <p:nvSpPr>
                <p:cNvPr id="3967" name="Google Shape;3967;p4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47"/>
              <p:cNvGrpSpPr/>
              <p:nvPr/>
            </p:nvGrpSpPr>
            <p:grpSpPr>
              <a:xfrm>
                <a:off x="4649289" y="3577398"/>
                <a:ext cx="31499" cy="27001"/>
                <a:chOff x="4649289" y="3577398"/>
                <a:chExt cx="31499" cy="27001"/>
              </a:xfrm>
            </p:grpSpPr>
            <p:sp>
              <p:nvSpPr>
                <p:cNvPr id="3970" name="Google Shape;3970;p4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47"/>
              <p:cNvGrpSpPr/>
              <p:nvPr/>
            </p:nvGrpSpPr>
            <p:grpSpPr>
              <a:xfrm>
                <a:off x="4605614" y="3639523"/>
                <a:ext cx="31499" cy="26906"/>
                <a:chOff x="4605614" y="3639523"/>
                <a:chExt cx="31499" cy="26906"/>
              </a:xfrm>
            </p:grpSpPr>
            <p:sp>
              <p:nvSpPr>
                <p:cNvPr id="3973" name="Google Shape;3973;p4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47"/>
              <p:cNvGrpSpPr/>
              <p:nvPr/>
            </p:nvGrpSpPr>
            <p:grpSpPr>
              <a:xfrm>
                <a:off x="4785149" y="3618846"/>
                <a:ext cx="26930" cy="26843"/>
                <a:chOff x="4785149" y="3618846"/>
                <a:chExt cx="26930" cy="26843"/>
              </a:xfrm>
            </p:grpSpPr>
            <p:sp>
              <p:nvSpPr>
                <p:cNvPr id="3976" name="Google Shape;3976;p4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47"/>
              <p:cNvGrpSpPr/>
              <p:nvPr/>
            </p:nvGrpSpPr>
            <p:grpSpPr>
              <a:xfrm>
                <a:off x="4810167" y="3601567"/>
                <a:ext cx="31405" cy="26898"/>
                <a:chOff x="4810167" y="3601567"/>
                <a:chExt cx="31405" cy="26898"/>
              </a:xfrm>
            </p:grpSpPr>
            <p:sp>
              <p:nvSpPr>
                <p:cNvPr id="3979" name="Google Shape;3979;p4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47"/>
              <p:cNvGrpSpPr/>
              <p:nvPr/>
            </p:nvGrpSpPr>
            <p:grpSpPr>
              <a:xfrm>
                <a:off x="4831002" y="3373230"/>
                <a:ext cx="31405" cy="26898"/>
                <a:chOff x="4831002" y="3373230"/>
                <a:chExt cx="31405" cy="26898"/>
              </a:xfrm>
            </p:grpSpPr>
            <p:sp>
              <p:nvSpPr>
                <p:cNvPr id="3982" name="Google Shape;3982;p4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47"/>
              <p:cNvGrpSpPr/>
              <p:nvPr/>
            </p:nvGrpSpPr>
            <p:grpSpPr>
              <a:xfrm>
                <a:off x="4719311" y="3355054"/>
                <a:ext cx="31499" cy="27001"/>
                <a:chOff x="4719311" y="3355054"/>
                <a:chExt cx="31499" cy="27001"/>
              </a:xfrm>
            </p:grpSpPr>
            <p:sp>
              <p:nvSpPr>
                <p:cNvPr id="3985" name="Google Shape;3985;p4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47"/>
              <p:cNvGrpSpPr/>
              <p:nvPr/>
            </p:nvGrpSpPr>
            <p:grpSpPr>
              <a:xfrm>
                <a:off x="4798755" y="3450260"/>
                <a:ext cx="26930" cy="26930"/>
                <a:chOff x="4798755" y="3450260"/>
                <a:chExt cx="26930" cy="26930"/>
              </a:xfrm>
            </p:grpSpPr>
            <p:sp>
              <p:nvSpPr>
                <p:cNvPr id="3988" name="Google Shape;3988;p4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47"/>
              <p:cNvGrpSpPr/>
              <p:nvPr/>
            </p:nvGrpSpPr>
            <p:grpSpPr>
              <a:xfrm>
                <a:off x="4645576" y="3467555"/>
                <a:ext cx="31405" cy="26953"/>
                <a:chOff x="4645576" y="3467555"/>
                <a:chExt cx="31405" cy="26953"/>
              </a:xfrm>
            </p:grpSpPr>
            <p:sp>
              <p:nvSpPr>
                <p:cNvPr id="3991" name="Google Shape;3991;p4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47"/>
              <p:cNvGrpSpPr/>
              <p:nvPr/>
            </p:nvGrpSpPr>
            <p:grpSpPr>
              <a:xfrm>
                <a:off x="4687631" y="3583965"/>
                <a:ext cx="31499" cy="26898"/>
                <a:chOff x="4687631" y="3583965"/>
                <a:chExt cx="31499" cy="26898"/>
              </a:xfrm>
            </p:grpSpPr>
            <p:sp>
              <p:nvSpPr>
                <p:cNvPr id="3994" name="Google Shape;3994;p4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47"/>
              <p:cNvGrpSpPr/>
              <p:nvPr/>
            </p:nvGrpSpPr>
            <p:grpSpPr>
              <a:xfrm>
                <a:off x="4719311" y="3471314"/>
                <a:ext cx="31499" cy="27001"/>
                <a:chOff x="4719311" y="3471314"/>
                <a:chExt cx="31499" cy="27001"/>
              </a:xfrm>
            </p:grpSpPr>
            <p:sp>
              <p:nvSpPr>
                <p:cNvPr id="3997" name="Google Shape;3997;p4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47"/>
              <p:cNvGrpSpPr/>
              <p:nvPr/>
            </p:nvGrpSpPr>
            <p:grpSpPr>
              <a:xfrm>
                <a:off x="4719311" y="3434404"/>
                <a:ext cx="31499" cy="26898"/>
                <a:chOff x="4719311" y="3434404"/>
                <a:chExt cx="31499" cy="26898"/>
              </a:xfrm>
            </p:grpSpPr>
            <p:sp>
              <p:nvSpPr>
                <p:cNvPr id="4000" name="Google Shape;4000;p4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47"/>
              <p:cNvGrpSpPr/>
              <p:nvPr/>
            </p:nvGrpSpPr>
            <p:grpSpPr>
              <a:xfrm>
                <a:off x="4768876" y="3401772"/>
                <a:ext cx="31499" cy="26898"/>
                <a:chOff x="4768876" y="3401772"/>
                <a:chExt cx="31499" cy="26898"/>
              </a:xfrm>
            </p:grpSpPr>
            <p:sp>
              <p:nvSpPr>
                <p:cNvPr id="4003" name="Google Shape;4003;p4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47"/>
              <p:cNvGrpSpPr/>
              <p:nvPr/>
            </p:nvGrpSpPr>
            <p:grpSpPr>
              <a:xfrm>
                <a:off x="4762214" y="3471377"/>
                <a:ext cx="26938" cy="26938"/>
                <a:chOff x="4762214" y="3471377"/>
                <a:chExt cx="26938" cy="26938"/>
              </a:xfrm>
            </p:grpSpPr>
            <p:sp>
              <p:nvSpPr>
                <p:cNvPr id="4006" name="Google Shape;4006;p4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47"/>
              <p:cNvGrpSpPr/>
              <p:nvPr/>
            </p:nvGrpSpPr>
            <p:grpSpPr>
              <a:xfrm>
                <a:off x="4790473" y="3344782"/>
                <a:ext cx="31405" cy="26898"/>
                <a:chOff x="4790473" y="3344782"/>
                <a:chExt cx="31405" cy="26898"/>
              </a:xfrm>
            </p:grpSpPr>
            <p:sp>
              <p:nvSpPr>
                <p:cNvPr id="4009" name="Google Shape;4009;p4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47"/>
              <p:cNvGrpSpPr/>
              <p:nvPr/>
            </p:nvGrpSpPr>
            <p:grpSpPr>
              <a:xfrm>
                <a:off x="4823774" y="3950733"/>
                <a:ext cx="37398" cy="32034"/>
                <a:chOff x="4823774" y="3950733"/>
                <a:chExt cx="37398" cy="32034"/>
              </a:xfrm>
            </p:grpSpPr>
            <p:sp>
              <p:nvSpPr>
                <p:cNvPr id="4012" name="Google Shape;4012;p4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47"/>
              <p:cNvGrpSpPr/>
              <p:nvPr/>
            </p:nvGrpSpPr>
            <p:grpSpPr>
              <a:xfrm>
                <a:off x="4823396" y="4110566"/>
                <a:ext cx="31405" cy="26906"/>
                <a:chOff x="4823396" y="4110566"/>
                <a:chExt cx="31405" cy="26906"/>
              </a:xfrm>
            </p:grpSpPr>
            <p:sp>
              <p:nvSpPr>
                <p:cNvPr id="4015" name="Google Shape;4015;p4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7" name="Google Shape;4017;p47"/>
              <p:cNvGrpSpPr/>
              <p:nvPr/>
            </p:nvGrpSpPr>
            <p:grpSpPr>
              <a:xfrm>
                <a:off x="4838332" y="3821150"/>
                <a:ext cx="31499" cy="26898"/>
                <a:chOff x="4838332" y="3821150"/>
                <a:chExt cx="31499" cy="26898"/>
              </a:xfrm>
            </p:grpSpPr>
            <p:sp>
              <p:nvSpPr>
                <p:cNvPr id="4018" name="Google Shape;4018;p4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47"/>
              <p:cNvGrpSpPr/>
              <p:nvPr/>
            </p:nvGrpSpPr>
            <p:grpSpPr>
              <a:xfrm>
                <a:off x="4661275" y="3815007"/>
                <a:ext cx="36824" cy="31523"/>
                <a:chOff x="4661275" y="3815007"/>
                <a:chExt cx="36824" cy="31523"/>
              </a:xfrm>
            </p:grpSpPr>
            <p:sp>
              <p:nvSpPr>
                <p:cNvPr id="4021" name="Google Shape;4021;p4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47"/>
              <p:cNvGrpSpPr/>
              <p:nvPr/>
            </p:nvGrpSpPr>
            <p:grpSpPr>
              <a:xfrm>
                <a:off x="4558998" y="3851037"/>
                <a:ext cx="33591" cy="28699"/>
                <a:chOff x="4558998" y="3851037"/>
                <a:chExt cx="33591" cy="28699"/>
              </a:xfrm>
            </p:grpSpPr>
            <p:sp>
              <p:nvSpPr>
                <p:cNvPr id="4024" name="Google Shape;4024;p4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47"/>
              <p:cNvGrpSpPr/>
              <p:nvPr/>
            </p:nvGrpSpPr>
            <p:grpSpPr>
              <a:xfrm>
                <a:off x="4696762" y="3638587"/>
                <a:ext cx="33591" cy="28794"/>
                <a:chOff x="4696762" y="3638587"/>
                <a:chExt cx="33591" cy="28794"/>
              </a:xfrm>
            </p:grpSpPr>
            <p:sp>
              <p:nvSpPr>
                <p:cNvPr id="4027" name="Google Shape;4027;p4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47"/>
              <p:cNvGrpSpPr/>
              <p:nvPr/>
            </p:nvGrpSpPr>
            <p:grpSpPr>
              <a:xfrm>
                <a:off x="4929479" y="3939140"/>
                <a:ext cx="33497" cy="28692"/>
                <a:chOff x="4929479" y="3939140"/>
                <a:chExt cx="33497" cy="28692"/>
              </a:xfrm>
            </p:grpSpPr>
            <p:sp>
              <p:nvSpPr>
                <p:cNvPr id="4030" name="Google Shape;4030;p4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47"/>
              <p:cNvGrpSpPr/>
              <p:nvPr/>
            </p:nvGrpSpPr>
            <p:grpSpPr>
              <a:xfrm>
                <a:off x="4907119" y="3986039"/>
                <a:ext cx="33497" cy="28699"/>
                <a:chOff x="4907119" y="3986039"/>
                <a:chExt cx="33497" cy="28699"/>
              </a:xfrm>
            </p:grpSpPr>
            <p:sp>
              <p:nvSpPr>
                <p:cNvPr id="4033" name="Google Shape;4033;p4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47"/>
              <p:cNvGrpSpPr/>
              <p:nvPr/>
            </p:nvGrpSpPr>
            <p:grpSpPr>
              <a:xfrm>
                <a:off x="4911783" y="4048102"/>
                <a:ext cx="33591" cy="28762"/>
                <a:chOff x="4911783" y="4048102"/>
                <a:chExt cx="33591" cy="28762"/>
              </a:xfrm>
            </p:grpSpPr>
            <p:sp>
              <p:nvSpPr>
                <p:cNvPr id="4036" name="Google Shape;4036;p4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8" name="Google Shape;4038;p4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0" name="Google Shape;4040;p47"/>
              <p:cNvGrpSpPr/>
              <p:nvPr/>
            </p:nvGrpSpPr>
            <p:grpSpPr>
              <a:xfrm>
                <a:off x="4762623" y="3837847"/>
                <a:ext cx="42416" cy="36273"/>
                <a:chOff x="4762623" y="3837847"/>
                <a:chExt cx="42416" cy="36273"/>
              </a:xfrm>
            </p:grpSpPr>
            <p:sp>
              <p:nvSpPr>
                <p:cNvPr id="4041" name="Google Shape;4041;p4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47"/>
              <p:cNvGrpSpPr/>
              <p:nvPr/>
            </p:nvGrpSpPr>
            <p:grpSpPr>
              <a:xfrm>
                <a:off x="4746044" y="4104966"/>
                <a:ext cx="33497" cy="28699"/>
                <a:chOff x="4746044" y="4104966"/>
                <a:chExt cx="33497" cy="28699"/>
              </a:xfrm>
            </p:grpSpPr>
            <p:sp>
              <p:nvSpPr>
                <p:cNvPr id="4044" name="Google Shape;4044;p4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6" name="Google Shape;4046;p47"/>
              <p:cNvGrpSpPr/>
              <p:nvPr/>
            </p:nvGrpSpPr>
            <p:grpSpPr>
              <a:xfrm>
                <a:off x="4859646" y="4162554"/>
                <a:ext cx="33591" cy="28762"/>
                <a:chOff x="4859646" y="4162554"/>
                <a:chExt cx="33591" cy="28762"/>
              </a:xfrm>
            </p:grpSpPr>
            <p:sp>
              <p:nvSpPr>
                <p:cNvPr id="4047" name="Google Shape;4047;p4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9" name="Google Shape;4049;p47"/>
            <p:cNvGrpSpPr/>
            <p:nvPr/>
          </p:nvGrpSpPr>
          <p:grpSpPr>
            <a:xfrm>
              <a:off x="3597785" y="3274438"/>
              <a:ext cx="855610" cy="1122100"/>
              <a:chOff x="3597785" y="3274438"/>
              <a:chExt cx="855610" cy="1122100"/>
            </a:xfrm>
          </p:grpSpPr>
          <p:grpSp>
            <p:nvGrpSpPr>
              <p:cNvPr id="4050" name="Google Shape;4050;p47"/>
              <p:cNvGrpSpPr/>
              <p:nvPr/>
            </p:nvGrpSpPr>
            <p:grpSpPr>
              <a:xfrm>
                <a:off x="3617857" y="3284717"/>
                <a:ext cx="826785" cy="1099165"/>
                <a:chOff x="3617857" y="3284717"/>
                <a:chExt cx="826785" cy="1099165"/>
              </a:xfrm>
            </p:grpSpPr>
            <p:sp>
              <p:nvSpPr>
                <p:cNvPr id="4051" name="Google Shape;4051;p4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47"/>
              <p:cNvGrpSpPr/>
              <p:nvPr/>
            </p:nvGrpSpPr>
            <p:grpSpPr>
              <a:xfrm>
                <a:off x="4180904" y="4251758"/>
                <a:ext cx="37783" cy="32420"/>
                <a:chOff x="4180904" y="4251758"/>
                <a:chExt cx="37783" cy="32420"/>
              </a:xfrm>
            </p:grpSpPr>
            <p:sp>
              <p:nvSpPr>
                <p:cNvPr id="4108" name="Google Shape;4108;p4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47"/>
              <p:cNvGrpSpPr/>
              <p:nvPr/>
            </p:nvGrpSpPr>
            <p:grpSpPr>
              <a:xfrm>
                <a:off x="4201644" y="4081324"/>
                <a:ext cx="37783" cy="32364"/>
                <a:chOff x="4201644" y="4081324"/>
                <a:chExt cx="37783" cy="32364"/>
              </a:xfrm>
            </p:grpSpPr>
            <p:sp>
              <p:nvSpPr>
                <p:cNvPr id="4111" name="Google Shape;4111;p4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3" name="Google Shape;4113;p47"/>
              <p:cNvGrpSpPr/>
              <p:nvPr/>
            </p:nvGrpSpPr>
            <p:grpSpPr>
              <a:xfrm>
                <a:off x="4284416" y="3887428"/>
                <a:ext cx="37783" cy="32451"/>
                <a:chOff x="4284416" y="3887428"/>
                <a:chExt cx="37783" cy="32451"/>
              </a:xfrm>
            </p:grpSpPr>
            <p:sp>
              <p:nvSpPr>
                <p:cNvPr id="4114" name="Google Shape;4114;p4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47"/>
              <p:cNvGrpSpPr/>
              <p:nvPr/>
            </p:nvGrpSpPr>
            <p:grpSpPr>
              <a:xfrm>
                <a:off x="4223721" y="3860404"/>
                <a:ext cx="37870" cy="32364"/>
                <a:chOff x="4223721" y="3860404"/>
                <a:chExt cx="37870" cy="32364"/>
              </a:xfrm>
            </p:grpSpPr>
            <p:sp>
              <p:nvSpPr>
                <p:cNvPr id="4117" name="Google Shape;4117;p4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47"/>
              <p:cNvGrpSpPr/>
              <p:nvPr/>
            </p:nvGrpSpPr>
            <p:grpSpPr>
              <a:xfrm>
                <a:off x="4104889" y="3699242"/>
                <a:ext cx="37776" cy="32357"/>
                <a:chOff x="4104889" y="3699242"/>
                <a:chExt cx="37776" cy="32357"/>
              </a:xfrm>
            </p:grpSpPr>
            <p:sp>
              <p:nvSpPr>
                <p:cNvPr id="4120" name="Google Shape;4120;p4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47"/>
              <p:cNvGrpSpPr/>
              <p:nvPr/>
            </p:nvGrpSpPr>
            <p:grpSpPr>
              <a:xfrm>
                <a:off x="4143608" y="3475121"/>
                <a:ext cx="37878" cy="32420"/>
                <a:chOff x="4143608" y="3475121"/>
                <a:chExt cx="37878" cy="32420"/>
              </a:xfrm>
            </p:grpSpPr>
            <p:sp>
              <p:nvSpPr>
                <p:cNvPr id="4123" name="Google Shape;4123;p4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47"/>
              <p:cNvGrpSpPr/>
              <p:nvPr/>
            </p:nvGrpSpPr>
            <p:grpSpPr>
              <a:xfrm>
                <a:off x="4217248" y="3570893"/>
                <a:ext cx="37776" cy="32364"/>
                <a:chOff x="4217248" y="3570893"/>
                <a:chExt cx="37776" cy="32364"/>
              </a:xfrm>
            </p:grpSpPr>
            <p:sp>
              <p:nvSpPr>
                <p:cNvPr id="4126" name="Google Shape;4126;p4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47"/>
              <p:cNvGrpSpPr/>
              <p:nvPr/>
            </p:nvGrpSpPr>
            <p:grpSpPr>
              <a:xfrm>
                <a:off x="4255307" y="3431612"/>
                <a:ext cx="37776" cy="32451"/>
                <a:chOff x="4255307" y="3431612"/>
                <a:chExt cx="37776" cy="32451"/>
              </a:xfrm>
            </p:grpSpPr>
            <p:sp>
              <p:nvSpPr>
                <p:cNvPr id="4129" name="Google Shape;4129;p4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47"/>
              <p:cNvGrpSpPr/>
              <p:nvPr/>
            </p:nvGrpSpPr>
            <p:grpSpPr>
              <a:xfrm>
                <a:off x="3853052" y="3577398"/>
                <a:ext cx="37776" cy="32420"/>
                <a:chOff x="3853052" y="3577398"/>
                <a:chExt cx="37776" cy="32420"/>
              </a:xfrm>
            </p:grpSpPr>
            <p:sp>
              <p:nvSpPr>
                <p:cNvPr id="4132" name="Google Shape;4132;p4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47"/>
              <p:cNvGrpSpPr/>
              <p:nvPr/>
            </p:nvGrpSpPr>
            <p:grpSpPr>
              <a:xfrm>
                <a:off x="4039908" y="3412107"/>
                <a:ext cx="37776" cy="32357"/>
                <a:chOff x="4039908" y="3412107"/>
                <a:chExt cx="37776" cy="32357"/>
              </a:xfrm>
            </p:grpSpPr>
            <p:sp>
              <p:nvSpPr>
                <p:cNvPr id="4135" name="Google Shape;4135;p4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47"/>
              <p:cNvGrpSpPr/>
              <p:nvPr/>
            </p:nvGrpSpPr>
            <p:grpSpPr>
              <a:xfrm>
                <a:off x="4017360" y="3342061"/>
                <a:ext cx="37870" cy="32380"/>
                <a:chOff x="4017360" y="3342061"/>
                <a:chExt cx="37870" cy="32380"/>
              </a:xfrm>
            </p:grpSpPr>
            <p:sp>
              <p:nvSpPr>
                <p:cNvPr id="4138" name="Google Shape;4138;p4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4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2" name="Google Shape;4142;p47"/>
              <p:cNvGrpSpPr/>
              <p:nvPr/>
            </p:nvGrpSpPr>
            <p:grpSpPr>
              <a:xfrm>
                <a:off x="3750870" y="3418650"/>
                <a:ext cx="37776" cy="32380"/>
                <a:chOff x="3750870" y="3418650"/>
                <a:chExt cx="37776" cy="32380"/>
              </a:xfrm>
            </p:grpSpPr>
            <p:sp>
              <p:nvSpPr>
                <p:cNvPr id="4143" name="Google Shape;4143;p4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47"/>
              <p:cNvGrpSpPr/>
              <p:nvPr/>
            </p:nvGrpSpPr>
            <p:grpSpPr>
              <a:xfrm>
                <a:off x="3632509" y="3274438"/>
                <a:ext cx="37783" cy="32357"/>
                <a:chOff x="3632509" y="3274438"/>
                <a:chExt cx="37783" cy="32357"/>
              </a:xfrm>
            </p:grpSpPr>
            <p:sp>
              <p:nvSpPr>
                <p:cNvPr id="4146" name="Google Shape;4146;p4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47"/>
              <p:cNvGrpSpPr/>
              <p:nvPr/>
            </p:nvGrpSpPr>
            <p:grpSpPr>
              <a:xfrm>
                <a:off x="3906424" y="3297561"/>
                <a:ext cx="37776" cy="32451"/>
                <a:chOff x="3906424" y="3297561"/>
                <a:chExt cx="37776" cy="32451"/>
              </a:xfrm>
            </p:grpSpPr>
            <p:sp>
              <p:nvSpPr>
                <p:cNvPr id="4149" name="Google Shape;4149;p4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47"/>
              <p:cNvGrpSpPr/>
              <p:nvPr/>
            </p:nvGrpSpPr>
            <p:grpSpPr>
              <a:xfrm>
                <a:off x="3866084" y="3412107"/>
                <a:ext cx="37776" cy="32357"/>
                <a:chOff x="3866084" y="3412107"/>
                <a:chExt cx="37776" cy="32357"/>
              </a:xfrm>
            </p:grpSpPr>
            <p:sp>
              <p:nvSpPr>
                <p:cNvPr id="4152" name="Google Shape;4152;p4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47"/>
              <p:cNvGrpSpPr/>
              <p:nvPr/>
            </p:nvGrpSpPr>
            <p:grpSpPr>
              <a:xfrm>
                <a:off x="4023919" y="3766409"/>
                <a:ext cx="37783" cy="32357"/>
                <a:chOff x="4023919" y="3766409"/>
                <a:chExt cx="37783" cy="32357"/>
              </a:xfrm>
            </p:grpSpPr>
            <p:sp>
              <p:nvSpPr>
                <p:cNvPr id="4155" name="Google Shape;4155;p4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47"/>
              <p:cNvGrpSpPr/>
              <p:nvPr/>
            </p:nvGrpSpPr>
            <p:grpSpPr>
              <a:xfrm>
                <a:off x="3973882" y="3779449"/>
                <a:ext cx="37776" cy="32357"/>
                <a:chOff x="3973882" y="3779449"/>
                <a:chExt cx="37776" cy="32357"/>
              </a:xfrm>
            </p:grpSpPr>
            <p:sp>
              <p:nvSpPr>
                <p:cNvPr id="4158" name="Google Shape;4158;p4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47"/>
              <p:cNvGrpSpPr/>
              <p:nvPr/>
            </p:nvGrpSpPr>
            <p:grpSpPr>
              <a:xfrm>
                <a:off x="4073398" y="3838028"/>
                <a:ext cx="37776" cy="32380"/>
                <a:chOff x="4073398" y="3838028"/>
                <a:chExt cx="37776" cy="32380"/>
              </a:xfrm>
            </p:grpSpPr>
            <p:sp>
              <p:nvSpPr>
                <p:cNvPr id="4161" name="Google Shape;4161;p4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47"/>
              <p:cNvGrpSpPr/>
              <p:nvPr/>
            </p:nvGrpSpPr>
            <p:grpSpPr>
              <a:xfrm>
                <a:off x="4342672" y="4144496"/>
                <a:ext cx="37752" cy="32364"/>
                <a:chOff x="4342672" y="4144496"/>
                <a:chExt cx="37752" cy="32364"/>
              </a:xfrm>
            </p:grpSpPr>
            <p:sp>
              <p:nvSpPr>
                <p:cNvPr id="4164" name="Google Shape;4164;p4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47"/>
              <p:cNvGrpSpPr/>
              <p:nvPr/>
            </p:nvGrpSpPr>
            <p:grpSpPr>
              <a:xfrm>
                <a:off x="4406386" y="4056872"/>
                <a:ext cx="37783" cy="32364"/>
                <a:chOff x="4406386" y="4056872"/>
                <a:chExt cx="37783" cy="32364"/>
              </a:xfrm>
            </p:grpSpPr>
            <p:sp>
              <p:nvSpPr>
                <p:cNvPr id="4167" name="Google Shape;4167;p4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47"/>
              <p:cNvGrpSpPr/>
              <p:nvPr/>
            </p:nvGrpSpPr>
            <p:grpSpPr>
              <a:xfrm>
                <a:off x="4284416" y="4245254"/>
                <a:ext cx="37783" cy="32357"/>
                <a:chOff x="4284416" y="4245254"/>
                <a:chExt cx="37783" cy="32357"/>
              </a:xfrm>
            </p:grpSpPr>
            <p:sp>
              <p:nvSpPr>
                <p:cNvPr id="4170" name="Google Shape;4170;p4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47"/>
              <p:cNvGrpSpPr/>
              <p:nvPr/>
            </p:nvGrpSpPr>
            <p:grpSpPr>
              <a:xfrm>
                <a:off x="4219057" y="4331258"/>
                <a:ext cx="37776" cy="32364"/>
                <a:chOff x="4219057" y="4331258"/>
                <a:chExt cx="37776" cy="32364"/>
              </a:xfrm>
            </p:grpSpPr>
            <p:sp>
              <p:nvSpPr>
                <p:cNvPr id="4173" name="Google Shape;4173;p4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47"/>
              <p:cNvGrpSpPr/>
              <p:nvPr/>
            </p:nvGrpSpPr>
            <p:grpSpPr>
              <a:xfrm>
                <a:off x="4204122" y="4141688"/>
                <a:ext cx="33497" cy="28699"/>
                <a:chOff x="4204122" y="4141688"/>
                <a:chExt cx="33497" cy="28699"/>
              </a:xfrm>
            </p:grpSpPr>
            <p:sp>
              <p:nvSpPr>
                <p:cNvPr id="4176" name="Google Shape;4176;p4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47"/>
              <p:cNvGrpSpPr/>
              <p:nvPr/>
            </p:nvGrpSpPr>
            <p:grpSpPr>
              <a:xfrm>
                <a:off x="4301546" y="4003869"/>
                <a:ext cx="38916" cy="33324"/>
                <a:chOff x="4301546" y="4003869"/>
                <a:chExt cx="38916" cy="33324"/>
              </a:xfrm>
            </p:grpSpPr>
            <p:sp>
              <p:nvSpPr>
                <p:cNvPr id="4179" name="Google Shape;4179;p4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47"/>
              <p:cNvGrpSpPr/>
              <p:nvPr/>
            </p:nvGrpSpPr>
            <p:grpSpPr>
              <a:xfrm>
                <a:off x="4210681" y="3924669"/>
                <a:ext cx="36549" cy="31366"/>
                <a:chOff x="4210681" y="3924669"/>
                <a:chExt cx="36549" cy="31366"/>
              </a:xfrm>
            </p:grpSpPr>
            <p:sp>
              <p:nvSpPr>
                <p:cNvPr id="4182" name="Google Shape;4182;p4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47"/>
              <p:cNvGrpSpPr/>
              <p:nvPr/>
            </p:nvGrpSpPr>
            <p:grpSpPr>
              <a:xfrm>
                <a:off x="3987771" y="3628874"/>
                <a:ext cx="31499" cy="26993"/>
                <a:chOff x="3987771" y="3628874"/>
                <a:chExt cx="31499" cy="26993"/>
              </a:xfrm>
            </p:grpSpPr>
            <p:sp>
              <p:nvSpPr>
                <p:cNvPr id="4185" name="Google Shape;4185;p4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47"/>
              <p:cNvGrpSpPr/>
              <p:nvPr/>
            </p:nvGrpSpPr>
            <p:grpSpPr>
              <a:xfrm>
                <a:off x="4087382" y="3775674"/>
                <a:ext cx="31405" cy="26898"/>
                <a:chOff x="4087382" y="3775674"/>
                <a:chExt cx="31405" cy="26898"/>
              </a:xfrm>
            </p:grpSpPr>
            <p:sp>
              <p:nvSpPr>
                <p:cNvPr id="4188" name="Google Shape;4188;p4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47"/>
              <p:cNvGrpSpPr/>
              <p:nvPr/>
            </p:nvGrpSpPr>
            <p:grpSpPr>
              <a:xfrm>
                <a:off x="4118873" y="3856637"/>
                <a:ext cx="31405" cy="26906"/>
                <a:chOff x="4118873" y="3856637"/>
                <a:chExt cx="31405" cy="26906"/>
              </a:xfrm>
            </p:grpSpPr>
            <p:sp>
              <p:nvSpPr>
                <p:cNvPr id="4191" name="Google Shape;4191;p4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47"/>
              <p:cNvGrpSpPr/>
              <p:nvPr/>
            </p:nvGrpSpPr>
            <p:grpSpPr>
              <a:xfrm>
                <a:off x="4168541" y="3639523"/>
                <a:ext cx="31499" cy="26906"/>
                <a:chOff x="4168541" y="3639523"/>
                <a:chExt cx="31499" cy="26906"/>
              </a:xfrm>
            </p:grpSpPr>
            <p:sp>
              <p:nvSpPr>
                <p:cNvPr id="4194" name="Google Shape;4194;p4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47"/>
              <p:cNvGrpSpPr/>
              <p:nvPr/>
            </p:nvGrpSpPr>
            <p:grpSpPr>
              <a:xfrm>
                <a:off x="3965789" y="3393545"/>
                <a:ext cx="31405" cy="26945"/>
                <a:chOff x="3965789" y="3393545"/>
                <a:chExt cx="31405" cy="26945"/>
              </a:xfrm>
            </p:grpSpPr>
            <p:sp>
              <p:nvSpPr>
                <p:cNvPr id="4197" name="Google Shape;4197;p4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47"/>
              <p:cNvGrpSpPr/>
              <p:nvPr/>
            </p:nvGrpSpPr>
            <p:grpSpPr>
              <a:xfrm>
                <a:off x="3925166" y="3491008"/>
                <a:ext cx="31405" cy="27001"/>
                <a:chOff x="3925166" y="3491008"/>
                <a:chExt cx="31405" cy="27001"/>
              </a:xfrm>
            </p:grpSpPr>
            <p:sp>
              <p:nvSpPr>
                <p:cNvPr id="4200" name="Google Shape;4200;p4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47"/>
              <p:cNvGrpSpPr/>
              <p:nvPr/>
            </p:nvGrpSpPr>
            <p:grpSpPr>
              <a:xfrm>
                <a:off x="3682845" y="3340976"/>
                <a:ext cx="31397" cy="26898"/>
                <a:chOff x="3682845" y="3340976"/>
                <a:chExt cx="31397" cy="26898"/>
              </a:xfrm>
            </p:grpSpPr>
            <p:sp>
              <p:nvSpPr>
                <p:cNvPr id="4203" name="Google Shape;4203;p4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47"/>
              <p:cNvGrpSpPr/>
              <p:nvPr/>
            </p:nvGrpSpPr>
            <p:grpSpPr>
              <a:xfrm>
                <a:off x="3795393" y="3353725"/>
                <a:ext cx="31499" cy="26993"/>
                <a:chOff x="3795393" y="3353725"/>
                <a:chExt cx="31499" cy="26993"/>
              </a:xfrm>
            </p:grpSpPr>
            <p:sp>
              <p:nvSpPr>
                <p:cNvPr id="4206" name="Google Shape;4206;p4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47"/>
              <p:cNvGrpSpPr/>
              <p:nvPr/>
            </p:nvGrpSpPr>
            <p:grpSpPr>
              <a:xfrm>
                <a:off x="4176909" y="4363221"/>
                <a:ext cx="38924" cy="33316"/>
                <a:chOff x="4176909" y="4363221"/>
                <a:chExt cx="38924" cy="33316"/>
              </a:xfrm>
            </p:grpSpPr>
            <p:sp>
              <p:nvSpPr>
                <p:cNvPr id="4209" name="Google Shape;4209;p4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47"/>
              <p:cNvGrpSpPr/>
              <p:nvPr/>
            </p:nvGrpSpPr>
            <p:grpSpPr>
              <a:xfrm>
                <a:off x="4226191" y="4007660"/>
                <a:ext cx="33560" cy="28770"/>
                <a:chOff x="4226191" y="4007660"/>
                <a:chExt cx="33560" cy="28770"/>
              </a:xfrm>
            </p:grpSpPr>
            <p:sp>
              <p:nvSpPr>
                <p:cNvPr id="4212" name="Google Shape;4212;p4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47"/>
              <p:cNvGrpSpPr/>
              <p:nvPr/>
            </p:nvGrpSpPr>
            <p:grpSpPr>
              <a:xfrm>
                <a:off x="3597785" y="3377045"/>
                <a:ext cx="33591" cy="28699"/>
                <a:chOff x="3597785" y="3377045"/>
                <a:chExt cx="33591" cy="28699"/>
              </a:xfrm>
            </p:grpSpPr>
            <p:sp>
              <p:nvSpPr>
                <p:cNvPr id="4215" name="Google Shape;4215;p4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47"/>
              <p:cNvGrpSpPr/>
              <p:nvPr/>
            </p:nvGrpSpPr>
            <p:grpSpPr>
              <a:xfrm>
                <a:off x="3887870" y="3669796"/>
                <a:ext cx="33591" cy="28692"/>
                <a:chOff x="3887870" y="3669796"/>
                <a:chExt cx="33591" cy="28692"/>
              </a:xfrm>
            </p:grpSpPr>
            <p:sp>
              <p:nvSpPr>
                <p:cNvPr id="4218" name="Google Shape;4218;p4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47"/>
              <p:cNvGrpSpPr/>
              <p:nvPr/>
            </p:nvGrpSpPr>
            <p:grpSpPr>
              <a:xfrm>
                <a:off x="3818320" y="3481625"/>
                <a:ext cx="33497" cy="28770"/>
                <a:chOff x="3818320" y="3481625"/>
                <a:chExt cx="33497" cy="28770"/>
              </a:xfrm>
            </p:grpSpPr>
            <p:sp>
              <p:nvSpPr>
                <p:cNvPr id="4221" name="Google Shape;4221;p4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47"/>
              <p:cNvGrpSpPr/>
              <p:nvPr/>
            </p:nvGrpSpPr>
            <p:grpSpPr>
              <a:xfrm>
                <a:off x="4278139" y="4120948"/>
                <a:ext cx="37492" cy="32129"/>
                <a:chOff x="4278139" y="4120948"/>
                <a:chExt cx="37492" cy="32129"/>
              </a:xfrm>
            </p:grpSpPr>
            <p:sp>
              <p:nvSpPr>
                <p:cNvPr id="4224" name="Google Shape;4224;p4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47"/>
              <p:cNvGrpSpPr/>
              <p:nvPr/>
            </p:nvGrpSpPr>
            <p:grpSpPr>
              <a:xfrm>
                <a:off x="4419898" y="3977388"/>
                <a:ext cx="33497" cy="28692"/>
                <a:chOff x="4419898" y="3977388"/>
                <a:chExt cx="33497" cy="28692"/>
              </a:xfrm>
            </p:grpSpPr>
            <p:sp>
              <p:nvSpPr>
                <p:cNvPr id="4227" name="Google Shape;4227;p4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47"/>
              <p:cNvGrpSpPr/>
              <p:nvPr/>
            </p:nvGrpSpPr>
            <p:grpSpPr>
              <a:xfrm>
                <a:off x="4158930" y="4034684"/>
                <a:ext cx="33497" cy="28762"/>
                <a:chOff x="4158930" y="4034684"/>
                <a:chExt cx="33497" cy="28762"/>
              </a:xfrm>
            </p:grpSpPr>
            <p:sp>
              <p:nvSpPr>
                <p:cNvPr id="4230" name="Google Shape;4230;p4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47"/>
              <p:cNvGrpSpPr/>
              <p:nvPr/>
            </p:nvGrpSpPr>
            <p:grpSpPr>
              <a:xfrm>
                <a:off x="4134949" y="3957049"/>
                <a:ext cx="33497" cy="28770"/>
                <a:chOff x="4134949" y="3957049"/>
                <a:chExt cx="33497" cy="28770"/>
              </a:xfrm>
            </p:grpSpPr>
            <p:sp>
              <p:nvSpPr>
                <p:cNvPr id="4233" name="Google Shape;4233;p4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47"/>
              <p:cNvGrpSpPr/>
              <p:nvPr/>
            </p:nvGrpSpPr>
            <p:grpSpPr>
              <a:xfrm>
                <a:off x="4193653" y="4184403"/>
                <a:ext cx="43580" cy="37264"/>
                <a:chOff x="4193653" y="4184403"/>
                <a:chExt cx="43580" cy="37264"/>
              </a:xfrm>
            </p:grpSpPr>
            <p:sp>
              <p:nvSpPr>
                <p:cNvPr id="4236" name="Google Shape;4236;p4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47"/>
              <p:cNvGrpSpPr/>
              <p:nvPr/>
            </p:nvGrpSpPr>
            <p:grpSpPr>
              <a:xfrm>
                <a:off x="4343600" y="3943844"/>
                <a:ext cx="43580" cy="37312"/>
                <a:chOff x="4343600" y="3943844"/>
                <a:chExt cx="43580" cy="37312"/>
              </a:xfrm>
            </p:grpSpPr>
            <p:sp>
              <p:nvSpPr>
                <p:cNvPr id="4239" name="Google Shape;4239;p4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47"/>
              <p:cNvGrpSpPr/>
              <p:nvPr/>
            </p:nvGrpSpPr>
            <p:grpSpPr>
              <a:xfrm>
                <a:off x="4172339" y="3381693"/>
                <a:ext cx="31499" cy="27001"/>
                <a:chOff x="4172339" y="3381693"/>
                <a:chExt cx="31499" cy="27001"/>
              </a:xfrm>
            </p:grpSpPr>
            <p:sp>
              <p:nvSpPr>
                <p:cNvPr id="4242" name="Google Shape;4242;p4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7" name="Shape 4247"/>
        <p:cNvGrpSpPr/>
        <p:nvPr/>
      </p:nvGrpSpPr>
      <p:grpSpPr>
        <a:xfrm>
          <a:off x="0" y="0"/>
          <a:ext cx="0" cy="0"/>
          <a:chOff x="0" y="0"/>
          <a:chExt cx="0" cy="0"/>
        </a:xfrm>
      </p:grpSpPr>
      <p:grpSp>
        <p:nvGrpSpPr>
          <p:cNvPr id="4248" name="Google Shape;4248;p48"/>
          <p:cNvGrpSpPr/>
          <p:nvPr/>
        </p:nvGrpSpPr>
        <p:grpSpPr>
          <a:xfrm>
            <a:off x="729274" y="1175734"/>
            <a:ext cx="2507799" cy="206239"/>
            <a:chOff x="106648" y="895722"/>
            <a:chExt cx="4481413" cy="374300"/>
          </a:xfrm>
        </p:grpSpPr>
        <p:grpSp>
          <p:nvGrpSpPr>
            <p:cNvPr id="4249" name="Google Shape;4249;p48"/>
            <p:cNvGrpSpPr/>
            <p:nvPr/>
          </p:nvGrpSpPr>
          <p:grpSpPr>
            <a:xfrm>
              <a:off x="2233276" y="895722"/>
              <a:ext cx="1082667" cy="223591"/>
              <a:chOff x="4808316" y="2800065"/>
              <a:chExt cx="1999386" cy="412910"/>
            </a:xfrm>
          </p:grpSpPr>
          <p:sp>
            <p:nvSpPr>
              <p:cNvPr id="4250" name="Google Shape;4250;p4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1" name="Google Shape;4251;p48"/>
              <p:cNvGrpSpPr/>
              <p:nvPr/>
            </p:nvGrpSpPr>
            <p:grpSpPr>
              <a:xfrm>
                <a:off x="4808316" y="2800065"/>
                <a:ext cx="92400" cy="411825"/>
                <a:chOff x="845575" y="2563700"/>
                <a:chExt cx="92400" cy="411825"/>
              </a:xfrm>
            </p:grpSpPr>
            <p:cxnSp>
              <p:nvCxnSpPr>
                <p:cNvPr id="4252" name="Google Shape;4252;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53" name="Google Shape;4253;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4" name="Google Shape;4254;p48"/>
            <p:cNvGrpSpPr/>
            <p:nvPr/>
          </p:nvGrpSpPr>
          <p:grpSpPr>
            <a:xfrm>
              <a:off x="106648" y="895722"/>
              <a:ext cx="1088401" cy="223591"/>
              <a:chOff x="881025" y="2800065"/>
              <a:chExt cx="2009975" cy="412910"/>
            </a:xfrm>
          </p:grpSpPr>
          <p:sp>
            <p:nvSpPr>
              <p:cNvPr id="4255" name="Google Shape;4255;p4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6" name="Google Shape;4256;p48"/>
              <p:cNvGrpSpPr/>
              <p:nvPr/>
            </p:nvGrpSpPr>
            <p:grpSpPr>
              <a:xfrm>
                <a:off x="881025" y="2800065"/>
                <a:ext cx="92400" cy="411825"/>
                <a:chOff x="845575" y="2563700"/>
                <a:chExt cx="92400" cy="411825"/>
              </a:xfrm>
            </p:grpSpPr>
            <p:cxnSp>
              <p:nvCxnSpPr>
                <p:cNvPr id="4257" name="Google Shape;4257;p4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58" name="Google Shape;4258;p4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9" name="Google Shape;4259;p48"/>
            <p:cNvGrpSpPr/>
            <p:nvPr/>
          </p:nvGrpSpPr>
          <p:grpSpPr>
            <a:xfrm>
              <a:off x="1172346" y="1047018"/>
              <a:ext cx="1083151" cy="223003"/>
              <a:chOff x="2849073" y="3079467"/>
              <a:chExt cx="2000279" cy="411825"/>
            </a:xfrm>
          </p:grpSpPr>
          <p:sp>
            <p:nvSpPr>
              <p:cNvPr id="4260" name="Google Shape;4260;p4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48"/>
              <p:cNvGrpSpPr/>
              <p:nvPr/>
            </p:nvGrpSpPr>
            <p:grpSpPr>
              <a:xfrm rot="10800000">
                <a:off x="2849073" y="3079467"/>
                <a:ext cx="92400" cy="411825"/>
                <a:chOff x="2070100" y="2563700"/>
                <a:chExt cx="92400" cy="411825"/>
              </a:xfrm>
            </p:grpSpPr>
            <p:cxnSp>
              <p:nvCxnSpPr>
                <p:cNvPr id="4262" name="Google Shape;4262;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63" name="Google Shape;4263;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4" name="Google Shape;4264;p48"/>
            <p:cNvGrpSpPr/>
            <p:nvPr/>
          </p:nvGrpSpPr>
          <p:grpSpPr>
            <a:xfrm>
              <a:off x="3290132" y="1047018"/>
              <a:ext cx="1297929" cy="223003"/>
              <a:chOff x="6760035" y="3079467"/>
              <a:chExt cx="2396914" cy="411825"/>
            </a:xfrm>
          </p:grpSpPr>
          <p:sp>
            <p:nvSpPr>
              <p:cNvPr id="4265" name="Google Shape;4265;p4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6" name="Google Shape;4266;p48"/>
              <p:cNvGrpSpPr/>
              <p:nvPr/>
            </p:nvGrpSpPr>
            <p:grpSpPr>
              <a:xfrm rot="10800000">
                <a:off x="6760035" y="3079467"/>
                <a:ext cx="92400" cy="411825"/>
                <a:chOff x="2070100" y="2563700"/>
                <a:chExt cx="92400" cy="411825"/>
              </a:xfrm>
            </p:grpSpPr>
            <p:cxnSp>
              <p:nvCxnSpPr>
                <p:cNvPr id="4267" name="Google Shape;4267;p4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68" name="Google Shape;4268;p4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69" name="Google Shape;4269;p48"/>
          <p:cNvGrpSpPr/>
          <p:nvPr/>
        </p:nvGrpSpPr>
        <p:grpSpPr>
          <a:xfrm>
            <a:off x="2147036" y="3575105"/>
            <a:ext cx="1086701" cy="799429"/>
            <a:chOff x="2183288" y="3555572"/>
            <a:chExt cx="1136241" cy="835873"/>
          </a:xfrm>
        </p:grpSpPr>
        <p:sp>
          <p:nvSpPr>
            <p:cNvPr id="4270" name="Google Shape;4270;p4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1" name="Google Shape;4271;p48"/>
            <p:cNvGrpSpPr/>
            <p:nvPr/>
          </p:nvGrpSpPr>
          <p:grpSpPr>
            <a:xfrm>
              <a:off x="2205895" y="3637269"/>
              <a:ext cx="1089848" cy="724993"/>
              <a:chOff x="2205895" y="3637269"/>
              <a:chExt cx="1089848" cy="724993"/>
            </a:xfrm>
          </p:grpSpPr>
          <p:sp>
            <p:nvSpPr>
              <p:cNvPr id="4272" name="Google Shape;4272;p4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4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79" name="Google Shape;4279;p4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80" name="Google Shape;4280;p48"/>
            <p:cNvGrpSpPr/>
            <p:nvPr/>
          </p:nvGrpSpPr>
          <p:grpSpPr>
            <a:xfrm>
              <a:off x="3173850" y="3779426"/>
              <a:ext cx="145679" cy="70048"/>
              <a:chOff x="3173850" y="3779426"/>
              <a:chExt cx="145679" cy="70048"/>
            </a:xfrm>
          </p:grpSpPr>
          <p:cxnSp>
            <p:nvCxnSpPr>
              <p:cNvPr id="4281" name="Google Shape;4281;p4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282" name="Google Shape;4282;p4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48"/>
            <p:cNvGrpSpPr/>
            <p:nvPr/>
          </p:nvGrpSpPr>
          <p:grpSpPr>
            <a:xfrm>
              <a:off x="2183288" y="4139483"/>
              <a:ext cx="145133" cy="70048"/>
              <a:chOff x="2183288" y="4139483"/>
              <a:chExt cx="145133" cy="70048"/>
            </a:xfrm>
          </p:grpSpPr>
          <p:cxnSp>
            <p:nvCxnSpPr>
              <p:cNvPr id="4284" name="Google Shape;4284;p4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285" name="Google Shape;4285;p4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6" name="Google Shape;4286;p4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87" name="Google Shape;4287;p4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88" name="Google Shape;4288;p48"/>
            <p:cNvGrpSpPr/>
            <p:nvPr/>
          </p:nvGrpSpPr>
          <p:grpSpPr>
            <a:xfrm>
              <a:off x="2943836" y="4268886"/>
              <a:ext cx="60717" cy="122559"/>
              <a:chOff x="2943836" y="4268886"/>
              <a:chExt cx="60717" cy="122559"/>
            </a:xfrm>
          </p:grpSpPr>
          <p:sp>
            <p:nvSpPr>
              <p:cNvPr id="4289" name="Google Shape;4289;p4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90" name="Google Shape;4290;p4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291" name="Google Shape;4291;p48"/>
          <p:cNvGrpSpPr/>
          <p:nvPr/>
        </p:nvGrpSpPr>
        <p:grpSpPr>
          <a:xfrm>
            <a:off x="3409981" y="1496104"/>
            <a:ext cx="1675870" cy="758251"/>
            <a:chOff x="3530532" y="1496185"/>
            <a:chExt cx="1562000" cy="706730"/>
          </a:xfrm>
        </p:grpSpPr>
        <p:cxnSp>
          <p:nvCxnSpPr>
            <p:cNvPr id="4292" name="Google Shape;4292;p4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293" name="Google Shape;4293;p48"/>
            <p:cNvGrpSpPr/>
            <p:nvPr/>
          </p:nvGrpSpPr>
          <p:grpSpPr>
            <a:xfrm>
              <a:off x="3530532" y="1496185"/>
              <a:ext cx="323430" cy="463587"/>
              <a:chOff x="3530532" y="1496185"/>
              <a:chExt cx="323430" cy="463587"/>
            </a:xfrm>
          </p:grpSpPr>
          <p:grpSp>
            <p:nvGrpSpPr>
              <p:cNvPr id="4294" name="Google Shape;4294;p48"/>
              <p:cNvGrpSpPr/>
              <p:nvPr/>
            </p:nvGrpSpPr>
            <p:grpSpPr>
              <a:xfrm>
                <a:off x="3567462" y="1496185"/>
                <a:ext cx="286500" cy="361376"/>
                <a:chOff x="3567462" y="1496185"/>
                <a:chExt cx="286500" cy="361376"/>
              </a:xfrm>
            </p:grpSpPr>
            <p:cxnSp>
              <p:nvCxnSpPr>
                <p:cNvPr id="4295" name="Google Shape;4295;p4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96" name="Google Shape;4296;p4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7" name="Google Shape;4297;p4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48"/>
            <p:cNvGrpSpPr/>
            <p:nvPr/>
          </p:nvGrpSpPr>
          <p:grpSpPr>
            <a:xfrm>
              <a:off x="3891569" y="1779209"/>
              <a:ext cx="323945" cy="423706"/>
              <a:chOff x="3891569" y="1779209"/>
              <a:chExt cx="323945" cy="423706"/>
            </a:xfrm>
          </p:grpSpPr>
          <p:grpSp>
            <p:nvGrpSpPr>
              <p:cNvPr id="4299" name="Google Shape;4299;p48"/>
              <p:cNvGrpSpPr/>
              <p:nvPr/>
            </p:nvGrpSpPr>
            <p:grpSpPr>
              <a:xfrm>
                <a:off x="3929014" y="1881638"/>
                <a:ext cx="286500" cy="321278"/>
                <a:chOff x="3929014" y="1881638"/>
                <a:chExt cx="286500" cy="321278"/>
              </a:xfrm>
            </p:grpSpPr>
            <p:cxnSp>
              <p:nvCxnSpPr>
                <p:cNvPr id="4300" name="Google Shape;4300;p4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301" name="Google Shape;4301;p4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2" name="Google Shape;4302;p4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48"/>
            <p:cNvGrpSpPr/>
            <p:nvPr/>
          </p:nvGrpSpPr>
          <p:grpSpPr>
            <a:xfrm>
              <a:off x="4252606" y="1496185"/>
              <a:ext cx="324721" cy="463587"/>
              <a:chOff x="4252606" y="1496185"/>
              <a:chExt cx="324721" cy="463587"/>
            </a:xfrm>
          </p:grpSpPr>
          <p:grpSp>
            <p:nvGrpSpPr>
              <p:cNvPr id="4304" name="Google Shape;4304;p48"/>
              <p:cNvGrpSpPr/>
              <p:nvPr/>
            </p:nvGrpSpPr>
            <p:grpSpPr>
              <a:xfrm>
                <a:off x="4290828" y="1496185"/>
                <a:ext cx="286500" cy="361376"/>
                <a:chOff x="4290828" y="1496185"/>
                <a:chExt cx="286500" cy="361376"/>
              </a:xfrm>
            </p:grpSpPr>
            <p:cxnSp>
              <p:nvCxnSpPr>
                <p:cNvPr id="4305" name="Google Shape;4305;p4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306" name="Google Shape;4306;p4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7" name="Google Shape;4307;p4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48"/>
            <p:cNvGrpSpPr/>
            <p:nvPr/>
          </p:nvGrpSpPr>
          <p:grpSpPr>
            <a:xfrm>
              <a:off x="4613643" y="1763716"/>
              <a:ext cx="325308" cy="439200"/>
              <a:chOff x="4613643" y="1763716"/>
              <a:chExt cx="325308" cy="439200"/>
            </a:xfrm>
          </p:grpSpPr>
          <p:grpSp>
            <p:nvGrpSpPr>
              <p:cNvPr id="4309" name="Google Shape;4309;p48"/>
              <p:cNvGrpSpPr/>
              <p:nvPr/>
            </p:nvGrpSpPr>
            <p:grpSpPr>
              <a:xfrm>
                <a:off x="4652451" y="1879538"/>
                <a:ext cx="286500" cy="323378"/>
                <a:chOff x="4652451" y="1879538"/>
                <a:chExt cx="286500" cy="323378"/>
              </a:xfrm>
            </p:grpSpPr>
            <p:cxnSp>
              <p:nvCxnSpPr>
                <p:cNvPr id="4310" name="Google Shape;4310;p4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311" name="Google Shape;4311;p4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2" name="Google Shape;4312;p4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3" name="Google Shape;4313;p48"/>
          <p:cNvGrpSpPr/>
          <p:nvPr/>
        </p:nvGrpSpPr>
        <p:grpSpPr>
          <a:xfrm>
            <a:off x="3421841" y="2349730"/>
            <a:ext cx="1652173" cy="391517"/>
            <a:chOff x="3512551" y="2358270"/>
            <a:chExt cx="1597383" cy="378533"/>
          </a:xfrm>
        </p:grpSpPr>
        <p:cxnSp>
          <p:nvCxnSpPr>
            <p:cNvPr id="4314" name="Google Shape;4314;p48"/>
            <p:cNvCxnSpPr>
              <a:stCxn id="4315" idx="6"/>
              <a:endCxn id="431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317" name="Google Shape;4317;p48"/>
            <p:cNvGrpSpPr/>
            <p:nvPr/>
          </p:nvGrpSpPr>
          <p:grpSpPr>
            <a:xfrm>
              <a:off x="3512551" y="2358270"/>
              <a:ext cx="225647" cy="307714"/>
              <a:chOff x="2182679" y="2004714"/>
              <a:chExt cx="792300" cy="1080458"/>
            </a:xfrm>
          </p:grpSpPr>
          <p:cxnSp>
            <p:nvCxnSpPr>
              <p:cNvPr id="4318" name="Google Shape;4318;p48"/>
              <p:cNvCxnSpPr>
                <a:stCxn id="431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15" name="Google Shape;4315;p4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48"/>
            <p:cNvGrpSpPr/>
            <p:nvPr/>
          </p:nvGrpSpPr>
          <p:grpSpPr>
            <a:xfrm>
              <a:off x="3969644" y="2440153"/>
              <a:ext cx="225853" cy="296651"/>
              <a:chOff x="3775710" y="1729289"/>
              <a:chExt cx="136500" cy="179289"/>
            </a:xfrm>
          </p:grpSpPr>
          <p:cxnSp>
            <p:nvCxnSpPr>
              <p:cNvPr id="4321" name="Google Shape;4321;p4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322" name="Google Shape;4322;p4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48"/>
            <p:cNvGrpSpPr/>
            <p:nvPr/>
          </p:nvGrpSpPr>
          <p:grpSpPr>
            <a:xfrm>
              <a:off x="4427051" y="2358270"/>
              <a:ext cx="225647" cy="307714"/>
              <a:chOff x="5393704" y="2004714"/>
              <a:chExt cx="792300" cy="1080458"/>
            </a:xfrm>
          </p:grpSpPr>
          <p:cxnSp>
            <p:nvCxnSpPr>
              <p:cNvPr id="4325" name="Google Shape;4325;p48"/>
              <p:cNvCxnSpPr>
                <a:stCxn id="432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27" name="Google Shape;4327;p4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48"/>
            <p:cNvGrpSpPr/>
            <p:nvPr/>
          </p:nvGrpSpPr>
          <p:grpSpPr>
            <a:xfrm>
              <a:off x="4884287" y="2440252"/>
              <a:ext cx="225647" cy="296532"/>
              <a:chOff x="6999166" y="2292572"/>
              <a:chExt cx="792300" cy="1041192"/>
            </a:xfrm>
          </p:grpSpPr>
          <p:cxnSp>
            <p:nvCxnSpPr>
              <p:cNvPr id="4329" name="Google Shape;4329;p4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316" name="Google Shape;4316;p4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1" name="Google Shape;4331;p48"/>
          <p:cNvGrpSpPr/>
          <p:nvPr/>
        </p:nvGrpSpPr>
        <p:grpSpPr>
          <a:xfrm>
            <a:off x="6842649" y="1185930"/>
            <a:ext cx="1581844" cy="732818"/>
            <a:chOff x="634175" y="2986275"/>
            <a:chExt cx="3147949" cy="1458344"/>
          </a:xfrm>
        </p:grpSpPr>
        <p:cxnSp>
          <p:nvCxnSpPr>
            <p:cNvPr id="4332" name="Google Shape;4332;p48"/>
            <p:cNvCxnSpPr>
              <a:stCxn id="4333" idx="4"/>
              <a:endCxn id="433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335" name="Google Shape;4335;p48"/>
            <p:cNvCxnSpPr>
              <a:stCxn id="4334" idx="0"/>
              <a:endCxn id="433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37" name="Google Shape;4337;p48"/>
            <p:cNvCxnSpPr>
              <a:stCxn id="4336" idx="4"/>
              <a:endCxn id="433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39" name="Google Shape;4339;p48"/>
            <p:cNvCxnSpPr>
              <a:stCxn id="4338" idx="0"/>
              <a:endCxn id="434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340" name="Google Shape;4340;p4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36" name="Google Shape;4336;p4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33" name="Google Shape;4333;p4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38" name="Google Shape;4338;p4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34" name="Google Shape;4334;p4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341" name="Google Shape;4341;p48"/>
          <p:cNvGrpSpPr/>
          <p:nvPr/>
        </p:nvGrpSpPr>
        <p:grpSpPr>
          <a:xfrm>
            <a:off x="3410364" y="2880240"/>
            <a:ext cx="1675128" cy="313674"/>
            <a:chOff x="998425" y="1182125"/>
            <a:chExt cx="1065400" cy="199500"/>
          </a:xfrm>
        </p:grpSpPr>
        <p:sp>
          <p:nvSpPr>
            <p:cNvPr id="4342" name="Google Shape;4342;p4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48"/>
          <p:cNvGrpSpPr/>
          <p:nvPr/>
        </p:nvGrpSpPr>
        <p:grpSpPr>
          <a:xfrm>
            <a:off x="3410363" y="3836206"/>
            <a:ext cx="1675129" cy="525345"/>
            <a:chOff x="5194708" y="3484366"/>
            <a:chExt cx="3148148" cy="987304"/>
          </a:xfrm>
        </p:grpSpPr>
        <p:grpSp>
          <p:nvGrpSpPr>
            <p:cNvPr id="4348" name="Google Shape;4348;p48"/>
            <p:cNvGrpSpPr/>
            <p:nvPr/>
          </p:nvGrpSpPr>
          <p:grpSpPr>
            <a:xfrm>
              <a:off x="7531521" y="3484366"/>
              <a:ext cx="811335" cy="987304"/>
              <a:chOff x="3379425" y="1617275"/>
              <a:chExt cx="1090650" cy="1327200"/>
            </a:xfrm>
          </p:grpSpPr>
          <p:sp>
            <p:nvSpPr>
              <p:cNvPr id="4349" name="Google Shape;4349;p4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48"/>
            <p:cNvGrpSpPr/>
            <p:nvPr/>
          </p:nvGrpSpPr>
          <p:grpSpPr>
            <a:xfrm>
              <a:off x="6752546" y="3484366"/>
              <a:ext cx="811428" cy="987304"/>
              <a:chOff x="2332275" y="1617275"/>
              <a:chExt cx="1090775" cy="1327200"/>
            </a:xfrm>
          </p:grpSpPr>
          <p:sp>
            <p:nvSpPr>
              <p:cNvPr id="4353" name="Google Shape;4353;p4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48"/>
            <p:cNvGrpSpPr/>
            <p:nvPr/>
          </p:nvGrpSpPr>
          <p:grpSpPr>
            <a:xfrm>
              <a:off x="5973664" y="3484366"/>
              <a:ext cx="811335" cy="987304"/>
              <a:chOff x="1285250" y="1617275"/>
              <a:chExt cx="1090650" cy="1327200"/>
            </a:xfrm>
          </p:grpSpPr>
          <p:sp>
            <p:nvSpPr>
              <p:cNvPr id="4357" name="Google Shape;4357;p4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48"/>
            <p:cNvGrpSpPr/>
            <p:nvPr/>
          </p:nvGrpSpPr>
          <p:grpSpPr>
            <a:xfrm>
              <a:off x="5194708" y="3484366"/>
              <a:ext cx="811409" cy="987304"/>
              <a:chOff x="238125" y="1617275"/>
              <a:chExt cx="1090750" cy="1327200"/>
            </a:xfrm>
          </p:grpSpPr>
          <p:sp>
            <p:nvSpPr>
              <p:cNvPr id="4361" name="Google Shape;4361;p4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4" name="Google Shape;4364;p48"/>
          <p:cNvGrpSpPr/>
          <p:nvPr/>
        </p:nvGrpSpPr>
        <p:grpSpPr>
          <a:xfrm>
            <a:off x="6844048" y="2482095"/>
            <a:ext cx="1579046" cy="522230"/>
            <a:chOff x="6853641" y="2534077"/>
            <a:chExt cx="1515545" cy="501229"/>
          </a:xfrm>
        </p:grpSpPr>
        <p:grpSp>
          <p:nvGrpSpPr>
            <p:cNvPr id="4365" name="Google Shape;4365;p48"/>
            <p:cNvGrpSpPr/>
            <p:nvPr/>
          </p:nvGrpSpPr>
          <p:grpSpPr>
            <a:xfrm>
              <a:off x="6853641" y="2618923"/>
              <a:ext cx="1515545" cy="324556"/>
              <a:chOff x="6853641" y="2618923"/>
              <a:chExt cx="1515545" cy="324556"/>
            </a:xfrm>
          </p:grpSpPr>
          <p:sp>
            <p:nvSpPr>
              <p:cNvPr id="4366" name="Google Shape;4366;p4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1" name="Google Shape;4371;p4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48"/>
          <p:cNvGrpSpPr/>
          <p:nvPr/>
        </p:nvGrpSpPr>
        <p:grpSpPr>
          <a:xfrm>
            <a:off x="3438940" y="3357136"/>
            <a:ext cx="1617976" cy="346616"/>
            <a:chOff x="1808063" y="4294338"/>
            <a:chExt cx="3370782" cy="721817"/>
          </a:xfrm>
        </p:grpSpPr>
        <p:sp>
          <p:nvSpPr>
            <p:cNvPr id="4377" name="Google Shape;4377;p4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48"/>
          <p:cNvGrpSpPr/>
          <p:nvPr/>
        </p:nvGrpSpPr>
        <p:grpSpPr>
          <a:xfrm>
            <a:off x="5264936" y="4023886"/>
            <a:ext cx="1417067" cy="350605"/>
            <a:chOff x="4234950" y="2101012"/>
            <a:chExt cx="4219974" cy="1044090"/>
          </a:xfrm>
        </p:grpSpPr>
        <p:sp>
          <p:nvSpPr>
            <p:cNvPr id="4388" name="Google Shape;4388;p4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48"/>
          <p:cNvGrpSpPr/>
          <p:nvPr/>
        </p:nvGrpSpPr>
        <p:grpSpPr>
          <a:xfrm>
            <a:off x="6840408" y="2014643"/>
            <a:ext cx="1586327" cy="371557"/>
            <a:chOff x="1247650" y="2075423"/>
            <a:chExt cx="6648477" cy="1557238"/>
          </a:xfrm>
        </p:grpSpPr>
        <p:sp>
          <p:nvSpPr>
            <p:cNvPr id="4405" name="Google Shape;4405;p4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48"/>
          <p:cNvGrpSpPr/>
          <p:nvPr/>
        </p:nvGrpSpPr>
        <p:grpSpPr>
          <a:xfrm>
            <a:off x="5271678" y="1167833"/>
            <a:ext cx="1415601" cy="1648533"/>
            <a:chOff x="1839112" y="2209163"/>
            <a:chExt cx="1918159" cy="2233784"/>
          </a:xfrm>
        </p:grpSpPr>
        <p:sp>
          <p:nvSpPr>
            <p:cNvPr id="4412" name="Google Shape;4412;p4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15" name="Google Shape;4415;p48"/>
            <p:cNvCxnSpPr>
              <a:stCxn id="4412" idx="6"/>
              <a:endCxn id="441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416" name="Google Shape;4416;p48"/>
            <p:cNvCxnSpPr>
              <a:stCxn id="4413" idx="4"/>
              <a:endCxn id="441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418" name="Google Shape;4418;p48"/>
            <p:cNvCxnSpPr>
              <a:stCxn id="4417" idx="6"/>
              <a:endCxn id="441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419" name="Google Shape;4419;p48"/>
            <p:cNvCxnSpPr>
              <a:stCxn id="4414" idx="4"/>
              <a:endCxn id="442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417" name="Google Shape;4417;p4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2" name="Google Shape;4422;p48"/>
            <p:cNvCxnSpPr>
              <a:endCxn id="442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423" name="Google Shape;4423;p48"/>
          <p:cNvGrpSpPr/>
          <p:nvPr/>
        </p:nvGrpSpPr>
        <p:grpSpPr>
          <a:xfrm>
            <a:off x="3428944" y="1185917"/>
            <a:ext cx="1637968" cy="154942"/>
            <a:chOff x="238125" y="2506075"/>
            <a:chExt cx="7115411" cy="673075"/>
          </a:xfrm>
        </p:grpSpPr>
        <p:sp>
          <p:nvSpPr>
            <p:cNvPr id="4424" name="Google Shape;4424;p4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48"/>
          <p:cNvGrpSpPr/>
          <p:nvPr/>
        </p:nvGrpSpPr>
        <p:grpSpPr>
          <a:xfrm>
            <a:off x="1969680" y="1500635"/>
            <a:ext cx="1262932" cy="785408"/>
            <a:chOff x="548861" y="389676"/>
            <a:chExt cx="3843371" cy="2390163"/>
          </a:xfrm>
        </p:grpSpPr>
        <p:cxnSp>
          <p:nvCxnSpPr>
            <p:cNvPr id="4430" name="Google Shape;4430;p4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31" name="Google Shape;4431;p4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32" name="Google Shape;4432;p4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33" name="Google Shape;4433;p4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434" name="Google Shape;4434;p4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435" name="Google Shape;4435;p4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36" name="Google Shape;4436;p4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437" name="Google Shape;4437;p4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48"/>
          <p:cNvGrpSpPr/>
          <p:nvPr/>
        </p:nvGrpSpPr>
        <p:grpSpPr>
          <a:xfrm>
            <a:off x="757812" y="2607512"/>
            <a:ext cx="1412054" cy="633562"/>
            <a:chOff x="1187400" y="2529299"/>
            <a:chExt cx="6769193" cy="2241903"/>
          </a:xfrm>
        </p:grpSpPr>
        <p:sp>
          <p:nvSpPr>
            <p:cNvPr id="4444" name="Google Shape;4444;p4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45" name="Google Shape;4445;p4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46" name="Google Shape;4446;p4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47" name="Google Shape;4447;p4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48" name="Google Shape;4448;p4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49" name="Google Shape;4449;p4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50" name="Google Shape;4450;p4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451" name="Google Shape;4451;p48"/>
            <p:cNvCxnSpPr>
              <a:stCxn id="4444" idx="2"/>
              <a:endCxn id="444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52" name="Google Shape;4452;p48"/>
            <p:cNvCxnSpPr>
              <a:stCxn id="4446" idx="0"/>
              <a:endCxn id="444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53" name="Google Shape;4453;p48"/>
            <p:cNvCxnSpPr>
              <a:stCxn id="4446" idx="2"/>
              <a:endCxn id="444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54" name="Google Shape;4454;p48"/>
            <p:cNvCxnSpPr>
              <a:stCxn id="4447" idx="0"/>
              <a:endCxn id="444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55" name="Google Shape;4455;p48"/>
            <p:cNvCxnSpPr>
              <a:stCxn id="4445" idx="2"/>
              <a:endCxn id="445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56" name="Google Shape;4456;p48"/>
            <p:cNvCxnSpPr>
              <a:stCxn id="4449" idx="0"/>
              <a:endCxn id="444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457" name="Google Shape;4457;p48"/>
          <p:cNvGrpSpPr/>
          <p:nvPr/>
        </p:nvGrpSpPr>
        <p:grpSpPr>
          <a:xfrm>
            <a:off x="6844058" y="3100221"/>
            <a:ext cx="1579035" cy="540873"/>
            <a:chOff x="6895650" y="3126697"/>
            <a:chExt cx="1436662" cy="492105"/>
          </a:xfrm>
        </p:grpSpPr>
        <p:sp>
          <p:nvSpPr>
            <p:cNvPr id="4458" name="Google Shape;4458;p4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3" name="Google Shape;4463;p48"/>
            <p:cNvGrpSpPr/>
            <p:nvPr/>
          </p:nvGrpSpPr>
          <p:grpSpPr>
            <a:xfrm>
              <a:off x="6995957" y="3335810"/>
              <a:ext cx="1230393" cy="71754"/>
              <a:chOff x="6995957" y="3287964"/>
              <a:chExt cx="1230393" cy="71754"/>
            </a:xfrm>
          </p:grpSpPr>
          <p:sp>
            <p:nvSpPr>
              <p:cNvPr id="4464" name="Google Shape;4464;p4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9" name="Google Shape;4469;p48"/>
          <p:cNvGrpSpPr/>
          <p:nvPr/>
        </p:nvGrpSpPr>
        <p:grpSpPr>
          <a:xfrm>
            <a:off x="6842640" y="3736984"/>
            <a:ext cx="1581862" cy="650625"/>
            <a:chOff x="6777990" y="3710194"/>
            <a:chExt cx="1646915" cy="677382"/>
          </a:xfrm>
        </p:grpSpPr>
        <p:grpSp>
          <p:nvGrpSpPr>
            <p:cNvPr id="4470" name="Google Shape;4470;p48"/>
            <p:cNvGrpSpPr/>
            <p:nvPr/>
          </p:nvGrpSpPr>
          <p:grpSpPr>
            <a:xfrm>
              <a:off x="6777990" y="3874492"/>
              <a:ext cx="411129" cy="513083"/>
              <a:chOff x="6777990" y="3874492"/>
              <a:chExt cx="411129" cy="513083"/>
            </a:xfrm>
          </p:grpSpPr>
          <p:cxnSp>
            <p:nvCxnSpPr>
              <p:cNvPr id="4471" name="Google Shape;4471;p4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72" name="Google Shape;4472;p4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48"/>
            <p:cNvGrpSpPr/>
            <p:nvPr/>
          </p:nvGrpSpPr>
          <p:grpSpPr>
            <a:xfrm>
              <a:off x="7188425" y="3710194"/>
              <a:ext cx="411123" cy="520535"/>
              <a:chOff x="7188425" y="3710194"/>
              <a:chExt cx="411123" cy="520535"/>
            </a:xfrm>
          </p:grpSpPr>
          <p:cxnSp>
            <p:nvCxnSpPr>
              <p:cNvPr id="4474" name="Google Shape;4474;p4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75" name="Google Shape;4475;p4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48"/>
            <p:cNvGrpSpPr/>
            <p:nvPr/>
          </p:nvGrpSpPr>
          <p:grpSpPr>
            <a:xfrm>
              <a:off x="7603341" y="3874492"/>
              <a:ext cx="411474" cy="513083"/>
              <a:chOff x="7603341" y="3874492"/>
              <a:chExt cx="411474" cy="513083"/>
            </a:xfrm>
          </p:grpSpPr>
          <p:cxnSp>
            <p:nvCxnSpPr>
              <p:cNvPr id="4477" name="Google Shape;4477;p4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78" name="Google Shape;4478;p4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48"/>
            <p:cNvGrpSpPr/>
            <p:nvPr/>
          </p:nvGrpSpPr>
          <p:grpSpPr>
            <a:xfrm>
              <a:off x="8013776" y="3722847"/>
              <a:ext cx="411129" cy="507881"/>
              <a:chOff x="8013776" y="3722847"/>
              <a:chExt cx="411129" cy="507881"/>
            </a:xfrm>
          </p:grpSpPr>
          <p:cxnSp>
            <p:nvCxnSpPr>
              <p:cNvPr id="4480" name="Google Shape;4480;p4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481" name="Google Shape;4481;p4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2" name="Google Shape;4482;p48"/>
          <p:cNvGrpSpPr/>
          <p:nvPr/>
        </p:nvGrpSpPr>
        <p:grpSpPr>
          <a:xfrm>
            <a:off x="5262155" y="2909824"/>
            <a:ext cx="1421889" cy="1020603"/>
            <a:chOff x="5190863" y="2824811"/>
            <a:chExt cx="1544860" cy="1108869"/>
          </a:xfrm>
        </p:grpSpPr>
        <p:grpSp>
          <p:nvGrpSpPr>
            <p:cNvPr id="4483" name="Google Shape;4483;p48"/>
            <p:cNvGrpSpPr/>
            <p:nvPr/>
          </p:nvGrpSpPr>
          <p:grpSpPr>
            <a:xfrm>
              <a:off x="5938695" y="3176919"/>
              <a:ext cx="685761" cy="404739"/>
              <a:chOff x="5938695" y="3176919"/>
              <a:chExt cx="685761" cy="404739"/>
            </a:xfrm>
          </p:grpSpPr>
          <p:grpSp>
            <p:nvGrpSpPr>
              <p:cNvPr id="4484" name="Google Shape;4484;p48"/>
              <p:cNvGrpSpPr/>
              <p:nvPr/>
            </p:nvGrpSpPr>
            <p:grpSpPr>
              <a:xfrm>
                <a:off x="5938695" y="3176919"/>
                <a:ext cx="685761" cy="404739"/>
                <a:chOff x="5938695" y="3176919"/>
                <a:chExt cx="685761" cy="404739"/>
              </a:xfrm>
            </p:grpSpPr>
            <p:sp>
              <p:nvSpPr>
                <p:cNvPr id="4485" name="Google Shape;4485;p4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4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48"/>
            <p:cNvGrpSpPr/>
            <p:nvPr/>
          </p:nvGrpSpPr>
          <p:grpSpPr>
            <a:xfrm>
              <a:off x="5305233" y="3176835"/>
              <a:ext cx="685971" cy="404655"/>
              <a:chOff x="5305233" y="3176835"/>
              <a:chExt cx="685971" cy="404655"/>
            </a:xfrm>
          </p:grpSpPr>
          <p:grpSp>
            <p:nvGrpSpPr>
              <p:cNvPr id="4489" name="Google Shape;4489;p48"/>
              <p:cNvGrpSpPr/>
              <p:nvPr/>
            </p:nvGrpSpPr>
            <p:grpSpPr>
              <a:xfrm>
                <a:off x="5305233" y="3176835"/>
                <a:ext cx="685971" cy="404655"/>
                <a:chOff x="5305233" y="3176835"/>
                <a:chExt cx="685971" cy="404655"/>
              </a:xfrm>
            </p:grpSpPr>
            <p:sp>
              <p:nvSpPr>
                <p:cNvPr id="4490" name="Google Shape;4490;p4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2" name="Google Shape;4492;p4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3" name="Google Shape;4493;p4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4" name="Google Shape;4494;p48"/>
            <p:cNvGrpSpPr/>
            <p:nvPr/>
          </p:nvGrpSpPr>
          <p:grpSpPr>
            <a:xfrm>
              <a:off x="5657361" y="2824811"/>
              <a:ext cx="1078361" cy="404655"/>
              <a:chOff x="5657361" y="2824811"/>
              <a:chExt cx="1078361" cy="404655"/>
            </a:xfrm>
          </p:grpSpPr>
          <p:grpSp>
            <p:nvGrpSpPr>
              <p:cNvPr id="4495" name="Google Shape;4495;p48"/>
              <p:cNvGrpSpPr/>
              <p:nvPr/>
            </p:nvGrpSpPr>
            <p:grpSpPr>
              <a:xfrm>
                <a:off x="5657361" y="2824811"/>
                <a:ext cx="1078361" cy="404655"/>
                <a:chOff x="5657361" y="2824811"/>
                <a:chExt cx="1078361" cy="404655"/>
              </a:xfrm>
            </p:grpSpPr>
            <p:grpSp>
              <p:nvGrpSpPr>
                <p:cNvPr id="4496" name="Google Shape;4496;p48"/>
                <p:cNvGrpSpPr/>
                <p:nvPr/>
              </p:nvGrpSpPr>
              <p:grpSpPr>
                <a:xfrm>
                  <a:off x="5938485" y="2824811"/>
                  <a:ext cx="797237" cy="404655"/>
                  <a:chOff x="5938485" y="2824811"/>
                  <a:chExt cx="797237" cy="404655"/>
                </a:xfrm>
              </p:grpSpPr>
              <p:sp>
                <p:nvSpPr>
                  <p:cNvPr id="4497" name="Google Shape;4497;p4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9" name="Google Shape;4499;p4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0" name="Google Shape;4500;p4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48"/>
            <p:cNvGrpSpPr/>
            <p:nvPr/>
          </p:nvGrpSpPr>
          <p:grpSpPr>
            <a:xfrm>
              <a:off x="5190863" y="3528942"/>
              <a:ext cx="1078026" cy="404739"/>
              <a:chOff x="5190863" y="3528942"/>
              <a:chExt cx="1078026" cy="404739"/>
            </a:xfrm>
          </p:grpSpPr>
          <p:sp>
            <p:nvSpPr>
              <p:cNvPr id="4502" name="Google Shape;4502;p4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3" name="Google Shape;4503;p48"/>
              <p:cNvGrpSpPr/>
              <p:nvPr/>
            </p:nvGrpSpPr>
            <p:grpSpPr>
              <a:xfrm>
                <a:off x="5190863" y="3528942"/>
                <a:ext cx="1078026" cy="404739"/>
                <a:chOff x="5190863" y="3528942"/>
                <a:chExt cx="1078026" cy="404739"/>
              </a:xfrm>
            </p:grpSpPr>
            <p:sp>
              <p:nvSpPr>
                <p:cNvPr id="4504" name="Google Shape;4504;p4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06" name="Google Shape;4506;p48"/>
          <p:cNvGrpSpPr/>
          <p:nvPr/>
        </p:nvGrpSpPr>
        <p:grpSpPr>
          <a:xfrm>
            <a:off x="728162" y="1474292"/>
            <a:ext cx="1086719" cy="879487"/>
            <a:chOff x="803162" y="1474292"/>
            <a:chExt cx="1086719" cy="879487"/>
          </a:xfrm>
        </p:grpSpPr>
        <p:grpSp>
          <p:nvGrpSpPr>
            <p:cNvPr id="4507" name="Google Shape;4507;p48"/>
            <p:cNvGrpSpPr/>
            <p:nvPr/>
          </p:nvGrpSpPr>
          <p:grpSpPr>
            <a:xfrm>
              <a:off x="803162" y="1625948"/>
              <a:ext cx="445856" cy="576579"/>
              <a:chOff x="803162" y="1625948"/>
              <a:chExt cx="445856" cy="576579"/>
            </a:xfrm>
          </p:grpSpPr>
          <p:sp>
            <p:nvSpPr>
              <p:cNvPr id="4508" name="Google Shape;4508;p4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9" name="Google Shape;4509;p48"/>
              <p:cNvGrpSpPr/>
              <p:nvPr/>
            </p:nvGrpSpPr>
            <p:grpSpPr>
              <a:xfrm>
                <a:off x="1056023" y="1625948"/>
                <a:ext cx="192995" cy="576579"/>
                <a:chOff x="1056023" y="1625948"/>
                <a:chExt cx="192995" cy="576579"/>
              </a:xfrm>
            </p:grpSpPr>
            <p:sp>
              <p:nvSpPr>
                <p:cNvPr id="4510" name="Google Shape;4510;p4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5" name="Google Shape;4515;p48"/>
            <p:cNvGrpSpPr/>
            <p:nvPr/>
          </p:nvGrpSpPr>
          <p:grpSpPr>
            <a:xfrm>
              <a:off x="1371406" y="1474292"/>
              <a:ext cx="518475" cy="879487"/>
              <a:chOff x="1398231" y="1474292"/>
              <a:chExt cx="518475" cy="879487"/>
            </a:xfrm>
          </p:grpSpPr>
          <p:grpSp>
            <p:nvGrpSpPr>
              <p:cNvPr id="4516" name="Google Shape;4516;p48"/>
              <p:cNvGrpSpPr/>
              <p:nvPr/>
            </p:nvGrpSpPr>
            <p:grpSpPr>
              <a:xfrm>
                <a:off x="1398231" y="1474292"/>
                <a:ext cx="518475" cy="341643"/>
                <a:chOff x="1398231" y="1474292"/>
                <a:chExt cx="518475" cy="341643"/>
              </a:xfrm>
            </p:grpSpPr>
            <p:sp>
              <p:nvSpPr>
                <p:cNvPr id="4517" name="Google Shape;4517;p4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8" name="Google Shape;4518;p48"/>
                <p:cNvGrpSpPr/>
                <p:nvPr/>
              </p:nvGrpSpPr>
              <p:grpSpPr>
                <a:xfrm>
                  <a:off x="1616453" y="1474292"/>
                  <a:ext cx="300253" cy="341643"/>
                  <a:chOff x="1616453" y="1475379"/>
                  <a:chExt cx="300253" cy="341643"/>
                </a:xfrm>
              </p:grpSpPr>
              <p:sp>
                <p:nvSpPr>
                  <p:cNvPr id="4519" name="Google Shape;4519;p4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6" name="Google Shape;4526;p48"/>
                  <p:cNvGrpSpPr/>
                  <p:nvPr/>
                </p:nvGrpSpPr>
                <p:grpSpPr>
                  <a:xfrm>
                    <a:off x="1839639" y="1475379"/>
                    <a:ext cx="77067" cy="341643"/>
                    <a:chOff x="1839639" y="1475379"/>
                    <a:chExt cx="77067" cy="341643"/>
                  </a:xfrm>
                </p:grpSpPr>
                <p:sp>
                  <p:nvSpPr>
                    <p:cNvPr id="4527" name="Google Shape;4527;p4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29" name="Google Shape;4529;p48"/>
              <p:cNvGrpSpPr/>
              <p:nvPr/>
            </p:nvGrpSpPr>
            <p:grpSpPr>
              <a:xfrm>
                <a:off x="1398451" y="2012951"/>
                <a:ext cx="518255" cy="340828"/>
                <a:chOff x="1398451" y="2012951"/>
                <a:chExt cx="518255" cy="340828"/>
              </a:xfrm>
            </p:grpSpPr>
            <p:sp>
              <p:nvSpPr>
                <p:cNvPr id="4530" name="Google Shape;4530;p4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48"/>
                <p:cNvGrpSpPr/>
                <p:nvPr/>
              </p:nvGrpSpPr>
              <p:grpSpPr>
                <a:xfrm>
                  <a:off x="1616453" y="2012951"/>
                  <a:ext cx="300253" cy="340828"/>
                  <a:chOff x="1616453" y="2013538"/>
                  <a:chExt cx="300253" cy="340828"/>
                </a:xfrm>
              </p:grpSpPr>
              <p:sp>
                <p:nvSpPr>
                  <p:cNvPr id="4532" name="Google Shape;4532;p4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9" name="Google Shape;4539;p48"/>
                  <p:cNvGrpSpPr/>
                  <p:nvPr/>
                </p:nvGrpSpPr>
                <p:grpSpPr>
                  <a:xfrm>
                    <a:off x="1839639" y="2013538"/>
                    <a:ext cx="77067" cy="340828"/>
                    <a:chOff x="1839639" y="2013538"/>
                    <a:chExt cx="77067" cy="340828"/>
                  </a:xfrm>
                </p:grpSpPr>
                <p:sp>
                  <p:nvSpPr>
                    <p:cNvPr id="4540" name="Google Shape;4540;p4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542" name="Google Shape;4542;p48"/>
          <p:cNvGrpSpPr/>
          <p:nvPr/>
        </p:nvGrpSpPr>
        <p:grpSpPr>
          <a:xfrm>
            <a:off x="724986" y="3605478"/>
            <a:ext cx="1368681" cy="682918"/>
            <a:chOff x="724986" y="3605478"/>
            <a:chExt cx="1368681" cy="682918"/>
          </a:xfrm>
        </p:grpSpPr>
        <p:grpSp>
          <p:nvGrpSpPr>
            <p:cNvPr id="4543" name="Google Shape;4543;p48"/>
            <p:cNvGrpSpPr/>
            <p:nvPr/>
          </p:nvGrpSpPr>
          <p:grpSpPr>
            <a:xfrm>
              <a:off x="1289102" y="3823629"/>
              <a:ext cx="240442" cy="250435"/>
              <a:chOff x="-165066" y="3843615"/>
              <a:chExt cx="221259" cy="230455"/>
            </a:xfrm>
          </p:grpSpPr>
          <p:sp>
            <p:nvSpPr>
              <p:cNvPr id="4544" name="Google Shape;4544;p4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48"/>
            <p:cNvGrpSpPr/>
            <p:nvPr/>
          </p:nvGrpSpPr>
          <p:grpSpPr>
            <a:xfrm>
              <a:off x="724986" y="3605478"/>
              <a:ext cx="1368681" cy="682918"/>
              <a:chOff x="724986" y="3605478"/>
              <a:chExt cx="1368681" cy="682918"/>
            </a:xfrm>
          </p:grpSpPr>
          <p:grpSp>
            <p:nvGrpSpPr>
              <p:cNvPr id="4565" name="Google Shape;4565;p48"/>
              <p:cNvGrpSpPr/>
              <p:nvPr/>
            </p:nvGrpSpPr>
            <p:grpSpPr>
              <a:xfrm>
                <a:off x="1498221" y="4047614"/>
                <a:ext cx="529172" cy="240783"/>
                <a:chOff x="1498221" y="4047614"/>
                <a:chExt cx="529172" cy="240783"/>
              </a:xfrm>
            </p:grpSpPr>
            <p:grpSp>
              <p:nvGrpSpPr>
                <p:cNvPr id="4566" name="Google Shape;4566;p48"/>
                <p:cNvGrpSpPr/>
                <p:nvPr/>
              </p:nvGrpSpPr>
              <p:grpSpPr>
                <a:xfrm>
                  <a:off x="1826655" y="4224370"/>
                  <a:ext cx="200738" cy="25631"/>
                  <a:chOff x="1826655" y="4224370"/>
                  <a:chExt cx="200738" cy="25631"/>
                </a:xfrm>
              </p:grpSpPr>
              <p:sp>
                <p:nvSpPr>
                  <p:cNvPr id="4567" name="Google Shape;4567;p4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48"/>
                <p:cNvGrpSpPr/>
                <p:nvPr/>
              </p:nvGrpSpPr>
              <p:grpSpPr>
                <a:xfrm>
                  <a:off x="1498221" y="4047614"/>
                  <a:ext cx="328444" cy="240783"/>
                  <a:chOff x="1498221" y="4047614"/>
                  <a:chExt cx="328444" cy="240783"/>
                </a:xfrm>
              </p:grpSpPr>
              <p:sp>
                <p:nvSpPr>
                  <p:cNvPr id="4570" name="Google Shape;4570;p4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1" name="Google Shape;4571;p48"/>
                  <p:cNvGrpSpPr/>
                  <p:nvPr/>
                </p:nvGrpSpPr>
                <p:grpSpPr>
                  <a:xfrm>
                    <a:off x="1498221" y="4047614"/>
                    <a:ext cx="150566" cy="190416"/>
                    <a:chOff x="1498221" y="4047614"/>
                    <a:chExt cx="150566" cy="190416"/>
                  </a:xfrm>
                </p:grpSpPr>
                <p:sp>
                  <p:nvSpPr>
                    <p:cNvPr id="4572" name="Google Shape;4572;p4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74" name="Google Shape;4574;p48"/>
              <p:cNvGrpSpPr/>
              <p:nvPr/>
            </p:nvGrpSpPr>
            <p:grpSpPr>
              <a:xfrm>
                <a:off x="1560718" y="3800594"/>
                <a:ext cx="532948" cy="302090"/>
                <a:chOff x="1560718" y="3800594"/>
                <a:chExt cx="532948" cy="302090"/>
              </a:xfrm>
            </p:grpSpPr>
            <p:grpSp>
              <p:nvGrpSpPr>
                <p:cNvPr id="4575" name="Google Shape;4575;p48"/>
                <p:cNvGrpSpPr/>
                <p:nvPr/>
              </p:nvGrpSpPr>
              <p:grpSpPr>
                <a:xfrm>
                  <a:off x="1912179" y="3827344"/>
                  <a:ext cx="181487" cy="25631"/>
                  <a:chOff x="1912179" y="3827344"/>
                  <a:chExt cx="181487" cy="25631"/>
                </a:xfrm>
              </p:grpSpPr>
              <p:sp>
                <p:nvSpPr>
                  <p:cNvPr id="4576" name="Google Shape;4576;p4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48"/>
                <p:cNvGrpSpPr/>
                <p:nvPr/>
              </p:nvGrpSpPr>
              <p:grpSpPr>
                <a:xfrm>
                  <a:off x="1912179" y="4044505"/>
                  <a:ext cx="181487" cy="25622"/>
                  <a:chOff x="1912179" y="4044506"/>
                  <a:chExt cx="181487" cy="25622"/>
                </a:xfrm>
              </p:grpSpPr>
              <p:sp>
                <p:nvSpPr>
                  <p:cNvPr id="4579" name="Google Shape;4579;p4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48"/>
                <p:cNvGrpSpPr/>
                <p:nvPr/>
              </p:nvGrpSpPr>
              <p:grpSpPr>
                <a:xfrm>
                  <a:off x="1560718" y="3800594"/>
                  <a:ext cx="351472" cy="302090"/>
                  <a:chOff x="1560718" y="3800594"/>
                  <a:chExt cx="351472" cy="302090"/>
                </a:xfrm>
              </p:grpSpPr>
              <p:grpSp>
                <p:nvGrpSpPr>
                  <p:cNvPr id="4582" name="Google Shape;4582;p48"/>
                  <p:cNvGrpSpPr/>
                  <p:nvPr/>
                </p:nvGrpSpPr>
                <p:grpSpPr>
                  <a:xfrm>
                    <a:off x="1560718" y="3842857"/>
                    <a:ext cx="173586" cy="217131"/>
                    <a:chOff x="1560718" y="3842857"/>
                    <a:chExt cx="173586" cy="217131"/>
                  </a:xfrm>
                </p:grpSpPr>
                <p:sp>
                  <p:nvSpPr>
                    <p:cNvPr id="4583" name="Google Shape;4583;p4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4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88" name="Google Shape;4588;p4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9" name="Google Shape;4589;p48"/>
              <p:cNvGrpSpPr/>
              <p:nvPr/>
            </p:nvGrpSpPr>
            <p:grpSpPr>
              <a:xfrm>
                <a:off x="785350" y="3605478"/>
                <a:ext cx="535311" cy="249245"/>
                <a:chOff x="785350" y="3605478"/>
                <a:chExt cx="535311" cy="249245"/>
              </a:xfrm>
            </p:grpSpPr>
            <p:grpSp>
              <p:nvGrpSpPr>
                <p:cNvPr id="4590" name="Google Shape;4590;p48"/>
                <p:cNvGrpSpPr/>
                <p:nvPr/>
              </p:nvGrpSpPr>
              <p:grpSpPr>
                <a:xfrm>
                  <a:off x="785350" y="3605478"/>
                  <a:ext cx="376191" cy="102736"/>
                  <a:chOff x="785350" y="3605478"/>
                  <a:chExt cx="376191" cy="102736"/>
                </a:xfrm>
              </p:grpSpPr>
              <p:sp>
                <p:nvSpPr>
                  <p:cNvPr id="4591" name="Google Shape;4591;p4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48"/>
                <p:cNvGrpSpPr/>
                <p:nvPr/>
              </p:nvGrpSpPr>
              <p:grpSpPr>
                <a:xfrm>
                  <a:off x="1161530" y="3655851"/>
                  <a:ext cx="159131" cy="198872"/>
                  <a:chOff x="1161530" y="3655851"/>
                  <a:chExt cx="159131" cy="198872"/>
                </a:xfrm>
              </p:grpSpPr>
              <p:sp>
                <p:nvSpPr>
                  <p:cNvPr id="4595" name="Google Shape;4595;p4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7" name="Google Shape;4597;p48"/>
              <p:cNvGrpSpPr/>
              <p:nvPr/>
            </p:nvGrpSpPr>
            <p:grpSpPr>
              <a:xfrm>
                <a:off x="785350" y="4047614"/>
                <a:ext cx="535311" cy="240783"/>
                <a:chOff x="785350" y="4047614"/>
                <a:chExt cx="535311" cy="240783"/>
              </a:xfrm>
            </p:grpSpPr>
            <p:grpSp>
              <p:nvGrpSpPr>
                <p:cNvPr id="4598" name="Google Shape;4598;p48"/>
                <p:cNvGrpSpPr/>
                <p:nvPr/>
              </p:nvGrpSpPr>
              <p:grpSpPr>
                <a:xfrm>
                  <a:off x="1161636" y="4047614"/>
                  <a:ext cx="159025" cy="190415"/>
                  <a:chOff x="1161636" y="4047614"/>
                  <a:chExt cx="159025" cy="190415"/>
                </a:xfrm>
              </p:grpSpPr>
              <p:sp>
                <p:nvSpPr>
                  <p:cNvPr id="4599" name="Google Shape;4599;p4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48"/>
                <p:cNvGrpSpPr/>
                <p:nvPr/>
              </p:nvGrpSpPr>
              <p:grpSpPr>
                <a:xfrm>
                  <a:off x="785350" y="4185661"/>
                  <a:ext cx="376191" cy="102736"/>
                  <a:chOff x="785350" y="4185661"/>
                  <a:chExt cx="376191" cy="102736"/>
                </a:xfrm>
              </p:grpSpPr>
              <p:sp>
                <p:nvSpPr>
                  <p:cNvPr id="4602" name="Google Shape;4602;p4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5" name="Google Shape;4605;p48"/>
              <p:cNvGrpSpPr/>
              <p:nvPr/>
            </p:nvGrpSpPr>
            <p:grpSpPr>
              <a:xfrm>
                <a:off x="1501054" y="3605478"/>
                <a:ext cx="526340" cy="249240"/>
                <a:chOff x="1501054" y="3605478"/>
                <a:chExt cx="526340" cy="249240"/>
              </a:xfrm>
            </p:grpSpPr>
            <p:grpSp>
              <p:nvGrpSpPr>
                <p:cNvPr id="4606" name="Google Shape;4606;p48"/>
                <p:cNvGrpSpPr/>
                <p:nvPr/>
              </p:nvGrpSpPr>
              <p:grpSpPr>
                <a:xfrm>
                  <a:off x="1834208" y="3643867"/>
                  <a:ext cx="193185" cy="25622"/>
                  <a:chOff x="1834208" y="3643867"/>
                  <a:chExt cx="193185" cy="25622"/>
                </a:xfrm>
              </p:grpSpPr>
              <p:sp>
                <p:nvSpPr>
                  <p:cNvPr id="4607" name="Google Shape;4607;p4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48"/>
                <p:cNvGrpSpPr/>
                <p:nvPr/>
              </p:nvGrpSpPr>
              <p:grpSpPr>
                <a:xfrm>
                  <a:off x="1501054" y="3605478"/>
                  <a:ext cx="333165" cy="249240"/>
                  <a:chOff x="1501054" y="3605478"/>
                  <a:chExt cx="333165" cy="249240"/>
                </a:xfrm>
              </p:grpSpPr>
              <p:sp>
                <p:nvSpPr>
                  <p:cNvPr id="4610" name="Google Shape;4610;p4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1" name="Google Shape;4611;p48"/>
                  <p:cNvGrpSpPr/>
                  <p:nvPr/>
                </p:nvGrpSpPr>
                <p:grpSpPr>
                  <a:xfrm>
                    <a:off x="1501054" y="3655851"/>
                    <a:ext cx="155286" cy="198867"/>
                    <a:chOff x="1501054" y="3655851"/>
                    <a:chExt cx="155286" cy="198867"/>
                  </a:xfrm>
                </p:grpSpPr>
                <p:sp>
                  <p:nvSpPr>
                    <p:cNvPr id="4612" name="Google Shape;4612;p4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14" name="Google Shape;4614;p48"/>
              <p:cNvGrpSpPr/>
              <p:nvPr/>
            </p:nvGrpSpPr>
            <p:grpSpPr>
              <a:xfrm>
                <a:off x="724986" y="3800594"/>
                <a:ext cx="532950" cy="302090"/>
                <a:chOff x="724986" y="3800594"/>
                <a:chExt cx="532950" cy="302090"/>
              </a:xfrm>
            </p:grpSpPr>
            <p:grpSp>
              <p:nvGrpSpPr>
                <p:cNvPr id="4615" name="Google Shape;4615;p48"/>
                <p:cNvGrpSpPr/>
                <p:nvPr/>
              </p:nvGrpSpPr>
              <p:grpSpPr>
                <a:xfrm>
                  <a:off x="724986" y="4044367"/>
                  <a:ext cx="181314" cy="25626"/>
                  <a:chOff x="724986" y="4044367"/>
                  <a:chExt cx="181314" cy="25626"/>
                </a:xfrm>
              </p:grpSpPr>
              <p:sp>
                <p:nvSpPr>
                  <p:cNvPr id="4616" name="Google Shape;4616;p4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48"/>
                <p:cNvGrpSpPr/>
                <p:nvPr/>
              </p:nvGrpSpPr>
              <p:grpSpPr>
                <a:xfrm>
                  <a:off x="906290" y="3800594"/>
                  <a:ext cx="351646" cy="302090"/>
                  <a:chOff x="906290" y="3800594"/>
                  <a:chExt cx="351646" cy="302090"/>
                </a:xfrm>
              </p:grpSpPr>
              <p:grpSp>
                <p:nvGrpSpPr>
                  <p:cNvPr id="4619" name="Google Shape;4619;p48"/>
                  <p:cNvGrpSpPr/>
                  <p:nvPr/>
                </p:nvGrpSpPr>
                <p:grpSpPr>
                  <a:xfrm>
                    <a:off x="1084172" y="3842857"/>
                    <a:ext cx="173764" cy="217131"/>
                    <a:chOff x="1084172" y="3842857"/>
                    <a:chExt cx="173764" cy="217131"/>
                  </a:xfrm>
                </p:grpSpPr>
                <p:grpSp>
                  <p:nvGrpSpPr>
                    <p:cNvPr id="4620" name="Google Shape;4620;p48"/>
                    <p:cNvGrpSpPr/>
                    <p:nvPr/>
                  </p:nvGrpSpPr>
                  <p:grpSpPr>
                    <a:xfrm>
                      <a:off x="1156862" y="3936509"/>
                      <a:ext cx="101073" cy="25622"/>
                      <a:chOff x="1156862" y="3936509"/>
                      <a:chExt cx="101073" cy="25622"/>
                    </a:xfrm>
                  </p:grpSpPr>
                  <p:sp>
                    <p:nvSpPr>
                      <p:cNvPr id="4621" name="Google Shape;4621;p4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3" name="Google Shape;4623;p4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4" name="Google Shape;4624;p4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48"/>
                <p:cNvGrpSpPr/>
                <p:nvPr/>
              </p:nvGrpSpPr>
              <p:grpSpPr>
                <a:xfrm>
                  <a:off x="724986" y="3830189"/>
                  <a:ext cx="189533" cy="25626"/>
                  <a:chOff x="724986" y="3830189"/>
                  <a:chExt cx="189533" cy="25626"/>
                </a:xfrm>
              </p:grpSpPr>
              <p:sp>
                <p:nvSpPr>
                  <p:cNvPr id="4627" name="Google Shape;4627;p4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629" name="Google Shape;4629;p48"/>
          <p:cNvGrpSpPr/>
          <p:nvPr/>
        </p:nvGrpSpPr>
        <p:grpSpPr>
          <a:xfrm>
            <a:off x="2253298" y="2455640"/>
            <a:ext cx="948701" cy="935378"/>
            <a:chOff x="2253298" y="2428317"/>
            <a:chExt cx="948701" cy="935378"/>
          </a:xfrm>
        </p:grpSpPr>
        <p:sp>
          <p:nvSpPr>
            <p:cNvPr id="4630" name="Google Shape;4630;p4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6" name="Shape 4666"/>
        <p:cNvGrpSpPr/>
        <p:nvPr/>
      </p:nvGrpSpPr>
      <p:grpSpPr>
        <a:xfrm>
          <a:off x="0" y="0"/>
          <a:ext cx="0" cy="0"/>
          <a:chOff x="0" y="0"/>
          <a:chExt cx="0" cy="0"/>
        </a:xfrm>
      </p:grpSpPr>
      <p:grpSp>
        <p:nvGrpSpPr>
          <p:cNvPr id="4667" name="Google Shape;4667;p49"/>
          <p:cNvGrpSpPr/>
          <p:nvPr/>
        </p:nvGrpSpPr>
        <p:grpSpPr>
          <a:xfrm>
            <a:off x="3353582" y="1145627"/>
            <a:ext cx="2363393" cy="1017867"/>
            <a:chOff x="3292400" y="1219146"/>
            <a:chExt cx="2615240" cy="1110239"/>
          </a:xfrm>
        </p:grpSpPr>
        <p:sp>
          <p:nvSpPr>
            <p:cNvPr id="4668" name="Google Shape;4668;p4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669" name="Google Shape;4669;p4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70" name="Google Shape;4670;p4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671" name="Google Shape;4671;p4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672" name="Google Shape;4672;p4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673" name="Google Shape;4673;p4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674" name="Google Shape;4674;p4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675" name="Google Shape;4675;p4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676" name="Google Shape;4676;p4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677" name="Google Shape;4677;p4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678" name="Google Shape;4678;p4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679" name="Google Shape;4679;p4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680" name="Google Shape;4680;p4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681" name="Google Shape;4681;p4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682" name="Google Shape;4682;p49"/>
            <p:cNvGrpSpPr/>
            <p:nvPr/>
          </p:nvGrpSpPr>
          <p:grpSpPr>
            <a:xfrm>
              <a:off x="3748438" y="1378608"/>
              <a:ext cx="2159202" cy="903971"/>
              <a:chOff x="1683525" y="2179850"/>
              <a:chExt cx="4519050" cy="2134525"/>
            </a:xfrm>
          </p:grpSpPr>
          <p:sp>
            <p:nvSpPr>
              <p:cNvPr id="4683" name="Google Shape;4683;p4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4" name="Google Shape;4684;p4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5" name="Google Shape;4685;p4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6" name="Google Shape;4686;p4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7" name="Google Shape;4687;p4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8" name="Google Shape;4688;p4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89" name="Google Shape;4689;p4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90" name="Google Shape;4690;p4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91" name="Google Shape;4691;p4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92" name="Google Shape;4692;p4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93" name="Google Shape;4693;p4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694" name="Google Shape;4694;p4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695" name="Google Shape;4695;p49"/>
          <p:cNvGraphicFramePr/>
          <p:nvPr/>
        </p:nvGraphicFramePr>
        <p:xfrm>
          <a:off x="5949675" y="2323100"/>
          <a:ext cx="3000000" cy="3000000"/>
        </p:xfrm>
        <a:graphic>
          <a:graphicData uri="http://schemas.openxmlformats.org/drawingml/2006/table">
            <a:tbl>
              <a:tblPr>
                <a:noFill/>
                <a:tableStyleId>{B9275E6F-95F0-4AB0-A0DF-B6AD87F0F209}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696" name="Google Shape;4696;p49"/>
          <p:cNvGrpSpPr/>
          <p:nvPr/>
        </p:nvGrpSpPr>
        <p:grpSpPr>
          <a:xfrm>
            <a:off x="5926924" y="3381697"/>
            <a:ext cx="2519825" cy="1001454"/>
            <a:chOff x="1906114" y="789980"/>
            <a:chExt cx="1487676" cy="606868"/>
          </a:xfrm>
        </p:grpSpPr>
        <p:cxnSp>
          <p:nvCxnSpPr>
            <p:cNvPr id="4697" name="Google Shape;4697;p4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98" name="Google Shape;4698;p4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99" name="Google Shape;4699;p4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700" name="Google Shape;4700;p4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701" name="Google Shape;4701;p4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702" name="Google Shape;4702;p4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703" name="Google Shape;4703;p4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704" name="Google Shape;4704;p4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711" name="Google Shape;4711;p4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712" name="Google Shape;4712;p4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713" name="Google Shape;4713;p4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49"/>
          <p:cNvGrpSpPr/>
          <p:nvPr/>
        </p:nvGrpSpPr>
        <p:grpSpPr>
          <a:xfrm>
            <a:off x="726399" y="1190655"/>
            <a:ext cx="2394370" cy="976502"/>
            <a:chOff x="749309" y="1112739"/>
            <a:chExt cx="2371603" cy="976502"/>
          </a:xfrm>
        </p:grpSpPr>
        <p:sp>
          <p:nvSpPr>
            <p:cNvPr id="4715" name="Google Shape;4715;p4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747" name="Google Shape;4747;p49"/>
          <p:cNvGraphicFramePr/>
          <p:nvPr/>
        </p:nvGraphicFramePr>
        <p:xfrm>
          <a:off x="5949700" y="1188950"/>
          <a:ext cx="3000000" cy="3000000"/>
        </p:xfrm>
        <a:graphic>
          <a:graphicData uri="http://schemas.openxmlformats.org/drawingml/2006/table">
            <a:tbl>
              <a:tblPr>
                <a:noFill/>
                <a:tableStyleId>{B9275E6F-95F0-4AB0-A0DF-B6AD87F0F209}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748" name="Google Shape;4748;p49"/>
          <p:cNvGraphicFramePr/>
          <p:nvPr/>
        </p:nvGraphicFramePr>
        <p:xfrm>
          <a:off x="3356413" y="2323100"/>
          <a:ext cx="3000000" cy="3000000"/>
        </p:xfrm>
        <a:graphic>
          <a:graphicData uri="http://schemas.openxmlformats.org/drawingml/2006/table">
            <a:tbl>
              <a:tblPr>
                <a:noFill/>
                <a:tableStyleId>{B9275E6F-95F0-4AB0-A0DF-B6AD87F0F209}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49" name="Google Shape;4749;p49"/>
          <p:cNvGrpSpPr/>
          <p:nvPr/>
        </p:nvGrpSpPr>
        <p:grpSpPr>
          <a:xfrm>
            <a:off x="4100342" y="2709743"/>
            <a:ext cx="1517436" cy="74460"/>
            <a:chOff x="3980086" y="2804397"/>
            <a:chExt cx="1227600" cy="66900"/>
          </a:xfrm>
        </p:grpSpPr>
        <p:sp>
          <p:nvSpPr>
            <p:cNvPr id="4750" name="Google Shape;4750;p4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49"/>
          <p:cNvGrpSpPr/>
          <p:nvPr/>
        </p:nvGrpSpPr>
        <p:grpSpPr>
          <a:xfrm>
            <a:off x="4725406" y="3002330"/>
            <a:ext cx="892956" cy="74460"/>
            <a:chOff x="3980086" y="2804397"/>
            <a:chExt cx="1227600" cy="66900"/>
          </a:xfrm>
        </p:grpSpPr>
        <p:sp>
          <p:nvSpPr>
            <p:cNvPr id="4753" name="Google Shape;4753;p4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49"/>
          <p:cNvGrpSpPr/>
          <p:nvPr/>
        </p:nvGrpSpPr>
        <p:grpSpPr>
          <a:xfrm>
            <a:off x="3358498" y="3361213"/>
            <a:ext cx="2363244" cy="1005943"/>
            <a:chOff x="3358415" y="3361302"/>
            <a:chExt cx="2363244" cy="1024695"/>
          </a:xfrm>
        </p:grpSpPr>
        <p:grpSp>
          <p:nvGrpSpPr>
            <p:cNvPr id="4756" name="Google Shape;4756;p49"/>
            <p:cNvGrpSpPr/>
            <p:nvPr/>
          </p:nvGrpSpPr>
          <p:grpSpPr>
            <a:xfrm>
              <a:off x="3358415" y="3361302"/>
              <a:ext cx="441300" cy="1024695"/>
              <a:chOff x="3358415" y="3361302"/>
              <a:chExt cx="441300" cy="1024695"/>
            </a:xfrm>
          </p:grpSpPr>
          <p:sp>
            <p:nvSpPr>
              <p:cNvPr id="4757" name="Google Shape;4757;p4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49"/>
            <p:cNvGrpSpPr/>
            <p:nvPr/>
          </p:nvGrpSpPr>
          <p:grpSpPr>
            <a:xfrm>
              <a:off x="3838901" y="3361302"/>
              <a:ext cx="441300" cy="1024695"/>
              <a:chOff x="3838901" y="3361302"/>
              <a:chExt cx="441300" cy="1024695"/>
            </a:xfrm>
          </p:grpSpPr>
          <p:sp>
            <p:nvSpPr>
              <p:cNvPr id="4764" name="Google Shape;4764;p4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49"/>
            <p:cNvGrpSpPr/>
            <p:nvPr/>
          </p:nvGrpSpPr>
          <p:grpSpPr>
            <a:xfrm>
              <a:off x="4319387" y="3361302"/>
              <a:ext cx="441300" cy="1024695"/>
              <a:chOff x="4319387" y="3361302"/>
              <a:chExt cx="441300" cy="1024695"/>
            </a:xfrm>
          </p:grpSpPr>
          <p:sp>
            <p:nvSpPr>
              <p:cNvPr id="4771" name="Google Shape;4771;p4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49"/>
            <p:cNvGrpSpPr/>
            <p:nvPr/>
          </p:nvGrpSpPr>
          <p:grpSpPr>
            <a:xfrm>
              <a:off x="4799873" y="3361302"/>
              <a:ext cx="441300" cy="1024695"/>
              <a:chOff x="4799873" y="3361302"/>
              <a:chExt cx="441300" cy="1024695"/>
            </a:xfrm>
          </p:grpSpPr>
          <p:sp>
            <p:nvSpPr>
              <p:cNvPr id="4778" name="Google Shape;4778;p4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49"/>
            <p:cNvGrpSpPr/>
            <p:nvPr/>
          </p:nvGrpSpPr>
          <p:grpSpPr>
            <a:xfrm>
              <a:off x="5280360" y="3361302"/>
              <a:ext cx="441300" cy="1024695"/>
              <a:chOff x="5280360" y="3361302"/>
              <a:chExt cx="441300" cy="1024695"/>
            </a:xfrm>
          </p:grpSpPr>
          <p:sp>
            <p:nvSpPr>
              <p:cNvPr id="4785" name="Google Shape;4785;p4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791" name="Google Shape;4791;p49"/>
          <p:cNvGraphicFramePr/>
          <p:nvPr/>
        </p:nvGraphicFramePr>
        <p:xfrm>
          <a:off x="724925" y="2323100"/>
          <a:ext cx="3000000" cy="3000000"/>
        </p:xfrm>
        <a:graphic>
          <a:graphicData uri="http://schemas.openxmlformats.org/drawingml/2006/table">
            <a:tbl>
              <a:tblPr>
                <a:noFill/>
                <a:tableStyleId>{B9275E6F-95F0-4AB0-A0DF-B6AD87F0F209}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92" name="Google Shape;4792;p49"/>
          <p:cNvGrpSpPr/>
          <p:nvPr/>
        </p:nvGrpSpPr>
        <p:grpSpPr>
          <a:xfrm>
            <a:off x="726450" y="3372825"/>
            <a:ext cx="2403614" cy="1005900"/>
            <a:chOff x="726450" y="3372825"/>
            <a:chExt cx="2403614" cy="1005900"/>
          </a:xfrm>
        </p:grpSpPr>
        <p:grpSp>
          <p:nvGrpSpPr>
            <p:cNvPr id="4793" name="Google Shape;4793;p49"/>
            <p:cNvGrpSpPr/>
            <p:nvPr/>
          </p:nvGrpSpPr>
          <p:grpSpPr>
            <a:xfrm>
              <a:off x="726450" y="3696000"/>
              <a:ext cx="2403614" cy="500898"/>
              <a:chOff x="726450" y="3696000"/>
              <a:chExt cx="2403614" cy="500898"/>
            </a:xfrm>
          </p:grpSpPr>
          <p:sp>
            <p:nvSpPr>
              <p:cNvPr id="4794" name="Google Shape;4794;p4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95" name="Google Shape;4795;p4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96" name="Google Shape;4796;p49"/>
            <p:cNvGrpSpPr/>
            <p:nvPr/>
          </p:nvGrpSpPr>
          <p:grpSpPr>
            <a:xfrm>
              <a:off x="1348050" y="3372825"/>
              <a:ext cx="1720425" cy="1005900"/>
              <a:chOff x="1348050" y="3372825"/>
              <a:chExt cx="1720425" cy="1005900"/>
            </a:xfrm>
          </p:grpSpPr>
          <p:sp>
            <p:nvSpPr>
              <p:cNvPr id="4797" name="Google Shape;4797;p4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98" name="Google Shape;4798;p4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99" name="Google Shape;4799;p4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00" name="Google Shape;4800;p4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801" name="Google Shape;4801;p4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802" name="Google Shape;4802;p49"/>
            <p:cNvGrpSpPr/>
            <p:nvPr/>
          </p:nvGrpSpPr>
          <p:grpSpPr>
            <a:xfrm>
              <a:off x="1455707" y="3731058"/>
              <a:ext cx="1491150" cy="417657"/>
              <a:chOff x="1455707" y="3731058"/>
              <a:chExt cx="1491150" cy="417657"/>
            </a:xfrm>
          </p:grpSpPr>
          <p:grpSp>
            <p:nvGrpSpPr>
              <p:cNvPr id="4803" name="Google Shape;4803;p49"/>
              <p:cNvGrpSpPr/>
              <p:nvPr/>
            </p:nvGrpSpPr>
            <p:grpSpPr>
              <a:xfrm>
                <a:off x="1472938" y="3745828"/>
                <a:ext cx="72126" cy="53788"/>
                <a:chOff x="1472938" y="3745828"/>
                <a:chExt cx="72126" cy="53788"/>
              </a:xfrm>
            </p:grpSpPr>
            <p:sp>
              <p:nvSpPr>
                <p:cNvPr id="4804" name="Google Shape;4804;p4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49"/>
              <p:cNvGrpSpPr/>
              <p:nvPr/>
            </p:nvGrpSpPr>
            <p:grpSpPr>
              <a:xfrm>
                <a:off x="1819181" y="4089633"/>
                <a:ext cx="72126" cy="53788"/>
                <a:chOff x="1819181" y="4089633"/>
                <a:chExt cx="72126" cy="53788"/>
              </a:xfrm>
            </p:grpSpPr>
            <p:sp>
              <p:nvSpPr>
                <p:cNvPr id="4807" name="Google Shape;4807;p4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49"/>
              <p:cNvGrpSpPr/>
              <p:nvPr/>
            </p:nvGrpSpPr>
            <p:grpSpPr>
              <a:xfrm>
                <a:off x="1455707" y="4084171"/>
                <a:ext cx="64321" cy="64544"/>
                <a:chOff x="1455707" y="4084171"/>
                <a:chExt cx="64321" cy="64544"/>
              </a:xfrm>
            </p:grpSpPr>
            <p:sp>
              <p:nvSpPr>
                <p:cNvPr id="4810" name="Google Shape;4810;p4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49"/>
              <p:cNvGrpSpPr/>
              <p:nvPr/>
            </p:nvGrpSpPr>
            <p:grpSpPr>
              <a:xfrm>
                <a:off x="1818610" y="3731058"/>
                <a:ext cx="64321" cy="64544"/>
                <a:chOff x="1818610" y="3731058"/>
                <a:chExt cx="64321" cy="64544"/>
              </a:xfrm>
            </p:grpSpPr>
            <p:sp>
              <p:nvSpPr>
                <p:cNvPr id="4813" name="Google Shape;4813;p4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49"/>
              <p:cNvGrpSpPr/>
              <p:nvPr/>
            </p:nvGrpSpPr>
            <p:grpSpPr>
              <a:xfrm>
                <a:off x="2172491" y="4089633"/>
                <a:ext cx="72126" cy="53788"/>
                <a:chOff x="2172491" y="4089633"/>
                <a:chExt cx="72126" cy="53788"/>
              </a:xfrm>
            </p:grpSpPr>
            <p:sp>
              <p:nvSpPr>
                <p:cNvPr id="4816" name="Google Shape;4816;p4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49"/>
              <p:cNvGrpSpPr/>
              <p:nvPr/>
            </p:nvGrpSpPr>
            <p:grpSpPr>
              <a:xfrm>
                <a:off x="2171920" y="3731058"/>
                <a:ext cx="64321" cy="64544"/>
                <a:chOff x="2171920" y="3731058"/>
                <a:chExt cx="64321" cy="64544"/>
              </a:xfrm>
            </p:grpSpPr>
            <p:sp>
              <p:nvSpPr>
                <p:cNvPr id="4819" name="Google Shape;4819;p4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49"/>
              <p:cNvGrpSpPr/>
              <p:nvPr/>
            </p:nvGrpSpPr>
            <p:grpSpPr>
              <a:xfrm>
                <a:off x="2874730" y="3745828"/>
                <a:ext cx="72126" cy="53788"/>
                <a:chOff x="2874730" y="3745828"/>
                <a:chExt cx="72126" cy="53788"/>
              </a:xfrm>
            </p:grpSpPr>
            <p:sp>
              <p:nvSpPr>
                <p:cNvPr id="4822" name="Google Shape;4822;p4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49"/>
              <p:cNvGrpSpPr/>
              <p:nvPr/>
            </p:nvGrpSpPr>
            <p:grpSpPr>
              <a:xfrm>
                <a:off x="2878589" y="4081481"/>
                <a:ext cx="64321" cy="64544"/>
                <a:chOff x="2878589" y="4081481"/>
                <a:chExt cx="64321" cy="64544"/>
              </a:xfrm>
            </p:grpSpPr>
            <p:sp>
              <p:nvSpPr>
                <p:cNvPr id="4825" name="Google Shape;4825;p4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49"/>
              <p:cNvGrpSpPr/>
              <p:nvPr/>
            </p:nvGrpSpPr>
            <p:grpSpPr>
              <a:xfrm>
                <a:off x="2525796" y="4089633"/>
                <a:ext cx="72126" cy="53788"/>
                <a:chOff x="2525796" y="4089633"/>
                <a:chExt cx="72126" cy="53788"/>
              </a:xfrm>
            </p:grpSpPr>
            <p:sp>
              <p:nvSpPr>
                <p:cNvPr id="4828" name="Google Shape;4828;p4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49"/>
              <p:cNvGrpSpPr/>
              <p:nvPr/>
            </p:nvGrpSpPr>
            <p:grpSpPr>
              <a:xfrm>
                <a:off x="2525225" y="3731058"/>
                <a:ext cx="64321" cy="64544"/>
                <a:chOff x="2525225" y="3731058"/>
                <a:chExt cx="64321" cy="64544"/>
              </a:xfrm>
            </p:grpSpPr>
            <p:sp>
              <p:nvSpPr>
                <p:cNvPr id="4831" name="Google Shape;4831;p4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6" name="Shape 4836"/>
        <p:cNvGrpSpPr/>
        <p:nvPr/>
      </p:nvGrpSpPr>
      <p:grpSpPr>
        <a:xfrm>
          <a:off x="0" y="0"/>
          <a:ext cx="0" cy="0"/>
          <a:chOff x="0" y="0"/>
          <a:chExt cx="0" cy="0"/>
        </a:xfrm>
      </p:grpSpPr>
      <p:grpSp>
        <p:nvGrpSpPr>
          <p:cNvPr id="4837" name="Google Shape;4837;p50"/>
          <p:cNvGrpSpPr/>
          <p:nvPr/>
        </p:nvGrpSpPr>
        <p:grpSpPr>
          <a:xfrm>
            <a:off x="732428" y="1171356"/>
            <a:ext cx="845921" cy="690752"/>
            <a:chOff x="732428" y="1198513"/>
            <a:chExt cx="845921" cy="690752"/>
          </a:xfrm>
        </p:grpSpPr>
        <p:grpSp>
          <p:nvGrpSpPr>
            <p:cNvPr id="4838" name="Google Shape;4838;p50"/>
            <p:cNvGrpSpPr/>
            <p:nvPr/>
          </p:nvGrpSpPr>
          <p:grpSpPr>
            <a:xfrm>
              <a:off x="823030" y="1198513"/>
              <a:ext cx="755319" cy="690752"/>
              <a:chOff x="823030" y="1198513"/>
              <a:chExt cx="755319" cy="690752"/>
            </a:xfrm>
          </p:grpSpPr>
          <p:sp>
            <p:nvSpPr>
              <p:cNvPr id="4839" name="Google Shape;4839;p5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0"/>
            <p:cNvGrpSpPr/>
            <p:nvPr/>
          </p:nvGrpSpPr>
          <p:grpSpPr>
            <a:xfrm>
              <a:off x="732428" y="1239937"/>
              <a:ext cx="739912" cy="607886"/>
              <a:chOff x="732428" y="1239937"/>
              <a:chExt cx="739912" cy="607886"/>
            </a:xfrm>
          </p:grpSpPr>
          <p:sp>
            <p:nvSpPr>
              <p:cNvPr id="4842" name="Google Shape;4842;p5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50"/>
            <p:cNvGrpSpPr/>
            <p:nvPr/>
          </p:nvGrpSpPr>
          <p:grpSpPr>
            <a:xfrm>
              <a:off x="732428" y="1277018"/>
              <a:ext cx="702832" cy="533758"/>
              <a:chOff x="732428" y="1277018"/>
              <a:chExt cx="702832" cy="533758"/>
            </a:xfrm>
          </p:grpSpPr>
          <p:sp>
            <p:nvSpPr>
              <p:cNvPr id="4845" name="Google Shape;4845;p5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50"/>
            <p:cNvGrpSpPr/>
            <p:nvPr/>
          </p:nvGrpSpPr>
          <p:grpSpPr>
            <a:xfrm>
              <a:off x="931170" y="1306653"/>
              <a:ext cx="647179" cy="474455"/>
              <a:chOff x="931170" y="1306653"/>
              <a:chExt cx="647179" cy="474455"/>
            </a:xfrm>
          </p:grpSpPr>
          <p:sp>
            <p:nvSpPr>
              <p:cNvPr id="4848" name="Google Shape;4848;p5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5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50"/>
          <p:cNvGrpSpPr/>
          <p:nvPr/>
        </p:nvGrpSpPr>
        <p:grpSpPr>
          <a:xfrm>
            <a:off x="3964037" y="1171363"/>
            <a:ext cx="634656" cy="699982"/>
            <a:chOff x="5985650" y="2860025"/>
            <a:chExt cx="1396075" cy="1539775"/>
          </a:xfrm>
        </p:grpSpPr>
        <p:sp>
          <p:nvSpPr>
            <p:cNvPr id="4852" name="Google Shape;4852;p5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50"/>
          <p:cNvGrpSpPr/>
          <p:nvPr/>
        </p:nvGrpSpPr>
        <p:grpSpPr>
          <a:xfrm>
            <a:off x="4719687" y="1171356"/>
            <a:ext cx="725845" cy="699975"/>
            <a:chOff x="4249973" y="1201875"/>
            <a:chExt cx="1958568" cy="1888762"/>
          </a:xfrm>
        </p:grpSpPr>
        <p:sp>
          <p:nvSpPr>
            <p:cNvPr id="4885" name="Google Shape;4885;p5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6" name="Google Shape;4886;p50"/>
            <p:cNvGrpSpPr/>
            <p:nvPr/>
          </p:nvGrpSpPr>
          <p:grpSpPr>
            <a:xfrm>
              <a:off x="5853086" y="1789142"/>
              <a:ext cx="355454" cy="1048099"/>
              <a:chOff x="5576108" y="2016725"/>
              <a:chExt cx="565200" cy="1666560"/>
            </a:xfrm>
          </p:grpSpPr>
          <p:sp>
            <p:nvSpPr>
              <p:cNvPr id="4887" name="Google Shape;4887;p5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88" name="Google Shape;4888;p5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50"/>
            <p:cNvGrpSpPr/>
            <p:nvPr/>
          </p:nvGrpSpPr>
          <p:grpSpPr>
            <a:xfrm>
              <a:off x="4869455" y="2691676"/>
              <a:ext cx="1013897" cy="398961"/>
              <a:chOff x="4012057" y="3451825"/>
              <a:chExt cx="1612175" cy="634379"/>
            </a:xfrm>
          </p:grpSpPr>
          <p:sp>
            <p:nvSpPr>
              <p:cNvPr id="4890" name="Google Shape;4890;p5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91" name="Google Shape;4891;p5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0"/>
            <p:cNvGrpSpPr/>
            <p:nvPr/>
          </p:nvGrpSpPr>
          <p:grpSpPr>
            <a:xfrm>
              <a:off x="4276937" y="2155961"/>
              <a:ext cx="651965" cy="891358"/>
              <a:chOff x="3069908" y="2599997"/>
              <a:chExt cx="1036675" cy="1417328"/>
            </a:xfrm>
          </p:grpSpPr>
          <p:sp>
            <p:nvSpPr>
              <p:cNvPr id="4893" name="Google Shape;4893;p5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94" name="Google Shape;4894;p5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50"/>
            <p:cNvGrpSpPr/>
            <p:nvPr/>
          </p:nvGrpSpPr>
          <p:grpSpPr>
            <a:xfrm>
              <a:off x="5054918" y="1201875"/>
              <a:ext cx="999548" cy="602711"/>
              <a:chOff x="4306958" y="1082925"/>
              <a:chExt cx="1589359" cy="958358"/>
            </a:xfrm>
          </p:grpSpPr>
          <p:sp>
            <p:nvSpPr>
              <p:cNvPr id="4896" name="Google Shape;4896;p5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97" name="Google Shape;4897;p5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50"/>
            <p:cNvGrpSpPr/>
            <p:nvPr/>
          </p:nvGrpSpPr>
          <p:grpSpPr>
            <a:xfrm>
              <a:off x="4249973" y="1303451"/>
              <a:ext cx="799317" cy="841334"/>
              <a:chOff x="3027033" y="1244439"/>
              <a:chExt cx="1270977" cy="1337786"/>
            </a:xfrm>
          </p:grpSpPr>
          <p:sp>
            <p:nvSpPr>
              <p:cNvPr id="4899" name="Google Shape;4899;p5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900" name="Google Shape;4900;p5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1" name="Google Shape;4901;p50"/>
          <p:cNvGrpSpPr/>
          <p:nvPr/>
        </p:nvGrpSpPr>
        <p:grpSpPr>
          <a:xfrm>
            <a:off x="4072551" y="2058137"/>
            <a:ext cx="750769" cy="683784"/>
            <a:chOff x="4204684" y="2104422"/>
            <a:chExt cx="699822" cy="637382"/>
          </a:xfrm>
        </p:grpSpPr>
        <p:grpSp>
          <p:nvGrpSpPr>
            <p:cNvPr id="4902" name="Google Shape;4902;p50"/>
            <p:cNvGrpSpPr/>
            <p:nvPr/>
          </p:nvGrpSpPr>
          <p:grpSpPr>
            <a:xfrm>
              <a:off x="4204684" y="2430067"/>
              <a:ext cx="342957" cy="311738"/>
              <a:chOff x="4204684" y="2430067"/>
              <a:chExt cx="342957" cy="311738"/>
            </a:xfrm>
          </p:grpSpPr>
          <p:sp>
            <p:nvSpPr>
              <p:cNvPr id="4903" name="Google Shape;4903;p5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0"/>
            <p:cNvGrpSpPr/>
            <p:nvPr/>
          </p:nvGrpSpPr>
          <p:grpSpPr>
            <a:xfrm>
              <a:off x="4561586" y="2430067"/>
              <a:ext cx="342920" cy="311738"/>
              <a:chOff x="4561586" y="2430067"/>
              <a:chExt cx="342920" cy="311738"/>
            </a:xfrm>
          </p:grpSpPr>
          <p:sp>
            <p:nvSpPr>
              <p:cNvPr id="4906" name="Google Shape;4906;p5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50"/>
            <p:cNvGrpSpPr/>
            <p:nvPr/>
          </p:nvGrpSpPr>
          <p:grpSpPr>
            <a:xfrm>
              <a:off x="4561586" y="2104422"/>
              <a:ext cx="342920" cy="311738"/>
              <a:chOff x="4561586" y="2104422"/>
              <a:chExt cx="342920" cy="311738"/>
            </a:xfrm>
          </p:grpSpPr>
          <p:sp>
            <p:nvSpPr>
              <p:cNvPr id="4909" name="Google Shape;4909;p5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50"/>
            <p:cNvGrpSpPr/>
            <p:nvPr/>
          </p:nvGrpSpPr>
          <p:grpSpPr>
            <a:xfrm>
              <a:off x="4204684" y="2104422"/>
              <a:ext cx="342957" cy="311664"/>
              <a:chOff x="4204684" y="2104422"/>
              <a:chExt cx="342957" cy="311664"/>
            </a:xfrm>
          </p:grpSpPr>
          <p:sp>
            <p:nvSpPr>
              <p:cNvPr id="4912" name="Google Shape;4912;p5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4" name="Google Shape;4914;p50"/>
          <p:cNvGrpSpPr/>
          <p:nvPr/>
        </p:nvGrpSpPr>
        <p:grpSpPr>
          <a:xfrm>
            <a:off x="5536984" y="1171351"/>
            <a:ext cx="660591" cy="688867"/>
            <a:chOff x="5830645" y="1267368"/>
            <a:chExt cx="530340" cy="553040"/>
          </a:xfrm>
        </p:grpSpPr>
        <p:sp>
          <p:nvSpPr>
            <p:cNvPr id="4915" name="Google Shape;4915;p5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6" name="Google Shape;4916;p50"/>
            <p:cNvGrpSpPr/>
            <p:nvPr/>
          </p:nvGrpSpPr>
          <p:grpSpPr>
            <a:xfrm>
              <a:off x="5830645" y="1267368"/>
              <a:ext cx="259743" cy="269909"/>
              <a:chOff x="5830645" y="1267368"/>
              <a:chExt cx="259743" cy="269909"/>
            </a:xfrm>
          </p:grpSpPr>
          <p:sp>
            <p:nvSpPr>
              <p:cNvPr id="4917" name="Google Shape;4917;p5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50"/>
            <p:cNvGrpSpPr/>
            <p:nvPr/>
          </p:nvGrpSpPr>
          <p:grpSpPr>
            <a:xfrm>
              <a:off x="6101293" y="1267368"/>
              <a:ext cx="259692" cy="269909"/>
              <a:chOff x="6101293" y="1267368"/>
              <a:chExt cx="259692" cy="269909"/>
            </a:xfrm>
          </p:grpSpPr>
          <p:sp>
            <p:nvSpPr>
              <p:cNvPr id="4920" name="Google Shape;4920;p5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50"/>
            <p:cNvGrpSpPr/>
            <p:nvPr/>
          </p:nvGrpSpPr>
          <p:grpSpPr>
            <a:xfrm>
              <a:off x="5830645" y="1550500"/>
              <a:ext cx="259692" cy="269909"/>
              <a:chOff x="5830645" y="1550500"/>
              <a:chExt cx="259692" cy="269909"/>
            </a:xfrm>
          </p:grpSpPr>
          <p:sp>
            <p:nvSpPr>
              <p:cNvPr id="4923" name="Google Shape;4923;p5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50"/>
            <p:cNvGrpSpPr/>
            <p:nvPr/>
          </p:nvGrpSpPr>
          <p:grpSpPr>
            <a:xfrm>
              <a:off x="6101293" y="1550500"/>
              <a:ext cx="259692" cy="269909"/>
              <a:chOff x="6101293" y="1550500"/>
              <a:chExt cx="259692" cy="269909"/>
            </a:xfrm>
          </p:grpSpPr>
          <p:sp>
            <p:nvSpPr>
              <p:cNvPr id="4926" name="Google Shape;4926;p5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8" name="Google Shape;4928;p50"/>
          <p:cNvGrpSpPr/>
          <p:nvPr/>
        </p:nvGrpSpPr>
        <p:grpSpPr>
          <a:xfrm>
            <a:off x="739138" y="2061810"/>
            <a:ext cx="697154" cy="679574"/>
            <a:chOff x="2679875" y="2361475"/>
            <a:chExt cx="780425" cy="760575"/>
          </a:xfrm>
        </p:grpSpPr>
        <p:sp>
          <p:nvSpPr>
            <p:cNvPr id="4929" name="Google Shape;4929;p5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50"/>
          <p:cNvGrpSpPr/>
          <p:nvPr/>
        </p:nvGrpSpPr>
        <p:grpSpPr>
          <a:xfrm>
            <a:off x="3138297" y="1171402"/>
            <a:ext cx="735829" cy="684547"/>
            <a:chOff x="3351965" y="1148808"/>
            <a:chExt cx="750770" cy="698375"/>
          </a:xfrm>
        </p:grpSpPr>
        <p:grpSp>
          <p:nvGrpSpPr>
            <p:cNvPr id="4936" name="Google Shape;4936;p50"/>
            <p:cNvGrpSpPr/>
            <p:nvPr/>
          </p:nvGrpSpPr>
          <p:grpSpPr>
            <a:xfrm>
              <a:off x="3586796" y="1148808"/>
              <a:ext cx="294857" cy="286830"/>
              <a:chOff x="3750225" y="1774000"/>
              <a:chExt cx="149575" cy="145525"/>
            </a:xfrm>
          </p:grpSpPr>
          <p:sp>
            <p:nvSpPr>
              <p:cNvPr id="4937" name="Google Shape;4937;p5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50"/>
            <p:cNvGrpSpPr/>
            <p:nvPr/>
          </p:nvGrpSpPr>
          <p:grpSpPr>
            <a:xfrm>
              <a:off x="3779245" y="1375768"/>
              <a:ext cx="323490" cy="286978"/>
              <a:chOff x="3847850" y="1889150"/>
              <a:chExt cx="164100" cy="145600"/>
            </a:xfrm>
          </p:grpSpPr>
          <p:sp>
            <p:nvSpPr>
              <p:cNvPr id="4940" name="Google Shape;4940;p5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50"/>
            <p:cNvGrpSpPr/>
            <p:nvPr/>
          </p:nvGrpSpPr>
          <p:grpSpPr>
            <a:xfrm>
              <a:off x="3351965" y="1330435"/>
              <a:ext cx="295449" cy="285401"/>
              <a:chOff x="3631100" y="1866150"/>
              <a:chExt cx="149875" cy="144800"/>
            </a:xfrm>
          </p:grpSpPr>
          <p:sp>
            <p:nvSpPr>
              <p:cNvPr id="4943" name="Google Shape;4943;p5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0"/>
            <p:cNvGrpSpPr/>
            <p:nvPr/>
          </p:nvGrpSpPr>
          <p:grpSpPr>
            <a:xfrm>
              <a:off x="3548208" y="1560352"/>
              <a:ext cx="294808" cy="286830"/>
              <a:chOff x="3730650" y="1982800"/>
              <a:chExt cx="149550" cy="145525"/>
            </a:xfrm>
          </p:grpSpPr>
          <p:sp>
            <p:nvSpPr>
              <p:cNvPr id="4946" name="Google Shape;4946;p5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8" name="Google Shape;4948;p50"/>
          <p:cNvGrpSpPr/>
          <p:nvPr/>
        </p:nvGrpSpPr>
        <p:grpSpPr>
          <a:xfrm>
            <a:off x="7639949" y="1171356"/>
            <a:ext cx="804565" cy="677795"/>
            <a:chOff x="7636443" y="1204988"/>
            <a:chExt cx="804565" cy="677795"/>
          </a:xfrm>
        </p:grpSpPr>
        <p:grpSp>
          <p:nvGrpSpPr>
            <p:cNvPr id="4949" name="Google Shape;4949;p50"/>
            <p:cNvGrpSpPr/>
            <p:nvPr/>
          </p:nvGrpSpPr>
          <p:grpSpPr>
            <a:xfrm>
              <a:off x="7636443" y="1509705"/>
              <a:ext cx="804565" cy="373078"/>
              <a:chOff x="7636443" y="1509705"/>
              <a:chExt cx="804565" cy="373078"/>
            </a:xfrm>
          </p:grpSpPr>
          <p:sp>
            <p:nvSpPr>
              <p:cNvPr id="4950" name="Google Shape;4950;p5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50"/>
            <p:cNvGrpSpPr/>
            <p:nvPr/>
          </p:nvGrpSpPr>
          <p:grpSpPr>
            <a:xfrm>
              <a:off x="7636443" y="1408133"/>
              <a:ext cx="804565" cy="373078"/>
              <a:chOff x="7636443" y="1408133"/>
              <a:chExt cx="804565" cy="373078"/>
            </a:xfrm>
          </p:grpSpPr>
          <p:sp>
            <p:nvSpPr>
              <p:cNvPr id="4953" name="Google Shape;4953;p5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50"/>
            <p:cNvGrpSpPr/>
            <p:nvPr/>
          </p:nvGrpSpPr>
          <p:grpSpPr>
            <a:xfrm>
              <a:off x="7636443" y="1306560"/>
              <a:ext cx="804565" cy="373078"/>
              <a:chOff x="7636443" y="1306560"/>
              <a:chExt cx="804565" cy="373078"/>
            </a:xfrm>
          </p:grpSpPr>
          <p:sp>
            <p:nvSpPr>
              <p:cNvPr id="4956" name="Google Shape;4956;p5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50"/>
            <p:cNvGrpSpPr/>
            <p:nvPr/>
          </p:nvGrpSpPr>
          <p:grpSpPr>
            <a:xfrm>
              <a:off x="7636443" y="1204988"/>
              <a:ext cx="804565" cy="373078"/>
              <a:chOff x="7636443" y="1204988"/>
              <a:chExt cx="804565" cy="373078"/>
            </a:xfrm>
          </p:grpSpPr>
          <p:sp>
            <p:nvSpPr>
              <p:cNvPr id="4959" name="Google Shape;4959;p5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1" name="Google Shape;4961;p50"/>
          <p:cNvGrpSpPr/>
          <p:nvPr/>
        </p:nvGrpSpPr>
        <p:grpSpPr>
          <a:xfrm>
            <a:off x="4978796" y="2078771"/>
            <a:ext cx="661339" cy="661188"/>
            <a:chOff x="3990000" y="975400"/>
            <a:chExt cx="3934200" cy="3933300"/>
          </a:xfrm>
        </p:grpSpPr>
        <p:sp>
          <p:nvSpPr>
            <p:cNvPr id="4962" name="Google Shape;4962;p5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50"/>
          <p:cNvGrpSpPr/>
          <p:nvPr/>
        </p:nvGrpSpPr>
        <p:grpSpPr>
          <a:xfrm>
            <a:off x="6622444" y="2057409"/>
            <a:ext cx="868881" cy="684241"/>
            <a:chOff x="6598259" y="2078634"/>
            <a:chExt cx="868881" cy="684241"/>
          </a:xfrm>
        </p:grpSpPr>
        <p:sp>
          <p:nvSpPr>
            <p:cNvPr id="4967" name="Google Shape;4967;p5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3" name="Google Shape;4973;p50"/>
            <p:cNvGrpSpPr/>
            <p:nvPr/>
          </p:nvGrpSpPr>
          <p:grpSpPr>
            <a:xfrm>
              <a:off x="6808175" y="2078634"/>
              <a:ext cx="452229" cy="684241"/>
              <a:chOff x="6808175" y="2078634"/>
              <a:chExt cx="452229" cy="684241"/>
            </a:xfrm>
          </p:grpSpPr>
          <p:sp>
            <p:nvSpPr>
              <p:cNvPr id="4974" name="Google Shape;4974;p5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50"/>
              <p:cNvGrpSpPr/>
              <p:nvPr/>
            </p:nvGrpSpPr>
            <p:grpSpPr>
              <a:xfrm>
                <a:off x="6821586" y="2078634"/>
                <a:ext cx="426871" cy="684241"/>
                <a:chOff x="6821586" y="2078634"/>
                <a:chExt cx="426871" cy="684241"/>
              </a:xfrm>
            </p:grpSpPr>
            <p:grpSp>
              <p:nvGrpSpPr>
                <p:cNvPr id="4981" name="Google Shape;4981;p50"/>
                <p:cNvGrpSpPr/>
                <p:nvPr/>
              </p:nvGrpSpPr>
              <p:grpSpPr>
                <a:xfrm>
                  <a:off x="6821586" y="2078634"/>
                  <a:ext cx="426871" cy="684241"/>
                  <a:chOff x="6821586" y="2078634"/>
                  <a:chExt cx="426871" cy="684241"/>
                </a:xfrm>
              </p:grpSpPr>
              <p:sp>
                <p:nvSpPr>
                  <p:cNvPr id="4982" name="Google Shape;4982;p5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1" name="Google Shape;5001;p5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07" name="Google Shape;5007;p50"/>
          <p:cNvGrpSpPr/>
          <p:nvPr/>
        </p:nvGrpSpPr>
        <p:grpSpPr>
          <a:xfrm>
            <a:off x="5795610" y="2063018"/>
            <a:ext cx="671358" cy="671358"/>
            <a:chOff x="6535625" y="760425"/>
            <a:chExt cx="1665900" cy="1665900"/>
          </a:xfrm>
        </p:grpSpPr>
        <p:sp>
          <p:nvSpPr>
            <p:cNvPr id="5008" name="Google Shape;5008;p5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50"/>
          <p:cNvGrpSpPr/>
          <p:nvPr/>
        </p:nvGrpSpPr>
        <p:grpSpPr>
          <a:xfrm>
            <a:off x="732427" y="3731418"/>
            <a:ext cx="1340789" cy="640830"/>
            <a:chOff x="238125" y="1151100"/>
            <a:chExt cx="7139450" cy="3412300"/>
          </a:xfrm>
        </p:grpSpPr>
        <p:sp>
          <p:nvSpPr>
            <p:cNvPr id="5013" name="Google Shape;5013;p5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0"/>
          <p:cNvGrpSpPr/>
          <p:nvPr/>
        </p:nvGrpSpPr>
        <p:grpSpPr>
          <a:xfrm>
            <a:off x="5599650" y="2934699"/>
            <a:ext cx="985357" cy="585764"/>
            <a:chOff x="5145061" y="2881789"/>
            <a:chExt cx="1107641" cy="658458"/>
          </a:xfrm>
        </p:grpSpPr>
        <p:grpSp>
          <p:nvGrpSpPr>
            <p:cNvPr id="5026" name="Google Shape;5026;p50"/>
            <p:cNvGrpSpPr/>
            <p:nvPr/>
          </p:nvGrpSpPr>
          <p:grpSpPr>
            <a:xfrm>
              <a:off x="5722989" y="3244587"/>
              <a:ext cx="529713" cy="295659"/>
              <a:chOff x="5722989" y="3244587"/>
              <a:chExt cx="529713" cy="295659"/>
            </a:xfrm>
          </p:grpSpPr>
          <p:sp>
            <p:nvSpPr>
              <p:cNvPr id="5027" name="Google Shape;5027;p5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28" name="Google Shape;5028;p5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29" name="Google Shape;5029;p50"/>
            <p:cNvGrpSpPr/>
            <p:nvPr/>
          </p:nvGrpSpPr>
          <p:grpSpPr>
            <a:xfrm>
              <a:off x="5145061" y="3244587"/>
              <a:ext cx="536807" cy="295659"/>
              <a:chOff x="5145061" y="3244587"/>
              <a:chExt cx="536807" cy="295659"/>
            </a:xfrm>
          </p:grpSpPr>
          <p:sp>
            <p:nvSpPr>
              <p:cNvPr id="5030" name="Google Shape;5030;p5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31" name="Google Shape;5031;p5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32" name="Google Shape;5032;p50"/>
            <p:cNvGrpSpPr/>
            <p:nvPr/>
          </p:nvGrpSpPr>
          <p:grpSpPr>
            <a:xfrm>
              <a:off x="5341327" y="2898245"/>
              <a:ext cx="532309" cy="614891"/>
              <a:chOff x="5341327" y="2898245"/>
              <a:chExt cx="532309" cy="614891"/>
            </a:xfrm>
          </p:grpSpPr>
          <p:sp>
            <p:nvSpPr>
              <p:cNvPr id="5033" name="Google Shape;5033;p5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34" name="Google Shape;5034;p5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35" name="Google Shape;5035;p50"/>
            <p:cNvGrpSpPr/>
            <p:nvPr/>
          </p:nvGrpSpPr>
          <p:grpSpPr>
            <a:xfrm>
              <a:off x="5532290" y="2881789"/>
              <a:ext cx="620516" cy="305456"/>
              <a:chOff x="5532290" y="2881789"/>
              <a:chExt cx="620516" cy="305456"/>
            </a:xfrm>
          </p:grpSpPr>
          <p:sp>
            <p:nvSpPr>
              <p:cNvPr id="5036" name="Google Shape;5036;p5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37" name="Google Shape;5037;p5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038" name="Google Shape;5038;p50"/>
          <p:cNvGrpSpPr/>
          <p:nvPr/>
        </p:nvGrpSpPr>
        <p:grpSpPr>
          <a:xfrm>
            <a:off x="8178573" y="3726757"/>
            <a:ext cx="269068" cy="645491"/>
            <a:chOff x="7026852" y="3311869"/>
            <a:chExt cx="434331" cy="1041954"/>
          </a:xfrm>
        </p:grpSpPr>
        <p:sp>
          <p:nvSpPr>
            <p:cNvPr id="5039" name="Google Shape;5039;p5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50"/>
          <p:cNvGrpSpPr/>
          <p:nvPr/>
        </p:nvGrpSpPr>
        <p:grpSpPr>
          <a:xfrm>
            <a:off x="6195154" y="3765995"/>
            <a:ext cx="293882" cy="293836"/>
            <a:chOff x="4873519" y="3311869"/>
            <a:chExt cx="499374" cy="499296"/>
          </a:xfrm>
        </p:grpSpPr>
        <p:sp>
          <p:nvSpPr>
            <p:cNvPr id="5043" name="Google Shape;5043;p5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50"/>
          <p:cNvGrpSpPr/>
          <p:nvPr/>
        </p:nvGrpSpPr>
        <p:grpSpPr>
          <a:xfrm>
            <a:off x="6195154" y="4078366"/>
            <a:ext cx="293882" cy="293882"/>
            <a:chOff x="4873519" y="3875839"/>
            <a:chExt cx="499374" cy="499374"/>
          </a:xfrm>
        </p:grpSpPr>
        <p:sp>
          <p:nvSpPr>
            <p:cNvPr id="5046" name="Google Shape;5046;p5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0"/>
          <p:cNvGrpSpPr/>
          <p:nvPr/>
        </p:nvGrpSpPr>
        <p:grpSpPr>
          <a:xfrm>
            <a:off x="2425681" y="2050319"/>
            <a:ext cx="698104" cy="698208"/>
            <a:chOff x="2565073" y="2075876"/>
            <a:chExt cx="672482" cy="672518"/>
          </a:xfrm>
        </p:grpSpPr>
        <p:sp>
          <p:nvSpPr>
            <p:cNvPr id="5049" name="Google Shape;5049;p5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0"/>
          <p:cNvGrpSpPr/>
          <p:nvPr/>
        </p:nvGrpSpPr>
        <p:grpSpPr>
          <a:xfrm>
            <a:off x="5649092" y="3734919"/>
            <a:ext cx="438354" cy="637329"/>
            <a:chOff x="1697726" y="3244179"/>
            <a:chExt cx="788124" cy="1146069"/>
          </a:xfrm>
        </p:grpSpPr>
        <p:sp>
          <p:nvSpPr>
            <p:cNvPr id="5056" name="Google Shape;5056;p5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8" name="Google Shape;5058;p5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50"/>
          <p:cNvGrpSpPr/>
          <p:nvPr/>
        </p:nvGrpSpPr>
        <p:grpSpPr>
          <a:xfrm>
            <a:off x="7650306" y="2063282"/>
            <a:ext cx="799565" cy="670282"/>
            <a:chOff x="7617850" y="2063282"/>
            <a:chExt cx="799565" cy="670282"/>
          </a:xfrm>
        </p:grpSpPr>
        <p:cxnSp>
          <p:nvCxnSpPr>
            <p:cNvPr id="5060" name="Google Shape;5060;p5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61" name="Google Shape;5061;p5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62" name="Google Shape;5062;p5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63" name="Google Shape;5063;p5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64" name="Google Shape;5064;p5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065" name="Google Shape;5065;p5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066" name="Google Shape;5066;p50"/>
            <p:cNvGrpSpPr/>
            <p:nvPr/>
          </p:nvGrpSpPr>
          <p:grpSpPr>
            <a:xfrm>
              <a:off x="7734309" y="2063282"/>
              <a:ext cx="570957" cy="620095"/>
              <a:chOff x="7734309" y="2063282"/>
              <a:chExt cx="570957" cy="620095"/>
            </a:xfrm>
          </p:grpSpPr>
          <p:grpSp>
            <p:nvGrpSpPr>
              <p:cNvPr id="5067" name="Google Shape;5067;p50"/>
              <p:cNvGrpSpPr/>
              <p:nvPr/>
            </p:nvGrpSpPr>
            <p:grpSpPr>
              <a:xfrm>
                <a:off x="8031573" y="2063282"/>
                <a:ext cx="273693" cy="620095"/>
                <a:chOff x="8031573" y="2063282"/>
                <a:chExt cx="273693" cy="620095"/>
              </a:xfrm>
            </p:grpSpPr>
            <p:sp>
              <p:nvSpPr>
                <p:cNvPr id="5068" name="Google Shape;5068;p5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0"/>
              <p:cNvGrpSpPr/>
              <p:nvPr/>
            </p:nvGrpSpPr>
            <p:grpSpPr>
              <a:xfrm flipH="1">
                <a:off x="7734309" y="2063282"/>
                <a:ext cx="273693" cy="620095"/>
                <a:chOff x="8031573" y="2063282"/>
                <a:chExt cx="273693" cy="620095"/>
              </a:xfrm>
            </p:grpSpPr>
            <p:sp>
              <p:nvSpPr>
                <p:cNvPr id="5073" name="Google Shape;5073;p5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077" name="Google Shape;5077;p5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9" name="Google Shape;5079;p50"/>
          <p:cNvGrpSpPr/>
          <p:nvPr/>
        </p:nvGrpSpPr>
        <p:grpSpPr>
          <a:xfrm>
            <a:off x="7836913" y="2916765"/>
            <a:ext cx="602567" cy="601884"/>
            <a:chOff x="1186975" y="238125"/>
            <a:chExt cx="5244275" cy="5238325"/>
          </a:xfrm>
        </p:grpSpPr>
        <p:sp>
          <p:nvSpPr>
            <p:cNvPr id="5080" name="Google Shape;5080;p5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50"/>
          <p:cNvGrpSpPr/>
          <p:nvPr/>
        </p:nvGrpSpPr>
        <p:grpSpPr>
          <a:xfrm>
            <a:off x="3279650" y="2056249"/>
            <a:ext cx="651848" cy="687338"/>
            <a:chOff x="3400515" y="2056248"/>
            <a:chExt cx="698134" cy="735987"/>
          </a:xfrm>
        </p:grpSpPr>
        <p:grpSp>
          <p:nvGrpSpPr>
            <p:cNvPr id="5085" name="Google Shape;5085;p50"/>
            <p:cNvGrpSpPr/>
            <p:nvPr/>
          </p:nvGrpSpPr>
          <p:grpSpPr>
            <a:xfrm>
              <a:off x="3400515" y="2283913"/>
              <a:ext cx="312919" cy="219900"/>
              <a:chOff x="3400515" y="2283913"/>
              <a:chExt cx="312919" cy="219900"/>
            </a:xfrm>
          </p:grpSpPr>
          <p:sp>
            <p:nvSpPr>
              <p:cNvPr id="5086" name="Google Shape;5086;p5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87" name="Google Shape;5087;p5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088" name="Google Shape;5088;p50"/>
            <p:cNvGrpSpPr/>
            <p:nvPr/>
          </p:nvGrpSpPr>
          <p:grpSpPr>
            <a:xfrm>
              <a:off x="3547823" y="2461089"/>
              <a:ext cx="219900" cy="331146"/>
              <a:chOff x="3547823" y="2461089"/>
              <a:chExt cx="219900" cy="331146"/>
            </a:xfrm>
          </p:grpSpPr>
          <p:sp>
            <p:nvSpPr>
              <p:cNvPr id="5089" name="Google Shape;5089;p5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90" name="Google Shape;5090;p5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091" name="Google Shape;5091;p50"/>
            <p:cNvGrpSpPr/>
            <p:nvPr/>
          </p:nvGrpSpPr>
          <p:grpSpPr>
            <a:xfrm>
              <a:off x="3734138" y="2461089"/>
              <a:ext cx="219900" cy="331146"/>
              <a:chOff x="3734138" y="2461089"/>
              <a:chExt cx="219900" cy="331146"/>
            </a:xfrm>
          </p:grpSpPr>
          <p:sp>
            <p:nvSpPr>
              <p:cNvPr id="5092" name="Google Shape;5092;p5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93" name="Google Shape;5093;p5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094" name="Google Shape;5094;p50"/>
            <p:cNvGrpSpPr/>
            <p:nvPr/>
          </p:nvGrpSpPr>
          <p:grpSpPr>
            <a:xfrm>
              <a:off x="3787560" y="2281742"/>
              <a:ext cx="311089" cy="219900"/>
              <a:chOff x="3787560" y="2281742"/>
              <a:chExt cx="311089" cy="219900"/>
            </a:xfrm>
          </p:grpSpPr>
          <p:sp>
            <p:nvSpPr>
              <p:cNvPr id="5095" name="Google Shape;5095;p5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96" name="Google Shape;5096;p5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097" name="Google Shape;5097;p50"/>
            <p:cNvGrpSpPr/>
            <p:nvPr/>
          </p:nvGrpSpPr>
          <p:grpSpPr>
            <a:xfrm>
              <a:off x="3637290" y="2056248"/>
              <a:ext cx="219900" cy="330736"/>
              <a:chOff x="3637290" y="2056248"/>
              <a:chExt cx="219900" cy="330736"/>
            </a:xfrm>
          </p:grpSpPr>
          <p:sp>
            <p:nvSpPr>
              <p:cNvPr id="5098" name="Google Shape;5098;p5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099" name="Google Shape;5099;p5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100" name="Google Shape;5100;p50"/>
          <p:cNvGrpSpPr/>
          <p:nvPr/>
        </p:nvGrpSpPr>
        <p:grpSpPr>
          <a:xfrm>
            <a:off x="2571356" y="2926255"/>
            <a:ext cx="1268144" cy="592394"/>
            <a:chOff x="238125" y="1188750"/>
            <a:chExt cx="7140450" cy="3335550"/>
          </a:xfrm>
        </p:grpSpPr>
        <p:sp>
          <p:nvSpPr>
            <p:cNvPr id="5101" name="Google Shape;5101;p5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0"/>
          <p:cNvGrpSpPr/>
          <p:nvPr/>
        </p:nvGrpSpPr>
        <p:grpSpPr>
          <a:xfrm>
            <a:off x="6679257" y="2928410"/>
            <a:ext cx="1053944" cy="590147"/>
            <a:chOff x="238125" y="1335475"/>
            <a:chExt cx="5418735" cy="3034175"/>
          </a:xfrm>
        </p:grpSpPr>
        <p:sp>
          <p:nvSpPr>
            <p:cNvPr id="5107" name="Google Shape;5107;p5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0"/>
          <p:cNvGrpSpPr/>
          <p:nvPr/>
        </p:nvGrpSpPr>
        <p:grpSpPr>
          <a:xfrm>
            <a:off x="4110066" y="3733309"/>
            <a:ext cx="1268207" cy="638939"/>
            <a:chOff x="3967651" y="3645904"/>
            <a:chExt cx="1479304" cy="745292"/>
          </a:xfrm>
        </p:grpSpPr>
        <p:grpSp>
          <p:nvGrpSpPr>
            <p:cNvPr id="5111" name="Google Shape;5111;p50"/>
            <p:cNvGrpSpPr/>
            <p:nvPr/>
          </p:nvGrpSpPr>
          <p:grpSpPr>
            <a:xfrm>
              <a:off x="3967651" y="4009026"/>
              <a:ext cx="1479304" cy="382170"/>
              <a:chOff x="3967651" y="4009026"/>
              <a:chExt cx="1479304" cy="382170"/>
            </a:xfrm>
          </p:grpSpPr>
          <p:grpSp>
            <p:nvGrpSpPr>
              <p:cNvPr id="5112" name="Google Shape;5112;p50"/>
              <p:cNvGrpSpPr/>
              <p:nvPr/>
            </p:nvGrpSpPr>
            <p:grpSpPr>
              <a:xfrm>
                <a:off x="4892216" y="4195630"/>
                <a:ext cx="554739" cy="195566"/>
                <a:chOff x="3604375" y="4892160"/>
                <a:chExt cx="1651500" cy="582215"/>
              </a:xfrm>
            </p:grpSpPr>
            <p:sp>
              <p:nvSpPr>
                <p:cNvPr id="5113" name="Google Shape;5113;p5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50"/>
              <p:cNvGrpSpPr/>
              <p:nvPr/>
            </p:nvGrpSpPr>
            <p:grpSpPr>
              <a:xfrm>
                <a:off x="3967651" y="4146303"/>
                <a:ext cx="579402" cy="244893"/>
                <a:chOff x="851875" y="4745310"/>
                <a:chExt cx="1724925" cy="729065"/>
              </a:xfrm>
            </p:grpSpPr>
            <p:sp>
              <p:nvSpPr>
                <p:cNvPr id="5116" name="Google Shape;5116;p5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0"/>
              <p:cNvGrpSpPr/>
              <p:nvPr/>
            </p:nvGrpSpPr>
            <p:grpSpPr>
              <a:xfrm>
                <a:off x="4460753" y="4009026"/>
                <a:ext cx="493110" cy="382170"/>
                <a:chOff x="2319875" y="4336625"/>
                <a:chExt cx="1468025" cy="1137750"/>
              </a:xfrm>
            </p:grpSpPr>
            <p:sp>
              <p:nvSpPr>
                <p:cNvPr id="5119" name="Google Shape;5119;p5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1" name="Google Shape;5121;p50"/>
            <p:cNvGrpSpPr/>
            <p:nvPr/>
          </p:nvGrpSpPr>
          <p:grpSpPr>
            <a:xfrm>
              <a:off x="4479443" y="3645904"/>
              <a:ext cx="455965" cy="388789"/>
              <a:chOff x="2957425" y="238100"/>
              <a:chExt cx="1910200" cy="1628775"/>
            </a:xfrm>
          </p:grpSpPr>
          <p:sp>
            <p:nvSpPr>
              <p:cNvPr id="5122" name="Google Shape;5122;p5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2" name="Google Shape;5132;p50"/>
          <p:cNvGrpSpPr/>
          <p:nvPr/>
        </p:nvGrpSpPr>
        <p:grpSpPr>
          <a:xfrm>
            <a:off x="2496179" y="3734510"/>
            <a:ext cx="1243128" cy="637739"/>
            <a:chOff x="2496310" y="3693351"/>
            <a:chExt cx="1342906" cy="688926"/>
          </a:xfrm>
        </p:grpSpPr>
        <p:grpSp>
          <p:nvGrpSpPr>
            <p:cNvPr id="5133" name="Google Shape;5133;p50"/>
            <p:cNvGrpSpPr/>
            <p:nvPr/>
          </p:nvGrpSpPr>
          <p:grpSpPr>
            <a:xfrm>
              <a:off x="2496310" y="3693351"/>
              <a:ext cx="1342906" cy="688875"/>
              <a:chOff x="2496310" y="3693351"/>
              <a:chExt cx="1342906" cy="688875"/>
            </a:xfrm>
          </p:grpSpPr>
          <p:sp>
            <p:nvSpPr>
              <p:cNvPr id="5134" name="Google Shape;5134;p5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40" name="Google Shape;5140;p50"/>
              <p:cNvCxnSpPr>
                <a:stCxn id="513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141" name="Google Shape;5141;p50"/>
              <p:cNvCxnSpPr>
                <a:stCxn id="513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142" name="Google Shape;5142;p50"/>
              <p:cNvCxnSpPr>
                <a:stCxn id="513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143" name="Google Shape;5143;p50"/>
              <p:cNvCxnSpPr>
                <a:stCxn id="513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144" name="Google Shape;5144;p50"/>
              <p:cNvCxnSpPr>
                <a:stCxn id="513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145" name="Google Shape;5145;p50"/>
            <p:cNvGrpSpPr/>
            <p:nvPr/>
          </p:nvGrpSpPr>
          <p:grpSpPr>
            <a:xfrm>
              <a:off x="2675275" y="3930557"/>
              <a:ext cx="1003306" cy="451719"/>
              <a:chOff x="2675275" y="4174282"/>
              <a:chExt cx="1003306" cy="451719"/>
            </a:xfrm>
          </p:grpSpPr>
          <p:sp>
            <p:nvSpPr>
              <p:cNvPr id="5146" name="Google Shape;5146;p5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9" name="Google Shape;5149;p50"/>
          <p:cNvGrpSpPr/>
          <p:nvPr/>
        </p:nvGrpSpPr>
        <p:grpSpPr>
          <a:xfrm>
            <a:off x="1669850" y="1171356"/>
            <a:ext cx="574511" cy="874709"/>
            <a:chOff x="1715404" y="1112080"/>
            <a:chExt cx="642270" cy="977984"/>
          </a:xfrm>
        </p:grpSpPr>
        <p:grpSp>
          <p:nvGrpSpPr>
            <p:cNvPr id="5150" name="Google Shape;5150;p50"/>
            <p:cNvGrpSpPr/>
            <p:nvPr/>
          </p:nvGrpSpPr>
          <p:grpSpPr>
            <a:xfrm>
              <a:off x="1715404" y="1112080"/>
              <a:ext cx="642270" cy="977984"/>
              <a:chOff x="1715404" y="1112080"/>
              <a:chExt cx="642270" cy="977984"/>
            </a:xfrm>
          </p:grpSpPr>
          <p:sp>
            <p:nvSpPr>
              <p:cNvPr id="5151" name="Google Shape;5151;p5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50"/>
            <p:cNvGrpSpPr/>
            <p:nvPr/>
          </p:nvGrpSpPr>
          <p:grpSpPr>
            <a:xfrm>
              <a:off x="1768927" y="1165603"/>
              <a:ext cx="535225" cy="851367"/>
              <a:chOff x="1768927" y="1165603"/>
              <a:chExt cx="535225" cy="851367"/>
            </a:xfrm>
          </p:grpSpPr>
          <p:sp>
            <p:nvSpPr>
              <p:cNvPr id="5154" name="Google Shape;5154;p5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0"/>
            <p:cNvGrpSpPr/>
            <p:nvPr/>
          </p:nvGrpSpPr>
          <p:grpSpPr>
            <a:xfrm>
              <a:off x="1822449" y="1219125"/>
              <a:ext cx="428180" cy="718859"/>
              <a:chOff x="1822449" y="1219125"/>
              <a:chExt cx="428180" cy="718859"/>
            </a:xfrm>
          </p:grpSpPr>
          <p:sp>
            <p:nvSpPr>
              <p:cNvPr id="5157" name="Google Shape;5157;p5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0"/>
            <p:cNvGrpSpPr/>
            <p:nvPr/>
          </p:nvGrpSpPr>
          <p:grpSpPr>
            <a:xfrm>
              <a:off x="1875972" y="1272648"/>
              <a:ext cx="321135" cy="586939"/>
              <a:chOff x="1875972" y="1272648"/>
              <a:chExt cx="321135" cy="586939"/>
            </a:xfrm>
          </p:grpSpPr>
          <p:sp>
            <p:nvSpPr>
              <p:cNvPr id="5160" name="Google Shape;5160;p5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2" name="Google Shape;5162;p50"/>
          <p:cNvGrpSpPr/>
          <p:nvPr/>
        </p:nvGrpSpPr>
        <p:grpSpPr>
          <a:xfrm>
            <a:off x="7777011" y="3728078"/>
            <a:ext cx="293855" cy="644170"/>
            <a:chOff x="241025" y="3151575"/>
            <a:chExt cx="293855" cy="644170"/>
          </a:xfrm>
        </p:grpSpPr>
        <p:sp>
          <p:nvSpPr>
            <p:cNvPr id="5163" name="Google Shape;5163;p5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0"/>
          <p:cNvGrpSpPr/>
          <p:nvPr/>
        </p:nvGrpSpPr>
        <p:grpSpPr>
          <a:xfrm>
            <a:off x="724994" y="2928078"/>
            <a:ext cx="1779649" cy="591620"/>
            <a:chOff x="246070" y="1983375"/>
            <a:chExt cx="1855347" cy="616849"/>
          </a:xfrm>
        </p:grpSpPr>
        <p:sp>
          <p:nvSpPr>
            <p:cNvPr id="5166" name="Google Shape;5166;p5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0"/>
          <p:cNvGrpSpPr/>
          <p:nvPr/>
        </p:nvGrpSpPr>
        <p:grpSpPr>
          <a:xfrm>
            <a:off x="2335861" y="1171356"/>
            <a:ext cx="711055" cy="745993"/>
            <a:chOff x="2496269" y="1171698"/>
            <a:chExt cx="761953" cy="799392"/>
          </a:xfrm>
        </p:grpSpPr>
        <p:grpSp>
          <p:nvGrpSpPr>
            <p:cNvPr id="5176" name="Google Shape;5176;p50"/>
            <p:cNvGrpSpPr/>
            <p:nvPr/>
          </p:nvGrpSpPr>
          <p:grpSpPr>
            <a:xfrm>
              <a:off x="2496269" y="1171698"/>
              <a:ext cx="761953" cy="723022"/>
              <a:chOff x="2496269" y="1171698"/>
              <a:chExt cx="761953" cy="723022"/>
            </a:xfrm>
          </p:grpSpPr>
          <p:sp>
            <p:nvSpPr>
              <p:cNvPr id="5177" name="Google Shape;5177;p5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9" name="Google Shape;5179;p50"/>
              <p:cNvGrpSpPr/>
              <p:nvPr/>
            </p:nvGrpSpPr>
            <p:grpSpPr>
              <a:xfrm>
                <a:off x="2496269" y="1171698"/>
                <a:ext cx="761953" cy="723022"/>
                <a:chOff x="2496269" y="1120652"/>
                <a:chExt cx="761953" cy="723022"/>
              </a:xfrm>
            </p:grpSpPr>
            <p:grpSp>
              <p:nvGrpSpPr>
                <p:cNvPr id="5180" name="Google Shape;5180;p50"/>
                <p:cNvGrpSpPr/>
                <p:nvPr/>
              </p:nvGrpSpPr>
              <p:grpSpPr>
                <a:xfrm>
                  <a:off x="2496269" y="1120652"/>
                  <a:ext cx="761953" cy="723022"/>
                  <a:chOff x="2496269" y="1120652"/>
                  <a:chExt cx="761953" cy="723022"/>
                </a:xfrm>
              </p:grpSpPr>
              <p:grpSp>
                <p:nvGrpSpPr>
                  <p:cNvPr id="5181" name="Google Shape;5181;p50"/>
                  <p:cNvGrpSpPr/>
                  <p:nvPr/>
                </p:nvGrpSpPr>
                <p:grpSpPr>
                  <a:xfrm>
                    <a:off x="2496269" y="1304589"/>
                    <a:ext cx="407089" cy="305057"/>
                    <a:chOff x="2496269" y="1304589"/>
                    <a:chExt cx="407089" cy="305057"/>
                  </a:xfrm>
                </p:grpSpPr>
                <p:sp>
                  <p:nvSpPr>
                    <p:cNvPr id="5182" name="Google Shape;5182;p5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0"/>
                  <p:cNvGrpSpPr/>
                  <p:nvPr/>
                </p:nvGrpSpPr>
                <p:grpSpPr>
                  <a:xfrm>
                    <a:off x="2586468" y="1493376"/>
                    <a:ext cx="358850" cy="349656"/>
                    <a:chOff x="2586468" y="1493376"/>
                    <a:chExt cx="358850" cy="349656"/>
                  </a:xfrm>
                </p:grpSpPr>
                <p:sp>
                  <p:nvSpPr>
                    <p:cNvPr id="5185" name="Google Shape;5185;p5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0"/>
                  <p:cNvGrpSpPr/>
                  <p:nvPr/>
                </p:nvGrpSpPr>
                <p:grpSpPr>
                  <a:xfrm>
                    <a:off x="2807939" y="1494024"/>
                    <a:ext cx="358857" cy="349650"/>
                    <a:chOff x="2807939" y="1494024"/>
                    <a:chExt cx="358857" cy="349650"/>
                  </a:xfrm>
                </p:grpSpPr>
                <p:sp>
                  <p:nvSpPr>
                    <p:cNvPr id="5188" name="Google Shape;5188;p5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50"/>
                  <p:cNvGrpSpPr/>
                  <p:nvPr/>
                </p:nvGrpSpPr>
                <p:grpSpPr>
                  <a:xfrm>
                    <a:off x="2851133" y="1305635"/>
                    <a:ext cx="407089" cy="305057"/>
                    <a:chOff x="2851133" y="1305635"/>
                    <a:chExt cx="407089" cy="305057"/>
                  </a:xfrm>
                </p:grpSpPr>
                <p:sp>
                  <p:nvSpPr>
                    <p:cNvPr id="5191" name="Google Shape;5191;p5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0"/>
                  <p:cNvGrpSpPr/>
                  <p:nvPr/>
                </p:nvGrpSpPr>
                <p:grpSpPr>
                  <a:xfrm>
                    <a:off x="2727495" y="1120652"/>
                    <a:ext cx="300271" cy="396358"/>
                    <a:chOff x="2727495" y="1120652"/>
                    <a:chExt cx="300271" cy="396358"/>
                  </a:xfrm>
                </p:grpSpPr>
                <p:sp>
                  <p:nvSpPr>
                    <p:cNvPr id="5194" name="Google Shape;5194;p5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6" name="Google Shape;5196;p50"/>
                <p:cNvGrpSpPr/>
                <p:nvPr/>
              </p:nvGrpSpPr>
              <p:grpSpPr>
                <a:xfrm>
                  <a:off x="2722305" y="1350460"/>
                  <a:ext cx="308357" cy="308344"/>
                  <a:chOff x="2722305" y="1350460"/>
                  <a:chExt cx="308357" cy="308344"/>
                </a:xfrm>
              </p:grpSpPr>
              <p:sp>
                <p:nvSpPr>
                  <p:cNvPr id="5197" name="Google Shape;5197;p5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8" name="Google Shape;5198;p50"/>
                  <p:cNvGrpSpPr/>
                  <p:nvPr/>
                </p:nvGrpSpPr>
                <p:grpSpPr>
                  <a:xfrm>
                    <a:off x="2725064" y="1364529"/>
                    <a:ext cx="297954" cy="280182"/>
                    <a:chOff x="2725064" y="1364529"/>
                    <a:chExt cx="297954" cy="280182"/>
                  </a:xfrm>
                </p:grpSpPr>
                <p:sp>
                  <p:nvSpPr>
                    <p:cNvPr id="5199" name="Google Shape;5199;p5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204" name="Google Shape;5204;p5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50"/>
          <p:cNvGrpSpPr/>
          <p:nvPr/>
        </p:nvGrpSpPr>
        <p:grpSpPr>
          <a:xfrm>
            <a:off x="3924561" y="2927462"/>
            <a:ext cx="1569144" cy="591015"/>
            <a:chOff x="3820100" y="3023049"/>
            <a:chExt cx="1303926" cy="491162"/>
          </a:xfrm>
        </p:grpSpPr>
        <p:grpSp>
          <p:nvGrpSpPr>
            <p:cNvPr id="5210" name="Google Shape;5210;p50"/>
            <p:cNvGrpSpPr/>
            <p:nvPr/>
          </p:nvGrpSpPr>
          <p:grpSpPr>
            <a:xfrm>
              <a:off x="3820100" y="3023072"/>
              <a:ext cx="1303926" cy="491139"/>
              <a:chOff x="3820100" y="3023072"/>
              <a:chExt cx="1303926" cy="491139"/>
            </a:xfrm>
          </p:grpSpPr>
          <p:sp>
            <p:nvSpPr>
              <p:cNvPr id="5211" name="Google Shape;5211;p5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0"/>
            <p:cNvGrpSpPr/>
            <p:nvPr/>
          </p:nvGrpSpPr>
          <p:grpSpPr>
            <a:xfrm>
              <a:off x="4132439" y="3023645"/>
              <a:ext cx="393633" cy="177096"/>
              <a:chOff x="4132439" y="3023645"/>
              <a:chExt cx="393633" cy="177096"/>
            </a:xfrm>
          </p:grpSpPr>
          <p:sp>
            <p:nvSpPr>
              <p:cNvPr id="5214" name="Google Shape;5214;p5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50"/>
            <p:cNvGrpSpPr/>
            <p:nvPr/>
          </p:nvGrpSpPr>
          <p:grpSpPr>
            <a:xfrm>
              <a:off x="3921811" y="3023049"/>
              <a:ext cx="1002397" cy="388943"/>
              <a:chOff x="3921811" y="3023049"/>
              <a:chExt cx="1002397" cy="388943"/>
            </a:xfrm>
          </p:grpSpPr>
          <p:sp>
            <p:nvSpPr>
              <p:cNvPr id="5217" name="Google Shape;5217;p5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0"/>
            <p:cNvGrpSpPr/>
            <p:nvPr/>
          </p:nvGrpSpPr>
          <p:grpSpPr>
            <a:xfrm>
              <a:off x="4023645" y="3023049"/>
              <a:ext cx="683032" cy="286722"/>
              <a:chOff x="4023645" y="3023049"/>
              <a:chExt cx="683032" cy="286722"/>
            </a:xfrm>
          </p:grpSpPr>
          <p:sp>
            <p:nvSpPr>
              <p:cNvPr id="5220" name="Google Shape;5220;p5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2" name="Google Shape;5222;p50"/>
          <p:cNvGrpSpPr/>
          <p:nvPr/>
        </p:nvGrpSpPr>
        <p:grpSpPr>
          <a:xfrm>
            <a:off x="1556683" y="2054307"/>
            <a:ext cx="713522" cy="688025"/>
            <a:chOff x="1706078" y="2092648"/>
            <a:chExt cx="660913" cy="637296"/>
          </a:xfrm>
        </p:grpSpPr>
        <p:sp>
          <p:nvSpPr>
            <p:cNvPr id="5223" name="Google Shape;5223;p5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4" name="Google Shape;5224;p50"/>
            <p:cNvGrpSpPr/>
            <p:nvPr/>
          </p:nvGrpSpPr>
          <p:grpSpPr>
            <a:xfrm>
              <a:off x="1706078" y="2092648"/>
              <a:ext cx="660913" cy="575241"/>
              <a:chOff x="1706078" y="2092648"/>
              <a:chExt cx="660913" cy="575241"/>
            </a:xfrm>
          </p:grpSpPr>
          <p:sp>
            <p:nvSpPr>
              <p:cNvPr id="5225" name="Google Shape;5225;p5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8" name="Google Shape;5228;p50"/>
          <p:cNvGrpSpPr/>
          <p:nvPr/>
        </p:nvGrpSpPr>
        <p:grpSpPr>
          <a:xfrm>
            <a:off x="6318542" y="1171856"/>
            <a:ext cx="1317459" cy="684168"/>
            <a:chOff x="238125" y="999450"/>
            <a:chExt cx="7140700" cy="3708225"/>
          </a:xfrm>
        </p:grpSpPr>
        <p:sp>
          <p:nvSpPr>
            <p:cNvPr id="5229" name="Google Shape;5229;p5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1" name="Shape 5241"/>
        <p:cNvGrpSpPr/>
        <p:nvPr/>
      </p:nvGrpSpPr>
      <p:grpSpPr>
        <a:xfrm>
          <a:off x="0" y="0"/>
          <a:ext cx="0" cy="0"/>
          <a:chOff x="0" y="0"/>
          <a:chExt cx="0" cy="0"/>
        </a:xfrm>
      </p:grpSpPr>
      <p:grpSp>
        <p:nvGrpSpPr>
          <p:cNvPr id="5242" name="Google Shape;5242;p51"/>
          <p:cNvGrpSpPr/>
          <p:nvPr/>
        </p:nvGrpSpPr>
        <p:grpSpPr>
          <a:xfrm>
            <a:off x="729238" y="1179665"/>
            <a:ext cx="1636117" cy="1526144"/>
            <a:chOff x="729238" y="1179665"/>
            <a:chExt cx="1636117" cy="1526144"/>
          </a:xfrm>
        </p:grpSpPr>
        <p:grpSp>
          <p:nvGrpSpPr>
            <p:cNvPr id="5243" name="Google Shape;5243;p51"/>
            <p:cNvGrpSpPr/>
            <p:nvPr/>
          </p:nvGrpSpPr>
          <p:grpSpPr>
            <a:xfrm>
              <a:off x="729238" y="1179665"/>
              <a:ext cx="80700" cy="1526144"/>
              <a:chOff x="729238" y="1179665"/>
              <a:chExt cx="80700" cy="1526144"/>
            </a:xfrm>
          </p:grpSpPr>
          <p:sp>
            <p:nvSpPr>
              <p:cNvPr id="5244" name="Google Shape;5244;p5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51"/>
            <p:cNvGrpSpPr/>
            <p:nvPr/>
          </p:nvGrpSpPr>
          <p:grpSpPr>
            <a:xfrm>
              <a:off x="903098" y="1179665"/>
              <a:ext cx="80700" cy="1526144"/>
              <a:chOff x="903098" y="1179665"/>
              <a:chExt cx="80700" cy="1526144"/>
            </a:xfrm>
          </p:grpSpPr>
          <p:sp>
            <p:nvSpPr>
              <p:cNvPr id="5255" name="Google Shape;5255;p5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51"/>
            <p:cNvGrpSpPr/>
            <p:nvPr/>
          </p:nvGrpSpPr>
          <p:grpSpPr>
            <a:xfrm>
              <a:off x="1076958" y="1179665"/>
              <a:ext cx="80700" cy="1526144"/>
              <a:chOff x="1076958" y="1179665"/>
              <a:chExt cx="80700" cy="1526144"/>
            </a:xfrm>
          </p:grpSpPr>
          <p:sp>
            <p:nvSpPr>
              <p:cNvPr id="5266" name="Google Shape;5266;p5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51"/>
            <p:cNvGrpSpPr/>
            <p:nvPr/>
          </p:nvGrpSpPr>
          <p:grpSpPr>
            <a:xfrm>
              <a:off x="1247707" y="1179665"/>
              <a:ext cx="80700" cy="1526144"/>
              <a:chOff x="1247707" y="1179665"/>
              <a:chExt cx="80700" cy="1526144"/>
            </a:xfrm>
          </p:grpSpPr>
          <p:sp>
            <p:nvSpPr>
              <p:cNvPr id="5277" name="Google Shape;5277;p5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1"/>
            <p:cNvGrpSpPr/>
            <p:nvPr/>
          </p:nvGrpSpPr>
          <p:grpSpPr>
            <a:xfrm>
              <a:off x="1421567" y="1179665"/>
              <a:ext cx="80700" cy="1526144"/>
              <a:chOff x="1421567" y="1179665"/>
              <a:chExt cx="80700" cy="1526144"/>
            </a:xfrm>
          </p:grpSpPr>
          <p:sp>
            <p:nvSpPr>
              <p:cNvPr id="5288" name="Google Shape;5288;p5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51"/>
            <p:cNvGrpSpPr/>
            <p:nvPr/>
          </p:nvGrpSpPr>
          <p:grpSpPr>
            <a:xfrm>
              <a:off x="1592327" y="1179665"/>
              <a:ext cx="80700" cy="1526144"/>
              <a:chOff x="1592327" y="1179665"/>
              <a:chExt cx="80700" cy="1526144"/>
            </a:xfrm>
          </p:grpSpPr>
          <p:sp>
            <p:nvSpPr>
              <p:cNvPr id="5299" name="Google Shape;5299;p5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1"/>
            <p:cNvGrpSpPr/>
            <p:nvPr/>
          </p:nvGrpSpPr>
          <p:grpSpPr>
            <a:xfrm>
              <a:off x="1766187" y="1179665"/>
              <a:ext cx="80700" cy="1526144"/>
              <a:chOff x="1766187" y="1179665"/>
              <a:chExt cx="80700" cy="1526144"/>
            </a:xfrm>
          </p:grpSpPr>
          <p:sp>
            <p:nvSpPr>
              <p:cNvPr id="5310" name="Google Shape;5310;p5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51"/>
            <p:cNvGrpSpPr/>
            <p:nvPr/>
          </p:nvGrpSpPr>
          <p:grpSpPr>
            <a:xfrm>
              <a:off x="1936935" y="1179665"/>
              <a:ext cx="80700" cy="1526144"/>
              <a:chOff x="1936935" y="1179665"/>
              <a:chExt cx="80700" cy="1526144"/>
            </a:xfrm>
          </p:grpSpPr>
          <p:sp>
            <p:nvSpPr>
              <p:cNvPr id="5321" name="Google Shape;5321;p5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51"/>
            <p:cNvGrpSpPr/>
            <p:nvPr/>
          </p:nvGrpSpPr>
          <p:grpSpPr>
            <a:xfrm>
              <a:off x="2110795" y="1179665"/>
              <a:ext cx="80700" cy="1526144"/>
              <a:chOff x="2110795" y="1179665"/>
              <a:chExt cx="80700" cy="1526144"/>
            </a:xfrm>
          </p:grpSpPr>
          <p:sp>
            <p:nvSpPr>
              <p:cNvPr id="5332" name="Google Shape;5332;p5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51"/>
            <p:cNvGrpSpPr/>
            <p:nvPr/>
          </p:nvGrpSpPr>
          <p:grpSpPr>
            <a:xfrm>
              <a:off x="2284655" y="1179665"/>
              <a:ext cx="80700" cy="1526144"/>
              <a:chOff x="2284655" y="1179665"/>
              <a:chExt cx="80700" cy="1526144"/>
            </a:xfrm>
          </p:grpSpPr>
          <p:sp>
            <p:nvSpPr>
              <p:cNvPr id="5343" name="Google Shape;5343;p5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3" name="Google Shape;5353;p51"/>
          <p:cNvGrpSpPr/>
          <p:nvPr/>
        </p:nvGrpSpPr>
        <p:grpSpPr>
          <a:xfrm>
            <a:off x="2623904" y="1198803"/>
            <a:ext cx="1364248" cy="1102133"/>
            <a:chOff x="2623904" y="1198803"/>
            <a:chExt cx="1364248" cy="1102133"/>
          </a:xfrm>
        </p:grpSpPr>
        <p:grpSp>
          <p:nvGrpSpPr>
            <p:cNvPr id="5354" name="Google Shape;5354;p51"/>
            <p:cNvGrpSpPr/>
            <p:nvPr/>
          </p:nvGrpSpPr>
          <p:grpSpPr>
            <a:xfrm>
              <a:off x="2623907" y="1198803"/>
              <a:ext cx="1364245" cy="273000"/>
              <a:chOff x="2623907" y="1198803"/>
              <a:chExt cx="1364245" cy="273000"/>
            </a:xfrm>
          </p:grpSpPr>
          <p:sp>
            <p:nvSpPr>
              <p:cNvPr id="5355" name="Google Shape;5355;p5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51"/>
            <p:cNvGrpSpPr/>
            <p:nvPr/>
          </p:nvGrpSpPr>
          <p:grpSpPr>
            <a:xfrm>
              <a:off x="2623904" y="1476964"/>
              <a:ext cx="1364245" cy="273000"/>
              <a:chOff x="2623904" y="1476964"/>
              <a:chExt cx="1364245" cy="273000"/>
            </a:xfrm>
          </p:grpSpPr>
          <p:sp>
            <p:nvSpPr>
              <p:cNvPr id="5361" name="Google Shape;5361;p5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1"/>
            <p:cNvGrpSpPr/>
            <p:nvPr/>
          </p:nvGrpSpPr>
          <p:grpSpPr>
            <a:xfrm>
              <a:off x="2623907" y="1749775"/>
              <a:ext cx="1364245" cy="273000"/>
              <a:chOff x="2623907" y="1749775"/>
              <a:chExt cx="1364245" cy="273000"/>
            </a:xfrm>
          </p:grpSpPr>
          <p:sp>
            <p:nvSpPr>
              <p:cNvPr id="5367" name="Google Shape;5367;p5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1"/>
            <p:cNvGrpSpPr/>
            <p:nvPr/>
          </p:nvGrpSpPr>
          <p:grpSpPr>
            <a:xfrm>
              <a:off x="2623904" y="2027936"/>
              <a:ext cx="1364245" cy="273000"/>
              <a:chOff x="2623904" y="2027936"/>
              <a:chExt cx="1364245" cy="273000"/>
            </a:xfrm>
          </p:grpSpPr>
          <p:sp>
            <p:nvSpPr>
              <p:cNvPr id="5373" name="Google Shape;5373;p5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8" name="Google Shape;5378;p51"/>
          <p:cNvGrpSpPr/>
          <p:nvPr/>
        </p:nvGrpSpPr>
        <p:grpSpPr>
          <a:xfrm>
            <a:off x="2613365" y="2657876"/>
            <a:ext cx="1387541" cy="159124"/>
            <a:chOff x="3200660" y="2180272"/>
            <a:chExt cx="2563824" cy="378237"/>
          </a:xfrm>
        </p:grpSpPr>
        <p:sp>
          <p:nvSpPr>
            <p:cNvPr id="5379" name="Google Shape;5379;p5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1"/>
          <p:cNvGrpSpPr/>
          <p:nvPr/>
        </p:nvGrpSpPr>
        <p:grpSpPr>
          <a:xfrm>
            <a:off x="2609890" y="2935640"/>
            <a:ext cx="1390502" cy="159625"/>
            <a:chOff x="3530150" y="2790075"/>
            <a:chExt cx="1962600" cy="225300"/>
          </a:xfrm>
        </p:grpSpPr>
        <p:sp>
          <p:nvSpPr>
            <p:cNvPr id="5398" name="Google Shape;5398;p5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51"/>
          <p:cNvGrpSpPr/>
          <p:nvPr/>
        </p:nvGrpSpPr>
        <p:grpSpPr>
          <a:xfrm>
            <a:off x="2609948" y="3213905"/>
            <a:ext cx="1411629" cy="154175"/>
            <a:chOff x="3558802" y="4011244"/>
            <a:chExt cx="1866000" cy="111600"/>
          </a:xfrm>
        </p:grpSpPr>
        <p:sp>
          <p:nvSpPr>
            <p:cNvPr id="5401" name="Google Shape;5401;p5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51"/>
          <p:cNvGrpSpPr/>
          <p:nvPr/>
        </p:nvGrpSpPr>
        <p:grpSpPr>
          <a:xfrm>
            <a:off x="2610235" y="2419475"/>
            <a:ext cx="1383503" cy="119761"/>
            <a:chOff x="3465975" y="2270258"/>
            <a:chExt cx="1986364" cy="171947"/>
          </a:xfrm>
        </p:grpSpPr>
        <p:sp>
          <p:nvSpPr>
            <p:cNvPr id="5404" name="Google Shape;5404;p5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1"/>
          <p:cNvGrpSpPr/>
          <p:nvPr/>
        </p:nvGrpSpPr>
        <p:grpSpPr>
          <a:xfrm>
            <a:off x="2621243" y="3783248"/>
            <a:ext cx="1369531" cy="195460"/>
            <a:chOff x="723300" y="4253549"/>
            <a:chExt cx="2276482" cy="324900"/>
          </a:xfrm>
        </p:grpSpPr>
        <p:sp>
          <p:nvSpPr>
            <p:cNvPr id="5413" name="Google Shape;5413;p5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1"/>
          <p:cNvGrpSpPr/>
          <p:nvPr/>
        </p:nvGrpSpPr>
        <p:grpSpPr>
          <a:xfrm>
            <a:off x="2610803" y="3484489"/>
            <a:ext cx="1389066" cy="180119"/>
            <a:chOff x="705948" y="3788465"/>
            <a:chExt cx="2308953" cy="299400"/>
          </a:xfrm>
        </p:grpSpPr>
        <p:sp>
          <p:nvSpPr>
            <p:cNvPr id="5419" name="Google Shape;5419;p5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51"/>
          <p:cNvGrpSpPr/>
          <p:nvPr/>
        </p:nvGrpSpPr>
        <p:grpSpPr>
          <a:xfrm>
            <a:off x="4207794" y="2088443"/>
            <a:ext cx="1433821" cy="191501"/>
            <a:chOff x="4273350" y="2088443"/>
            <a:chExt cx="1433821" cy="191501"/>
          </a:xfrm>
        </p:grpSpPr>
        <p:grpSp>
          <p:nvGrpSpPr>
            <p:cNvPr id="5425" name="Google Shape;5425;p51"/>
            <p:cNvGrpSpPr/>
            <p:nvPr/>
          </p:nvGrpSpPr>
          <p:grpSpPr>
            <a:xfrm>
              <a:off x="4273350" y="2088443"/>
              <a:ext cx="1433821" cy="0"/>
              <a:chOff x="5224975" y="2962250"/>
              <a:chExt cx="1544400" cy="0"/>
            </a:xfrm>
          </p:grpSpPr>
          <p:cxnSp>
            <p:nvCxnSpPr>
              <p:cNvPr id="5426" name="Google Shape;5426;p5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427" name="Google Shape;5427;p5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428" name="Google Shape;5428;p51"/>
            <p:cNvGrpSpPr/>
            <p:nvPr/>
          </p:nvGrpSpPr>
          <p:grpSpPr>
            <a:xfrm>
              <a:off x="4273350" y="2279944"/>
              <a:ext cx="1433821" cy="0"/>
              <a:chOff x="5224975" y="2962250"/>
              <a:chExt cx="1544400" cy="0"/>
            </a:xfrm>
          </p:grpSpPr>
          <p:cxnSp>
            <p:nvCxnSpPr>
              <p:cNvPr id="5429" name="Google Shape;5429;p5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430" name="Google Shape;5430;p5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431" name="Google Shape;5431;p51"/>
          <p:cNvGrpSpPr/>
          <p:nvPr/>
        </p:nvGrpSpPr>
        <p:grpSpPr>
          <a:xfrm>
            <a:off x="2658741" y="4097347"/>
            <a:ext cx="1304609" cy="294074"/>
            <a:chOff x="2658741" y="4097347"/>
            <a:chExt cx="1304609" cy="294074"/>
          </a:xfrm>
        </p:grpSpPr>
        <p:grpSp>
          <p:nvGrpSpPr>
            <p:cNvPr id="5432" name="Google Shape;5432;p51"/>
            <p:cNvGrpSpPr/>
            <p:nvPr/>
          </p:nvGrpSpPr>
          <p:grpSpPr>
            <a:xfrm>
              <a:off x="2658741" y="4097347"/>
              <a:ext cx="118572" cy="294074"/>
              <a:chOff x="3343310" y="4475555"/>
              <a:chExt cx="127717" cy="316753"/>
            </a:xfrm>
          </p:grpSpPr>
          <p:sp>
            <p:nvSpPr>
              <p:cNvPr id="5433" name="Google Shape;5433;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1"/>
            <p:cNvGrpSpPr/>
            <p:nvPr/>
          </p:nvGrpSpPr>
          <p:grpSpPr>
            <a:xfrm>
              <a:off x="3815519" y="4098388"/>
              <a:ext cx="147831" cy="291991"/>
              <a:chOff x="3527539" y="4476677"/>
              <a:chExt cx="159232" cy="314510"/>
            </a:xfrm>
          </p:grpSpPr>
          <p:sp>
            <p:nvSpPr>
              <p:cNvPr id="5436" name="Google Shape;5436;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1"/>
            <p:cNvGrpSpPr/>
            <p:nvPr/>
          </p:nvGrpSpPr>
          <p:grpSpPr>
            <a:xfrm>
              <a:off x="3511696" y="4098388"/>
              <a:ext cx="147831" cy="291991"/>
              <a:chOff x="3527539" y="4476677"/>
              <a:chExt cx="159232" cy="314510"/>
            </a:xfrm>
          </p:grpSpPr>
          <p:sp>
            <p:nvSpPr>
              <p:cNvPr id="5439" name="Google Shape;5439;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51"/>
            <p:cNvGrpSpPr/>
            <p:nvPr/>
          </p:nvGrpSpPr>
          <p:grpSpPr>
            <a:xfrm>
              <a:off x="3207874" y="4098388"/>
              <a:ext cx="147831" cy="291991"/>
              <a:chOff x="3527539" y="4476677"/>
              <a:chExt cx="159232" cy="314510"/>
            </a:xfrm>
          </p:grpSpPr>
          <p:sp>
            <p:nvSpPr>
              <p:cNvPr id="5442" name="Google Shape;5442;p5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51"/>
            <p:cNvGrpSpPr/>
            <p:nvPr/>
          </p:nvGrpSpPr>
          <p:grpSpPr>
            <a:xfrm>
              <a:off x="2933305" y="4097347"/>
              <a:ext cx="118572" cy="294074"/>
              <a:chOff x="3343310" y="4475555"/>
              <a:chExt cx="127717" cy="316753"/>
            </a:xfrm>
          </p:grpSpPr>
          <p:sp>
            <p:nvSpPr>
              <p:cNvPr id="5445" name="Google Shape;5445;p5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7" name="Google Shape;5447;p51"/>
          <p:cNvGrpSpPr/>
          <p:nvPr/>
        </p:nvGrpSpPr>
        <p:grpSpPr>
          <a:xfrm>
            <a:off x="4209349" y="1176041"/>
            <a:ext cx="1430711" cy="751237"/>
            <a:chOff x="5159450" y="1919950"/>
            <a:chExt cx="1541050" cy="862500"/>
          </a:xfrm>
        </p:grpSpPr>
        <p:sp>
          <p:nvSpPr>
            <p:cNvPr id="5448" name="Google Shape;5448;p5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449" name="Google Shape;5449;p51"/>
            <p:cNvGrpSpPr/>
            <p:nvPr/>
          </p:nvGrpSpPr>
          <p:grpSpPr>
            <a:xfrm>
              <a:off x="5159450" y="1919950"/>
              <a:ext cx="1541050" cy="862500"/>
              <a:chOff x="5159450" y="1919950"/>
              <a:chExt cx="1541050" cy="862500"/>
            </a:xfrm>
          </p:grpSpPr>
          <p:cxnSp>
            <p:nvCxnSpPr>
              <p:cNvPr id="5450" name="Google Shape;5450;p5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451" name="Google Shape;5451;p5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452" name="Google Shape;5452;p51"/>
          <p:cNvGrpSpPr/>
          <p:nvPr/>
        </p:nvGrpSpPr>
        <p:grpSpPr>
          <a:xfrm>
            <a:off x="4257486" y="2439811"/>
            <a:ext cx="1334436" cy="967914"/>
            <a:chOff x="4294923" y="2439811"/>
            <a:chExt cx="1334436" cy="967914"/>
          </a:xfrm>
        </p:grpSpPr>
        <p:grpSp>
          <p:nvGrpSpPr>
            <p:cNvPr id="5453" name="Google Shape;5453;p51"/>
            <p:cNvGrpSpPr/>
            <p:nvPr/>
          </p:nvGrpSpPr>
          <p:grpSpPr>
            <a:xfrm>
              <a:off x="4960455" y="2469658"/>
              <a:ext cx="668904" cy="885524"/>
              <a:chOff x="4960455" y="2469658"/>
              <a:chExt cx="668904" cy="885524"/>
            </a:xfrm>
          </p:grpSpPr>
          <p:sp>
            <p:nvSpPr>
              <p:cNvPr id="5454" name="Google Shape;5454;p5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51"/>
            <p:cNvGrpSpPr/>
            <p:nvPr/>
          </p:nvGrpSpPr>
          <p:grpSpPr>
            <a:xfrm>
              <a:off x="4294923" y="2469658"/>
              <a:ext cx="668951" cy="885524"/>
              <a:chOff x="4294923" y="2469658"/>
              <a:chExt cx="668951" cy="885524"/>
            </a:xfrm>
          </p:grpSpPr>
          <p:sp>
            <p:nvSpPr>
              <p:cNvPr id="5461" name="Google Shape;5461;p5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5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1"/>
          <p:cNvGrpSpPr/>
          <p:nvPr/>
        </p:nvGrpSpPr>
        <p:grpSpPr>
          <a:xfrm>
            <a:off x="4243690" y="3494256"/>
            <a:ext cx="1430949" cy="897289"/>
            <a:chOff x="4351371" y="3547942"/>
            <a:chExt cx="1345130" cy="843475"/>
          </a:xfrm>
        </p:grpSpPr>
        <p:grpSp>
          <p:nvGrpSpPr>
            <p:cNvPr id="5469" name="Google Shape;5469;p51"/>
            <p:cNvGrpSpPr/>
            <p:nvPr/>
          </p:nvGrpSpPr>
          <p:grpSpPr>
            <a:xfrm>
              <a:off x="4351371" y="4209917"/>
              <a:ext cx="1345130" cy="181500"/>
              <a:chOff x="4351371" y="4209917"/>
              <a:chExt cx="1345130" cy="181500"/>
            </a:xfrm>
          </p:grpSpPr>
          <p:sp>
            <p:nvSpPr>
              <p:cNvPr id="5470" name="Google Shape;5470;p5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1" name="Google Shape;5471;p5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472" name="Google Shape;5472;p51"/>
            <p:cNvGrpSpPr/>
            <p:nvPr/>
          </p:nvGrpSpPr>
          <p:grpSpPr>
            <a:xfrm>
              <a:off x="4403010" y="3985221"/>
              <a:ext cx="1109518" cy="181500"/>
              <a:chOff x="4403010" y="3985221"/>
              <a:chExt cx="1109518" cy="181500"/>
            </a:xfrm>
          </p:grpSpPr>
          <p:sp>
            <p:nvSpPr>
              <p:cNvPr id="5473" name="Google Shape;5473;p5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4" name="Google Shape;5474;p5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475" name="Google Shape;5475;p51"/>
            <p:cNvGrpSpPr/>
            <p:nvPr/>
          </p:nvGrpSpPr>
          <p:grpSpPr>
            <a:xfrm>
              <a:off x="4618704" y="3766582"/>
              <a:ext cx="807858" cy="181500"/>
              <a:chOff x="4618704" y="3766582"/>
              <a:chExt cx="807858" cy="181500"/>
            </a:xfrm>
          </p:grpSpPr>
          <p:sp>
            <p:nvSpPr>
              <p:cNvPr id="5476" name="Google Shape;5476;p5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7" name="Google Shape;5477;p5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478" name="Google Shape;5478;p51"/>
            <p:cNvGrpSpPr/>
            <p:nvPr/>
          </p:nvGrpSpPr>
          <p:grpSpPr>
            <a:xfrm>
              <a:off x="4735238" y="3547942"/>
              <a:ext cx="462839" cy="181500"/>
              <a:chOff x="4735238" y="3547942"/>
              <a:chExt cx="462839" cy="181500"/>
            </a:xfrm>
          </p:grpSpPr>
          <p:sp>
            <p:nvSpPr>
              <p:cNvPr id="5479" name="Google Shape;5479;p5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0" name="Google Shape;5480;p5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81" name="Google Shape;5481;p51"/>
          <p:cNvGrpSpPr/>
          <p:nvPr/>
        </p:nvGrpSpPr>
        <p:grpSpPr>
          <a:xfrm>
            <a:off x="7420047" y="2429580"/>
            <a:ext cx="1020955" cy="928853"/>
            <a:chOff x="926675" y="238125"/>
            <a:chExt cx="5755100" cy="5232975"/>
          </a:xfrm>
        </p:grpSpPr>
        <p:sp>
          <p:nvSpPr>
            <p:cNvPr id="5482" name="Google Shape;5482;p5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1"/>
          <p:cNvGrpSpPr/>
          <p:nvPr/>
        </p:nvGrpSpPr>
        <p:grpSpPr>
          <a:xfrm>
            <a:off x="727421" y="2828315"/>
            <a:ext cx="1695374" cy="1560837"/>
            <a:chOff x="727421" y="2828315"/>
            <a:chExt cx="1695374" cy="1560837"/>
          </a:xfrm>
        </p:grpSpPr>
        <p:grpSp>
          <p:nvGrpSpPr>
            <p:cNvPr id="5487" name="Google Shape;5487;p51"/>
            <p:cNvGrpSpPr/>
            <p:nvPr/>
          </p:nvGrpSpPr>
          <p:grpSpPr>
            <a:xfrm>
              <a:off x="727421" y="2828315"/>
              <a:ext cx="1695374" cy="1560837"/>
              <a:chOff x="734799" y="2782450"/>
              <a:chExt cx="1571100" cy="1577400"/>
            </a:xfrm>
          </p:grpSpPr>
          <p:cxnSp>
            <p:nvCxnSpPr>
              <p:cNvPr id="5488" name="Google Shape;5488;p5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489" name="Google Shape;5489;p5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490" name="Google Shape;5490;p51"/>
            <p:cNvGrpSpPr/>
            <p:nvPr/>
          </p:nvGrpSpPr>
          <p:grpSpPr>
            <a:xfrm>
              <a:off x="819108" y="2882501"/>
              <a:ext cx="1556791" cy="1426186"/>
              <a:chOff x="819108" y="2882501"/>
              <a:chExt cx="1556791" cy="1426186"/>
            </a:xfrm>
          </p:grpSpPr>
          <p:grpSp>
            <p:nvGrpSpPr>
              <p:cNvPr id="5491" name="Google Shape;5491;p51"/>
              <p:cNvGrpSpPr/>
              <p:nvPr/>
            </p:nvGrpSpPr>
            <p:grpSpPr>
              <a:xfrm>
                <a:off x="819108" y="2882501"/>
                <a:ext cx="103104" cy="1426186"/>
                <a:chOff x="4674013" y="3100904"/>
                <a:chExt cx="122758" cy="1698043"/>
              </a:xfrm>
            </p:grpSpPr>
            <p:sp>
              <p:nvSpPr>
                <p:cNvPr id="5492" name="Google Shape;5492;p5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51"/>
              <p:cNvGrpSpPr/>
              <p:nvPr/>
            </p:nvGrpSpPr>
            <p:grpSpPr>
              <a:xfrm>
                <a:off x="1062475" y="2882501"/>
                <a:ext cx="103104" cy="1426186"/>
                <a:chOff x="4940438" y="3100904"/>
                <a:chExt cx="122758" cy="1698043"/>
              </a:xfrm>
            </p:grpSpPr>
            <p:sp>
              <p:nvSpPr>
                <p:cNvPr id="5500" name="Google Shape;5500;p5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51"/>
              <p:cNvGrpSpPr/>
              <p:nvPr/>
            </p:nvGrpSpPr>
            <p:grpSpPr>
              <a:xfrm>
                <a:off x="1299324" y="2882501"/>
                <a:ext cx="103104" cy="1426186"/>
                <a:chOff x="5206863" y="3100904"/>
                <a:chExt cx="122758" cy="1698043"/>
              </a:xfrm>
            </p:grpSpPr>
            <p:sp>
              <p:nvSpPr>
                <p:cNvPr id="5508" name="Google Shape;5508;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51"/>
              <p:cNvGrpSpPr/>
              <p:nvPr/>
            </p:nvGrpSpPr>
            <p:grpSpPr>
              <a:xfrm>
                <a:off x="1786057" y="2882501"/>
                <a:ext cx="103104" cy="1426186"/>
                <a:chOff x="6006138" y="3143629"/>
                <a:chExt cx="122758" cy="1698043"/>
              </a:xfrm>
            </p:grpSpPr>
            <p:sp>
              <p:nvSpPr>
                <p:cNvPr id="5516" name="Google Shape;5516;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51"/>
              <p:cNvGrpSpPr/>
              <p:nvPr/>
            </p:nvGrpSpPr>
            <p:grpSpPr>
              <a:xfrm>
                <a:off x="2029422" y="2882501"/>
                <a:ext cx="103104" cy="1426186"/>
                <a:chOff x="6805413" y="3100904"/>
                <a:chExt cx="122758" cy="1698043"/>
              </a:xfrm>
            </p:grpSpPr>
            <p:sp>
              <p:nvSpPr>
                <p:cNvPr id="5524" name="Google Shape;5524;p5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51"/>
              <p:cNvGrpSpPr/>
              <p:nvPr/>
            </p:nvGrpSpPr>
            <p:grpSpPr>
              <a:xfrm>
                <a:off x="2272795" y="2882501"/>
                <a:ext cx="103104" cy="1426186"/>
                <a:chOff x="5206863" y="3100904"/>
                <a:chExt cx="122758" cy="1698043"/>
              </a:xfrm>
            </p:grpSpPr>
            <p:sp>
              <p:nvSpPr>
                <p:cNvPr id="5532" name="Google Shape;5532;p5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51"/>
              <p:cNvGrpSpPr/>
              <p:nvPr/>
            </p:nvGrpSpPr>
            <p:grpSpPr>
              <a:xfrm>
                <a:off x="1542694" y="2882501"/>
                <a:ext cx="103104" cy="1426186"/>
                <a:chOff x="6006138" y="3143629"/>
                <a:chExt cx="122758" cy="1698043"/>
              </a:xfrm>
            </p:grpSpPr>
            <p:sp>
              <p:nvSpPr>
                <p:cNvPr id="5540" name="Google Shape;5540;p5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47" name="Google Shape;5547;p51"/>
          <p:cNvGrpSpPr/>
          <p:nvPr/>
        </p:nvGrpSpPr>
        <p:grpSpPr>
          <a:xfrm>
            <a:off x="5683472" y="3518037"/>
            <a:ext cx="2749952" cy="870677"/>
            <a:chOff x="238125" y="1725700"/>
            <a:chExt cx="7139025" cy="2260325"/>
          </a:xfrm>
        </p:grpSpPr>
        <p:sp>
          <p:nvSpPr>
            <p:cNvPr id="5548" name="Google Shape;5548;p5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51"/>
          <p:cNvGrpSpPr/>
          <p:nvPr/>
        </p:nvGrpSpPr>
        <p:grpSpPr>
          <a:xfrm>
            <a:off x="5953636" y="2459783"/>
            <a:ext cx="1105452" cy="916747"/>
            <a:chOff x="5249100" y="1210600"/>
            <a:chExt cx="3502700" cy="2904775"/>
          </a:xfrm>
        </p:grpSpPr>
        <p:sp>
          <p:nvSpPr>
            <p:cNvPr id="5559" name="Google Shape;5559;p5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3" name="Google Shape;5563;p5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564" name="Google Shape;5564;p5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565" name="Google Shape;5565;p5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566" name="Google Shape;5566;p5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567" name="Google Shape;5567;p5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51"/>
          <p:cNvGrpSpPr/>
          <p:nvPr/>
        </p:nvGrpSpPr>
        <p:grpSpPr>
          <a:xfrm>
            <a:off x="7136183" y="1179201"/>
            <a:ext cx="1304650" cy="1124856"/>
            <a:chOff x="7287122" y="1165658"/>
            <a:chExt cx="1219413" cy="1051365"/>
          </a:xfrm>
        </p:grpSpPr>
        <p:grpSp>
          <p:nvGrpSpPr>
            <p:cNvPr id="5569" name="Google Shape;5569;p51"/>
            <p:cNvGrpSpPr/>
            <p:nvPr/>
          </p:nvGrpSpPr>
          <p:grpSpPr>
            <a:xfrm>
              <a:off x="7287122" y="1969723"/>
              <a:ext cx="1219413" cy="247300"/>
              <a:chOff x="7287122" y="1969723"/>
              <a:chExt cx="1219413" cy="247300"/>
            </a:xfrm>
          </p:grpSpPr>
          <p:sp>
            <p:nvSpPr>
              <p:cNvPr id="5570" name="Google Shape;5570;p5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1" name="Google Shape;5571;p51"/>
              <p:cNvGrpSpPr/>
              <p:nvPr/>
            </p:nvGrpSpPr>
            <p:grpSpPr>
              <a:xfrm>
                <a:off x="7287122" y="2063892"/>
                <a:ext cx="1151753" cy="73428"/>
                <a:chOff x="7287122" y="2063892"/>
                <a:chExt cx="1151753" cy="73428"/>
              </a:xfrm>
            </p:grpSpPr>
            <p:sp>
              <p:nvSpPr>
                <p:cNvPr id="5572" name="Google Shape;5572;p5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73" name="Google Shape;5573;p5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574" name="Google Shape;5574;p51"/>
            <p:cNvGrpSpPr/>
            <p:nvPr/>
          </p:nvGrpSpPr>
          <p:grpSpPr>
            <a:xfrm>
              <a:off x="7287122" y="1712201"/>
              <a:ext cx="1219403" cy="246767"/>
              <a:chOff x="7287122" y="1712201"/>
              <a:chExt cx="1219403" cy="246767"/>
            </a:xfrm>
          </p:grpSpPr>
          <p:sp>
            <p:nvSpPr>
              <p:cNvPr id="5575" name="Google Shape;5575;p5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6" name="Google Shape;5576;p51"/>
              <p:cNvGrpSpPr/>
              <p:nvPr/>
            </p:nvGrpSpPr>
            <p:grpSpPr>
              <a:xfrm>
                <a:off x="7287122" y="1842861"/>
                <a:ext cx="1005303" cy="73419"/>
                <a:chOff x="7287122" y="1842861"/>
                <a:chExt cx="1005303" cy="73419"/>
              </a:xfrm>
            </p:grpSpPr>
            <p:sp>
              <p:nvSpPr>
                <p:cNvPr id="5577" name="Google Shape;5577;p5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78" name="Google Shape;5578;p5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579" name="Google Shape;5579;p51"/>
            <p:cNvGrpSpPr/>
            <p:nvPr/>
          </p:nvGrpSpPr>
          <p:grpSpPr>
            <a:xfrm>
              <a:off x="7287122" y="1447520"/>
              <a:ext cx="1219403" cy="286667"/>
              <a:chOff x="7287122" y="1447520"/>
              <a:chExt cx="1219403" cy="286667"/>
            </a:xfrm>
          </p:grpSpPr>
          <p:sp>
            <p:nvSpPr>
              <p:cNvPr id="5580" name="Google Shape;5580;p5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1" name="Google Shape;5581;p51"/>
              <p:cNvGrpSpPr/>
              <p:nvPr/>
            </p:nvGrpSpPr>
            <p:grpSpPr>
              <a:xfrm>
                <a:off x="7287122" y="1581977"/>
                <a:ext cx="852803" cy="73428"/>
                <a:chOff x="7287122" y="1581977"/>
                <a:chExt cx="852803" cy="73428"/>
              </a:xfrm>
            </p:grpSpPr>
            <p:sp>
              <p:nvSpPr>
                <p:cNvPr id="5582" name="Google Shape;5582;p5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3" name="Google Shape;5583;p5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584" name="Google Shape;5584;p51"/>
            <p:cNvGrpSpPr/>
            <p:nvPr/>
          </p:nvGrpSpPr>
          <p:grpSpPr>
            <a:xfrm>
              <a:off x="7287122" y="1165658"/>
              <a:ext cx="1219403" cy="344253"/>
              <a:chOff x="7287122" y="1165658"/>
              <a:chExt cx="1219403" cy="344253"/>
            </a:xfrm>
          </p:grpSpPr>
          <p:sp>
            <p:nvSpPr>
              <p:cNvPr id="5585" name="Google Shape;5585;p5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51"/>
              <p:cNvGrpSpPr/>
              <p:nvPr/>
            </p:nvGrpSpPr>
            <p:grpSpPr>
              <a:xfrm>
                <a:off x="7287122" y="1341025"/>
                <a:ext cx="695703" cy="73419"/>
                <a:chOff x="7287122" y="1341025"/>
                <a:chExt cx="695703" cy="73419"/>
              </a:xfrm>
            </p:grpSpPr>
            <p:sp>
              <p:nvSpPr>
                <p:cNvPr id="5587" name="Google Shape;5587;p5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8" name="Google Shape;5588;p5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589" name="Google Shape;5589;p51"/>
          <p:cNvGrpSpPr/>
          <p:nvPr/>
        </p:nvGrpSpPr>
        <p:grpSpPr>
          <a:xfrm>
            <a:off x="5802676" y="1185224"/>
            <a:ext cx="1397729" cy="1098540"/>
            <a:chOff x="5900602" y="1193063"/>
            <a:chExt cx="1299851" cy="1021707"/>
          </a:xfrm>
        </p:grpSpPr>
        <p:grpSp>
          <p:nvGrpSpPr>
            <p:cNvPr id="5590" name="Google Shape;5590;p51"/>
            <p:cNvGrpSpPr/>
            <p:nvPr/>
          </p:nvGrpSpPr>
          <p:grpSpPr>
            <a:xfrm>
              <a:off x="6520337" y="1193063"/>
              <a:ext cx="341815" cy="799959"/>
              <a:chOff x="6520337" y="1193063"/>
              <a:chExt cx="341815" cy="799959"/>
            </a:xfrm>
          </p:grpSpPr>
          <p:grpSp>
            <p:nvGrpSpPr>
              <p:cNvPr id="5591" name="Google Shape;5591;p51"/>
              <p:cNvGrpSpPr/>
              <p:nvPr/>
            </p:nvGrpSpPr>
            <p:grpSpPr>
              <a:xfrm>
                <a:off x="6520337" y="1589527"/>
                <a:ext cx="213950" cy="403494"/>
                <a:chOff x="6520337" y="1589527"/>
                <a:chExt cx="213950" cy="403494"/>
              </a:xfrm>
            </p:grpSpPr>
            <p:sp>
              <p:nvSpPr>
                <p:cNvPr id="5592" name="Google Shape;5592;p5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51"/>
              <p:cNvGrpSpPr/>
              <p:nvPr/>
            </p:nvGrpSpPr>
            <p:grpSpPr>
              <a:xfrm>
                <a:off x="6577204" y="1193063"/>
                <a:ext cx="284947" cy="464512"/>
                <a:chOff x="6577204" y="1193063"/>
                <a:chExt cx="284947" cy="464512"/>
              </a:xfrm>
            </p:grpSpPr>
            <p:sp>
              <p:nvSpPr>
                <p:cNvPr id="5595" name="Google Shape;5595;p5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6" name="Google Shape;5596;p5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597" name="Google Shape;5597;p51"/>
            <p:cNvGrpSpPr/>
            <p:nvPr/>
          </p:nvGrpSpPr>
          <p:grpSpPr>
            <a:xfrm>
              <a:off x="6238903" y="1193063"/>
              <a:ext cx="300475" cy="900152"/>
              <a:chOff x="6238903" y="1193063"/>
              <a:chExt cx="300475" cy="900152"/>
            </a:xfrm>
          </p:grpSpPr>
          <p:grpSp>
            <p:nvGrpSpPr>
              <p:cNvPr id="5598" name="Google Shape;5598;p51"/>
              <p:cNvGrpSpPr/>
              <p:nvPr/>
            </p:nvGrpSpPr>
            <p:grpSpPr>
              <a:xfrm>
                <a:off x="6290865" y="1489315"/>
                <a:ext cx="248514" cy="603900"/>
                <a:chOff x="6290865" y="1489315"/>
                <a:chExt cx="248514" cy="603900"/>
              </a:xfrm>
            </p:grpSpPr>
            <p:sp>
              <p:nvSpPr>
                <p:cNvPr id="5599" name="Google Shape;5599;p5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51"/>
              <p:cNvGrpSpPr/>
              <p:nvPr/>
            </p:nvGrpSpPr>
            <p:grpSpPr>
              <a:xfrm>
                <a:off x="6238903" y="1193063"/>
                <a:ext cx="284947" cy="333087"/>
                <a:chOff x="6238903" y="1193063"/>
                <a:chExt cx="284947" cy="333087"/>
              </a:xfrm>
            </p:grpSpPr>
            <p:sp>
              <p:nvSpPr>
                <p:cNvPr id="5602" name="Google Shape;5602;p5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03" name="Google Shape;5603;p5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604" name="Google Shape;5604;p51"/>
            <p:cNvGrpSpPr/>
            <p:nvPr/>
          </p:nvGrpSpPr>
          <p:grpSpPr>
            <a:xfrm>
              <a:off x="5900602" y="1193063"/>
              <a:ext cx="444345" cy="1021707"/>
              <a:chOff x="5900602" y="1193063"/>
              <a:chExt cx="444345" cy="1021707"/>
            </a:xfrm>
          </p:grpSpPr>
          <p:grpSp>
            <p:nvGrpSpPr>
              <p:cNvPr id="5605" name="Google Shape;5605;p51"/>
              <p:cNvGrpSpPr/>
              <p:nvPr/>
            </p:nvGrpSpPr>
            <p:grpSpPr>
              <a:xfrm>
                <a:off x="6046501" y="1367785"/>
                <a:ext cx="298446" cy="846986"/>
                <a:chOff x="6046501" y="1367785"/>
                <a:chExt cx="298446" cy="846986"/>
              </a:xfrm>
            </p:grpSpPr>
            <p:sp>
              <p:nvSpPr>
                <p:cNvPr id="5606" name="Google Shape;5606;p5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51"/>
              <p:cNvGrpSpPr/>
              <p:nvPr/>
            </p:nvGrpSpPr>
            <p:grpSpPr>
              <a:xfrm>
                <a:off x="5900602" y="1193063"/>
                <a:ext cx="284947" cy="182312"/>
                <a:chOff x="5900602" y="1193063"/>
                <a:chExt cx="284947" cy="182312"/>
              </a:xfrm>
            </p:grpSpPr>
            <p:sp>
              <p:nvSpPr>
                <p:cNvPr id="5609" name="Google Shape;5609;p5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0" name="Google Shape;5610;p5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611" name="Google Shape;5611;p51"/>
            <p:cNvGrpSpPr/>
            <p:nvPr/>
          </p:nvGrpSpPr>
          <p:grpSpPr>
            <a:xfrm>
              <a:off x="6738300" y="1193063"/>
              <a:ext cx="462153" cy="707634"/>
              <a:chOff x="6738300" y="1193063"/>
              <a:chExt cx="462153" cy="707634"/>
            </a:xfrm>
          </p:grpSpPr>
          <p:grpSp>
            <p:nvGrpSpPr>
              <p:cNvPr id="5612" name="Google Shape;5612;p51"/>
              <p:cNvGrpSpPr/>
              <p:nvPr/>
            </p:nvGrpSpPr>
            <p:grpSpPr>
              <a:xfrm>
                <a:off x="6915505" y="1193063"/>
                <a:ext cx="284947" cy="597387"/>
                <a:chOff x="6915505" y="1193063"/>
                <a:chExt cx="284947" cy="597387"/>
              </a:xfrm>
            </p:grpSpPr>
            <p:sp>
              <p:nvSpPr>
                <p:cNvPr id="5613" name="Google Shape;5613;p5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4" name="Google Shape;5614;p5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615" name="Google Shape;5615;p51"/>
              <p:cNvGrpSpPr/>
              <p:nvPr/>
            </p:nvGrpSpPr>
            <p:grpSpPr>
              <a:xfrm>
                <a:off x="6738300" y="1684725"/>
                <a:ext cx="230066" cy="215971"/>
                <a:chOff x="6738300" y="1684725"/>
                <a:chExt cx="230066" cy="215971"/>
              </a:xfrm>
            </p:grpSpPr>
            <p:sp>
              <p:nvSpPr>
                <p:cNvPr id="5616" name="Google Shape;5616;p5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1" name="Shape 5621"/>
        <p:cNvGrpSpPr/>
        <p:nvPr/>
      </p:nvGrpSpPr>
      <p:grpSpPr>
        <a:xfrm>
          <a:off x="0" y="0"/>
          <a:ext cx="0" cy="0"/>
          <a:chOff x="0" y="0"/>
          <a:chExt cx="0" cy="0"/>
        </a:xfrm>
      </p:grpSpPr>
      <p:sp>
        <p:nvSpPr>
          <p:cNvPr id="5622" name="Google Shape;5622;p5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623" name="Google Shape;5623;p5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624" name="Google Shape;5624;p52"/>
          <p:cNvGrpSpPr/>
          <p:nvPr/>
        </p:nvGrpSpPr>
        <p:grpSpPr>
          <a:xfrm>
            <a:off x="1989449" y="4282269"/>
            <a:ext cx="374774" cy="346073"/>
            <a:chOff x="1989449" y="4282269"/>
            <a:chExt cx="374774" cy="346073"/>
          </a:xfrm>
        </p:grpSpPr>
        <p:sp>
          <p:nvSpPr>
            <p:cNvPr id="5625" name="Google Shape;5625;p5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2"/>
          <p:cNvGrpSpPr/>
          <p:nvPr/>
        </p:nvGrpSpPr>
        <p:grpSpPr>
          <a:xfrm>
            <a:off x="2487439" y="4280740"/>
            <a:ext cx="198775" cy="348972"/>
            <a:chOff x="2487439" y="4280740"/>
            <a:chExt cx="198775" cy="348972"/>
          </a:xfrm>
        </p:grpSpPr>
        <p:sp>
          <p:nvSpPr>
            <p:cNvPr id="5631" name="Google Shape;5631;p5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52"/>
          <p:cNvGrpSpPr/>
          <p:nvPr/>
        </p:nvGrpSpPr>
        <p:grpSpPr>
          <a:xfrm>
            <a:off x="2810958" y="4273923"/>
            <a:ext cx="353145" cy="361873"/>
            <a:chOff x="2810958" y="4273923"/>
            <a:chExt cx="353145" cy="361873"/>
          </a:xfrm>
        </p:grpSpPr>
        <p:sp>
          <p:nvSpPr>
            <p:cNvPr id="5636" name="Google Shape;5636;p5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52"/>
          <p:cNvGrpSpPr/>
          <p:nvPr/>
        </p:nvGrpSpPr>
        <p:grpSpPr>
          <a:xfrm>
            <a:off x="6275635" y="4282651"/>
            <a:ext cx="209383" cy="366778"/>
            <a:chOff x="6275635" y="4282651"/>
            <a:chExt cx="209383" cy="366778"/>
          </a:xfrm>
        </p:grpSpPr>
        <p:sp>
          <p:nvSpPr>
            <p:cNvPr id="5644" name="Google Shape;5644;p5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52"/>
          <p:cNvGrpSpPr/>
          <p:nvPr/>
        </p:nvGrpSpPr>
        <p:grpSpPr>
          <a:xfrm>
            <a:off x="6701186" y="4283033"/>
            <a:ext cx="280292" cy="366396"/>
            <a:chOff x="6701186" y="4283033"/>
            <a:chExt cx="280292" cy="366396"/>
          </a:xfrm>
        </p:grpSpPr>
        <p:sp>
          <p:nvSpPr>
            <p:cNvPr id="5647" name="Google Shape;5647;p5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52"/>
          <p:cNvGrpSpPr/>
          <p:nvPr/>
        </p:nvGrpSpPr>
        <p:grpSpPr>
          <a:xfrm>
            <a:off x="2609571" y="3824958"/>
            <a:ext cx="373627" cy="347347"/>
            <a:chOff x="2609571" y="3824958"/>
            <a:chExt cx="373627" cy="347347"/>
          </a:xfrm>
        </p:grpSpPr>
        <p:sp>
          <p:nvSpPr>
            <p:cNvPr id="5650" name="Google Shape;5650;p5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2" name="Google Shape;5652;p5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3" name="Google Shape;5653;p52"/>
          <p:cNvGrpSpPr/>
          <p:nvPr/>
        </p:nvGrpSpPr>
        <p:grpSpPr>
          <a:xfrm>
            <a:off x="916127" y="3807056"/>
            <a:ext cx="221902" cy="380795"/>
            <a:chOff x="916127" y="3807056"/>
            <a:chExt cx="221902" cy="380795"/>
          </a:xfrm>
        </p:grpSpPr>
        <p:sp>
          <p:nvSpPr>
            <p:cNvPr id="5654" name="Google Shape;5654;p5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8" name="Google Shape;5658;p5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0" name="Google Shape;5660;p52"/>
          <p:cNvGrpSpPr/>
          <p:nvPr/>
        </p:nvGrpSpPr>
        <p:grpSpPr>
          <a:xfrm>
            <a:off x="3513010" y="3816134"/>
            <a:ext cx="362223" cy="361108"/>
            <a:chOff x="3513010" y="3816134"/>
            <a:chExt cx="362223" cy="361108"/>
          </a:xfrm>
        </p:grpSpPr>
        <p:sp>
          <p:nvSpPr>
            <p:cNvPr id="5661" name="Google Shape;5661;p5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2"/>
          <p:cNvGrpSpPr/>
          <p:nvPr/>
        </p:nvGrpSpPr>
        <p:grpSpPr>
          <a:xfrm>
            <a:off x="3950316" y="3820307"/>
            <a:ext cx="369805" cy="353782"/>
            <a:chOff x="3950316" y="3820307"/>
            <a:chExt cx="369805" cy="353782"/>
          </a:xfrm>
        </p:grpSpPr>
        <p:sp>
          <p:nvSpPr>
            <p:cNvPr id="5666" name="Google Shape;5666;p5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2"/>
          <p:cNvGrpSpPr/>
          <p:nvPr/>
        </p:nvGrpSpPr>
        <p:grpSpPr>
          <a:xfrm>
            <a:off x="1761909" y="3811961"/>
            <a:ext cx="307974" cy="371716"/>
            <a:chOff x="1761909" y="3811961"/>
            <a:chExt cx="307974" cy="371716"/>
          </a:xfrm>
        </p:grpSpPr>
        <p:sp>
          <p:nvSpPr>
            <p:cNvPr id="5671" name="Google Shape;5671;p5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52"/>
          <p:cNvGrpSpPr/>
          <p:nvPr/>
        </p:nvGrpSpPr>
        <p:grpSpPr>
          <a:xfrm>
            <a:off x="5373342" y="3808935"/>
            <a:ext cx="231395" cy="353145"/>
            <a:chOff x="5373342" y="3808935"/>
            <a:chExt cx="231395" cy="353145"/>
          </a:xfrm>
        </p:grpSpPr>
        <p:sp>
          <p:nvSpPr>
            <p:cNvPr id="5682" name="Google Shape;5682;p5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1" name="Google Shape;5691;p5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2" name="Google Shape;5692;p52"/>
          <p:cNvGrpSpPr/>
          <p:nvPr/>
        </p:nvGrpSpPr>
        <p:grpSpPr>
          <a:xfrm>
            <a:off x="5833775" y="3809445"/>
            <a:ext cx="235185" cy="352253"/>
            <a:chOff x="5833775" y="3809445"/>
            <a:chExt cx="235185" cy="352253"/>
          </a:xfrm>
        </p:grpSpPr>
        <p:sp>
          <p:nvSpPr>
            <p:cNvPr id="5693" name="Google Shape;5693;p5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2"/>
          <p:cNvGrpSpPr/>
          <p:nvPr/>
        </p:nvGrpSpPr>
        <p:grpSpPr>
          <a:xfrm>
            <a:off x="4942472" y="3809318"/>
            <a:ext cx="238976" cy="352762"/>
            <a:chOff x="4942472" y="3809318"/>
            <a:chExt cx="238976" cy="352762"/>
          </a:xfrm>
        </p:grpSpPr>
        <p:sp>
          <p:nvSpPr>
            <p:cNvPr id="5697" name="Google Shape;5697;p5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52"/>
          <p:cNvGrpSpPr/>
          <p:nvPr/>
        </p:nvGrpSpPr>
        <p:grpSpPr>
          <a:xfrm>
            <a:off x="6266525" y="3807788"/>
            <a:ext cx="260223" cy="353527"/>
            <a:chOff x="6266525" y="3807788"/>
            <a:chExt cx="260223" cy="353527"/>
          </a:xfrm>
        </p:grpSpPr>
        <p:sp>
          <p:nvSpPr>
            <p:cNvPr id="5705" name="Google Shape;5705;p5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9" name="Google Shape;5709;p5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52"/>
          <p:cNvGrpSpPr/>
          <p:nvPr/>
        </p:nvGrpSpPr>
        <p:grpSpPr>
          <a:xfrm>
            <a:off x="7184363" y="3809604"/>
            <a:ext cx="202184" cy="352762"/>
            <a:chOff x="7184363" y="3809604"/>
            <a:chExt cx="202184" cy="352762"/>
          </a:xfrm>
        </p:grpSpPr>
        <p:sp>
          <p:nvSpPr>
            <p:cNvPr id="5711" name="Google Shape;5711;p5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52"/>
          <p:cNvGrpSpPr/>
          <p:nvPr/>
        </p:nvGrpSpPr>
        <p:grpSpPr>
          <a:xfrm>
            <a:off x="7571624" y="3808935"/>
            <a:ext cx="292047" cy="352762"/>
            <a:chOff x="7571624" y="3808935"/>
            <a:chExt cx="292047" cy="352762"/>
          </a:xfrm>
        </p:grpSpPr>
        <p:sp>
          <p:nvSpPr>
            <p:cNvPr id="5714" name="Google Shape;5714;p5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52"/>
          <p:cNvGrpSpPr/>
          <p:nvPr/>
        </p:nvGrpSpPr>
        <p:grpSpPr>
          <a:xfrm>
            <a:off x="2174559" y="3356116"/>
            <a:ext cx="364135" cy="359930"/>
            <a:chOff x="2174559" y="3356116"/>
            <a:chExt cx="364135" cy="359930"/>
          </a:xfrm>
        </p:grpSpPr>
        <p:sp>
          <p:nvSpPr>
            <p:cNvPr id="5721" name="Google Shape;5721;p5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2"/>
          <p:cNvGrpSpPr/>
          <p:nvPr/>
        </p:nvGrpSpPr>
        <p:grpSpPr>
          <a:xfrm>
            <a:off x="1731934" y="3355639"/>
            <a:ext cx="368371" cy="361554"/>
            <a:chOff x="1731934" y="3355639"/>
            <a:chExt cx="368371" cy="361554"/>
          </a:xfrm>
        </p:grpSpPr>
        <p:sp>
          <p:nvSpPr>
            <p:cNvPr id="5724" name="Google Shape;5724;p5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52"/>
          <p:cNvGrpSpPr/>
          <p:nvPr/>
        </p:nvGrpSpPr>
        <p:grpSpPr>
          <a:xfrm>
            <a:off x="3990517" y="3354173"/>
            <a:ext cx="279559" cy="363402"/>
            <a:chOff x="3990517" y="3354173"/>
            <a:chExt cx="279559" cy="363402"/>
          </a:xfrm>
        </p:grpSpPr>
        <p:sp>
          <p:nvSpPr>
            <p:cNvPr id="5727" name="Google Shape;5727;p5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52"/>
          <p:cNvGrpSpPr/>
          <p:nvPr/>
        </p:nvGrpSpPr>
        <p:grpSpPr>
          <a:xfrm>
            <a:off x="3497847" y="3417374"/>
            <a:ext cx="379680" cy="237606"/>
            <a:chOff x="3497847" y="3417374"/>
            <a:chExt cx="379680" cy="237606"/>
          </a:xfrm>
        </p:grpSpPr>
        <p:sp>
          <p:nvSpPr>
            <p:cNvPr id="5731" name="Google Shape;5731;p5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2"/>
          <p:cNvGrpSpPr/>
          <p:nvPr/>
        </p:nvGrpSpPr>
        <p:grpSpPr>
          <a:xfrm>
            <a:off x="2612597" y="3367075"/>
            <a:ext cx="376271" cy="337982"/>
            <a:chOff x="2612597" y="3367075"/>
            <a:chExt cx="376271" cy="337982"/>
          </a:xfrm>
        </p:grpSpPr>
        <p:sp>
          <p:nvSpPr>
            <p:cNvPr id="5736" name="Google Shape;5736;p5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52"/>
          <p:cNvGrpSpPr/>
          <p:nvPr/>
        </p:nvGrpSpPr>
        <p:grpSpPr>
          <a:xfrm>
            <a:off x="3071914" y="3364431"/>
            <a:ext cx="343652" cy="342505"/>
            <a:chOff x="3071914" y="3364431"/>
            <a:chExt cx="343652" cy="342505"/>
          </a:xfrm>
        </p:grpSpPr>
        <p:sp>
          <p:nvSpPr>
            <p:cNvPr id="5739" name="Google Shape;5739;p5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52"/>
          <p:cNvGrpSpPr/>
          <p:nvPr/>
        </p:nvGrpSpPr>
        <p:grpSpPr>
          <a:xfrm>
            <a:off x="897141" y="3359875"/>
            <a:ext cx="257962" cy="352762"/>
            <a:chOff x="897141" y="3359875"/>
            <a:chExt cx="257962" cy="352762"/>
          </a:xfrm>
        </p:grpSpPr>
        <p:sp>
          <p:nvSpPr>
            <p:cNvPr id="5745" name="Google Shape;5745;p5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52"/>
          <p:cNvGrpSpPr/>
          <p:nvPr/>
        </p:nvGrpSpPr>
        <p:grpSpPr>
          <a:xfrm>
            <a:off x="1333682" y="3344330"/>
            <a:ext cx="271213" cy="383088"/>
            <a:chOff x="1333682" y="3344330"/>
            <a:chExt cx="271213" cy="383088"/>
          </a:xfrm>
        </p:grpSpPr>
        <p:sp>
          <p:nvSpPr>
            <p:cNvPr id="5754" name="Google Shape;5754;p5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2"/>
          <p:cNvGrpSpPr/>
          <p:nvPr/>
        </p:nvGrpSpPr>
        <p:grpSpPr>
          <a:xfrm>
            <a:off x="6664394" y="3346974"/>
            <a:ext cx="353113" cy="351998"/>
            <a:chOff x="6664394" y="3346974"/>
            <a:chExt cx="353113" cy="351998"/>
          </a:xfrm>
        </p:grpSpPr>
        <p:sp>
          <p:nvSpPr>
            <p:cNvPr id="5766" name="Google Shape;5766;p5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52"/>
          <p:cNvGrpSpPr/>
          <p:nvPr/>
        </p:nvGrpSpPr>
        <p:grpSpPr>
          <a:xfrm>
            <a:off x="849741" y="1959307"/>
            <a:ext cx="399398" cy="375443"/>
            <a:chOff x="849741" y="1959307"/>
            <a:chExt cx="399398" cy="375443"/>
          </a:xfrm>
        </p:grpSpPr>
        <p:sp>
          <p:nvSpPr>
            <p:cNvPr id="5772" name="Google Shape;5772;p5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2"/>
          <p:cNvGrpSpPr/>
          <p:nvPr/>
        </p:nvGrpSpPr>
        <p:grpSpPr>
          <a:xfrm>
            <a:off x="1284212" y="1963766"/>
            <a:ext cx="379489" cy="366046"/>
            <a:chOff x="1284212" y="1963766"/>
            <a:chExt cx="379489" cy="366046"/>
          </a:xfrm>
        </p:grpSpPr>
        <p:sp>
          <p:nvSpPr>
            <p:cNvPr id="5775" name="Google Shape;5775;p5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52"/>
          <p:cNvGrpSpPr/>
          <p:nvPr/>
        </p:nvGrpSpPr>
        <p:grpSpPr>
          <a:xfrm>
            <a:off x="3037766" y="1969564"/>
            <a:ext cx="370219" cy="354928"/>
            <a:chOff x="3037766" y="1969564"/>
            <a:chExt cx="370219" cy="354928"/>
          </a:xfrm>
        </p:grpSpPr>
        <p:sp>
          <p:nvSpPr>
            <p:cNvPr id="5778" name="Google Shape;5778;p5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52"/>
          <p:cNvGrpSpPr/>
          <p:nvPr/>
        </p:nvGrpSpPr>
        <p:grpSpPr>
          <a:xfrm>
            <a:off x="3982553" y="1971730"/>
            <a:ext cx="304566" cy="350501"/>
            <a:chOff x="3982553" y="1971730"/>
            <a:chExt cx="304566" cy="350501"/>
          </a:xfrm>
        </p:grpSpPr>
        <p:sp>
          <p:nvSpPr>
            <p:cNvPr id="5783" name="Google Shape;5783;p5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52"/>
          <p:cNvGrpSpPr/>
          <p:nvPr/>
        </p:nvGrpSpPr>
        <p:grpSpPr>
          <a:xfrm>
            <a:off x="2567841" y="1994124"/>
            <a:ext cx="399812" cy="306477"/>
            <a:chOff x="2567841" y="1994124"/>
            <a:chExt cx="399812" cy="306477"/>
          </a:xfrm>
        </p:grpSpPr>
        <p:sp>
          <p:nvSpPr>
            <p:cNvPr id="5786" name="Google Shape;5786;p5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2"/>
          <p:cNvGrpSpPr/>
          <p:nvPr/>
        </p:nvGrpSpPr>
        <p:grpSpPr>
          <a:xfrm>
            <a:off x="2212084" y="1960358"/>
            <a:ext cx="324698" cy="372863"/>
            <a:chOff x="2212084" y="1960358"/>
            <a:chExt cx="324698" cy="372863"/>
          </a:xfrm>
        </p:grpSpPr>
        <p:sp>
          <p:nvSpPr>
            <p:cNvPr id="5790" name="Google Shape;5790;p5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52"/>
          <p:cNvGrpSpPr/>
          <p:nvPr/>
        </p:nvGrpSpPr>
        <p:grpSpPr>
          <a:xfrm>
            <a:off x="1805901" y="1960358"/>
            <a:ext cx="284847" cy="373627"/>
            <a:chOff x="1805901" y="1960358"/>
            <a:chExt cx="284847" cy="373627"/>
          </a:xfrm>
        </p:grpSpPr>
        <p:sp>
          <p:nvSpPr>
            <p:cNvPr id="5794" name="Google Shape;5794;p5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6" name="Google Shape;5796;p5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9" name="Google Shape;5799;p52"/>
          <p:cNvGrpSpPr/>
          <p:nvPr/>
        </p:nvGrpSpPr>
        <p:grpSpPr>
          <a:xfrm>
            <a:off x="6656812" y="2029388"/>
            <a:ext cx="368690" cy="245793"/>
            <a:chOff x="6656812" y="2029388"/>
            <a:chExt cx="368690" cy="245793"/>
          </a:xfrm>
        </p:grpSpPr>
        <p:sp>
          <p:nvSpPr>
            <p:cNvPr id="5800" name="Google Shape;5800;p5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2"/>
          <p:cNvGrpSpPr/>
          <p:nvPr/>
        </p:nvGrpSpPr>
        <p:grpSpPr>
          <a:xfrm>
            <a:off x="4869651" y="2012218"/>
            <a:ext cx="376654" cy="281566"/>
            <a:chOff x="4869651" y="2012218"/>
            <a:chExt cx="376654" cy="281566"/>
          </a:xfrm>
        </p:grpSpPr>
        <p:sp>
          <p:nvSpPr>
            <p:cNvPr id="5811" name="Google Shape;5811;p5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52"/>
          <p:cNvGrpSpPr/>
          <p:nvPr/>
        </p:nvGrpSpPr>
        <p:grpSpPr>
          <a:xfrm>
            <a:off x="5306224" y="2012313"/>
            <a:ext cx="367925" cy="281694"/>
            <a:chOff x="5306224" y="2012313"/>
            <a:chExt cx="367925" cy="281694"/>
          </a:xfrm>
        </p:grpSpPr>
        <p:sp>
          <p:nvSpPr>
            <p:cNvPr id="5816" name="Google Shape;5816;p5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5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9" name="Google Shape;5819;p52"/>
          <p:cNvGrpSpPr/>
          <p:nvPr/>
        </p:nvGrpSpPr>
        <p:grpSpPr>
          <a:xfrm>
            <a:off x="6195998" y="1983102"/>
            <a:ext cx="368308" cy="338746"/>
            <a:chOff x="6195998" y="1983102"/>
            <a:chExt cx="368308" cy="338746"/>
          </a:xfrm>
        </p:grpSpPr>
        <p:sp>
          <p:nvSpPr>
            <p:cNvPr id="5820" name="Google Shape;5820;p5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52"/>
          <p:cNvGrpSpPr/>
          <p:nvPr/>
        </p:nvGrpSpPr>
        <p:grpSpPr>
          <a:xfrm>
            <a:off x="7542031" y="2011835"/>
            <a:ext cx="369072" cy="280037"/>
            <a:chOff x="7542031" y="2011835"/>
            <a:chExt cx="369072" cy="280037"/>
          </a:xfrm>
        </p:grpSpPr>
        <p:sp>
          <p:nvSpPr>
            <p:cNvPr id="5824" name="Google Shape;5824;p5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2"/>
          <p:cNvGrpSpPr/>
          <p:nvPr/>
        </p:nvGrpSpPr>
        <p:grpSpPr>
          <a:xfrm>
            <a:off x="8010427" y="3348503"/>
            <a:ext cx="278795" cy="351615"/>
            <a:chOff x="8010427" y="3348503"/>
            <a:chExt cx="278795" cy="351615"/>
          </a:xfrm>
        </p:grpSpPr>
        <p:sp>
          <p:nvSpPr>
            <p:cNvPr id="5834" name="Google Shape;5834;p5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8" name="Google Shape;5838;p5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9" name="Google Shape;5839;p52"/>
          <p:cNvGrpSpPr/>
          <p:nvPr/>
        </p:nvGrpSpPr>
        <p:grpSpPr>
          <a:xfrm>
            <a:off x="7141900" y="3349204"/>
            <a:ext cx="281057" cy="351010"/>
            <a:chOff x="7141900" y="3349204"/>
            <a:chExt cx="281057" cy="351010"/>
          </a:xfrm>
        </p:grpSpPr>
        <p:sp>
          <p:nvSpPr>
            <p:cNvPr id="5840" name="Google Shape;5840;p5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52"/>
          <p:cNvGrpSpPr/>
          <p:nvPr/>
        </p:nvGrpSpPr>
        <p:grpSpPr>
          <a:xfrm>
            <a:off x="5314188" y="3350032"/>
            <a:ext cx="363752" cy="353113"/>
            <a:chOff x="5314188" y="3350032"/>
            <a:chExt cx="363752" cy="353113"/>
          </a:xfrm>
        </p:grpSpPr>
        <p:sp>
          <p:nvSpPr>
            <p:cNvPr id="5844" name="Google Shape;5844;p5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52"/>
          <p:cNvGrpSpPr/>
          <p:nvPr/>
        </p:nvGrpSpPr>
        <p:grpSpPr>
          <a:xfrm>
            <a:off x="6203579" y="3348981"/>
            <a:ext cx="351615" cy="350373"/>
            <a:chOff x="6203579" y="3348981"/>
            <a:chExt cx="351615" cy="350373"/>
          </a:xfrm>
        </p:grpSpPr>
        <p:sp>
          <p:nvSpPr>
            <p:cNvPr id="5847" name="Google Shape;5847;p5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52"/>
          <p:cNvGrpSpPr/>
          <p:nvPr/>
        </p:nvGrpSpPr>
        <p:grpSpPr>
          <a:xfrm>
            <a:off x="5829984" y="3350032"/>
            <a:ext cx="220755" cy="352348"/>
            <a:chOff x="5829984" y="3350032"/>
            <a:chExt cx="220755" cy="352348"/>
          </a:xfrm>
        </p:grpSpPr>
        <p:sp>
          <p:nvSpPr>
            <p:cNvPr id="5853" name="Google Shape;5853;p5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52"/>
          <p:cNvGrpSpPr/>
          <p:nvPr/>
        </p:nvGrpSpPr>
        <p:grpSpPr>
          <a:xfrm>
            <a:off x="4882170" y="3349841"/>
            <a:ext cx="358464" cy="352316"/>
            <a:chOff x="4882170" y="3349841"/>
            <a:chExt cx="358464" cy="352316"/>
          </a:xfrm>
        </p:grpSpPr>
        <p:sp>
          <p:nvSpPr>
            <p:cNvPr id="5858" name="Google Shape;5858;p5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0" name="Google Shape;5860;p5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2" name="Google Shape;5862;p52"/>
          <p:cNvGrpSpPr/>
          <p:nvPr/>
        </p:nvGrpSpPr>
        <p:grpSpPr>
          <a:xfrm>
            <a:off x="3044965" y="2435220"/>
            <a:ext cx="400194" cy="324316"/>
            <a:chOff x="3044965" y="2435220"/>
            <a:chExt cx="400194" cy="324316"/>
          </a:xfrm>
        </p:grpSpPr>
        <p:sp>
          <p:nvSpPr>
            <p:cNvPr id="5863" name="Google Shape;5863;p5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52"/>
          <p:cNvGrpSpPr/>
          <p:nvPr/>
        </p:nvGrpSpPr>
        <p:grpSpPr>
          <a:xfrm>
            <a:off x="4878379" y="2473892"/>
            <a:ext cx="367161" cy="287523"/>
            <a:chOff x="4878379" y="2473892"/>
            <a:chExt cx="367161" cy="287523"/>
          </a:xfrm>
        </p:grpSpPr>
        <p:sp>
          <p:nvSpPr>
            <p:cNvPr id="5867" name="Google Shape;5867;p5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52"/>
          <p:cNvGrpSpPr/>
          <p:nvPr/>
        </p:nvGrpSpPr>
        <p:grpSpPr>
          <a:xfrm>
            <a:off x="1325719" y="2887689"/>
            <a:ext cx="290581" cy="372481"/>
            <a:chOff x="1325719" y="2887689"/>
            <a:chExt cx="290581" cy="372481"/>
          </a:xfrm>
        </p:grpSpPr>
        <p:sp>
          <p:nvSpPr>
            <p:cNvPr id="5873" name="Google Shape;5873;p5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5" name="Google Shape;5875;p5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6" name="Google Shape;5876;p52"/>
          <p:cNvGrpSpPr/>
          <p:nvPr/>
        </p:nvGrpSpPr>
        <p:grpSpPr>
          <a:xfrm>
            <a:off x="3510335" y="2892499"/>
            <a:ext cx="360726" cy="361204"/>
            <a:chOff x="3510335" y="2892499"/>
            <a:chExt cx="360726" cy="361204"/>
          </a:xfrm>
        </p:grpSpPr>
        <p:sp>
          <p:nvSpPr>
            <p:cNvPr id="5877" name="Google Shape;5877;p5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52"/>
          <p:cNvGrpSpPr/>
          <p:nvPr/>
        </p:nvGrpSpPr>
        <p:grpSpPr>
          <a:xfrm>
            <a:off x="3086313" y="2877049"/>
            <a:ext cx="320143" cy="392581"/>
            <a:chOff x="3086313" y="2877049"/>
            <a:chExt cx="320143" cy="392581"/>
          </a:xfrm>
        </p:grpSpPr>
        <p:sp>
          <p:nvSpPr>
            <p:cNvPr id="5883" name="Google Shape;5883;p5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5" name="Google Shape;5895;p5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6" name="Google Shape;5896;p52"/>
          <p:cNvGrpSpPr/>
          <p:nvPr/>
        </p:nvGrpSpPr>
        <p:grpSpPr>
          <a:xfrm>
            <a:off x="861113" y="2885746"/>
            <a:ext cx="333809" cy="373277"/>
            <a:chOff x="861113" y="2885746"/>
            <a:chExt cx="333809" cy="373277"/>
          </a:xfrm>
        </p:grpSpPr>
        <p:sp>
          <p:nvSpPr>
            <p:cNvPr id="5897" name="Google Shape;5897;p5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0" name="Google Shape;5900;p5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2" name="Google Shape;5902;p52"/>
          <p:cNvGrpSpPr/>
          <p:nvPr/>
        </p:nvGrpSpPr>
        <p:grpSpPr>
          <a:xfrm>
            <a:off x="1297654" y="1504481"/>
            <a:ext cx="349354" cy="362223"/>
            <a:chOff x="1297654" y="1504481"/>
            <a:chExt cx="349354" cy="362223"/>
          </a:xfrm>
        </p:grpSpPr>
        <p:sp>
          <p:nvSpPr>
            <p:cNvPr id="5903" name="Google Shape;5903;p5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6" name="Google Shape;5906;p5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7" name="Google Shape;5907;p52"/>
          <p:cNvGrpSpPr/>
          <p:nvPr/>
        </p:nvGrpSpPr>
        <p:grpSpPr>
          <a:xfrm>
            <a:off x="852385" y="1510916"/>
            <a:ext cx="353145" cy="351998"/>
            <a:chOff x="852385" y="1510916"/>
            <a:chExt cx="353145" cy="351998"/>
          </a:xfrm>
        </p:grpSpPr>
        <p:sp>
          <p:nvSpPr>
            <p:cNvPr id="5908" name="Google Shape;5908;p5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52"/>
          <p:cNvGrpSpPr/>
          <p:nvPr/>
        </p:nvGrpSpPr>
        <p:grpSpPr>
          <a:xfrm>
            <a:off x="1745217" y="1515471"/>
            <a:ext cx="343269" cy="342505"/>
            <a:chOff x="1745217" y="1515471"/>
            <a:chExt cx="343269" cy="342505"/>
          </a:xfrm>
        </p:grpSpPr>
        <p:sp>
          <p:nvSpPr>
            <p:cNvPr id="5912" name="Google Shape;5912;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6" name="Google Shape;5916;p5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7" name="Google Shape;5917;p52"/>
          <p:cNvGrpSpPr/>
          <p:nvPr/>
        </p:nvGrpSpPr>
        <p:grpSpPr>
          <a:xfrm>
            <a:off x="3042703" y="1529137"/>
            <a:ext cx="411535" cy="315587"/>
            <a:chOff x="3042703" y="1529137"/>
            <a:chExt cx="411535" cy="315587"/>
          </a:xfrm>
        </p:grpSpPr>
        <p:sp>
          <p:nvSpPr>
            <p:cNvPr id="5918" name="Google Shape;5918;p5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52"/>
          <p:cNvGrpSpPr/>
          <p:nvPr/>
        </p:nvGrpSpPr>
        <p:grpSpPr>
          <a:xfrm>
            <a:off x="2629289" y="1544682"/>
            <a:ext cx="350501" cy="284497"/>
            <a:chOff x="2629289" y="1544682"/>
            <a:chExt cx="350501" cy="284497"/>
          </a:xfrm>
        </p:grpSpPr>
        <p:sp>
          <p:nvSpPr>
            <p:cNvPr id="5929" name="Google Shape;5929;p5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52"/>
          <p:cNvGrpSpPr/>
          <p:nvPr/>
        </p:nvGrpSpPr>
        <p:grpSpPr>
          <a:xfrm>
            <a:off x="5305077" y="1502633"/>
            <a:ext cx="367893" cy="365218"/>
            <a:chOff x="5305077" y="1502633"/>
            <a:chExt cx="367893" cy="365218"/>
          </a:xfrm>
        </p:grpSpPr>
        <p:sp>
          <p:nvSpPr>
            <p:cNvPr id="5935" name="Google Shape;5935;p5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2"/>
          <p:cNvGrpSpPr/>
          <p:nvPr/>
        </p:nvGrpSpPr>
        <p:grpSpPr>
          <a:xfrm>
            <a:off x="7100170" y="1500117"/>
            <a:ext cx="368308" cy="367033"/>
            <a:chOff x="7100170" y="1500117"/>
            <a:chExt cx="368308" cy="367033"/>
          </a:xfrm>
        </p:grpSpPr>
        <p:sp>
          <p:nvSpPr>
            <p:cNvPr id="5938" name="Google Shape;5938;p5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1" name="Google Shape;5951;p5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2" name="Google Shape;5952;p52"/>
          <p:cNvGrpSpPr/>
          <p:nvPr/>
        </p:nvGrpSpPr>
        <p:grpSpPr>
          <a:xfrm>
            <a:off x="6649231" y="1500021"/>
            <a:ext cx="390287" cy="367065"/>
            <a:chOff x="6649231" y="1500021"/>
            <a:chExt cx="390287" cy="367065"/>
          </a:xfrm>
        </p:grpSpPr>
        <p:sp>
          <p:nvSpPr>
            <p:cNvPr id="5953" name="Google Shape;5953;p5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2"/>
          <p:cNvGrpSpPr/>
          <p:nvPr/>
        </p:nvGrpSpPr>
        <p:grpSpPr>
          <a:xfrm>
            <a:off x="5746938" y="1543503"/>
            <a:ext cx="387261" cy="280356"/>
            <a:chOff x="5746938" y="1543503"/>
            <a:chExt cx="387261" cy="280356"/>
          </a:xfrm>
        </p:grpSpPr>
        <p:sp>
          <p:nvSpPr>
            <p:cNvPr id="5966" name="Google Shape;5966;p5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2"/>
          <p:cNvGrpSpPr/>
          <p:nvPr/>
        </p:nvGrpSpPr>
        <p:grpSpPr>
          <a:xfrm>
            <a:off x="6196730" y="1525346"/>
            <a:ext cx="369072" cy="317467"/>
            <a:chOff x="6196730" y="1525346"/>
            <a:chExt cx="369072" cy="317467"/>
          </a:xfrm>
        </p:grpSpPr>
        <p:sp>
          <p:nvSpPr>
            <p:cNvPr id="5969" name="Google Shape;5969;p5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52"/>
          <p:cNvGrpSpPr/>
          <p:nvPr/>
        </p:nvGrpSpPr>
        <p:grpSpPr>
          <a:xfrm>
            <a:off x="4940592" y="1500690"/>
            <a:ext cx="246558" cy="367161"/>
            <a:chOff x="4940592" y="1500690"/>
            <a:chExt cx="246558" cy="367161"/>
          </a:xfrm>
        </p:grpSpPr>
        <p:sp>
          <p:nvSpPr>
            <p:cNvPr id="5973" name="Google Shape;5973;p5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2"/>
          <p:cNvGrpSpPr/>
          <p:nvPr/>
        </p:nvGrpSpPr>
        <p:grpSpPr>
          <a:xfrm>
            <a:off x="7964906" y="1499894"/>
            <a:ext cx="380858" cy="367575"/>
            <a:chOff x="7964906" y="1499894"/>
            <a:chExt cx="380858" cy="367575"/>
          </a:xfrm>
        </p:grpSpPr>
        <p:sp>
          <p:nvSpPr>
            <p:cNvPr id="5978" name="Google Shape;5978;p5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1" name="Google Shape;5981;p5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2" name="Google Shape;5982;p52"/>
          <p:cNvGrpSpPr/>
          <p:nvPr/>
        </p:nvGrpSpPr>
        <p:grpSpPr>
          <a:xfrm>
            <a:off x="8007400" y="2902278"/>
            <a:ext cx="285230" cy="355597"/>
            <a:chOff x="8007400" y="2902278"/>
            <a:chExt cx="285230" cy="355597"/>
          </a:xfrm>
        </p:grpSpPr>
        <p:sp>
          <p:nvSpPr>
            <p:cNvPr id="5983" name="Google Shape;5983;p5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52"/>
          <p:cNvGrpSpPr/>
          <p:nvPr/>
        </p:nvGrpSpPr>
        <p:grpSpPr>
          <a:xfrm>
            <a:off x="6219124" y="2902788"/>
            <a:ext cx="318231" cy="355470"/>
            <a:chOff x="6219124" y="2902788"/>
            <a:chExt cx="318231" cy="355470"/>
          </a:xfrm>
        </p:grpSpPr>
        <p:sp>
          <p:nvSpPr>
            <p:cNvPr id="5986" name="Google Shape;5986;p5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52"/>
          <p:cNvGrpSpPr/>
          <p:nvPr/>
        </p:nvGrpSpPr>
        <p:grpSpPr>
          <a:xfrm>
            <a:off x="4969421" y="2902852"/>
            <a:ext cx="185109" cy="355406"/>
            <a:chOff x="4969421" y="2902852"/>
            <a:chExt cx="185109" cy="355406"/>
          </a:xfrm>
        </p:grpSpPr>
        <p:sp>
          <p:nvSpPr>
            <p:cNvPr id="5990" name="Google Shape;5990;p5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6" name="Google Shape;5996;p5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8" name="Google Shape;5998;p52"/>
          <p:cNvGrpSpPr/>
          <p:nvPr/>
        </p:nvGrpSpPr>
        <p:grpSpPr>
          <a:xfrm>
            <a:off x="6685259" y="2902852"/>
            <a:ext cx="311414" cy="355406"/>
            <a:chOff x="6685259" y="2902852"/>
            <a:chExt cx="311414" cy="355406"/>
          </a:xfrm>
        </p:grpSpPr>
        <p:sp>
          <p:nvSpPr>
            <p:cNvPr id="5999" name="Google Shape;5999;p5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52"/>
          <p:cNvGrpSpPr/>
          <p:nvPr/>
        </p:nvGrpSpPr>
        <p:grpSpPr>
          <a:xfrm>
            <a:off x="5309250" y="2903170"/>
            <a:ext cx="359579" cy="355852"/>
            <a:chOff x="5309250" y="2903170"/>
            <a:chExt cx="359579" cy="355852"/>
          </a:xfrm>
        </p:grpSpPr>
        <p:sp>
          <p:nvSpPr>
            <p:cNvPr id="6003" name="Google Shape;6003;p5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52"/>
          <p:cNvGrpSpPr/>
          <p:nvPr/>
        </p:nvGrpSpPr>
        <p:grpSpPr>
          <a:xfrm>
            <a:off x="2199565" y="2421172"/>
            <a:ext cx="312179" cy="353431"/>
            <a:chOff x="2199565" y="2421172"/>
            <a:chExt cx="312179" cy="353431"/>
          </a:xfrm>
        </p:grpSpPr>
        <p:sp>
          <p:nvSpPr>
            <p:cNvPr id="6007" name="Google Shape;6007;p5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52"/>
          <p:cNvGrpSpPr/>
          <p:nvPr/>
        </p:nvGrpSpPr>
        <p:grpSpPr>
          <a:xfrm>
            <a:off x="1750887" y="2425727"/>
            <a:ext cx="320143" cy="343269"/>
            <a:chOff x="1750887" y="2425727"/>
            <a:chExt cx="320143" cy="343269"/>
          </a:xfrm>
        </p:grpSpPr>
        <p:sp>
          <p:nvSpPr>
            <p:cNvPr id="6010" name="Google Shape;6010;p5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52"/>
          <p:cNvGrpSpPr/>
          <p:nvPr/>
        </p:nvGrpSpPr>
        <p:grpSpPr>
          <a:xfrm>
            <a:off x="1298037" y="2425727"/>
            <a:ext cx="338364" cy="342887"/>
            <a:chOff x="1298037" y="2425727"/>
            <a:chExt cx="338364" cy="342887"/>
          </a:xfrm>
        </p:grpSpPr>
        <p:sp>
          <p:nvSpPr>
            <p:cNvPr id="6013" name="Google Shape;6013;p5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7" name="Google Shape;6017;p5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8" name="Google Shape;6018;p52"/>
          <p:cNvGrpSpPr/>
          <p:nvPr/>
        </p:nvGrpSpPr>
        <p:grpSpPr>
          <a:xfrm>
            <a:off x="3974207" y="2429009"/>
            <a:ext cx="320143" cy="338491"/>
            <a:chOff x="3974207" y="2429009"/>
            <a:chExt cx="320143" cy="338491"/>
          </a:xfrm>
        </p:grpSpPr>
        <p:sp>
          <p:nvSpPr>
            <p:cNvPr id="6019" name="Google Shape;6019;p5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52"/>
          <p:cNvGrpSpPr/>
          <p:nvPr/>
        </p:nvGrpSpPr>
        <p:grpSpPr>
          <a:xfrm>
            <a:off x="2623237" y="2431047"/>
            <a:ext cx="355024" cy="332630"/>
            <a:chOff x="2623237" y="2431047"/>
            <a:chExt cx="355024" cy="332630"/>
          </a:xfrm>
        </p:grpSpPr>
        <p:sp>
          <p:nvSpPr>
            <p:cNvPr id="6022" name="Google Shape;6022;p5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52"/>
          <p:cNvGrpSpPr/>
          <p:nvPr/>
        </p:nvGrpSpPr>
        <p:grpSpPr>
          <a:xfrm>
            <a:off x="6657194" y="2434073"/>
            <a:ext cx="375507" cy="367925"/>
            <a:chOff x="6657194" y="2434073"/>
            <a:chExt cx="375507" cy="367925"/>
          </a:xfrm>
        </p:grpSpPr>
        <p:sp>
          <p:nvSpPr>
            <p:cNvPr id="6027" name="Google Shape;6027;p5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52"/>
          <p:cNvGrpSpPr/>
          <p:nvPr/>
        </p:nvGrpSpPr>
        <p:grpSpPr>
          <a:xfrm>
            <a:off x="7101317" y="2441655"/>
            <a:ext cx="367925" cy="352380"/>
            <a:chOff x="7101317" y="2441655"/>
            <a:chExt cx="367925" cy="352380"/>
          </a:xfrm>
        </p:grpSpPr>
        <p:sp>
          <p:nvSpPr>
            <p:cNvPr id="6031" name="Google Shape;6031;p5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52"/>
          <p:cNvGrpSpPr/>
          <p:nvPr/>
        </p:nvGrpSpPr>
        <p:grpSpPr>
          <a:xfrm>
            <a:off x="5756399" y="2434456"/>
            <a:ext cx="367925" cy="367161"/>
            <a:chOff x="5756399" y="2434456"/>
            <a:chExt cx="367925" cy="367161"/>
          </a:xfrm>
        </p:grpSpPr>
        <p:sp>
          <p:nvSpPr>
            <p:cNvPr id="6034" name="Google Shape;6034;p5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1" name="Google Shape;6041;p5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52"/>
          <p:cNvGrpSpPr/>
          <p:nvPr/>
        </p:nvGrpSpPr>
        <p:grpSpPr>
          <a:xfrm>
            <a:off x="7964906" y="2434073"/>
            <a:ext cx="373627" cy="367925"/>
            <a:chOff x="7964906" y="2434073"/>
            <a:chExt cx="373627" cy="367925"/>
          </a:xfrm>
        </p:grpSpPr>
        <p:sp>
          <p:nvSpPr>
            <p:cNvPr id="6044" name="Google Shape;6044;p5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52"/>
          <p:cNvGrpSpPr/>
          <p:nvPr/>
        </p:nvGrpSpPr>
        <p:grpSpPr>
          <a:xfrm>
            <a:off x="6194086" y="2437737"/>
            <a:ext cx="369837" cy="360471"/>
            <a:chOff x="6194086" y="2437737"/>
            <a:chExt cx="369837" cy="360471"/>
          </a:xfrm>
        </p:grpSpPr>
        <p:sp>
          <p:nvSpPr>
            <p:cNvPr id="6047" name="Google Shape;6047;p5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52" name="Shape 6052"/>
        <p:cNvGrpSpPr/>
        <p:nvPr/>
      </p:nvGrpSpPr>
      <p:grpSpPr>
        <a:xfrm>
          <a:off x="0" y="0"/>
          <a:ext cx="0" cy="0"/>
          <a:chOff x="0" y="0"/>
          <a:chExt cx="0" cy="0"/>
        </a:xfrm>
      </p:grpSpPr>
      <p:sp>
        <p:nvSpPr>
          <p:cNvPr id="6053" name="Google Shape;6053;p5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054" name="Google Shape;6054;p5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6055" name="Google Shape;6055;p53"/>
          <p:cNvGrpSpPr/>
          <p:nvPr/>
        </p:nvGrpSpPr>
        <p:grpSpPr>
          <a:xfrm>
            <a:off x="3541011" y="1508594"/>
            <a:ext cx="350166" cy="349434"/>
            <a:chOff x="3541011" y="1508594"/>
            <a:chExt cx="350166" cy="349434"/>
          </a:xfrm>
        </p:grpSpPr>
        <p:sp>
          <p:nvSpPr>
            <p:cNvPr id="6056" name="Google Shape;6056;p5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53"/>
          <p:cNvGrpSpPr/>
          <p:nvPr/>
        </p:nvGrpSpPr>
        <p:grpSpPr>
          <a:xfrm>
            <a:off x="3122257" y="1508594"/>
            <a:ext cx="294850" cy="349434"/>
            <a:chOff x="3122257" y="1508594"/>
            <a:chExt cx="294850" cy="349434"/>
          </a:xfrm>
        </p:grpSpPr>
        <p:sp>
          <p:nvSpPr>
            <p:cNvPr id="6070" name="Google Shape;6070;p5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53"/>
          <p:cNvGrpSpPr/>
          <p:nvPr/>
        </p:nvGrpSpPr>
        <p:grpSpPr>
          <a:xfrm>
            <a:off x="910723" y="1508212"/>
            <a:ext cx="251660" cy="350166"/>
            <a:chOff x="910723" y="1508212"/>
            <a:chExt cx="251660" cy="350166"/>
          </a:xfrm>
        </p:grpSpPr>
        <p:sp>
          <p:nvSpPr>
            <p:cNvPr id="6076" name="Google Shape;6076;p5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53"/>
          <p:cNvGrpSpPr/>
          <p:nvPr/>
        </p:nvGrpSpPr>
        <p:grpSpPr>
          <a:xfrm>
            <a:off x="1308631" y="1507830"/>
            <a:ext cx="350166" cy="350198"/>
            <a:chOff x="1308631" y="1507830"/>
            <a:chExt cx="350166" cy="350198"/>
          </a:xfrm>
        </p:grpSpPr>
        <p:sp>
          <p:nvSpPr>
            <p:cNvPr id="6094" name="Google Shape;6094;p5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53"/>
          <p:cNvGrpSpPr/>
          <p:nvPr/>
        </p:nvGrpSpPr>
        <p:grpSpPr>
          <a:xfrm>
            <a:off x="1756921" y="1509739"/>
            <a:ext cx="345997" cy="345997"/>
            <a:chOff x="1756921" y="1509739"/>
            <a:chExt cx="345997" cy="345997"/>
          </a:xfrm>
        </p:grpSpPr>
        <p:sp>
          <p:nvSpPr>
            <p:cNvPr id="6099" name="Google Shape;6099;p5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53"/>
          <p:cNvGrpSpPr/>
          <p:nvPr/>
        </p:nvGrpSpPr>
        <p:grpSpPr>
          <a:xfrm>
            <a:off x="2216956" y="1510503"/>
            <a:ext cx="318721" cy="345615"/>
            <a:chOff x="2216956" y="1510503"/>
            <a:chExt cx="318721" cy="345615"/>
          </a:xfrm>
        </p:grpSpPr>
        <p:sp>
          <p:nvSpPr>
            <p:cNvPr id="6117" name="Google Shape;6117;p5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53"/>
          <p:cNvGrpSpPr/>
          <p:nvPr/>
        </p:nvGrpSpPr>
        <p:grpSpPr>
          <a:xfrm>
            <a:off x="3988156" y="1568461"/>
            <a:ext cx="349052" cy="230049"/>
            <a:chOff x="3988156" y="1568461"/>
            <a:chExt cx="349052" cy="230049"/>
          </a:xfrm>
        </p:grpSpPr>
        <p:sp>
          <p:nvSpPr>
            <p:cNvPr id="6123" name="Google Shape;6123;p5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53"/>
          <p:cNvGrpSpPr/>
          <p:nvPr/>
        </p:nvGrpSpPr>
        <p:grpSpPr>
          <a:xfrm>
            <a:off x="2633037" y="1499873"/>
            <a:ext cx="379002" cy="366112"/>
            <a:chOff x="2633037" y="1499873"/>
            <a:chExt cx="379002" cy="366112"/>
          </a:xfrm>
        </p:grpSpPr>
        <p:sp>
          <p:nvSpPr>
            <p:cNvPr id="6131" name="Google Shape;6131;p5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53"/>
          <p:cNvGrpSpPr/>
          <p:nvPr/>
        </p:nvGrpSpPr>
        <p:grpSpPr>
          <a:xfrm>
            <a:off x="6675256" y="1516169"/>
            <a:ext cx="327823" cy="357009"/>
            <a:chOff x="6675256" y="1516169"/>
            <a:chExt cx="327823" cy="357009"/>
          </a:xfrm>
        </p:grpSpPr>
        <p:sp>
          <p:nvSpPr>
            <p:cNvPr id="6138" name="Google Shape;6138;p5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53"/>
          <p:cNvGrpSpPr/>
          <p:nvPr/>
        </p:nvGrpSpPr>
        <p:grpSpPr>
          <a:xfrm>
            <a:off x="8020159" y="1516551"/>
            <a:ext cx="300897" cy="356627"/>
            <a:chOff x="8020159" y="1516551"/>
            <a:chExt cx="300897" cy="356627"/>
          </a:xfrm>
        </p:grpSpPr>
        <p:sp>
          <p:nvSpPr>
            <p:cNvPr id="6148" name="Google Shape;6148;p5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53"/>
          <p:cNvGrpSpPr/>
          <p:nvPr/>
        </p:nvGrpSpPr>
        <p:grpSpPr>
          <a:xfrm>
            <a:off x="5377363" y="1516169"/>
            <a:ext cx="257357" cy="356627"/>
            <a:chOff x="5377363" y="1516169"/>
            <a:chExt cx="257357" cy="356627"/>
          </a:xfrm>
        </p:grpSpPr>
        <p:sp>
          <p:nvSpPr>
            <p:cNvPr id="6154" name="Google Shape;6154;p5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53"/>
          <p:cNvGrpSpPr/>
          <p:nvPr/>
        </p:nvGrpSpPr>
        <p:grpSpPr>
          <a:xfrm>
            <a:off x="4880567" y="1535870"/>
            <a:ext cx="356245" cy="317607"/>
            <a:chOff x="4880567" y="1535870"/>
            <a:chExt cx="356245" cy="317607"/>
          </a:xfrm>
        </p:grpSpPr>
        <p:sp>
          <p:nvSpPr>
            <p:cNvPr id="6172" name="Google Shape;6172;p5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53"/>
          <p:cNvGrpSpPr/>
          <p:nvPr/>
        </p:nvGrpSpPr>
        <p:grpSpPr>
          <a:xfrm>
            <a:off x="5771483" y="1515787"/>
            <a:ext cx="357359" cy="357391"/>
            <a:chOff x="5771483" y="1515787"/>
            <a:chExt cx="357359" cy="357391"/>
          </a:xfrm>
        </p:grpSpPr>
        <p:sp>
          <p:nvSpPr>
            <p:cNvPr id="6178" name="Google Shape;6178;p5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53"/>
          <p:cNvGrpSpPr/>
          <p:nvPr/>
        </p:nvGrpSpPr>
        <p:grpSpPr>
          <a:xfrm>
            <a:off x="7121669" y="1533610"/>
            <a:ext cx="321362" cy="321362"/>
            <a:chOff x="7121669" y="1533610"/>
            <a:chExt cx="321362" cy="321362"/>
          </a:xfrm>
        </p:grpSpPr>
        <p:sp>
          <p:nvSpPr>
            <p:cNvPr id="6183" name="Google Shape;6183;p5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53"/>
          <p:cNvGrpSpPr/>
          <p:nvPr/>
        </p:nvGrpSpPr>
        <p:grpSpPr>
          <a:xfrm>
            <a:off x="7562766" y="1514864"/>
            <a:ext cx="327059" cy="360192"/>
            <a:chOff x="7562766" y="1514864"/>
            <a:chExt cx="327059" cy="360192"/>
          </a:xfrm>
        </p:grpSpPr>
        <p:sp>
          <p:nvSpPr>
            <p:cNvPr id="6188" name="Google Shape;6188;p5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53"/>
          <p:cNvGrpSpPr/>
          <p:nvPr/>
        </p:nvGrpSpPr>
        <p:grpSpPr>
          <a:xfrm>
            <a:off x="6221229" y="1498673"/>
            <a:ext cx="361636" cy="362183"/>
            <a:chOff x="6259175" y="1559008"/>
            <a:chExt cx="271743" cy="272093"/>
          </a:xfrm>
        </p:grpSpPr>
        <p:sp>
          <p:nvSpPr>
            <p:cNvPr id="6193" name="Google Shape;6193;p5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53"/>
          <p:cNvGrpSpPr/>
          <p:nvPr/>
        </p:nvGrpSpPr>
        <p:grpSpPr>
          <a:xfrm>
            <a:off x="2661459" y="2015001"/>
            <a:ext cx="322508" cy="273494"/>
            <a:chOff x="2661459" y="2015001"/>
            <a:chExt cx="322508" cy="273494"/>
          </a:xfrm>
        </p:grpSpPr>
        <p:sp>
          <p:nvSpPr>
            <p:cNvPr id="6211" name="Google Shape;6211;p5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53"/>
          <p:cNvGrpSpPr/>
          <p:nvPr/>
        </p:nvGrpSpPr>
        <p:grpSpPr>
          <a:xfrm>
            <a:off x="6671087" y="2009304"/>
            <a:ext cx="332757" cy="281833"/>
            <a:chOff x="6671087" y="2009304"/>
            <a:chExt cx="332757" cy="281833"/>
          </a:xfrm>
        </p:grpSpPr>
        <p:sp>
          <p:nvSpPr>
            <p:cNvPr id="6214" name="Google Shape;6214;p5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6" name="Google Shape;6216;p5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7" name="Google Shape;6217;p53"/>
          <p:cNvGrpSpPr/>
          <p:nvPr/>
        </p:nvGrpSpPr>
        <p:grpSpPr>
          <a:xfrm>
            <a:off x="2201806" y="1976585"/>
            <a:ext cx="349784" cy="349434"/>
            <a:chOff x="2201806" y="1976585"/>
            <a:chExt cx="349784" cy="349434"/>
          </a:xfrm>
        </p:grpSpPr>
        <p:sp>
          <p:nvSpPr>
            <p:cNvPr id="6218" name="Google Shape;6218;p5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53"/>
          <p:cNvGrpSpPr/>
          <p:nvPr/>
        </p:nvGrpSpPr>
        <p:grpSpPr>
          <a:xfrm>
            <a:off x="3094217" y="1976585"/>
            <a:ext cx="350198" cy="350548"/>
            <a:chOff x="3094217" y="1976585"/>
            <a:chExt cx="350198" cy="350548"/>
          </a:xfrm>
        </p:grpSpPr>
        <p:sp>
          <p:nvSpPr>
            <p:cNvPr id="6223" name="Google Shape;6223;p5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53"/>
          <p:cNvGrpSpPr/>
          <p:nvPr/>
        </p:nvGrpSpPr>
        <p:grpSpPr>
          <a:xfrm>
            <a:off x="870939" y="1975821"/>
            <a:ext cx="332375" cy="350071"/>
            <a:chOff x="870939" y="1975821"/>
            <a:chExt cx="332375" cy="350071"/>
          </a:xfrm>
        </p:grpSpPr>
        <p:sp>
          <p:nvSpPr>
            <p:cNvPr id="6237" name="Google Shape;6237;p5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1" name="Google Shape;6241;p5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2" name="Google Shape;6242;p53"/>
          <p:cNvGrpSpPr/>
          <p:nvPr/>
        </p:nvGrpSpPr>
        <p:grpSpPr>
          <a:xfrm>
            <a:off x="3979435" y="1976585"/>
            <a:ext cx="345265" cy="349848"/>
            <a:chOff x="3979435" y="1976585"/>
            <a:chExt cx="345265" cy="349848"/>
          </a:xfrm>
        </p:grpSpPr>
        <p:sp>
          <p:nvSpPr>
            <p:cNvPr id="6243" name="Google Shape;6243;p5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53"/>
          <p:cNvGrpSpPr/>
          <p:nvPr/>
        </p:nvGrpSpPr>
        <p:grpSpPr>
          <a:xfrm>
            <a:off x="3576626" y="1975821"/>
            <a:ext cx="284251" cy="351694"/>
            <a:chOff x="3576626" y="1975821"/>
            <a:chExt cx="284251" cy="351694"/>
          </a:xfrm>
        </p:grpSpPr>
        <p:sp>
          <p:nvSpPr>
            <p:cNvPr id="6261" name="Google Shape;6261;p5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53"/>
          <p:cNvGrpSpPr/>
          <p:nvPr/>
        </p:nvGrpSpPr>
        <p:grpSpPr>
          <a:xfrm>
            <a:off x="2722090" y="2890162"/>
            <a:ext cx="238770" cy="371841"/>
            <a:chOff x="2722090" y="2890162"/>
            <a:chExt cx="238770" cy="371841"/>
          </a:xfrm>
        </p:grpSpPr>
        <p:sp>
          <p:nvSpPr>
            <p:cNvPr id="6265" name="Google Shape;6265;p5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8" name="Google Shape;6268;p5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53"/>
          <p:cNvGrpSpPr/>
          <p:nvPr/>
        </p:nvGrpSpPr>
        <p:grpSpPr>
          <a:xfrm>
            <a:off x="6216367" y="1970156"/>
            <a:ext cx="361147" cy="361147"/>
            <a:chOff x="6216367" y="1970156"/>
            <a:chExt cx="361147" cy="361147"/>
          </a:xfrm>
        </p:grpSpPr>
        <p:sp>
          <p:nvSpPr>
            <p:cNvPr id="6270" name="Google Shape;6270;p5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53"/>
          <p:cNvGrpSpPr/>
          <p:nvPr/>
        </p:nvGrpSpPr>
        <p:grpSpPr>
          <a:xfrm>
            <a:off x="1289311" y="2926222"/>
            <a:ext cx="408156" cy="299783"/>
            <a:chOff x="1289311" y="2926222"/>
            <a:chExt cx="408156" cy="299783"/>
          </a:xfrm>
        </p:grpSpPr>
        <p:sp>
          <p:nvSpPr>
            <p:cNvPr id="6275" name="Google Shape;6275;p5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3"/>
          <p:cNvGrpSpPr/>
          <p:nvPr/>
        </p:nvGrpSpPr>
        <p:grpSpPr>
          <a:xfrm>
            <a:off x="7978465" y="1969392"/>
            <a:ext cx="361147" cy="360797"/>
            <a:chOff x="7978465" y="1969392"/>
            <a:chExt cx="361147" cy="360797"/>
          </a:xfrm>
        </p:grpSpPr>
        <p:sp>
          <p:nvSpPr>
            <p:cNvPr id="6278" name="Google Shape;6278;p5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7" name="Google Shape;6287;p5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8" name="Google Shape;6288;p53"/>
          <p:cNvGrpSpPr/>
          <p:nvPr/>
        </p:nvGrpSpPr>
        <p:grpSpPr>
          <a:xfrm>
            <a:off x="854261" y="2908813"/>
            <a:ext cx="377474" cy="335748"/>
            <a:chOff x="854261" y="2908813"/>
            <a:chExt cx="377474" cy="335748"/>
          </a:xfrm>
        </p:grpSpPr>
        <p:sp>
          <p:nvSpPr>
            <p:cNvPr id="6289" name="Google Shape;6289;p5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53"/>
          <p:cNvGrpSpPr/>
          <p:nvPr/>
        </p:nvGrpSpPr>
        <p:grpSpPr>
          <a:xfrm>
            <a:off x="1749728" y="2894777"/>
            <a:ext cx="386927" cy="363438"/>
            <a:chOff x="1749728" y="2894777"/>
            <a:chExt cx="386927" cy="363438"/>
          </a:xfrm>
        </p:grpSpPr>
        <p:sp>
          <p:nvSpPr>
            <p:cNvPr id="6295" name="Google Shape;6295;p5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53"/>
          <p:cNvGrpSpPr/>
          <p:nvPr/>
        </p:nvGrpSpPr>
        <p:grpSpPr>
          <a:xfrm>
            <a:off x="7098912" y="1969392"/>
            <a:ext cx="359651" cy="361560"/>
            <a:chOff x="7098912" y="1969392"/>
            <a:chExt cx="359651" cy="361560"/>
          </a:xfrm>
        </p:grpSpPr>
        <p:sp>
          <p:nvSpPr>
            <p:cNvPr id="6303" name="Google Shape;6303;p5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6" name="Google Shape;6316;p5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7" name="Google Shape;6317;p53"/>
          <p:cNvGrpSpPr/>
          <p:nvPr/>
        </p:nvGrpSpPr>
        <p:grpSpPr>
          <a:xfrm>
            <a:off x="5352728" y="1990239"/>
            <a:ext cx="327091" cy="322508"/>
            <a:chOff x="5352728" y="1990239"/>
            <a:chExt cx="327091" cy="322508"/>
          </a:xfrm>
        </p:grpSpPr>
        <p:sp>
          <p:nvSpPr>
            <p:cNvPr id="6318" name="Google Shape;6318;p5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53"/>
          <p:cNvGrpSpPr/>
          <p:nvPr/>
        </p:nvGrpSpPr>
        <p:grpSpPr>
          <a:xfrm>
            <a:off x="7538896" y="1970156"/>
            <a:ext cx="361147" cy="361529"/>
            <a:chOff x="7538896" y="1970156"/>
            <a:chExt cx="361147" cy="361529"/>
          </a:xfrm>
        </p:grpSpPr>
        <p:sp>
          <p:nvSpPr>
            <p:cNvPr id="6322" name="Google Shape;6322;p5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53"/>
          <p:cNvGrpSpPr/>
          <p:nvPr/>
        </p:nvGrpSpPr>
        <p:grpSpPr>
          <a:xfrm>
            <a:off x="4896099" y="1970920"/>
            <a:ext cx="358155" cy="358123"/>
            <a:chOff x="4896099" y="1970920"/>
            <a:chExt cx="358155" cy="358123"/>
          </a:xfrm>
        </p:grpSpPr>
        <p:sp>
          <p:nvSpPr>
            <p:cNvPr id="6329" name="Google Shape;6329;p5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53"/>
          <p:cNvGrpSpPr/>
          <p:nvPr/>
        </p:nvGrpSpPr>
        <p:grpSpPr>
          <a:xfrm>
            <a:off x="4048787" y="2977019"/>
            <a:ext cx="283488" cy="198604"/>
            <a:chOff x="4048787" y="2977019"/>
            <a:chExt cx="283488" cy="198604"/>
          </a:xfrm>
        </p:grpSpPr>
        <p:sp>
          <p:nvSpPr>
            <p:cNvPr id="6333" name="Google Shape;6333;p5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53"/>
          <p:cNvGrpSpPr/>
          <p:nvPr/>
        </p:nvGrpSpPr>
        <p:grpSpPr>
          <a:xfrm>
            <a:off x="4054103" y="2430191"/>
            <a:ext cx="218687" cy="349052"/>
            <a:chOff x="4054103" y="2430191"/>
            <a:chExt cx="218687" cy="349052"/>
          </a:xfrm>
        </p:grpSpPr>
        <p:sp>
          <p:nvSpPr>
            <p:cNvPr id="6340" name="Google Shape;6340;p5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53"/>
          <p:cNvGrpSpPr/>
          <p:nvPr/>
        </p:nvGrpSpPr>
        <p:grpSpPr>
          <a:xfrm>
            <a:off x="2185128" y="2427549"/>
            <a:ext cx="382758" cy="356595"/>
            <a:chOff x="2185128" y="2427549"/>
            <a:chExt cx="382758" cy="356595"/>
          </a:xfrm>
        </p:grpSpPr>
        <p:sp>
          <p:nvSpPr>
            <p:cNvPr id="6343" name="Google Shape;6343;p5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3"/>
          <p:cNvGrpSpPr/>
          <p:nvPr/>
        </p:nvGrpSpPr>
        <p:grpSpPr>
          <a:xfrm>
            <a:off x="3539102" y="2427549"/>
            <a:ext cx="355099" cy="355481"/>
            <a:chOff x="3539102" y="2427549"/>
            <a:chExt cx="355099" cy="355481"/>
          </a:xfrm>
        </p:grpSpPr>
        <p:sp>
          <p:nvSpPr>
            <p:cNvPr id="6348" name="Google Shape;6348;p5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53"/>
          <p:cNvGrpSpPr/>
          <p:nvPr/>
        </p:nvGrpSpPr>
        <p:grpSpPr>
          <a:xfrm>
            <a:off x="2656907" y="2439293"/>
            <a:ext cx="332757" cy="332343"/>
            <a:chOff x="2656907" y="2439293"/>
            <a:chExt cx="332757" cy="332343"/>
          </a:xfrm>
        </p:grpSpPr>
        <p:sp>
          <p:nvSpPr>
            <p:cNvPr id="6351" name="Google Shape;6351;p5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53"/>
          <p:cNvGrpSpPr/>
          <p:nvPr/>
        </p:nvGrpSpPr>
        <p:grpSpPr>
          <a:xfrm>
            <a:off x="1731523" y="2422616"/>
            <a:ext cx="399435" cy="365698"/>
            <a:chOff x="1731523" y="2422616"/>
            <a:chExt cx="399435" cy="365698"/>
          </a:xfrm>
        </p:grpSpPr>
        <p:sp>
          <p:nvSpPr>
            <p:cNvPr id="6359" name="Google Shape;6359;p5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53"/>
          <p:cNvGrpSpPr/>
          <p:nvPr/>
        </p:nvGrpSpPr>
        <p:grpSpPr>
          <a:xfrm>
            <a:off x="3097241" y="2433564"/>
            <a:ext cx="344883" cy="343387"/>
            <a:chOff x="3097241" y="2433564"/>
            <a:chExt cx="344883" cy="343387"/>
          </a:xfrm>
        </p:grpSpPr>
        <p:sp>
          <p:nvSpPr>
            <p:cNvPr id="6363" name="Google Shape;6363;p5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53"/>
          <p:cNvGrpSpPr/>
          <p:nvPr/>
        </p:nvGrpSpPr>
        <p:grpSpPr>
          <a:xfrm>
            <a:off x="1278299" y="2439293"/>
            <a:ext cx="410829" cy="332343"/>
            <a:chOff x="1278299" y="2439293"/>
            <a:chExt cx="410829" cy="332343"/>
          </a:xfrm>
        </p:grpSpPr>
        <p:sp>
          <p:nvSpPr>
            <p:cNvPr id="6373" name="Google Shape;6373;p5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53"/>
          <p:cNvGrpSpPr/>
          <p:nvPr/>
        </p:nvGrpSpPr>
        <p:grpSpPr>
          <a:xfrm>
            <a:off x="870939" y="2439293"/>
            <a:ext cx="331993" cy="331993"/>
            <a:chOff x="870939" y="2439293"/>
            <a:chExt cx="331993" cy="331993"/>
          </a:xfrm>
        </p:grpSpPr>
        <p:sp>
          <p:nvSpPr>
            <p:cNvPr id="6382" name="Google Shape;6382;p5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53"/>
          <p:cNvGrpSpPr/>
          <p:nvPr/>
        </p:nvGrpSpPr>
        <p:grpSpPr>
          <a:xfrm>
            <a:off x="6644957" y="2456353"/>
            <a:ext cx="371395" cy="278904"/>
            <a:chOff x="6644957" y="2456353"/>
            <a:chExt cx="371395" cy="278904"/>
          </a:xfrm>
        </p:grpSpPr>
        <p:sp>
          <p:nvSpPr>
            <p:cNvPr id="6399" name="Google Shape;6399;p5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3"/>
          <p:cNvGrpSpPr/>
          <p:nvPr/>
        </p:nvGrpSpPr>
        <p:grpSpPr>
          <a:xfrm>
            <a:off x="5388757" y="2414659"/>
            <a:ext cx="260349" cy="362292"/>
            <a:chOff x="5388757" y="2414659"/>
            <a:chExt cx="260349" cy="362292"/>
          </a:xfrm>
        </p:grpSpPr>
        <p:sp>
          <p:nvSpPr>
            <p:cNvPr id="6405" name="Google Shape;6405;p5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53"/>
          <p:cNvGrpSpPr/>
          <p:nvPr/>
        </p:nvGrpSpPr>
        <p:grpSpPr>
          <a:xfrm>
            <a:off x="3567142" y="2905757"/>
            <a:ext cx="348288" cy="340331"/>
            <a:chOff x="3567142" y="2905757"/>
            <a:chExt cx="348288" cy="340331"/>
          </a:xfrm>
        </p:grpSpPr>
        <p:sp>
          <p:nvSpPr>
            <p:cNvPr id="6426" name="Google Shape;6426;p5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53"/>
          <p:cNvGrpSpPr/>
          <p:nvPr/>
        </p:nvGrpSpPr>
        <p:grpSpPr>
          <a:xfrm>
            <a:off x="7967103" y="2415041"/>
            <a:ext cx="355863" cy="361911"/>
            <a:chOff x="7967103" y="2415041"/>
            <a:chExt cx="355863" cy="361911"/>
          </a:xfrm>
        </p:grpSpPr>
        <p:sp>
          <p:nvSpPr>
            <p:cNvPr id="6432" name="Google Shape;6432;p5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53"/>
          <p:cNvGrpSpPr/>
          <p:nvPr/>
        </p:nvGrpSpPr>
        <p:grpSpPr>
          <a:xfrm>
            <a:off x="7529411" y="2414659"/>
            <a:ext cx="355863" cy="362292"/>
            <a:chOff x="7529411" y="2414659"/>
            <a:chExt cx="355863" cy="362292"/>
          </a:xfrm>
        </p:grpSpPr>
        <p:sp>
          <p:nvSpPr>
            <p:cNvPr id="6444" name="Google Shape;6444;p5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53"/>
          <p:cNvGrpSpPr/>
          <p:nvPr/>
        </p:nvGrpSpPr>
        <p:grpSpPr>
          <a:xfrm>
            <a:off x="5733194" y="2431718"/>
            <a:ext cx="446826" cy="327059"/>
            <a:chOff x="5733194" y="2431718"/>
            <a:chExt cx="446826" cy="327059"/>
          </a:xfrm>
        </p:grpSpPr>
        <p:sp>
          <p:nvSpPr>
            <p:cNvPr id="6457" name="Google Shape;6457;p5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53"/>
          <p:cNvGrpSpPr/>
          <p:nvPr/>
        </p:nvGrpSpPr>
        <p:grpSpPr>
          <a:xfrm>
            <a:off x="4876780" y="2418064"/>
            <a:ext cx="407774" cy="356627"/>
            <a:chOff x="4876780" y="2418064"/>
            <a:chExt cx="407774" cy="356627"/>
          </a:xfrm>
        </p:grpSpPr>
        <p:sp>
          <p:nvSpPr>
            <p:cNvPr id="6461" name="Google Shape;6461;p5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53"/>
          <p:cNvGrpSpPr/>
          <p:nvPr/>
        </p:nvGrpSpPr>
        <p:grpSpPr>
          <a:xfrm>
            <a:off x="7070872" y="2410871"/>
            <a:ext cx="398321" cy="371013"/>
            <a:chOff x="7070872" y="2410871"/>
            <a:chExt cx="398321" cy="371013"/>
          </a:xfrm>
        </p:grpSpPr>
        <p:sp>
          <p:nvSpPr>
            <p:cNvPr id="6470" name="Google Shape;6470;p5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4" name="Google Shape;6474;p5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5" name="Google Shape;6475;p53"/>
          <p:cNvGrpSpPr/>
          <p:nvPr/>
        </p:nvGrpSpPr>
        <p:grpSpPr>
          <a:xfrm>
            <a:off x="5318259" y="2982111"/>
            <a:ext cx="371013" cy="220787"/>
            <a:chOff x="5318259" y="2982111"/>
            <a:chExt cx="371013" cy="220787"/>
          </a:xfrm>
        </p:grpSpPr>
        <p:sp>
          <p:nvSpPr>
            <p:cNvPr id="6476" name="Google Shape;6476;p5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3"/>
          <p:cNvGrpSpPr/>
          <p:nvPr/>
        </p:nvGrpSpPr>
        <p:grpSpPr>
          <a:xfrm>
            <a:off x="7073928" y="2905757"/>
            <a:ext cx="371395" cy="371809"/>
            <a:chOff x="7073928" y="2905757"/>
            <a:chExt cx="371395" cy="371809"/>
          </a:xfrm>
        </p:grpSpPr>
        <p:sp>
          <p:nvSpPr>
            <p:cNvPr id="6485" name="Google Shape;6485;p5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53"/>
          <p:cNvGrpSpPr/>
          <p:nvPr/>
        </p:nvGrpSpPr>
        <p:grpSpPr>
          <a:xfrm>
            <a:off x="6188327" y="2955408"/>
            <a:ext cx="371395" cy="272857"/>
            <a:chOff x="6188327" y="2955408"/>
            <a:chExt cx="371395" cy="272857"/>
          </a:xfrm>
        </p:grpSpPr>
        <p:sp>
          <p:nvSpPr>
            <p:cNvPr id="6489" name="Google Shape;6489;p5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53"/>
          <p:cNvGrpSpPr/>
          <p:nvPr/>
        </p:nvGrpSpPr>
        <p:grpSpPr>
          <a:xfrm>
            <a:off x="7521454" y="2906139"/>
            <a:ext cx="359651" cy="371013"/>
            <a:chOff x="7521454" y="2906139"/>
            <a:chExt cx="359651" cy="371013"/>
          </a:xfrm>
        </p:grpSpPr>
        <p:sp>
          <p:nvSpPr>
            <p:cNvPr id="6492" name="Google Shape;6492;p5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3"/>
          <p:cNvGrpSpPr/>
          <p:nvPr/>
        </p:nvGrpSpPr>
        <p:grpSpPr>
          <a:xfrm>
            <a:off x="5782845" y="2906521"/>
            <a:ext cx="301661" cy="371013"/>
            <a:chOff x="5782845" y="2906521"/>
            <a:chExt cx="301661" cy="371013"/>
          </a:xfrm>
        </p:grpSpPr>
        <p:sp>
          <p:nvSpPr>
            <p:cNvPr id="6498" name="Google Shape;6498;p5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53"/>
          <p:cNvGrpSpPr/>
          <p:nvPr/>
        </p:nvGrpSpPr>
        <p:grpSpPr>
          <a:xfrm>
            <a:off x="6630539" y="2917502"/>
            <a:ext cx="371777" cy="349434"/>
            <a:chOff x="6630539" y="2917502"/>
            <a:chExt cx="371777" cy="349434"/>
          </a:xfrm>
        </p:grpSpPr>
        <p:sp>
          <p:nvSpPr>
            <p:cNvPr id="6502" name="Google Shape;6502;p5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53"/>
          <p:cNvGrpSpPr/>
          <p:nvPr/>
        </p:nvGrpSpPr>
        <p:grpSpPr>
          <a:xfrm>
            <a:off x="2171474" y="3369229"/>
            <a:ext cx="408156" cy="343737"/>
            <a:chOff x="2171474" y="3369229"/>
            <a:chExt cx="408156" cy="343737"/>
          </a:xfrm>
        </p:grpSpPr>
        <p:sp>
          <p:nvSpPr>
            <p:cNvPr id="6510" name="Google Shape;6510;p5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53"/>
          <p:cNvGrpSpPr/>
          <p:nvPr/>
        </p:nvGrpSpPr>
        <p:grpSpPr>
          <a:xfrm>
            <a:off x="4891198" y="2925108"/>
            <a:ext cx="334634" cy="334634"/>
            <a:chOff x="4891198" y="2925108"/>
            <a:chExt cx="334634" cy="334634"/>
          </a:xfrm>
        </p:grpSpPr>
        <p:sp>
          <p:nvSpPr>
            <p:cNvPr id="6515" name="Google Shape;6515;p5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53"/>
          <p:cNvGrpSpPr/>
          <p:nvPr/>
        </p:nvGrpSpPr>
        <p:grpSpPr>
          <a:xfrm>
            <a:off x="7976174" y="2925108"/>
            <a:ext cx="334666" cy="334634"/>
            <a:chOff x="7976174" y="2925108"/>
            <a:chExt cx="334666" cy="334634"/>
          </a:xfrm>
        </p:grpSpPr>
        <p:sp>
          <p:nvSpPr>
            <p:cNvPr id="6524" name="Google Shape;6524;p5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53"/>
          <p:cNvGrpSpPr/>
          <p:nvPr/>
        </p:nvGrpSpPr>
        <p:grpSpPr>
          <a:xfrm>
            <a:off x="3091957" y="3374131"/>
            <a:ext cx="354717" cy="332757"/>
            <a:chOff x="3091957" y="3374131"/>
            <a:chExt cx="354717" cy="332757"/>
          </a:xfrm>
        </p:grpSpPr>
        <p:sp>
          <p:nvSpPr>
            <p:cNvPr id="6534" name="Google Shape;6534;p5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3"/>
          <p:cNvGrpSpPr/>
          <p:nvPr/>
        </p:nvGrpSpPr>
        <p:grpSpPr>
          <a:xfrm>
            <a:off x="3988156" y="3380210"/>
            <a:ext cx="353954" cy="318880"/>
            <a:chOff x="3988156" y="3380210"/>
            <a:chExt cx="353954" cy="318880"/>
          </a:xfrm>
        </p:grpSpPr>
        <p:sp>
          <p:nvSpPr>
            <p:cNvPr id="6541" name="Google Shape;6541;p5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3"/>
          <p:cNvGrpSpPr/>
          <p:nvPr/>
        </p:nvGrpSpPr>
        <p:grpSpPr>
          <a:xfrm>
            <a:off x="3541011" y="3367320"/>
            <a:ext cx="348257" cy="346188"/>
            <a:chOff x="3541011" y="3367320"/>
            <a:chExt cx="348257" cy="346188"/>
          </a:xfrm>
        </p:grpSpPr>
        <p:sp>
          <p:nvSpPr>
            <p:cNvPr id="6547" name="Google Shape;6547;p5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53"/>
          <p:cNvGrpSpPr/>
          <p:nvPr/>
        </p:nvGrpSpPr>
        <p:grpSpPr>
          <a:xfrm>
            <a:off x="850092" y="3352934"/>
            <a:ext cx="369517" cy="375660"/>
            <a:chOff x="850092" y="3352934"/>
            <a:chExt cx="369517" cy="375660"/>
          </a:xfrm>
        </p:grpSpPr>
        <p:sp>
          <p:nvSpPr>
            <p:cNvPr id="6552" name="Google Shape;6552;p5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53"/>
          <p:cNvGrpSpPr/>
          <p:nvPr/>
        </p:nvGrpSpPr>
        <p:grpSpPr>
          <a:xfrm>
            <a:off x="1314678" y="3358217"/>
            <a:ext cx="334666" cy="365348"/>
            <a:chOff x="1314678" y="3358217"/>
            <a:chExt cx="334666" cy="365348"/>
          </a:xfrm>
        </p:grpSpPr>
        <p:sp>
          <p:nvSpPr>
            <p:cNvPr id="6558" name="Google Shape;6558;p5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3"/>
          <p:cNvGrpSpPr/>
          <p:nvPr/>
        </p:nvGrpSpPr>
        <p:grpSpPr>
          <a:xfrm>
            <a:off x="1748582" y="3372635"/>
            <a:ext cx="359269" cy="335780"/>
            <a:chOff x="1748582" y="3372635"/>
            <a:chExt cx="359269" cy="335780"/>
          </a:xfrm>
        </p:grpSpPr>
        <p:sp>
          <p:nvSpPr>
            <p:cNvPr id="6564" name="Google Shape;6564;p5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5" name="Google Shape;6565;p53"/>
            <p:cNvGrpSpPr/>
            <p:nvPr/>
          </p:nvGrpSpPr>
          <p:grpSpPr>
            <a:xfrm>
              <a:off x="1748582" y="3372635"/>
              <a:ext cx="333520" cy="335780"/>
              <a:chOff x="1748582" y="3372635"/>
              <a:chExt cx="333520" cy="335780"/>
            </a:xfrm>
          </p:grpSpPr>
          <p:sp>
            <p:nvSpPr>
              <p:cNvPr id="6566" name="Google Shape;6566;p5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69" name="Google Shape;6569;p53"/>
          <p:cNvGrpSpPr/>
          <p:nvPr/>
        </p:nvGrpSpPr>
        <p:grpSpPr>
          <a:xfrm>
            <a:off x="2640993" y="3357835"/>
            <a:ext cx="365348" cy="364966"/>
            <a:chOff x="2640993" y="3357835"/>
            <a:chExt cx="365348" cy="364966"/>
          </a:xfrm>
        </p:grpSpPr>
        <p:sp>
          <p:nvSpPr>
            <p:cNvPr id="6570" name="Google Shape;6570;p5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3"/>
          <p:cNvGrpSpPr/>
          <p:nvPr/>
        </p:nvGrpSpPr>
        <p:grpSpPr>
          <a:xfrm>
            <a:off x="4886264" y="3366174"/>
            <a:ext cx="350548" cy="350198"/>
            <a:chOff x="4886264" y="3366174"/>
            <a:chExt cx="350548" cy="350198"/>
          </a:xfrm>
        </p:grpSpPr>
        <p:sp>
          <p:nvSpPr>
            <p:cNvPr id="6581" name="Google Shape;6581;p5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53"/>
          <p:cNvGrpSpPr/>
          <p:nvPr/>
        </p:nvGrpSpPr>
        <p:grpSpPr>
          <a:xfrm>
            <a:off x="5331913" y="3413947"/>
            <a:ext cx="347143" cy="254684"/>
            <a:chOff x="5331913" y="3413947"/>
            <a:chExt cx="347143" cy="254684"/>
          </a:xfrm>
        </p:grpSpPr>
        <p:sp>
          <p:nvSpPr>
            <p:cNvPr id="6595" name="Google Shape;6595;p5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53"/>
          <p:cNvGrpSpPr/>
          <p:nvPr/>
        </p:nvGrpSpPr>
        <p:grpSpPr>
          <a:xfrm>
            <a:off x="5776798" y="3409778"/>
            <a:ext cx="346379" cy="264518"/>
            <a:chOff x="5776798" y="3409778"/>
            <a:chExt cx="346379" cy="264518"/>
          </a:xfrm>
        </p:grpSpPr>
        <p:sp>
          <p:nvSpPr>
            <p:cNvPr id="6602" name="Google Shape;6602;p5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53"/>
          <p:cNvGrpSpPr/>
          <p:nvPr/>
        </p:nvGrpSpPr>
        <p:grpSpPr>
          <a:xfrm>
            <a:off x="7108015" y="3396505"/>
            <a:ext cx="344883" cy="290299"/>
            <a:chOff x="7108015" y="3396505"/>
            <a:chExt cx="344883" cy="290299"/>
          </a:xfrm>
        </p:grpSpPr>
        <p:sp>
          <p:nvSpPr>
            <p:cNvPr id="6609" name="Google Shape;6609;p5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53"/>
          <p:cNvGrpSpPr/>
          <p:nvPr/>
        </p:nvGrpSpPr>
        <p:grpSpPr>
          <a:xfrm>
            <a:off x="7551754" y="3390808"/>
            <a:ext cx="344883" cy="301311"/>
            <a:chOff x="7551754" y="3390808"/>
            <a:chExt cx="344883" cy="301311"/>
          </a:xfrm>
        </p:grpSpPr>
        <p:sp>
          <p:nvSpPr>
            <p:cNvPr id="6614" name="Google Shape;6614;p5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53"/>
          <p:cNvGrpSpPr/>
          <p:nvPr/>
        </p:nvGrpSpPr>
        <p:grpSpPr>
          <a:xfrm>
            <a:off x="6707084" y="3387403"/>
            <a:ext cx="261145" cy="308504"/>
            <a:chOff x="6707084" y="3387403"/>
            <a:chExt cx="261145" cy="308504"/>
          </a:xfrm>
        </p:grpSpPr>
        <p:sp>
          <p:nvSpPr>
            <p:cNvPr id="6626" name="Google Shape;6626;p5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53"/>
          <p:cNvGrpSpPr/>
          <p:nvPr/>
        </p:nvGrpSpPr>
        <p:grpSpPr>
          <a:xfrm>
            <a:off x="848978" y="4297637"/>
            <a:ext cx="377824" cy="324418"/>
            <a:chOff x="848978" y="4297637"/>
            <a:chExt cx="377824" cy="324418"/>
          </a:xfrm>
        </p:grpSpPr>
        <p:sp>
          <p:nvSpPr>
            <p:cNvPr id="6631" name="Google Shape;6631;p5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53"/>
          <p:cNvGrpSpPr/>
          <p:nvPr/>
        </p:nvGrpSpPr>
        <p:grpSpPr>
          <a:xfrm>
            <a:off x="1754279" y="4286593"/>
            <a:ext cx="351439" cy="345965"/>
            <a:chOff x="1754279" y="4286593"/>
            <a:chExt cx="351439" cy="345965"/>
          </a:xfrm>
        </p:grpSpPr>
        <p:sp>
          <p:nvSpPr>
            <p:cNvPr id="6634" name="Google Shape;6634;p5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3"/>
          <p:cNvGrpSpPr/>
          <p:nvPr/>
        </p:nvGrpSpPr>
        <p:grpSpPr>
          <a:xfrm>
            <a:off x="3996113" y="4291176"/>
            <a:ext cx="336512" cy="335048"/>
            <a:chOff x="3996113" y="4291176"/>
            <a:chExt cx="336512" cy="335048"/>
          </a:xfrm>
        </p:grpSpPr>
        <p:sp>
          <p:nvSpPr>
            <p:cNvPr id="6640" name="Google Shape;6640;p5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3" name="Google Shape;6643;p5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53"/>
          <p:cNvGrpSpPr/>
          <p:nvPr/>
        </p:nvGrpSpPr>
        <p:grpSpPr>
          <a:xfrm>
            <a:off x="2179081" y="4285511"/>
            <a:ext cx="397525" cy="348670"/>
            <a:chOff x="2179081" y="4285511"/>
            <a:chExt cx="397525" cy="348670"/>
          </a:xfrm>
        </p:grpSpPr>
        <p:sp>
          <p:nvSpPr>
            <p:cNvPr id="6645" name="Google Shape;6645;p5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53"/>
          <p:cNvGrpSpPr/>
          <p:nvPr/>
        </p:nvGrpSpPr>
        <p:grpSpPr>
          <a:xfrm>
            <a:off x="3584201" y="4294996"/>
            <a:ext cx="267574" cy="329415"/>
            <a:chOff x="3584201" y="4294996"/>
            <a:chExt cx="267574" cy="329415"/>
          </a:xfrm>
        </p:grpSpPr>
        <p:sp>
          <p:nvSpPr>
            <p:cNvPr id="6648" name="Google Shape;6648;p5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53"/>
          <p:cNvGrpSpPr/>
          <p:nvPr/>
        </p:nvGrpSpPr>
        <p:grpSpPr>
          <a:xfrm>
            <a:off x="3082855" y="4295728"/>
            <a:ext cx="375946" cy="327823"/>
            <a:chOff x="3082855" y="4295728"/>
            <a:chExt cx="375946" cy="327823"/>
          </a:xfrm>
        </p:grpSpPr>
        <p:sp>
          <p:nvSpPr>
            <p:cNvPr id="6653" name="Google Shape;6653;p5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53"/>
          <p:cNvGrpSpPr/>
          <p:nvPr/>
        </p:nvGrpSpPr>
        <p:grpSpPr>
          <a:xfrm>
            <a:off x="2749016" y="4291176"/>
            <a:ext cx="150831" cy="336926"/>
            <a:chOff x="2749016" y="4291176"/>
            <a:chExt cx="150831" cy="336926"/>
          </a:xfrm>
        </p:grpSpPr>
        <p:sp>
          <p:nvSpPr>
            <p:cNvPr id="6665" name="Google Shape;6665;p5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53"/>
          <p:cNvGrpSpPr/>
          <p:nvPr/>
        </p:nvGrpSpPr>
        <p:grpSpPr>
          <a:xfrm>
            <a:off x="7127716" y="4279432"/>
            <a:ext cx="248254" cy="361942"/>
            <a:chOff x="7127716" y="4279432"/>
            <a:chExt cx="248254" cy="361942"/>
          </a:xfrm>
        </p:grpSpPr>
        <p:sp>
          <p:nvSpPr>
            <p:cNvPr id="6670" name="Google Shape;6670;p5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53"/>
          <p:cNvGrpSpPr/>
          <p:nvPr/>
        </p:nvGrpSpPr>
        <p:grpSpPr>
          <a:xfrm>
            <a:off x="7565408" y="4279432"/>
            <a:ext cx="248255" cy="361942"/>
            <a:chOff x="7565408" y="4279432"/>
            <a:chExt cx="248255" cy="361942"/>
          </a:xfrm>
        </p:grpSpPr>
        <p:sp>
          <p:nvSpPr>
            <p:cNvPr id="6680" name="Google Shape;6680;p5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53"/>
          <p:cNvGrpSpPr/>
          <p:nvPr/>
        </p:nvGrpSpPr>
        <p:grpSpPr>
          <a:xfrm>
            <a:off x="6264109" y="4279432"/>
            <a:ext cx="225498" cy="361560"/>
            <a:chOff x="6264109" y="4279432"/>
            <a:chExt cx="225498" cy="361560"/>
          </a:xfrm>
        </p:grpSpPr>
        <p:sp>
          <p:nvSpPr>
            <p:cNvPr id="6689" name="Google Shape;6689;p5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53"/>
          <p:cNvGrpSpPr/>
          <p:nvPr/>
        </p:nvGrpSpPr>
        <p:grpSpPr>
          <a:xfrm>
            <a:off x="7929578" y="4284365"/>
            <a:ext cx="395266" cy="351312"/>
            <a:chOff x="7929578" y="4284365"/>
            <a:chExt cx="395266" cy="351312"/>
          </a:xfrm>
        </p:grpSpPr>
        <p:sp>
          <p:nvSpPr>
            <p:cNvPr id="6692" name="Google Shape;6692;p5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53"/>
          <p:cNvGrpSpPr/>
          <p:nvPr/>
        </p:nvGrpSpPr>
        <p:grpSpPr>
          <a:xfrm>
            <a:off x="6595502" y="4323777"/>
            <a:ext cx="426315" cy="332826"/>
            <a:chOff x="6639652" y="4323777"/>
            <a:chExt cx="426315" cy="332826"/>
          </a:xfrm>
        </p:grpSpPr>
        <p:sp>
          <p:nvSpPr>
            <p:cNvPr id="6697" name="Google Shape;6697;p5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53"/>
          <p:cNvGrpSpPr/>
          <p:nvPr/>
        </p:nvGrpSpPr>
        <p:grpSpPr>
          <a:xfrm>
            <a:off x="5357662" y="4297637"/>
            <a:ext cx="287275" cy="326296"/>
            <a:chOff x="5357662" y="4297637"/>
            <a:chExt cx="287275" cy="326296"/>
          </a:xfrm>
        </p:grpSpPr>
        <p:sp>
          <p:nvSpPr>
            <p:cNvPr id="6708" name="Google Shape;6708;p5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53"/>
          <p:cNvGrpSpPr/>
          <p:nvPr/>
        </p:nvGrpSpPr>
        <p:grpSpPr>
          <a:xfrm>
            <a:off x="5774124" y="4294550"/>
            <a:ext cx="331611" cy="331674"/>
            <a:chOff x="5774124" y="4294550"/>
            <a:chExt cx="331611" cy="331674"/>
          </a:xfrm>
        </p:grpSpPr>
        <p:sp>
          <p:nvSpPr>
            <p:cNvPr id="6714" name="Google Shape;6714;p5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53"/>
          <p:cNvGrpSpPr/>
          <p:nvPr/>
        </p:nvGrpSpPr>
        <p:grpSpPr>
          <a:xfrm>
            <a:off x="4890434" y="4287389"/>
            <a:ext cx="345997" cy="346029"/>
            <a:chOff x="4890434" y="4287389"/>
            <a:chExt cx="345997" cy="346029"/>
          </a:xfrm>
        </p:grpSpPr>
        <p:sp>
          <p:nvSpPr>
            <p:cNvPr id="6717" name="Google Shape;6717;p5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53"/>
          <p:cNvGrpSpPr/>
          <p:nvPr/>
        </p:nvGrpSpPr>
        <p:grpSpPr>
          <a:xfrm>
            <a:off x="2165809" y="3811059"/>
            <a:ext cx="422542" cy="342973"/>
            <a:chOff x="2165809" y="3811059"/>
            <a:chExt cx="422542" cy="342973"/>
          </a:xfrm>
        </p:grpSpPr>
        <p:sp>
          <p:nvSpPr>
            <p:cNvPr id="6725" name="Google Shape;6725;p5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3" name="Google Shape;6743;p5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4" name="Google Shape;6744;p53"/>
          <p:cNvGrpSpPr/>
          <p:nvPr/>
        </p:nvGrpSpPr>
        <p:grpSpPr>
          <a:xfrm>
            <a:off x="903530" y="3806125"/>
            <a:ext cx="264550" cy="353222"/>
            <a:chOff x="903530" y="3806125"/>
            <a:chExt cx="264550" cy="353222"/>
          </a:xfrm>
        </p:grpSpPr>
        <p:sp>
          <p:nvSpPr>
            <p:cNvPr id="6745" name="Google Shape;6745;p5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53"/>
          <p:cNvGrpSpPr/>
          <p:nvPr/>
        </p:nvGrpSpPr>
        <p:grpSpPr>
          <a:xfrm>
            <a:off x="2611458" y="3816374"/>
            <a:ext cx="426329" cy="332375"/>
            <a:chOff x="2611458" y="3816374"/>
            <a:chExt cx="426329" cy="332375"/>
          </a:xfrm>
        </p:grpSpPr>
        <p:sp>
          <p:nvSpPr>
            <p:cNvPr id="6750" name="Google Shape;6750;p5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0" name="Google Shape;6760;p5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1" name="Google Shape;6761;p53"/>
          <p:cNvGrpSpPr/>
          <p:nvPr/>
        </p:nvGrpSpPr>
        <p:grpSpPr>
          <a:xfrm>
            <a:off x="4019984" y="3805393"/>
            <a:ext cx="293704" cy="353954"/>
            <a:chOff x="4019984" y="3805393"/>
            <a:chExt cx="293704" cy="353954"/>
          </a:xfrm>
        </p:grpSpPr>
        <p:sp>
          <p:nvSpPr>
            <p:cNvPr id="6762" name="Google Shape;6762;p5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53"/>
          <p:cNvGrpSpPr/>
          <p:nvPr/>
        </p:nvGrpSpPr>
        <p:grpSpPr>
          <a:xfrm>
            <a:off x="8006505" y="3390044"/>
            <a:ext cx="323654" cy="303189"/>
            <a:chOff x="8006505" y="3390044"/>
            <a:chExt cx="323654" cy="303189"/>
          </a:xfrm>
        </p:grpSpPr>
        <p:sp>
          <p:nvSpPr>
            <p:cNvPr id="6765" name="Google Shape;6765;p5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53"/>
          <p:cNvGrpSpPr/>
          <p:nvPr/>
        </p:nvGrpSpPr>
        <p:grpSpPr>
          <a:xfrm>
            <a:off x="1299146" y="3806507"/>
            <a:ext cx="367990" cy="351312"/>
            <a:chOff x="1299146" y="3806507"/>
            <a:chExt cx="367990" cy="351312"/>
          </a:xfrm>
        </p:grpSpPr>
        <p:sp>
          <p:nvSpPr>
            <p:cNvPr id="6772" name="Google Shape;6772;p5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4" name="Google Shape;6774;p5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5" name="Google Shape;6775;p53"/>
          <p:cNvGrpSpPr/>
          <p:nvPr/>
        </p:nvGrpSpPr>
        <p:grpSpPr>
          <a:xfrm>
            <a:off x="3095745" y="3805393"/>
            <a:ext cx="352840" cy="354717"/>
            <a:chOff x="3095745" y="3805393"/>
            <a:chExt cx="352840" cy="354717"/>
          </a:xfrm>
        </p:grpSpPr>
        <p:sp>
          <p:nvSpPr>
            <p:cNvPr id="6776" name="Google Shape;6776;p5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53"/>
          <p:cNvGrpSpPr/>
          <p:nvPr/>
        </p:nvGrpSpPr>
        <p:grpSpPr>
          <a:xfrm>
            <a:off x="7550258" y="3832670"/>
            <a:ext cx="371395" cy="301279"/>
            <a:chOff x="7550258" y="3832670"/>
            <a:chExt cx="371395" cy="301279"/>
          </a:xfrm>
        </p:grpSpPr>
        <p:sp>
          <p:nvSpPr>
            <p:cNvPr id="6783" name="Google Shape;6783;p5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1" name="Google Shape;6801;p5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2" name="Google Shape;6802;p53"/>
          <p:cNvGrpSpPr/>
          <p:nvPr/>
        </p:nvGrpSpPr>
        <p:grpSpPr>
          <a:xfrm>
            <a:off x="6659725" y="3808035"/>
            <a:ext cx="367608" cy="350548"/>
            <a:chOff x="6659725" y="3808035"/>
            <a:chExt cx="367608" cy="350548"/>
          </a:xfrm>
        </p:grpSpPr>
        <p:sp>
          <p:nvSpPr>
            <p:cNvPr id="6803" name="Google Shape;6803;p5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53"/>
          <p:cNvGrpSpPr/>
          <p:nvPr/>
        </p:nvGrpSpPr>
        <p:grpSpPr>
          <a:xfrm>
            <a:off x="6219391" y="3816756"/>
            <a:ext cx="356627" cy="334252"/>
            <a:chOff x="6219391" y="3816756"/>
            <a:chExt cx="356627" cy="334252"/>
          </a:xfrm>
        </p:grpSpPr>
        <p:sp>
          <p:nvSpPr>
            <p:cNvPr id="6806" name="Google Shape;6806;p5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53"/>
          <p:cNvGrpSpPr/>
          <p:nvPr/>
        </p:nvGrpSpPr>
        <p:grpSpPr>
          <a:xfrm>
            <a:off x="5778676" y="3826972"/>
            <a:ext cx="349052" cy="313055"/>
            <a:chOff x="5778676" y="3826972"/>
            <a:chExt cx="349052" cy="313055"/>
          </a:xfrm>
        </p:grpSpPr>
        <p:sp>
          <p:nvSpPr>
            <p:cNvPr id="6811" name="Google Shape;6811;p5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53"/>
          <p:cNvGrpSpPr/>
          <p:nvPr/>
        </p:nvGrpSpPr>
        <p:grpSpPr>
          <a:xfrm>
            <a:off x="5355784" y="3834547"/>
            <a:ext cx="299019" cy="297905"/>
            <a:chOff x="5355784" y="3834547"/>
            <a:chExt cx="299019" cy="297905"/>
          </a:xfrm>
        </p:grpSpPr>
        <p:sp>
          <p:nvSpPr>
            <p:cNvPr id="6817" name="Google Shape;6817;p5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3"/>
          <p:cNvGrpSpPr/>
          <p:nvPr/>
        </p:nvGrpSpPr>
        <p:grpSpPr>
          <a:xfrm>
            <a:off x="8036455" y="3807271"/>
            <a:ext cx="292176" cy="353985"/>
            <a:chOff x="8036455" y="3807271"/>
            <a:chExt cx="292176" cy="353985"/>
          </a:xfrm>
        </p:grpSpPr>
        <p:sp>
          <p:nvSpPr>
            <p:cNvPr id="6822" name="Google Shape;6822;p5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53"/>
          <p:cNvGrpSpPr/>
          <p:nvPr/>
        </p:nvGrpSpPr>
        <p:grpSpPr>
          <a:xfrm>
            <a:off x="4874902" y="3808799"/>
            <a:ext cx="345615" cy="350835"/>
            <a:chOff x="4874902" y="3808799"/>
            <a:chExt cx="345615" cy="350835"/>
          </a:xfrm>
        </p:grpSpPr>
        <p:sp>
          <p:nvSpPr>
            <p:cNvPr id="6825" name="Google Shape;6825;p5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45" name="Shape 6845"/>
        <p:cNvGrpSpPr/>
        <p:nvPr/>
      </p:nvGrpSpPr>
      <p:grpSpPr>
        <a:xfrm>
          <a:off x="0" y="0"/>
          <a:ext cx="0" cy="0"/>
          <a:chOff x="0" y="0"/>
          <a:chExt cx="0" cy="0"/>
        </a:xfrm>
      </p:grpSpPr>
      <p:sp>
        <p:nvSpPr>
          <p:cNvPr id="6846" name="Google Shape;6846;p5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847" name="Google Shape;6847;p5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848" name="Google Shape;6848;p54"/>
          <p:cNvGrpSpPr/>
          <p:nvPr/>
        </p:nvGrpSpPr>
        <p:grpSpPr>
          <a:xfrm>
            <a:off x="2704005" y="4258781"/>
            <a:ext cx="342144" cy="362704"/>
            <a:chOff x="2704005" y="4258781"/>
            <a:chExt cx="342144" cy="362704"/>
          </a:xfrm>
        </p:grpSpPr>
        <p:sp>
          <p:nvSpPr>
            <p:cNvPr id="6849" name="Google Shape;6849;p5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54"/>
          <p:cNvGrpSpPr/>
          <p:nvPr/>
        </p:nvGrpSpPr>
        <p:grpSpPr>
          <a:xfrm>
            <a:off x="2157462" y="4258496"/>
            <a:ext cx="347435" cy="363370"/>
            <a:chOff x="2157462" y="4258496"/>
            <a:chExt cx="347435" cy="363370"/>
          </a:xfrm>
        </p:grpSpPr>
        <p:sp>
          <p:nvSpPr>
            <p:cNvPr id="6857" name="Google Shape;6857;p5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54"/>
          <p:cNvGrpSpPr/>
          <p:nvPr/>
        </p:nvGrpSpPr>
        <p:grpSpPr>
          <a:xfrm>
            <a:off x="4010963" y="3763781"/>
            <a:ext cx="343665" cy="363211"/>
            <a:chOff x="4010963" y="3763781"/>
            <a:chExt cx="343665" cy="363211"/>
          </a:xfrm>
        </p:grpSpPr>
        <p:sp>
          <p:nvSpPr>
            <p:cNvPr id="6861" name="Google Shape;6861;p5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54"/>
          <p:cNvGrpSpPr/>
          <p:nvPr/>
        </p:nvGrpSpPr>
        <p:grpSpPr>
          <a:xfrm>
            <a:off x="2214042" y="3810509"/>
            <a:ext cx="368153" cy="311193"/>
            <a:chOff x="2214042" y="3810509"/>
            <a:chExt cx="368153" cy="311193"/>
          </a:xfrm>
        </p:grpSpPr>
        <p:sp>
          <p:nvSpPr>
            <p:cNvPr id="6867" name="Google Shape;6867;p5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54"/>
          <p:cNvGrpSpPr/>
          <p:nvPr/>
        </p:nvGrpSpPr>
        <p:grpSpPr>
          <a:xfrm>
            <a:off x="1768938" y="3782219"/>
            <a:ext cx="367805" cy="367773"/>
            <a:chOff x="1768938" y="3782219"/>
            <a:chExt cx="367805" cy="367773"/>
          </a:xfrm>
        </p:grpSpPr>
        <p:sp>
          <p:nvSpPr>
            <p:cNvPr id="6870" name="Google Shape;6870;p5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54"/>
          <p:cNvGrpSpPr/>
          <p:nvPr/>
        </p:nvGrpSpPr>
        <p:grpSpPr>
          <a:xfrm>
            <a:off x="2681385" y="3798439"/>
            <a:ext cx="325544" cy="327413"/>
            <a:chOff x="2681385" y="3798439"/>
            <a:chExt cx="325544" cy="327413"/>
          </a:xfrm>
        </p:grpSpPr>
        <p:sp>
          <p:nvSpPr>
            <p:cNvPr id="6876" name="Google Shape;6876;p5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4"/>
          <p:cNvGrpSpPr/>
          <p:nvPr/>
        </p:nvGrpSpPr>
        <p:grpSpPr>
          <a:xfrm>
            <a:off x="6243928" y="4263502"/>
            <a:ext cx="274254" cy="350824"/>
            <a:chOff x="6243928" y="4263502"/>
            <a:chExt cx="274254" cy="350824"/>
          </a:xfrm>
        </p:grpSpPr>
        <p:sp>
          <p:nvSpPr>
            <p:cNvPr id="6884" name="Google Shape;6884;p5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54"/>
          <p:cNvGrpSpPr/>
          <p:nvPr/>
        </p:nvGrpSpPr>
        <p:grpSpPr>
          <a:xfrm>
            <a:off x="3560600" y="3763338"/>
            <a:ext cx="352345" cy="363655"/>
            <a:chOff x="3560600" y="3763338"/>
            <a:chExt cx="352345" cy="363655"/>
          </a:xfrm>
        </p:grpSpPr>
        <p:sp>
          <p:nvSpPr>
            <p:cNvPr id="6893" name="Google Shape;6893;p5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4"/>
          <p:cNvGrpSpPr/>
          <p:nvPr/>
        </p:nvGrpSpPr>
        <p:grpSpPr>
          <a:xfrm>
            <a:off x="5790556" y="4261252"/>
            <a:ext cx="279513" cy="356083"/>
            <a:chOff x="5790556" y="4261252"/>
            <a:chExt cx="279513" cy="356083"/>
          </a:xfrm>
        </p:grpSpPr>
        <p:sp>
          <p:nvSpPr>
            <p:cNvPr id="6897" name="Google Shape;6897;p5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54"/>
          <p:cNvGrpSpPr/>
          <p:nvPr/>
        </p:nvGrpSpPr>
        <p:grpSpPr>
          <a:xfrm>
            <a:off x="5341333" y="4261252"/>
            <a:ext cx="278752" cy="356463"/>
            <a:chOff x="5341333" y="4261252"/>
            <a:chExt cx="278752" cy="356463"/>
          </a:xfrm>
        </p:grpSpPr>
        <p:sp>
          <p:nvSpPr>
            <p:cNvPr id="6905" name="Google Shape;6905;p5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2" name="Google Shape;6912;p5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3" name="Google Shape;6913;p54"/>
          <p:cNvGrpSpPr/>
          <p:nvPr/>
        </p:nvGrpSpPr>
        <p:grpSpPr>
          <a:xfrm>
            <a:off x="3103646" y="3766076"/>
            <a:ext cx="360233" cy="362451"/>
            <a:chOff x="3107608" y="3763401"/>
            <a:chExt cx="360233" cy="362451"/>
          </a:xfrm>
        </p:grpSpPr>
        <p:sp>
          <p:nvSpPr>
            <p:cNvPr id="6914" name="Google Shape;6914;p5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54"/>
          <p:cNvGrpSpPr/>
          <p:nvPr/>
        </p:nvGrpSpPr>
        <p:grpSpPr>
          <a:xfrm>
            <a:off x="889343" y="3801227"/>
            <a:ext cx="351585" cy="339705"/>
            <a:chOff x="889343" y="3801227"/>
            <a:chExt cx="351585" cy="339705"/>
          </a:xfrm>
        </p:grpSpPr>
        <p:sp>
          <p:nvSpPr>
            <p:cNvPr id="6918" name="Google Shape;6918;p5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54"/>
          <p:cNvGrpSpPr/>
          <p:nvPr/>
        </p:nvGrpSpPr>
        <p:grpSpPr>
          <a:xfrm>
            <a:off x="4896609" y="4260872"/>
            <a:ext cx="278784" cy="355323"/>
            <a:chOff x="4896609" y="4260872"/>
            <a:chExt cx="278784" cy="355323"/>
          </a:xfrm>
        </p:grpSpPr>
        <p:sp>
          <p:nvSpPr>
            <p:cNvPr id="6924" name="Google Shape;6924;p5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54"/>
          <p:cNvGrpSpPr/>
          <p:nvPr/>
        </p:nvGrpSpPr>
        <p:grpSpPr>
          <a:xfrm>
            <a:off x="7598438" y="4266131"/>
            <a:ext cx="260283" cy="345914"/>
            <a:chOff x="7598438" y="4266131"/>
            <a:chExt cx="260283" cy="345914"/>
          </a:xfrm>
        </p:grpSpPr>
        <p:sp>
          <p:nvSpPr>
            <p:cNvPr id="6931" name="Google Shape;6931;p5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54"/>
          <p:cNvGrpSpPr/>
          <p:nvPr/>
        </p:nvGrpSpPr>
        <p:grpSpPr>
          <a:xfrm>
            <a:off x="1767069" y="3360146"/>
            <a:ext cx="286324" cy="348163"/>
            <a:chOff x="1767069" y="3360146"/>
            <a:chExt cx="286324" cy="348163"/>
          </a:xfrm>
        </p:grpSpPr>
        <p:sp>
          <p:nvSpPr>
            <p:cNvPr id="6939" name="Google Shape;6939;p5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4"/>
          <p:cNvGrpSpPr/>
          <p:nvPr/>
        </p:nvGrpSpPr>
        <p:grpSpPr>
          <a:xfrm>
            <a:off x="7149944" y="4266131"/>
            <a:ext cx="260283" cy="345914"/>
            <a:chOff x="7149944" y="4266131"/>
            <a:chExt cx="260283" cy="345914"/>
          </a:xfrm>
        </p:grpSpPr>
        <p:sp>
          <p:nvSpPr>
            <p:cNvPr id="6947" name="Google Shape;6947;p5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54"/>
          <p:cNvGrpSpPr/>
          <p:nvPr/>
        </p:nvGrpSpPr>
        <p:grpSpPr>
          <a:xfrm>
            <a:off x="6695051" y="4259351"/>
            <a:ext cx="270104" cy="360233"/>
            <a:chOff x="6695051" y="4259351"/>
            <a:chExt cx="270104" cy="360233"/>
          </a:xfrm>
        </p:grpSpPr>
        <p:sp>
          <p:nvSpPr>
            <p:cNvPr id="6954" name="Google Shape;6954;p5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54"/>
          <p:cNvGrpSpPr/>
          <p:nvPr/>
        </p:nvGrpSpPr>
        <p:grpSpPr>
          <a:xfrm>
            <a:off x="8047661" y="4257451"/>
            <a:ext cx="277263" cy="362514"/>
            <a:chOff x="8047661" y="4257451"/>
            <a:chExt cx="277263" cy="362514"/>
          </a:xfrm>
        </p:grpSpPr>
        <p:sp>
          <p:nvSpPr>
            <p:cNvPr id="6959" name="Google Shape;6959;p5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54"/>
          <p:cNvGrpSpPr/>
          <p:nvPr/>
        </p:nvGrpSpPr>
        <p:grpSpPr>
          <a:xfrm>
            <a:off x="6248078" y="3784468"/>
            <a:ext cx="277263" cy="356115"/>
            <a:chOff x="6248078" y="3784468"/>
            <a:chExt cx="277263" cy="356115"/>
          </a:xfrm>
        </p:grpSpPr>
        <p:sp>
          <p:nvSpPr>
            <p:cNvPr id="6964" name="Google Shape;6964;p5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54"/>
          <p:cNvGrpSpPr/>
          <p:nvPr/>
        </p:nvGrpSpPr>
        <p:grpSpPr>
          <a:xfrm>
            <a:off x="5800725" y="3785989"/>
            <a:ext cx="277644" cy="354594"/>
            <a:chOff x="5800725" y="3785989"/>
            <a:chExt cx="277644" cy="354594"/>
          </a:xfrm>
        </p:grpSpPr>
        <p:sp>
          <p:nvSpPr>
            <p:cNvPr id="6970" name="Google Shape;6970;p5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54"/>
          <p:cNvGrpSpPr/>
          <p:nvPr/>
        </p:nvGrpSpPr>
        <p:grpSpPr>
          <a:xfrm>
            <a:off x="2206122" y="3360748"/>
            <a:ext cx="308183" cy="347561"/>
            <a:chOff x="2206122" y="3360748"/>
            <a:chExt cx="308183" cy="347561"/>
          </a:xfrm>
        </p:grpSpPr>
        <p:sp>
          <p:nvSpPr>
            <p:cNvPr id="6978" name="Google Shape;6978;p5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54"/>
          <p:cNvGrpSpPr/>
          <p:nvPr/>
        </p:nvGrpSpPr>
        <p:grpSpPr>
          <a:xfrm>
            <a:off x="5353403" y="3785609"/>
            <a:ext cx="277992" cy="354974"/>
            <a:chOff x="5353403" y="3785609"/>
            <a:chExt cx="277992" cy="354974"/>
          </a:xfrm>
        </p:grpSpPr>
        <p:sp>
          <p:nvSpPr>
            <p:cNvPr id="6984" name="Google Shape;6984;p5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4"/>
          <p:cNvGrpSpPr/>
          <p:nvPr/>
        </p:nvGrpSpPr>
        <p:grpSpPr>
          <a:xfrm>
            <a:off x="4896229" y="3785989"/>
            <a:ext cx="278784" cy="354594"/>
            <a:chOff x="4896229" y="3785989"/>
            <a:chExt cx="278784" cy="354594"/>
          </a:xfrm>
        </p:grpSpPr>
        <p:sp>
          <p:nvSpPr>
            <p:cNvPr id="6991" name="Google Shape;6991;p5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54"/>
          <p:cNvGrpSpPr/>
          <p:nvPr/>
        </p:nvGrpSpPr>
        <p:grpSpPr>
          <a:xfrm>
            <a:off x="7592387" y="3787858"/>
            <a:ext cx="273874" cy="351204"/>
            <a:chOff x="7592387" y="3787858"/>
            <a:chExt cx="273874" cy="351204"/>
          </a:xfrm>
        </p:grpSpPr>
        <p:sp>
          <p:nvSpPr>
            <p:cNvPr id="6998" name="Google Shape;6998;p5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54"/>
          <p:cNvGrpSpPr/>
          <p:nvPr/>
        </p:nvGrpSpPr>
        <p:grpSpPr>
          <a:xfrm>
            <a:off x="7145794" y="3787858"/>
            <a:ext cx="274254" cy="350444"/>
            <a:chOff x="7145794" y="3787858"/>
            <a:chExt cx="274254" cy="350444"/>
          </a:xfrm>
        </p:grpSpPr>
        <p:sp>
          <p:nvSpPr>
            <p:cNvPr id="7003" name="Google Shape;7003;p5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4"/>
          <p:cNvGrpSpPr/>
          <p:nvPr/>
        </p:nvGrpSpPr>
        <p:grpSpPr>
          <a:xfrm>
            <a:off x="8054060" y="3787098"/>
            <a:ext cx="266334" cy="353834"/>
            <a:chOff x="8054060" y="3787098"/>
            <a:chExt cx="266334" cy="353834"/>
          </a:xfrm>
        </p:grpSpPr>
        <p:sp>
          <p:nvSpPr>
            <p:cNvPr id="7010" name="Google Shape;7010;p5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54"/>
          <p:cNvGrpSpPr/>
          <p:nvPr/>
        </p:nvGrpSpPr>
        <p:grpSpPr>
          <a:xfrm>
            <a:off x="6702211" y="3782599"/>
            <a:ext cx="270104" cy="361754"/>
            <a:chOff x="6702211" y="3782599"/>
            <a:chExt cx="270104" cy="361754"/>
          </a:xfrm>
        </p:grpSpPr>
        <p:sp>
          <p:nvSpPr>
            <p:cNvPr id="7015" name="Google Shape;7015;p5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54"/>
          <p:cNvGrpSpPr/>
          <p:nvPr/>
        </p:nvGrpSpPr>
        <p:grpSpPr>
          <a:xfrm>
            <a:off x="3516886" y="3438727"/>
            <a:ext cx="391854" cy="269922"/>
            <a:chOff x="3516850" y="3406526"/>
            <a:chExt cx="369674" cy="254644"/>
          </a:xfrm>
        </p:grpSpPr>
        <p:sp>
          <p:nvSpPr>
            <p:cNvPr id="7021" name="Google Shape;7021;p5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54"/>
          <p:cNvGrpSpPr/>
          <p:nvPr/>
        </p:nvGrpSpPr>
        <p:grpSpPr>
          <a:xfrm>
            <a:off x="1310655" y="3360527"/>
            <a:ext cx="306314" cy="347403"/>
            <a:chOff x="1310655" y="3360527"/>
            <a:chExt cx="306314" cy="347403"/>
          </a:xfrm>
        </p:grpSpPr>
        <p:sp>
          <p:nvSpPr>
            <p:cNvPr id="7026" name="Google Shape;7026;p5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54"/>
          <p:cNvGrpSpPr/>
          <p:nvPr/>
        </p:nvGrpSpPr>
        <p:grpSpPr>
          <a:xfrm>
            <a:off x="3119678" y="3360146"/>
            <a:ext cx="269343" cy="348543"/>
            <a:chOff x="3119678" y="3360146"/>
            <a:chExt cx="269343" cy="348543"/>
          </a:xfrm>
        </p:grpSpPr>
        <p:sp>
          <p:nvSpPr>
            <p:cNvPr id="7032" name="Google Shape;7032;p5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54"/>
          <p:cNvGrpSpPr/>
          <p:nvPr/>
        </p:nvGrpSpPr>
        <p:grpSpPr>
          <a:xfrm>
            <a:off x="3967213" y="3356947"/>
            <a:ext cx="368185" cy="354753"/>
            <a:chOff x="3967213" y="3356947"/>
            <a:chExt cx="368185" cy="354753"/>
          </a:xfrm>
        </p:grpSpPr>
        <p:sp>
          <p:nvSpPr>
            <p:cNvPr id="7040" name="Google Shape;7040;p5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54"/>
          <p:cNvGrpSpPr/>
          <p:nvPr/>
        </p:nvGrpSpPr>
        <p:grpSpPr>
          <a:xfrm>
            <a:off x="871254" y="3360146"/>
            <a:ext cx="285183" cy="347023"/>
            <a:chOff x="871254" y="3360146"/>
            <a:chExt cx="285183" cy="347023"/>
          </a:xfrm>
        </p:grpSpPr>
        <p:sp>
          <p:nvSpPr>
            <p:cNvPr id="7046" name="Google Shape;7046;p5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54"/>
          <p:cNvGrpSpPr/>
          <p:nvPr/>
        </p:nvGrpSpPr>
        <p:grpSpPr>
          <a:xfrm>
            <a:off x="2665165" y="3360146"/>
            <a:ext cx="281794" cy="349684"/>
            <a:chOff x="2665165" y="3360146"/>
            <a:chExt cx="281794" cy="349684"/>
          </a:xfrm>
        </p:grpSpPr>
        <p:sp>
          <p:nvSpPr>
            <p:cNvPr id="7051" name="Google Shape;7051;p5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54"/>
          <p:cNvGrpSpPr/>
          <p:nvPr/>
        </p:nvGrpSpPr>
        <p:grpSpPr>
          <a:xfrm>
            <a:off x="7156344" y="3347696"/>
            <a:ext cx="264465" cy="353074"/>
            <a:chOff x="7156344" y="3347696"/>
            <a:chExt cx="264465" cy="353074"/>
          </a:xfrm>
        </p:grpSpPr>
        <p:sp>
          <p:nvSpPr>
            <p:cNvPr id="7057" name="Google Shape;7057;p5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54"/>
          <p:cNvGrpSpPr/>
          <p:nvPr/>
        </p:nvGrpSpPr>
        <p:grpSpPr>
          <a:xfrm>
            <a:off x="6703732" y="3346936"/>
            <a:ext cx="264813" cy="352693"/>
            <a:chOff x="6703732" y="3346936"/>
            <a:chExt cx="264813" cy="352693"/>
          </a:xfrm>
        </p:grpSpPr>
        <p:sp>
          <p:nvSpPr>
            <p:cNvPr id="7063" name="Google Shape;7063;p5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54"/>
          <p:cNvGrpSpPr/>
          <p:nvPr/>
        </p:nvGrpSpPr>
        <p:grpSpPr>
          <a:xfrm>
            <a:off x="6252228" y="3346936"/>
            <a:ext cx="265193" cy="352693"/>
            <a:chOff x="6252228" y="3346936"/>
            <a:chExt cx="265193" cy="352693"/>
          </a:xfrm>
        </p:grpSpPr>
        <p:sp>
          <p:nvSpPr>
            <p:cNvPr id="7069" name="Google Shape;7069;p5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54"/>
          <p:cNvGrpSpPr/>
          <p:nvPr/>
        </p:nvGrpSpPr>
        <p:grpSpPr>
          <a:xfrm>
            <a:off x="5801105" y="3347696"/>
            <a:ext cx="264813" cy="351933"/>
            <a:chOff x="5801105" y="3347696"/>
            <a:chExt cx="264813" cy="351933"/>
          </a:xfrm>
        </p:grpSpPr>
        <p:sp>
          <p:nvSpPr>
            <p:cNvPr id="7073" name="Google Shape;7073;p5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54"/>
          <p:cNvGrpSpPr/>
          <p:nvPr/>
        </p:nvGrpSpPr>
        <p:grpSpPr>
          <a:xfrm>
            <a:off x="5349253" y="3346936"/>
            <a:ext cx="265922" cy="352693"/>
            <a:chOff x="5349253" y="3346936"/>
            <a:chExt cx="265922" cy="352693"/>
          </a:xfrm>
        </p:grpSpPr>
        <p:sp>
          <p:nvSpPr>
            <p:cNvPr id="7078" name="Google Shape;7078;p5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54"/>
          <p:cNvGrpSpPr/>
          <p:nvPr/>
        </p:nvGrpSpPr>
        <p:grpSpPr>
          <a:xfrm>
            <a:off x="4907159" y="3346936"/>
            <a:ext cx="264845" cy="354214"/>
            <a:chOff x="4907159" y="3346936"/>
            <a:chExt cx="264845" cy="354214"/>
          </a:xfrm>
        </p:grpSpPr>
        <p:sp>
          <p:nvSpPr>
            <p:cNvPr id="7085" name="Google Shape;7085;p5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54"/>
          <p:cNvGrpSpPr/>
          <p:nvPr/>
        </p:nvGrpSpPr>
        <p:grpSpPr>
          <a:xfrm>
            <a:off x="8048421" y="3334486"/>
            <a:ext cx="276503" cy="369674"/>
            <a:chOff x="8048421" y="3334486"/>
            <a:chExt cx="276503" cy="369674"/>
          </a:xfrm>
        </p:grpSpPr>
        <p:sp>
          <p:nvSpPr>
            <p:cNvPr id="7088" name="Google Shape;7088;p5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54"/>
          <p:cNvGrpSpPr/>
          <p:nvPr/>
        </p:nvGrpSpPr>
        <p:grpSpPr>
          <a:xfrm>
            <a:off x="7575787" y="3329955"/>
            <a:ext cx="295384" cy="376834"/>
            <a:chOff x="7575787" y="3329955"/>
            <a:chExt cx="295384" cy="376834"/>
          </a:xfrm>
        </p:grpSpPr>
        <p:sp>
          <p:nvSpPr>
            <p:cNvPr id="7095" name="Google Shape;7095;p5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54"/>
          <p:cNvGrpSpPr/>
          <p:nvPr/>
        </p:nvGrpSpPr>
        <p:grpSpPr>
          <a:xfrm>
            <a:off x="864062" y="2884503"/>
            <a:ext cx="264084" cy="347783"/>
            <a:chOff x="864062" y="2884503"/>
            <a:chExt cx="264084" cy="347783"/>
          </a:xfrm>
        </p:grpSpPr>
        <p:sp>
          <p:nvSpPr>
            <p:cNvPr id="7102" name="Google Shape;7102;p5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4"/>
          <p:cNvGrpSpPr/>
          <p:nvPr/>
        </p:nvGrpSpPr>
        <p:grpSpPr>
          <a:xfrm>
            <a:off x="3978523" y="2884661"/>
            <a:ext cx="348955" cy="346516"/>
            <a:chOff x="3978523" y="2884661"/>
            <a:chExt cx="348955" cy="346516"/>
          </a:xfrm>
        </p:grpSpPr>
        <p:sp>
          <p:nvSpPr>
            <p:cNvPr id="7113" name="Google Shape;7113;p5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4"/>
          <p:cNvGrpSpPr/>
          <p:nvPr/>
        </p:nvGrpSpPr>
        <p:grpSpPr>
          <a:xfrm>
            <a:off x="3527780" y="2885263"/>
            <a:ext cx="347435" cy="345534"/>
            <a:chOff x="3527780" y="2885263"/>
            <a:chExt cx="347435" cy="345534"/>
          </a:xfrm>
        </p:grpSpPr>
        <p:sp>
          <p:nvSpPr>
            <p:cNvPr id="7122" name="Google Shape;7122;p5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4"/>
          <p:cNvGrpSpPr/>
          <p:nvPr/>
        </p:nvGrpSpPr>
        <p:grpSpPr>
          <a:xfrm>
            <a:off x="2239671" y="2884503"/>
            <a:ext cx="218053" cy="348543"/>
            <a:chOff x="2239671" y="2884503"/>
            <a:chExt cx="218053" cy="348543"/>
          </a:xfrm>
        </p:grpSpPr>
        <p:sp>
          <p:nvSpPr>
            <p:cNvPr id="7146" name="Google Shape;7146;p5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54"/>
          <p:cNvGrpSpPr/>
          <p:nvPr/>
        </p:nvGrpSpPr>
        <p:grpSpPr>
          <a:xfrm>
            <a:off x="2691555" y="2884503"/>
            <a:ext cx="215044" cy="348924"/>
            <a:chOff x="2691555" y="2884503"/>
            <a:chExt cx="215044" cy="348924"/>
          </a:xfrm>
        </p:grpSpPr>
        <p:sp>
          <p:nvSpPr>
            <p:cNvPr id="7152" name="Google Shape;7152;p5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54"/>
          <p:cNvGrpSpPr/>
          <p:nvPr/>
        </p:nvGrpSpPr>
        <p:grpSpPr>
          <a:xfrm>
            <a:off x="1770459" y="2884503"/>
            <a:ext cx="254644" cy="348828"/>
            <a:chOff x="1770459" y="2884503"/>
            <a:chExt cx="254644" cy="348828"/>
          </a:xfrm>
        </p:grpSpPr>
        <p:sp>
          <p:nvSpPr>
            <p:cNvPr id="7156" name="Google Shape;7156;p5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4"/>
          <p:cNvGrpSpPr/>
          <p:nvPr/>
        </p:nvGrpSpPr>
        <p:grpSpPr>
          <a:xfrm>
            <a:off x="1317466" y="2884883"/>
            <a:ext cx="258382" cy="348543"/>
            <a:chOff x="1317466" y="2884883"/>
            <a:chExt cx="258382" cy="348543"/>
          </a:xfrm>
        </p:grpSpPr>
        <p:sp>
          <p:nvSpPr>
            <p:cNvPr id="7165" name="Google Shape;7165;p5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54"/>
          <p:cNvGrpSpPr/>
          <p:nvPr/>
        </p:nvGrpSpPr>
        <p:grpSpPr>
          <a:xfrm>
            <a:off x="3121167" y="2884883"/>
            <a:ext cx="258414" cy="348543"/>
            <a:chOff x="3121167" y="2884883"/>
            <a:chExt cx="258414" cy="348543"/>
          </a:xfrm>
        </p:grpSpPr>
        <p:sp>
          <p:nvSpPr>
            <p:cNvPr id="7174" name="Google Shape;7174;p5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54"/>
          <p:cNvGrpSpPr/>
          <p:nvPr/>
        </p:nvGrpSpPr>
        <p:grpSpPr>
          <a:xfrm>
            <a:off x="4899999" y="2882095"/>
            <a:ext cx="271244" cy="346801"/>
            <a:chOff x="4899999" y="2882095"/>
            <a:chExt cx="271244" cy="346801"/>
          </a:xfrm>
        </p:grpSpPr>
        <p:sp>
          <p:nvSpPr>
            <p:cNvPr id="7183" name="Google Shape;7183;p5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54"/>
          <p:cNvGrpSpPr/>
          <p:nvPr/>
        </p:nvGrpSpPr>
        <p:grpSpPr>
          <a:xfrm>
            <a:off x="7162775" y="2881113"/>
            <a:ext cx="259523" cy="346294"/>
            <a:chOff x="7162775" y="2881113"/>
            <a:chExt cx="259523" cy="346294"/>
          </a:xfrm>
        </p:grpSpPr>
        <p:sp>
          <p:nvSpPr>
            <p:cNvPr id="7194" name="Google Shape;7194;p5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4"/>
          <p:cNvGrpSpPr/>
          <p:nvPr/>
        </p:nvGrpSpPr>
        <p:grpSpPr>
          <a:xfrm>
            <a:off x="6709751" y="2881842"/>
            <a:ext cx="261075" cy="347815"/>
            <a:chOff x="6709751" y="2881842"/>
            <a:chExt cx="261075" cy="347815"/>
          </a:xfrm>
        </p:grpSpPr>
        <p:sp>
          <p:nvSpPr>
            <p:cNvPr id="7201" name="Google Shape;7201;p5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54"/>
          <p:cNvGrpSpPr/>
          <p:nvPr/>
        </p:nvGrpSpPr>
        <p:grpSpPr>
          <a:xfrm>
            <a:off x="5807156" y="2881113"/>
            <a:ext cx="261043" cy="348163"/>
            <a:chOff x="5807156" y="2881113"/>
            <a:chExt cx="261043" cy="348163"/>
          </a:xfrm>
        </p:grpSpPr>
        <p:sp>
          <p:nvSpPr>
            <p:cNvPr id="7208" name="Google Shape;7208;p5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54"/>
          <p:cNvGrpSpPr/>
          <p:nvPr/>
        </p:nvGrpSpPr>
        <p:grpSpPr>
          <a:xfrm>
            <a:off x="5355653" y="2881493"/>
            <a:ext cx="262184" cy="346643"/>
            <a:chOff x="5355653" y="2881493"/>
            <a:chExt cx="262184" cy="346643"/>
          </a:xfrm>
        </p:grpSpPr>
        <p:sp>
          <p:nvSpPr>
            <p:cNvPr id="7214" name="Google Shape;7214;p5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54"/>
          <p:cNvGrpSpPr/>
          <p:nvPr/>
        </p:nvGrpSpPr>
        <p:grpSpPr>
          <a:xfrm>
            <a:off x="8055961" y="2881842"/>
            <a:ext cx="260283" cy="345914"/>
            <a:chOff x="8055961" y="2881842"/>
            <a:chExt cx="260283" cy="345914"/>
          </a:xfrm>
        </p:grpSpPr>
        <p:sp>
          <p:nvSpPr>
            <p:cNvPr id="7220" name="Google Shape;7220;p5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54"/>
          <p:cNvGrpSpPr/>
          <p:nvPr/>
        </p:nvGrpSpPr>
        <p:grpSpPr>
          <a:xfrm>
            <a:off x="7609368" y="2893912"/>
            <a:ext cx="264813" cy="353105"/>
            <a:chOff x="7609368" y="2893912"/>
            <a:chExt cx="264813" cy="353105"/>
          </a:xfrm>
        </p:grpSpPr>
        <p:sp>
          <p:nvSpPr>
            <p:cNvPr id="7225" name="Google Shape;7225;p5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54"/>
          <p:cNvGrpSpPr/>
          <p:nvPr/>
        </p:nvGrpSpPr>
        <p:grpSpPr>
          <a:xfrm>
            <a:off x="6248458" y="2869772"/>
            <a:ext cx="270864" cy="360645"/>
            <a:chOff x="6248458" y="2869772"/>
            <a:chExt cx="270864" cy="360645"/>
          </a:xfrm>
        </p:grpSpPr>
        <p:sp>
          <p:nvSpPr>
            <p:cNvPr id="7232" name="Google Shape;7232;p5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54"/>
          <p:cNvGrpSpPr/>
          <p:nvPr/>
        </p:nvGrpSpPr>
        <p:grpSpPr>
          <a:xfrm>
            <a:off x="3075928" y="2445798"/>
            <a:ext cx="363243" cy="300675"/>
            <a:chOff x="3075928" y="2445798"/>
            <a:chExt cx="363243" cy="300675"/>
          </a:xfrm>
        </p:grpSpPr>
        <p:sp>
          <p:nvSpPr>
            <p:cNvPr id="7238" name="Google Shape;7238;p5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4"/>
          <p:cNvGrpSpPr/>
          <p:nvPr/>
        </p:nvGrpSpPr>
        <p:grpSpPr>
          <a:xfrm>
            <a:off x="2633105" y="2431859"/>
            <a:ext cx="363243" cy="328585"/>
            <a:chOff x="2633105" y="2431859"/>
            <a:chExt cx="363243" cy="328585"/>
          </a:xfrm>
        </p:grpSpPr>
        <p:sp>
          <p:nvSpPr>
            <p:cNvPr id="7250" name="Google Shape;7250;p5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54"/>
          <p:cNvGrpSpPr/>
          <p:nvPr/>
        </p:nvGrpSpPr>
        <p:grpSpPr>
          <a:xfrm>
            <a:off x="2189142" y="2421310"/>
            <a:ext cx="365904" cy="350064"/>
            <a:chOff x="2189142" y="2421310"/>
            <a:chExt cx="365904" cy="350064"/>
          </a:xfrm>
        </p:grpSpPr>
        <p:sp>
          <p:nvSpPr>
            <p:cNvPr id="7259" name="Google Shape;7259;p5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8" name="Google Shape;7268;p5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54"/>
          <p:cNvGrpSpPr/>
          <p:nvPr/>
        </p:nvGrpSpPr>
        <p:grpSpPr>
          <a:xfrm>
            <a:off x="3961923" y="2486317"/>
            <a:ext cx="364415" cy="220936"/>
            <a:chOff x="3961923" y="2486317"/>
            <a:chExt cx="364415" cy="220936"/>
          </a:xfrm>
        </p:grpSpPr>
        <p:sp>
          <p:nvSpPr>
            <p:cNvPr id="7270" name="Google Shape;7270;p5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4" name="Google Shape;7274;p5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5" name="Google Shape;7275;p54"/>
          <p:cNvGrpSpPr/>
          <p:nvPr/>
        </p:nvGrpSpPr>
        <p:grpSpPr>
          <a:xfrm>
            <a:off x="1303876" y="2419377"/>
            <a:ext cx="363275" cy="354626"/>
            <a:chOff x="1303876" y="2419377"/>
            <a:chExt cx="363275" cy="354626"/>
          </a:xfrm>
        </p:grpSpPr>
        <p:sp>
          <p:nvSpPr>
            <p:cNvPr id="7276" name="Google Shape;7276;p5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54"/>
          <p:cNvGrpSpPr/>
          <p:nvPr/>
        </p:nvGrpSpPr>
        <p:grpSpPr>
          <a:xfrm>
            <a:off x="861053" y="2414910"/>
            <a:ext cx="362134" cy="363623"/>
            <a:chOff x="861053" y="2414910"/>
            <a:chExt cx="362134" cy="363623"/>
          </a:xfrm>
        </p:grpSpPr>
        <p:sp>
          <p:nvSpPr>
            <p:cNvPr id="7285" name="Google Shape;7285;p5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4"/>
          <p:cNvGrpSpPr/>
          <p:nvPr/>
        </p:nvGrpSpPr>
        <p:grpSpPr>
          <a:xfrm>
            <a:off x="7594288" y="2415259"/>
            <a:ext cx="279513" cy="355735"/>
            <a:chOff x="7594288" y="2415259"/>
            <a:chExt cx="279513" cy="355735"/>
          </a:xfrm>
        </p:grpSpPr>
        <p:sp>
          <p:nvSpPr>
            <p:cNvPr id="7291" name="Google Shape;7291;p5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4"/>
          <p:cNvGrpSpPr/>
          <p:nvPr/>
        </p:nvGrpSpPr>
        <p:grpSpPr>
          <a:xfrm>
            <a:off x="7145794" y="2415639"/>
            <a:ext cx="278784" cy="355735"/>
            <a:chOff x="7145794" y="2415639"/>
            <a:chExt cx="278784" cy="355735"/>
          </a:xfrm>
        </p:grpSpPr>
        <p:sp>
          <p:nvSpPr>
            <p:cNvPr id="7298" name="Google Shape;7298;p5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4"/>
          <p:cNvGrpSpPr/>
          <p:nvPr/>
        </p:nvGrpSpPr>
        <p:grpSpPr>
          <a:xfrm>
            <a:off x="6698441" y="2414530"/>
            <a:ext cx="277644" cy="357984"/>
            <a:chOff x="6698441" y="2414530"/>
            <a:chExt cx="277644" cy="357984"/>
          </a:xfrm>
        </p:grpSpPr>
        <p:sp>
          <p:nvSpPr>
            <p:cNvPr id="7309" name="Google Shape;7309;p5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54"/>
          <p:cNvGrpSpPr/>
          <p:nvPr/>
        </p:nvGrpSpPr>
        <p:grpSpPr>
          <a:xfrm>
            <a:off x="4897750" y="2415639"/>
            <a:ext cx="279513" cy="357255"/>
            <a:chOff x="4897750" y="2415639"/>
            <a:chExt cx="279513" cy="357255"/>
          </a:xfrm>
        </p:grpSpPr>
        <p:sp>
          <p:nvSpPr>
            <p:cNvPr id="7316" name="Google Shape;7316;p5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54"/>
          <p:cNvGrpSpPr/>
          <p:nvPr/>
        </p:nvGrpSpPr>
        <p:grpSpPr>
          <a:xfrm>
            <a:off x="5812066" y="2416019"/>
            <a:ext cx="264813" cy="353454"/>
            <a:chOff x="5812066" y="2416019"/>
            <a:chExt cx="264813" cy="353454"/>
          </a:xfrm>
        </p:grpSpPr>
        <p:sp>
          <p:nvSpPr>
            <p:cNvPr id="7325" name="Google Shape;7325;p5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54"/>
          <p:cNvGrpSpPr/>
          <p:nvPr/>
        </p:nvGrpSpPr>
        <p:grpSpPr>
          <a:xfrm>
            <a:off x="8054820" y="2416399"/>
            <a:ext cx="264433" cy="353454"/>
            <a:chOff x="8054820" y="2416399"/>
            <a:chExt cx="264433" cy="353454"/>
          </a:xfrm>
        </p:grpSpPr>
        <p:sp>
          <p:nvSpPr>
            <p:cNvPr id="7333" name="Google Shape;7333;p5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4"/>
          <p:cNvGrpSpPr/>
          <p:nvPr/>
        </p:nvGrpSpPr>
        <p:grpSpPr>
          <a:xfrm>
            <a:off x="5356413" y="2413390"/>
            <a:ext cx="271212" cy="361374"/>
            <a:chOff x="5356413" y="2413390"/>
            <a:chExt cx="271212" cy="361374"/>
          </a:xfrm>
        </p:grpSpPr>
        <p:sp>
          <p:nvSpPr>
            <p:cNvPr id="7340" name="Google Shape;7340;p5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4"/>
          <p:cNvGrpSpPr/>
          <p:nvPr/>
        </p:nvGrpSpPr>
        <p:grpSpPr>
          <a:xfrm>
            <a:off x="6255238" y="2412249"/>
            <a:ext cx="271244" cy="360994"/>
            <a:chOff x="6255238" y="2412249"/>
            <a:chExt cx="271244" cy="360994"/>
          </a:xfrm>
        </p:grpSpPr>
        <p:sp>
          <p:nvSpPr>
            <p:cNvPr id="7346" name="Google Shape;7346;p5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54"/>
          <p:cNvGrpSpPr/>
          <p:nvPr/>
        </p:nvGrpSpPr>
        <p:grpSpPr>
          <a:xfrm>
            <a:off x="2185372" y="1957799"/>
            <a:ext cx="366664" cy="366981"/>
            <a:chOff x="2185372" y="1957799"/>
            <a:chExt cx="366664" cy="366981"/>
          </a:xfrm>
        </p:grpSpPr>
        <p:sp>
          <p:nvSpPr>
            <p:cNvPr id="7353" name="Google Shape;7353;p5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54"/>
          <p:cNvGrpSpPr/>
          <p:nvPr/>
        </p:nvGrpSpPr>
        <p:grpSpPr>
          <a:xfrm>
            <a:off x="1737258" y="1988371"/>
            <a:ext cx="370814" cy="307359"/>
            <a:chOff x="1737258" y="1988371"/>
            <a:chExt cx="370814" cy="307359"/>
          </a:xfrm>
        </p:grpSpPr>
        <p:sp>
          <p:nvSpPr>
            <p:cNvPr id="7362" name="Google Shape;7362;p5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54"/>
          <p:cNvGrpSpPr/>
          <p:nvPr/>
        </p:nvGrpSpPr>
        <p:grpSpPr>
          <a:xfrm>
            <a:off x="848983" y="1989511"/>
            <a:ext cx="369294" cy="304350"/>
            <a:chOff x="848983" y="1989511"/>
            <a:chExt cx="369294" cy="304350"/>
          </a:xfrm>
        </p:grpSpPr>
        <p:sp>
          <p:nvSpPr>
            <p:cNvPr id="7367" name="Google Shape;7367;p5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54"/>
          <p:cNvGrpSpPr/>
          <p:nvPr/>
        </p:nvGrpSpPr>
        <p:grpSpPr>
          <a:xfrm>
            <a:off x="3074027" y="1983777"/>
            <a:ext cx="380604" cy="313854"/>
            <a:chOff x="3074027" y="1983777"/>
            <a:chExt cx="380604" cy="313854"/>
          </a:xfrm>
        </p:grpSpPr>
        <p:sp>
          <p:nvSpPr>
            <p:cNvPr id="7373" name="Google Shape;7373;p5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4"/>
          <p:cNvGrpSpPr/>
          <p:nvPr/>
        </p:nvGrpSpPr>
        <p:grpSpPr>
          <a:xfrm>
            <a:off x="3522521" y="1975857"/>
            <a:ext cx="367013" cy="331278"/>
            <a:chOff x="3522521" y="1975857"/>
            <a:chExt cx="367013" cy="331278"/>
          </a:xfrm>
        </p:grpSpPr>
        <p:sp>
          <p:nvSpPr>
            <p:cNvPr id="7379" name="Google Shape;7379;p5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54"/>
          <p:cNvGrpSpPr/>
          <p:nvPr/>
        </p:nvGrpSpPr>
        <p:grpSpPr>
          <a:xfrm>
            <a:off x="2630824" y="1976966"/>
            <a:ext cx="368185" cy="330454"/>
            <a:chOff x="2630824" y="1976966"/>
            <a:chExt cx="368185" cy="330454"/>
          </a:xfrm>
        </p:grpSpPr>
        <p:sp>
          <p:nvSpPr>
            <p:cNvPr id="7387" name="Google Shape;7387;p5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54"/>
          <p:cNvGrpSpPr/>
          <p:nvPr/>
        </p:nvGrpSpPr>
        <p:grpSpPr>
          <a:xfrm>
            <a:off x="1293706" y="1966416"/>
            <a:ext cx="369294" cy="350444"/>
            <a:chOff x="1293706" y="1966416"/>
            <a:chExt cx="369294" cy="350444"/>
          </a:xfrm>
        </p:grpSpPr>
        <p:sp>
          <p:nvSpPr>
            <p:cNvPr id="7396" name="Google Shape;7396;p5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54"/>
          <p:cNvGrpSpPr/>
          <p:nvPr/>
        </p:nvGrpSpPr>
        <p:grpSpPr>
          <a:xfrm>
            <a:off x="3967213" y="1975477"/>
            <a:ext cx="368185" cy="331816"/>
            <a:chOff x="3967213" y="1975477"/>
            <a:chExt cx="368185" cy="331816"/>
          </a:xfrm>
        </p:grpSpPr>
        <p:sp>
          <p:nvSpPr>
            <p:cNvPr id="7405" name="Google Shape;7405;p5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54"/>
          <p:cNvGrpSpPr/>
          <p:nvPr/>
        </p:nvGrpSpPr>
        <p:grpSpPr>
          <a:xfrm>
            <a:off x="8047661" y="1969046"/>
            <a:ext cx="279132" cy="356875"/>
            <a:chOff x="8047661" y="1969046"/>
            <a:chExt cx="279132" cy="356875"/>
          </a:xfrm>
        </p:grpSpPr>
        <p:sp>
          <p:nvSpPr>
            <p:cNvPr id="7409" name="Google Shape;7409;p5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4"/>
          <p:cNvGrpSpPr/>
          <p:nvPr/>
        </p:nvGrpSpPr>
        <p:grpSpPr>
          <a:xfrm>
            <a:off x="7596157" y="1968159"/>
            <a:ext cx="279544" cy="358142"/>
            <a:chOff x="7596157" y="1968159"/>
            <a:chExt cx="279544" cy="358142"/>
          </a:xfrm>
        </p:grpSpPr>
        <p:sp>
          <p:nvSpPr>
            <p:cNvPr id="7414" name="Google Shape;7414;p5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54"/>
          <p:cNvGrpSpPr/>
          <p:nvPr/>
        </p:nvGrpSpPr>
        <p:grpSpPr>
          <a:xfrm>
            <a:off x="7147315" y="1969046"/>
            <a:ext cx="279513" cy="357636"/>
            <a:chOff x="7147315" y="1969046"/>
            <a:chExt cx="279513" cy="357636"/>
          </a:xfrm>
        </p:grpSpPr>
        <p:sp>
          <p:nvSpPr>
            <p:cNvPr id="7421" name="Google Shape;7421;p5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54"/>
          <p:cNvGrpSpPr/>
          <p:nvPr/>
        </p:nvGrpSpPr>
        <p:grpSpPr>
          <a:xfrm>
            <a:off x="6697681" y="1968317"/>
            <a:ext cx="280305" cy="359093"/>
            <a:chOff x="6697681" y="1968317"/>
            <a:chExt cx="280305" cy="359093"/>
          </a:xfrm>
        </p:grpSpPr>
        <p:sp>
          <p:nvSpPr>
            <p:cNvPr id="7429" name="Google Shape;7429;p5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4"/>
          <p:cNvGrpSpPr/>
          <p:nvPr/>
        </p:nvGrpSpPr>
        <p:grpSpPr>
          <a:xfrm>
            <a:off x="6248839" y="1967937"/>
            <a:ext cx="280273" cy="358744"/>
            <a:chOff x="6248839" y="1967937"/>
            <a:chExt cx="280273" cy="358744"/>
          </a:xfrm>
        </p:grpSpPr>
        <p:sp>
          <p:nvSpPr>
            <p:cNvPr id="7437" name="Google Shape;7437;p5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54"/>
          <p:cNvGrpSpPr/>
          <p:nvPr/>
        </p:nvGrpSpPr>
        <p:grpSpPr>
          <a:xfrm>
            <a:off x="5801485" y="1969046"/>
            <a:ext cx="279164" cy="357794"/>
            <a:chOff x="5801485" y="1969046"/>
            <a:chExt cx="279164" cy="357794"/>
          </a:xfrm>
        </p:grpSpPr>
        <p:sp>
          <p:nvSpPr>
            <p:cNvPr id="7444" name="Google Shape;7444;p5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54"/>
          <p:cNvGrpSpPr/>
          <p:nvPr/>
        </p:nvGrpSpPr>
        <p:grpSpPr>
          <a:xfrm>
            <a:off x="5352643" y="1969046"/>
            <a:ext cx="278404" cy="358364"/>
            <a:chOff x="5352643" y="1969046"/>
            <a:chExt cx="278404" cy="358364"/>
          </a:xfrm>
        </p:grpSpPr>
        <p:sp>
          <p:nvSpPr>
            <p:cNvPr id="7458" name="Google Shape;7458;p5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54"/>
          <p:cNvGrpSpPr/>
          <p:nvPr/>
        </p:nvGrpSpPr>
        <p:grpSpPr>
          <a:xfrm>
            <a:off x="4897750" y="1968317"/>
            <a:ext cx="279132" cy="358364"/>
            <a:chOff x="4897750" y="1968317"/>
            <a:chExt cx="279132" cy="358364"/>
          </a:xfrm>
        </p:grpSpPr>
        <p:sp>
          <p:nvSpPr>
            <p:cNvPr id="7463" name="Google Shape;7463;p5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6" name="Google Shape;7476;p5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7" name="Google Shape;7477;p54"/>
          <p:cNvGrpSpPr/>
          <p:nvPr/>
        </p:nvGrpSpPr>
        <p:grpSpPr>
          <a:xfrm>
            <a:off x="1767449" y="1513044"/>
            <a:ext cx="324403" cy="347783"/>
            <a:chOff x="1767449" y="1513044"/>
            <a:chExt cx="324403" cy="347783"/>
          </a:xfrm>
        </p:grpSpPr>
        <p:sp>
          <p:nvSpPr>
            <p:cNvPr id="7478" name="Google Shape;7478;p5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4"/>
          <p:cNvGrpSpPr/>
          <p:nvPr/>
        </p:nvGrpSpPr>
        <p:grpSpPr>
          <a:xfrm>
            <a:off x="4007193" y="1512727"/>
            <a:ext cx="320633" cy="348100"/>
            <a:chOff x="4007193" y="1512727"/>
            <a:chExt cx="320633" cy="348100"/>
          </a:xfrm>
        </p:grpSpPr>
        <p:sp>
          <p:nvSpPr>
            <p:cNvPr id="7488" name="Google Shape;7488;p5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4"/>
          <p:cNvGrpSpPr/>
          <p:nvPr/>
        </p:nvGrpSpPr>
        <p:grpSpPr>
          <a:xfrm>
            <a:off x="3530425" y="1508747"/>
            <a:ext cx="368175" cy="344594"/>
            <a:chOff x="3530425" y="1508747"/>
            <a:chExt cx="368175" cy="344594"/>
          </a:xfrm>
        </p:grpSpPr>
        <p:sp>
          <p:nvSpPr>
            <p:cNvPr id="7494" name="Google Shape;7494;p5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54"/>
          <p:cNvGrpSpPr/>
          <p:nvPr/>
        </p:nvGrpSpPr>
        <p:grpSpPr>
          <a:xfrm>
            <a:off x="3127598" y="1513234"/>
            <a:ext cx="289714" cy="347593"/>
            <a:chOff x="3127598" y="1513234"/>
            <a:chExt cx="289714" cy="347593"/>
          </a:xfrm>
        </p:grpSpPr>
        <p:sp>
          <p:nvSpPr>
            <p:cNvPr id="7499" name="Google Shape;7499;p5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4"/>
          <p:cNvGrpSpPr/>
          <p:nvPr/>
        </p:nvGrpSpPr>
        <p:grpSpPr>
          <a:xfrm>
            <a:off x="2662884" y="1513044"/>
            <a:ext cx="322914" cy="348543"/>
            <a:chOff x="2662884" y="1513044"/>
            <a:chExt cx="322914" cy="348543"/>
          </a:xfrm>
        </p:grpSpPr>
        <p:sp>
          <p:nvSpPr>
            <p:cNvPr id="7505" name="Google Shape;7505;p5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4"/>
          <p:cNvGrpSpPr/>
          <p:nvPr/>
        </p:nvGrpSpPr>
        <p:grpSpPr>
          <a:xfrm>
            <a:off x="2232511" y="1512759"/>
            <a:ext cx="299534" cy="348068"/>
            <a:chOff x="2232511" y="1512759"/>
            <a:chExt cx="299534" cy="348068"/>
          </a:xfrm>
        </p:grpSpPr>
        <p:sp>
          <p:nvSpPr>
            <p:cNvPr id="7516" name="Google Shape;7516;p5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4"/>
          <p:cNvGrpSpPr/>
          <p:nvPr/>
        </p:nvGrpSpPr>
        <p:grpSpPr>
          <a:xfrm>
            <a:off x="1331406" y="1513361"/>
            <a:ext cx="301784" cy="348607"/>
            <a:chOff x="1331406" y="1513361"/>
            <a:chExt cx="301784" cy="348607"/>
          </a:xfrm>
        </p:grpSpPr>
        <p:sp>
          <p:nvSpPr>
            <p:cNvPr id="7528" name="Google Shape;7528;p5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54"/>
          <p:cNvGrpSpPr/>
          <p:nvPr/>
        </p:nvGrpSpPr>
        <p:grpSpPr>
          <a:xfrm>
            <a:off x="7144274" y="1500214"/>
            <a:ext cx="282174" cy="355735"/>
            <a:chOff x="7144274" y="1500214"/>
            <a:chExt cx="282174" cy="355735"/>
          </a:xfrm>
        </p:grpSpPr>
        <p:sp>
          <p:nvSpPr>
            <p:cNvPr id="7533" name="Google Shape;7533;p5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4"/>
          <p:cNvGrpSpPr/>
          <p:nvPr/>
        </p:nvGrpSpPr>
        <p:grpSpPr>
          <a:xfrm>
            <a:off x="6685262" y="1500214"/>
            <a:ext cx="289682" cy="354594"/>
            <a:chOff x="6685262" y="1500214"/>
            <a:chExt cx="289682" cy="354594"/>
          </a:xfrm>
        </p:grpSpPr>
        <p:sp>
          <p:nvSpPr>
            <p:cNvPr id="7540" name="Google Shape;7540;p5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54"/>
          <p:cNvGrpSpPr/>
          <p:nvPr/>
        </p:nvGrpSpPr>
        <p:grpSpPr>
          <a:xfrm>
            <a:off x="6200938" y="1500594"/>
            <a:ext cx="322154" cy="355355"/>
            <a:chOff x="6200938" y="1500594"/>
            <a:chExt cx="322154" cy="355355"/>
          </a:xfrm>
        </p:grpSpPr>
        <p:sp>
          <p:nvSpPr>
            <p:cNvPr id="7545" name="Google Shape;7545;p5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54"/>
          <p:cNvGrpSpPr/>
          <p:nvPr/>
        </p:nvGrpSpPr>
        <p:grpSpPr>
          <a:xfrm>
            <a:off x="5289631" y="1500214"/>
            <a:ext cx="332355" cy="354974"/>
            <a:chOff x="5289631" y="1500214"/>
            <a:chExt cx="332355" cy="354974"/>
          </a:xfrm>
        </p:grpSpPr>
        <p:sp>
          <p:nvSpPr>
            <p:cNvPr id="7551" name="Google Shape;7551;p5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54"/>
          <p:cNvGrpSpPr/>
          <p:nvPr/>
        </p:nvGrpSpPr>
        <p:grpSpPr>
          <a:xfrm>
            <a:off x="5748295" y="1499833"/>
            <a:ext cx="323294" cy="356115"/>
            <a:chOff x="5748295" y="1499833"/>
            <a:chExt cx="323294" cy="356115"/>
          </a:xfrm>
        </p:grpSpPr>
        <p:sp>
          <p:nvSpPr>
            <p:cNvPr id="7558" name="Google Shape;7558;p5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54"/>
          <p:cNvGrpSpPr/>
          <p:nvPr/>
        </p:nvGrpSpPr>
        <p:grpSpPr>
          <a:xfrm>
            <a:off x="8047661" y="1501037"/>
            <a:ext cx="278404" cy="355260"/>
            <a:chOff x="8047661" y="1501037"/>
            <a:chExt cx="278404" cy="355260"/>
          </a:xfrm>
        </p:grpSpPr>
        <p:sp>
          <p:nvSpPr>
            <p:cNvPr id="7566" name="Google Shape;7566;p5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54"/>
          <p:cNvGrpSpPr/>
          <p:nvPr/>
        </p:nvGrpSpPr>
        <p:grpSpPr>
          <a:xfrm>
            <a:off x="4903389" y="1500214"/>
            <a:ext cx="267854" cy="355735"/>
            <a:chOff x="4903389" y="1500214"/>
            <a:chExt cx="267854" cy="355735"/>
          </a:xfrm>
        </p:grpSpPr>
        <p:sp>
          <p:nvSpPr>
            <p:cNvPr id="7571" name="Google Shape;7571;p5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54"/>
          <p:cNvGrpSpPr/>
          <p:nvPr/>
        </p:nvGrpSpPr>
        <p:grpSpPr>
          <a:xfrm>
            <a:off x="7613518" y="1501354"/>
            <a:ext cx="264433" cy="353074"/>
            <a:chOff x="7613518" y="1501354"/>
            <a:chExt cx="264433" cy="353074"/>
          </a:xfrm>
        </p:grpSpPr>
        <p:sp>
          <p:nvSpPr>
            <p:cNvPr id="7577" name="Google Shape;7577;p5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86" name="Shape 7586"/>
        <p:cNvGrpSpPr/>
        <p:nvPr/>
      </p:nvGrpSpPr>
      <p:grpSpPr>
        <a:xfrm>
          <a:off x="0" y="0"/>
          <a:ext cx="0" cy="0"/>
          <a:chOff x="0" y="0"/>
          <a:chExt cx="0" cy="0"/>
        </a:xfrm>
      </p:grpSpPr>
      <p:sp>
        <p:nvSpPr>
          <p:cNvPr id="7587" name="Google Shape;7587;p5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588" name="Google Shape;7588;p5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589" name="Google Shape;7589;p55"/>
          <p:cNvGrpSpPr/>
          <p:nvPr/>
        </p:nvGrpSpPr>
        <p:grpSpPr>
          <a:xfrm>
            <a:off x="1757085" y="1500675"/>
            <a:ext cx="371069" cy="359396"/>
            <a:chOff x="1757085" y="1500675"/>
            <a:chExt cx="371069" cy="359396"/>
          </a:xfrm>
        </p:grpSpPr>
        <p:sp>
          <p:nvSpPr>
            <p:cNvPr id="7590" name="Google Shape;7590;p5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5"/>
          <p:cNvGrpSpPr/>
          <p:nvPr/>
        </p:nvGrpSpPr>
        <p:grpSpPr>
          <a:xfrm>
            <a:off x="2774209" y="1954691"/>
            <a:ext cx="116693" cy="374186"/>
            <a:chOff x="2774209" y="1954691"/>
            <a:chExt cx="116693" cy="374186"/>
          </a:xfrm>
        </p:grpSpPr>
        <p:sp>
          <p:nvSpPr>
            <p:cNvPr id="7620" name="Google Shape;7620;p5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55"/>
          <p:cNvGrpSpPr/>
          <p:nvPr/>
        </p:nvGrpSpPr>
        <p:grpSpPr>
          <a:xfrm>
            <a:off x="4017435" y="1499912"/>
            <a:ext cx="315092" cy="359397"/>
            <a:chOff x="4017435" y="1499912"/>
            <a:chExt cx="315092" cy="359397"/>
          </a:xfrm>
        </p:grpSpPr>
        <p:sp>
          <p:nvSpPr>
            <p:cNvPr id="7623" name="Google Shape;7623;p5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55"/>
          <p:cNvGrpSpPr/>
          <p:nvPr/>
        </p:nvGrpSpPr>
        <p:grpSpPr>
          <a:xfrm>
            <a:off x="3963652" y="1999759"/>
            <a:ext cx="374154" cy="284050"/>
            <a:chOff x="3963652" y="1999759"/>
            <a:chExt cx="374154" cy="284050"/>
          </a:xfrm>
        </p:grpSpPr>
        <p:sp>
          <p:nvSpPr>
            <p:cNvPr id="7626" name="Google Shape;7626;p5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5"/>
          <p:cNvGrpSpPr/>
          <p:nvPr/>
        </p:nvGrpSpPr>
        <p:grpSpPr>
          <a:xfrm>
            <a:off x="1777536" y="2014866"/>
            <a:ext cx="376444" cy="253772"/>
            <a:chOff x="1777536" y="2014866"/>
            <a:chExt cx="376444" cy="253772"/>
          </a:xfrm>
        </p:grpSpPr>
        <p:sp>
          <p:nvSpPr>
            <p:cNvPr id="7630" name="Google Shape;7630;p5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5"/>
          <p:cNvGrpSpPr/>
          <p:nvPr/>
        </p:nvGrpSpPr>
        <p:grpSpPr>
          <a:xfrm>
            <a:off x="1309875" y="2057326"/>
            <a:ext cx="374154" cy="169680"/>
            <a:chOff x="1309875" y="2057326"/>
            <a:chExt cx="374154" cy="169680"/>
          </a:xfrm>
        </p:grpSpPr>
        <p:sp>
          <p:nvSpPr>
            <p:cNvPr id="7636" name="Google Shape;7636;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7" name="Google Shape;7647;p5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8" name="Google Shape;7648;p55"/>
          <p:cNvGrpSpPr/>
          <p:nvPr/>
        </p:nvGrpSpPr>
        <p:grpSpPr>
          <a:xfrm>
            <a:off x="2347450" y="1954564"/>
            <a:ext cx="113639" cy="373168"/>
            <a:chOff x="2347450" y="1954564"/>
            <a:chExt cx="113639" cy="373168"/>
          </a:xfrm>
        </p:grpSpPr>
        <p:sp>
          <p:nvSpPr>
            <p:cNvPr id="7649" name="Google Shape;7649;p5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1" name="Google Shape;7651;p5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2" name="Google Shape;7652;p55"/>
          <p:cNvGrpSpPr/>
          <p:nvPr/>
        </p:nvGrpSpPr>
        <p:grpSpPr>
          <a:xfrm>
            <a:off x="3110102" y="1499880"/>
            <a:ext cx="330613" cy="358379"/>
            <a:chOff x="3110102" y="1499880"/>
            <a:chExt cx="330613" cy="358379"/>
          </a:xfrm>
        </p:grpSpPr>
        <p:sp>
          <p:nvSpPr>
            <p:cNvPr id="7653" name="Google Shape;7653;p5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5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55"/>
          <p:cNvGrpSpPr/>
          <p:nvPr/>
        </p:nvGrpSpPr>
        <p:grpSpPr>
          <a:xfrm>
            <a:off x="3485575" y="1999759"/>
            <a:ext cx="373772" cy="284050"/>
            <a:chOff x="3531200" y="1999759"/>
            <a:chExt cx="373772" cy="284050"/>
          </a:xfrm>
        </p:grpSpPr>
        <p:sp>
          <p:nvSpPr>
            <p:cNvPr id="7662" name="Google Shape;7662;p5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55"/>
          <p:cNvGrpSpPr/>
          <p:nvPr/>
        </p:nvGrpSpPr>
        <p:grpSpPr>
          <a:xfrm>
            <a:off x="2667058" y="1500293"/>
            <a:ext cx="330231" cy="359015"/>
            <a:chOff x="2667058" y="1500293"/>
            <a:chExt cx="330231" cy="359015"/>
          </a:xfrm>
        </p:grpSpPr>
        <p:sp>
          <p:nvSpPr>
            <p:cNvPr id="7667" name="Google Shape;7667;p5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5"/>
          <p:cNvGrpSpPr/>
          <p:nvPr/>
        </p:nvGrpSpPr>
        <p:grpSpPr>
          <a:xfrm>
            <a:off x="3567553" y="1499912"/>
            <a:ext cx="320022" cy="359778"/>
            <a:chOff x="3567553" y="1499912"/>
            <a:chExt cx="320022" cy="359778"/>
          </a:xfrm>
        </p:grpSpPr>
        <p:sp>
          <p:nvSpPr>
            <p:cNvPr id="7686" name="Google Shape;7686;p5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55"/>
          <p:cNvGrpSpPr/>
          <p:nvPr/>
        </p:nvGrpSpPr>
        <p:grpSpPr>
          <a:xfrm>
            <a:off x="1309875" y="1499912"/>
            <a:ext cx="359015" cy="358633"/>
            <a:chOff x="1309875" y="1499912"/>
            <a:chExt cx="359015" cy="358633"/>
          </a:xfrm>
        </p:grpSpPr>
        <p:sp>
          <p:nvSpPr>
            <p:cNvPr id="7693" name="Google Shape;7693;p5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5"/>
          <p:cNvGrpSpPr/>
          <p:nvPr/>
        </p:nvGrpSpPr>
        <p:grpSpPr>
          <a:xfrm>
            <a:off x="2219466" y="1500293"/>
            <a:ext cx="330613" cy="359015"/>
            <a:chOff x="2219466" y="1500293"/>
            <a:chExt cx="330613" cy="359015"/>
          </a:xfrm>
        </p:grpSpPr>
        <p:sp>
          <p:nvSpPr>
            <p:cNvPr id="7703" name="Google Shape;7703;p5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55"/>
          <p:cNvGrpSpPr/>
          <p:nvPr/>
        </p:nvGrpSpPr>
        <p:grpSpPr>
          <a:xfrm>
            <a:off x="5343544" y="1509358"/>
            <a:ext cx="244676" cy="351095"/>
            <a:chOff x="5343544" y="1509358"/>
            <a:chExt cx="244676" cy="351095"/>
          </a:xfrm>
        </p:grpSpPr>
        <p:sp>
          <p:nvSpPr>
            <p:cNvPr id="7706" name="Google Shape;7706;p5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5"/>
          <p:cNvGrpSpPr/>
          <p:nvPr/>
        </p:nvGrpSpPr>
        <p:grpSpPr>
          <a:xfrm>
            <a:off x="4882340" y="1509358"/>
            <a:ext cx="246171" cy="351095"/>
            <a:chOff x="4882340" y="1509358"/>
            <a:chExt cx="246171" cy="351095"/>
          </a:xfrm>
        </p:grpSpPr>
        <p:sp>
          <p:nvSpPr>
            <p:cNvPr id="7710" name="Google Shape;7710;p5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5"/>
          <p:cNvGrpSpPr/>
          <p:nvPr/>
        </p:nvGrpSpPr>
        <p:grpSpPr>
          <a:xfrm>
            <a:off x="6273204" y="1509008"/>
            <a:ext cx="236343" cy="351445"/>
            <a:chOff x="6273204" y="1509008"/>
            <a:chExt cx="236343" cy="351445"/>
          </a:xfrm>
        </p:grpSpPr>
        <p:sp>
          <p:nvSpPr>
            <p:cNvPr id="7716" name="Google Shape;7716;p5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8" name="Google Shape;7718;p5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9" name="Google Shape;7719;p55"/>
          <p:cNvGrpSpPr/>
          <p:nvPr/>
        </p:nvGrpSpPr>
        <p:grpSpPr>
          <a:xfrm>
            <a:off x="7219530" y="1508244"/>
            <a:ext cx="191625" cy="352209"/>
            <a:chOff x="7219530" y="1508244"/>
            <a:chExt cx="191625" cy="352209"/>
          </a:xfrm>
        </p:grpSpPr>
        <p:sp>
          <p:nvSpPr>
            <p:cNvPr id="7720" name="Google Shape;7720;p5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5"/>
          <p:cNvGrpSpPr/>
          <p:nvPr/>
        </p:nvGrpSpPr>
        <p:grpSpPr>
          <a:xfrm>
            <a:off x="7699309" y="1508626"/>
            <a:ext cx="154922" cy="351827"/>
            <a:chOff x="7699309" y="1508626"/>
            <a:chExt cx="154922" cy="351827"/>
          </a:xfrm>
        </p:grpSpPr>
        <p:sp>
          <p:nvSpPr>
            <p:cNvPr id="7723" name="Google Shape;7723;p5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55"/>
          <p:cNvGrpSpPr/>
          <p:nvPr/>
        </p:nvGrpSpPr>
        <p:grpSpPr>
          <a:xfrm>
            <a:off x="8161690" y="1509008"/>
            <a:ext cx="153396" cy="351064"/>
            <a:chOff x="8161690" y="1509008"/>
            <a:chExt cx="153396" cy="351064"/>
          </a:xfrm>
        </p:grpSpPr>
        <p:sp>
          <p:nvSpPr>
            <p:cNvPr id="7731" name="Google Shape;7731;p5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55"/>
          <p:cNvGrpSpPr/>
          <p:nvPr/>
        </p:nvGrpSpPr>
        <p:grpSpPr>
          <a:xfrm>
            <a:off x="6746940" y="1508881"/>
            <a:ext cx="213221" cy="352304"/>
            <a:chOff x="6746940" y="1508881"/>
            <a:chExt cx="213221" cy="352304"/>
          </a:xfrm>
        </p:grpSpPr>
        <p:sp>
          <p:nvSpPr>
            <p:cNvPr id="7736" name="Google Shape;7736;p5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55"/>
          <p:cNvGrpSpPr/>
          <p:nvPr/>
        </p:nvGrpSpPr>
        <p:grpSpPr>
          <a:xfrm>
            <a:off x="5770336" y="2007615"/>
            <a:ext cx="350682" cy="292097"/>
            <a:chOff x="5770336" y="2007615"/>
            <a:chExt cx="350682" cy="292097"/>
          </a:xfrm>
        </p:grpSpPr>
        <p:sp>
          <p:nvSpPr>
            <p:cNvPr id="7741" name="Google Shape;7741;p5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55"/>
          <p:cNvGrpSpPr/>
          <p:nvPr/>
        </p:nvGrpSpPr>
        <p:grpSpPr>
          <a:xfrm>
            <a:off x="5326878" y="1980358"/>
            <a:ext cx="350332" cy="346229"/>
            <a:chOff x="5326878" y="1980358"/>
            <a:chExt cx="350332" cy="346229"/>
          </a:xfrm>
        </p:grpSpPr>
        <p:sp>
          <p:nvSpPr>
            <p:cNvPr id="7746" name="Google Shape;7746;p5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0" name="Google Shape;7750;p5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55"/>
          <p:cNvGrpSpPr/>
          <p:nvPr/>
        </p:nvGrpSpPr>
        <p:grpSpPr>
          <a:xfrm>
            <a:off x="4883835" y="1992571"/>
            <a:ext cx="350300" cy="323043"/>
            <a:chOff x="4883835" y="1992571"/>
            <a:chExt cx="350300" cy="323043"/>
          </a:xfrm>
        </p:grpSpPr>
        <p:sp>
          <p:nvSpPr>
            <p:cNvPr id="7752" name="Google Shape;7752;p5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55"/>
          <p:cNvGrpSpPr/>
          <p:nvPr/>
        </p:nvGrpSpPr>
        <p:grpSpPr>
          <a:xfrm>
            <a:off x="7548967" y="1978927"/>
            <a:ext cx="333285" cy="349950"/>
            <a:chOff x="7548967" y="1978927"/>
            <a:chExt cx="333285" cy="349950"/>
          </a:xfrm>
        </p:grpSpPr>
        <p:sp>
          <p:nvSpPr>
            <p:cNvPr id="7759" name="Google Shape;7759;p5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5"/>
          <p:cNvGrpSpPr/>
          <p:nvPr/>
        </p:nvGrpSpPr>
        <p:grpSpPr>
          <a:xfrm>
            <a:off x="6214142" y="1978927"/>
            <a:ext cx="346515" cy="350300"/>
            <a:chOff x="6214142" y="1978927"/>
            <a:chExt cx="346515" cy="350300"/>
          </a:xfrm>
        </p:grpSpPr>
        <p:sp>
          <p:nvSpPr>
            <p:cNvPr id="7767" name="Google Shape;7767;p5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55"/>
          <p:cNvGrpSpPr/>
          <p:nvPr/>
        </p:nvGrpSpPr>
        <p:grpSpPr>
          <a:xfrm>
            <a:off x="7105923" y="1978545"/>
            <a:ext cx="333285" cy="350682"/>
            <a:chOff x="7105923" y="1978545"/>
            <a:chExt cx="333285" cy="350682"/>
          </a:xfrm>
        </p:grpSpPr>
        <p:sp>
          <p:nvSpPr>
            <p:cNvPr id="7770" name="Google Shape;7770;p5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7" name="Google Shape;7777;p5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9" name="Google Shape;7779;p55"/>
          <p:cNvGrpSpPr/>
          <p:nvPr/>
        </p:nvGrpSpPr>
        <p:grpSpPr>
          <a:xfrm>
            <a:off x="3616406" y="2422352"/>
            <a:ext cx="203393" cy="351827"/>
            <a:chOff x="3616406" y="2422352"/>
            <a:chExt cx="203393" cy="351827"/>
          </a:xfrm>
        </p:grpSpPr>
        <p:sp>
          <p:nvSpPr>
            <p:cNvPr id="7780" name="Google Shape;7780;p5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5"/>
          <p:cNvGrpSpPr/>
          <p:nvPr/>
        </p:nvGrpSpPr>
        <p:grpSpPr>
          <a:xfrm>
            <a:off x="878187" y="2421970"/>
            <a:ext cx="272696" cy="351827"/>
            <a:chOff x="913012" y="2421970"/>
            <a:chExt cx="272696" cy="351827"/>
          </a:xfrm>
        </p:grpSpPr>
        <p:sp>
          <p:nvSpPr>
            <p:cNvPr id="7783" name="Google Shape;7783;p5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55"/>
          <p:cNvGrpSpPr/>
          <p:nvPr/>
        </p:nvGrpSpPr>
        <p:grpSpPr>
          <a:xfrm>
            <a:off x="2274743" y="2422352"/>
            <a:ext cx="255649" cy="351445"/>
            <a:chOff x="2274743" y="2422352"/>
            <a:chExt cx="255649" cy="351445"/>
          </a:xfrm>
        </p:grpSpPr>
        <p:sp>
          <p:nvSpPr>
            <p:cNvPr id="7788" name="Google Shape;7788;p5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5"/>
          <p:cNvGrpSpPr/>
          <p:nvPr/>
        </p:nvGrpSpPr>
        <p:grpSpPr>
          <a:xfrm>
            <a:off x="2708723" y="2421239"/>
            <a:ext cx="246552" cy="352558"/>
            <a:chOff x="2708723" y="2421239"/>
            <a:chExt cx="246552" cy="352558"/>
          </a:xfrm>
        </p:grpSpPr>
        <p:sp>
          <p:nvSpPr>
            <p:cNvPr id="7792" name="Google Shape;7792;p5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5"/>
          <p:cNvGrpSpPr/>
          <p:nvPr/>
        </p:nvGrpSpPr>
        <p:grpSpPr>
          <a:xfrm>
            <a:off x="1835485" y="2422352"/>
            <a:ext cx="259433" cy="350714"/>
            <a:chOff x="1835485" y="2422352"/>
            <a:chExt cx="259433" cy="350714"/>
          </a:xfrm>
        </p:grpSpPr>
        <p:sp>
          <p:nvSpPr>
            <p:cNvPr id="7795" name="Google Shape;7795;p5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55"/>
          <p:cNvGrpSpPr/>
          <p:nvPr/>
        </p:nvGrpSpPr>
        <p:grpSpPr>
          <a:xfrm>
            <a:off x="3150240" y="2422352"/>
            <a:ext cx="212489" cy="351445"/>
            <a:chOff x="3150240" y="2422352"/>
            <a:chExt cx="212489" cy="351445"/>
          </a:xfrm>
        </p:grpSpPr>
        <p:sp>
          <p:nvSpPr>
            <p:cNvPr id="7803" name="Google Shape;7803;p5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55"/>
          <p:cNvGrpSpPr/>
          <p:nvPr/>
        </p:nvGrpSpPr>
        <p:grpSpPr>
          <a:xfrm>
            <a:off x="1367060" y="2422129"/>
            <a:ext cx="269261" cy="352050"/>
            <a:chOff x="1367060" y="2422129"/>
            <a:chExt cx="269261" cy="352050"/>
          </a:xfrm>
        </p:grpSpPr>
        <p:sp>
          <p:nvSpPr>
            <p:cNvPr id="7806" name="Google Shape;7806;p5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5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1" name="Google Shape;7821;p55"/>
          <p:cNvGrpSpPr/>
          <p:nvPr/>
        </p:nvGrpSpPr>
        <p:grpSpPr>
          <a:xfrm>
            <a:off x="4882690" y="2425405"/>
            <a:ext cx="274573" cy="350682"/>
            <a:chOff x="4882690" y="2425405"/>
            <a:chExt cx="274573" cy="350682"/>
          </a:xfrm>
        </p:grpSpPr>
        <p:sp>
          <p:nvSpPr>
            <p:cNvPr id="7822" name="Google Shape;7822;p5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55"/>
          <p:cNvGrpSpPr/>
          <p:nvPr/>
        </p:nvGrpSpPr>
        <p:grpSpPr>
          <a:xfrm>
            <a:off x="6627639" y="2443884"/>
            <a:ext cx="355993" cy="313247"/>
            <a:chOff x="6627639" y="2443884"/>
            <a:chExt cx="355993" cy="313247"/>
          </a:xfrm>
        </p:grpSpPr>
        <p:sp>
          <p:nvSpPr>
            <p:cNvPr id="7825" name="Google Shape;7825;p5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5"/>
          <p:cNvGrpSpPr/>
          <p:nvPr/>
        </p:nvGrpSpPr>
        <p:grpSpPr>
          <a:xfrm>
            <a:off x="6183451" y="2462140"/>
            <a:ext cx="351445" cy="277976"/>
            <a:chOff x="6183451" y="2462140"/>
            <a:chExt cx="351445" cy="277976"/>
          </a:xfrm>
        </p:grpSpPr>
        <p:sp>
          <p:nvSpPr>
            <p:cNvPr id="7829" name="Google Shape;7829;p5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55"/>
          <p:cNvGrpSpPr/>
          <p:nvPr/>
        </p:nvGrpSpPr>
        <p:grpSpPr>
          <a:xfrm>
            <a:off x="5735477" y="2429858"/>
            <a:ext cx="353354" cy="341299"/>
            <a:chOff x="5735477" y="2429858"/>
            <a:chExt cx="353354" cy="341299"/>
          </a:xfrm>
        </p:grpSpPr>
        <p:sp>
          <p:nvSpPr>
            <p:cNvPr id="7837" name="Google Shape;7837;p5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5"/>
          <p:cNvGrpSpPr/>
          <p:nvPr/>
        </p:nvGrpSpPr>
        <p:grpSpPr>
          <a:xfrm>
            <a:off x="5243735" y="2446973"/>
            <a:ext cx="405255" cy="275499"/>
            <a:chOff x="5283337" y="2478774"/>
            <a:chExt cx="358633" cy="243913"/>
          </a:xfrm>
        </p:grpSpPr>
        <p:sp>
          <p:nvSpPr>
            <p:cNvPr id="7844" name="Google Shape;7844;p5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5"/>
          <p:cNvGrpSpPr/>
          <p:nvPr/>
        </p:nvGrpSpPr>
        <p:grpSpPr>
          <a:xfrm>
            <a:off x="7964753" y="2470823"/>
            <a:ext cx="362068" cy="258670"/>
            <a:chOff x="7964753" y="2470823"/>
            <a:chExt cx="362068" cy="258670"/>
          </a:xfrm>
        </p:grpSpPr>
        <p:sp>
          <p:nvSpPr>
            <p:cNvPr id="7862" name="Google Shape;7862;p5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5"/>
          <p:cNvGrpSpPr/>
          <p:nvPr/>
        </p:nvGrpSpPr>
        <p:grpSpPr>
          <a:xfrm>
            <a:off x="7524349" y="2456447"/>
            <a:ext cx="350332" cy="288948"/>
            <a:chOff x="7524349" y="2456447"/>
            <a:chExt cx="350332" cy="288948"/>
          </a:xfrm>
        </p:grpSpPr>
        <p:sp>
          <p:nvSpPr>
            <p:cNvPr id="7872" name="Google Shape;7872;p5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55"/>
          <p:cNvGrpSpPr/>
          <p:nvPr/>
        </p:nvGrpSpPr>
        <p:grpSpPr>
          <a:xfrm>
            <a:off x="3972749" y="2894211"/>
            <a:ext cx="355230" cy="356725"/>
            <a:chOff x="3972749" y="2894211"/>
            <a:chExt cx="355230" cy="356725"/>
          </a:xfrm>
        </p:grpSpPr>
        <p:sp>
          <p:nvSpPr>
            <p:cNvPr id="7878" name="Google Shape;7878;p5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55"/>
          <p:cNvGrpSpPr/>
          <p:nvPr/>
        </p:nvGrpSpPr>
        <p:grpSpPr>
          <a:xfrm>
            <a:off x="3527797" y="2918796"/>
            <a:ext cx="355993" cy="307904"/>
            <a:chOff x="3527797" y="2918796"/>
            <a:chExt cx="355993" cy="307904"/>
          </a:xfrm>
        </p:grpSpPr>
        <p:sp>
          <p:nvSpPr>
            <p:cNvPr id="7884" name="Google Shape;7884;p5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55"/>
          <p:cNvGrpSpPr/>
          <p:nvPr/>
        </p:nvGrpSpPr>
        <p:grpSpPr>
          <a:xfrm>
            <a:off x="3082845" y="2920959"/>
            <a:ext cx="356375" cy="302338"/>
            <a:chOff x="3082845" y="2920959"/>
            <a:chExt cx="356375" cy="302338"/>
          </a:xfrm>
        </p:grpSpPr>
        <p:sp>
          <p:nvSpPr>
            <p:cNvPr id="7895" name="Google Shape;7895;p5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55"/>
          <p:cNvGrpSpPr/>
          <p:nvPr/>
        </p:nvGrpSpPr>
        <p:grpSpPr>
          <a:xfrm>
            <a:off x="2639038" y="2894942"/>
            <a:ext cx="355612" cy="355612"/>
            <a:chOff x="2639038" y="2894942"/>
            <a:chExt cx="355612" cy="355612"/>
          </a:xfrm>
        </p:grpSpPr>
        <p:sp>
          <p:nvSpPr>
            <p:cNvPr id="7898" name="Google Shape;7898;p5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5"/>
          <p:cNvGrpSpPr/>
          <p:nvPr/>
        </p:nvGrpSpPr>
        <p:grpSpPr>
          <a:xfrm>
            <a:off x="2194468" y="2938865"/>
            <a:ext cx="355993" cy="267766"/>
            <a:chOff x="2194468" y="2938865"/>
            <a:chExt cx="355993" cy="267766"/>
          </a:xfrm>
        </p:grpSpPr>
        <p:sp>
          <p:nvSpPr>
            <p:cNvPr id="7901" name="Google Shape;7901;p5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5"/>
          <p:cNvGrpSpPr/>
          <p:nvPr/>
        </p:nvGrpSpPr>
        <p:grpSpPr>
          <a:xfrm>
            <a:off x="1749897" y="2894561"/>
            <a:ext cx="355993" cy="355612"/>
            <a:chOff x="1749897" y="2894561"/>
            <a:chExt cx="355993" cy="355612"/>
          </a:xfrm>
        </p:grpSpPr>
        <p:sp>
          <p:nvSpPr>
            <p:cNvPr id="7922" name="Google Shape;7922;p5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5"/>
          <p:cNvGrpSpPr/>
          <p:nvPr/>
        </p:nvGrpSpPr>
        <p:grpSpPr>
          <a:xfrm>
            <a:off x="1305327" y="2894211"/>
            <a:ext cx="357520" cy="357488"/>
            <a:chOff x="1305327" y="2894211"/>
            <a:chExt cx="357520" cy="357488"/>
          </a:xfrm>
        </p:grpSpPr>
        <p:sp>
          <p:nvSpPr>
            <p:cNvPr id="7934" name="Google Shape;7934;p5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5"/>
          <p:cNvGrpSpPr/>
          <p:nvPr/>
        </p:nvGrpSpPr>
        <p:grpSpPr>
          <a:xfrm>
            <a:off x="853950" y="2894720"/>
            <a:ext cx="364104" cy="353290"/>
            <a:chOff x="853950" y="2894720"/>
            <a:chExt cx="364104" cy="353290"/>
          </a:xfrm>
        </p:grpSpPr>
        <p:sp>
          <p:nvSpPr>
            <p:cNvPr id="7940" name="Google Shape;7940;p5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5"/>
          <p:cNvGrpSpPr/>
          <p:nvPr/>
        </p:nvGrpSpPr>
        <p:grpSpPr>
          <a:xfrm>
            <a:off x="7066548" y="2912594"/>
            <a:ext cx="352209" cy="334938"/>
            <a:chOff x="7066548" y="2912594"/>
            <a:chExt cx="352209" cy="334938"/>
          </a:xfrm>
        </p:grpSpPr>
        <p:sp>
          <p:nvSpPr>
            <p:cNvPr id="7948" name="Google Shape;7948;p5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4" name="Google Shape;7954;p5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6" name="Google Shape;7956;p55"/>
          <p:cNvGrpSpPr/>
          <p:nvPr/>
        </p:nvGrpSpPr>
        <p:grpSpPr>
          <a:xfrm>
            <a:off x="7541397" y="2904802"/>
            <a:ext cx="318495" cy="352209"/>
            <a:chOff x="7541397" y="2904802"/>
            <a:chExt cx="318495" cy="352209"/>
          </a:xfrm>
        </p:grpSpPr>
        <p:sp>
          <p:nvSpPr>
            <p:cNvPr id="7957" name="Google Shape;7957;p5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55"/>
          <p:cNvGrpSpPr/>
          <p:nvPr/>
        </p:nvGrpSpPr>
        <p:grpSpPr>
          <a:xfrm>
            <a:off x="8003015" y="2904039"/>
            <a:ext cx="306759" cy="351445"/>
            <a:chOff x="8003015" y="2904039"/>
            <a:chExt cx="306759" cy="351445"/>
          </a:xfrm>
        </p:grpSpPr>
        <p:sp>
          <p:nvSpPr>
            <p:cNvPr id="7960" name="Google Shape;7960;p5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55"/>
          <p:cNvGrpSpPr/>
          <p:nvPr/>
        </p:nvGrpSpPr>
        <p:grpSpPr>
          <a:xfrm>
            <a:off x="5687770" y="2885496"/>
            <a:ext cx="369638" cy="369606"/>
            <a:chOff x="5687770" y="2885496"/>
            <a:chExt cx="369638" cy="369606"/>
          </a:xfrm>
        </p:grpSpPr>
        <p:sp>
          <p:nvSpPr>
            <p:cNvPr id="7967" name="Google Shape;7967;p5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5"/>
          <p:cNvGrpSpPr/>
          <p:nvPr/>
        </p:nvGrpSpPr>
        <p:grpSpPr>
          <a:xfrm>
            <a:off x="4881958" y="2904802"/>
            <a:ext cx="156417" cy="349537"/>
            <a:chOff x="4881958" y="2904802"/>
            <a:chExt cx="156417" cy="349537"/>
          </a:xfrm>
        </p:grpSpPr>
        <p:sp>
          <p:nvSpPr>
            <p:cNvPr id="7978" name="Google Shape;7978;p5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55"/>
          <p:cNvGrpSpPr/>
          <p:nvPr/>
        </p:nvGrpSpPr>
        <p:grpSpPr>
          <a:xfrm>
            <a:off x="5230318" y="2886514"/>
            <a:ext cx="371133" cy="367443"/>
            <a:chOff x="5230318" y="2886514"/>
            <a:chExt cx="371133" cy="367443"/>
          </a:xfrm>
        </p:grpSpPr>
        <p:sp>
          <p:nvSpPr>
            <p:cNvPr id="7986" name="Google Shape;7986;p5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55"/>
          <p:cNvGrpSpPr/>
          <p:nvPr/>
        </p:nvGrpSpPr>
        <p:grpSpPr>
          <a:xfrm>
            <a:off x="5748358" y="3434578"/>
            <a:ext cx="352590" cy="182561"/>
            <a:chOff x="5748358" y="3434578"/>
            <a:chExt cx="352590" cy="182561"/>
          </a:xfrm>
        </p:grpSpPr>
        <p:sp>
          <p:nvSpPr>
            <p:cNvPr id="7996" name="Google Shape;7996;p5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5"/>
          <p:cNvGrpSpPr/>
          <p:nvPr/>
        </p:nvGrpSpPr>
        <p:grpSpPr>
          <a:xfrm>
            <a:off x="862283" y="4274771"/>
            <a:ext cx="341204" cy="359301"/>
            <a:chOff x="862283" y="4274771"/>
            <a:chExt cx="341204" cy="359301"/>
          </a:xfrm>
        </p:grpSpPr>
        <p:sp>
          <p:nvSpPr>
            <p:cNvPr id="8003" name="Google Shape;8003;p5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5"/>
          <p:cNvGrpSpPr/>
          <p:nvPr/>
        </p:nvGrpSpPr>
        <p:grpSpPr>
          <a:xfrm>
            <a:off x="1396957" y="4287365"/>
            <a:ext cx="301861" cy="332871"/>
            <a:chOff x="1396957" y="4287365"/>
            <a:chExt cx="301861" cy="332871"/>
          </a:xfrm>
        </p:grpSpPr>
        <p:sp>
          <p:nvSpPr>
            <p:cNvPr id="8007" name="Google Shape;8007;p5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5"/>
          <p:cNvGrpSpPr/>
          <p:nvPr/>
        </p:nvGrpSpPr>
        <p:grpSpPr>
          <a:xfrm>
            <a:off x="1865381" y="4277506"/>
            <a:ext cx="396131" cy="355612"/>
            <a:chOff x="1865381" y="4277506"/>
            <a:chExt cx="396131" cy="355612"/>
          </a:xfrm>
        </p:grpSpPr>
        <p:sp>
          <p:nvSpPr>
            <p:cNvPr id="8023" name="Google Shape;8023;p5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55"/>
          <p:cNvGrpSpPr/>
          <p:nvPr/>
        </p:nvGrpSpPr>
        <p:grpSpPr>
          <a:xfrm>
            <a:off x="2411823" y="4303999"/>
            <a:ext cx="334398" cy="299953"/>
            <a:chOff x="2411823" y="4303999"/>
            <a:chExt cx="334398" cy="299953"/>
          </a:xfrm>
        </p:grpSpPr>
        <p:sp>
          <p:nvSpPr>
            <p:cNvPr id="8030" name="Google Shape;8030;p5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55"/>
          <p:cNvGrpSpPr/>
          <p:nvPr/>
        </p:nvGrpSpPr>
        <p:grpSpPr>
          <a:xfrm>
            <a:off x="2903337" y="4279032"/>
            <a:ext cx="382519" cy="350682"/>
            <a:chOff x="2903337" y="4279032"/>
            <a:chExt cx="382519" cy="350682"/>
          </a:xfrm>
        </p:grpSpPr>
        <p:sp>
          <p:nvSpPr>
            <p:cNvPr id="8038" name="Google Shape;8038;p5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55"/>
          <p:cNvGrpSpPr/>
          <p:nvPr/>
        </p:nvGrpSpPr>
        <p:grpSpPr>
          <a:xfrm>
            <a:off x="3933342" y="4315767"/>
            <a:ext cx="383632" cy="276449"/>
            <a:chOff x="3933342" y="4315767"/>
            <a:chExt cx="383632" cy="276449"/>
          </a:xfrm>
        </p:grpSpPr>
        <p:sp>
          <p:nvSpPr>
            <p:cNvPr id="8054" name="Google Shape;8054;p5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5"/>
          <p:cNvGrpSpPr/>
          <p:nvPr/>
        </p:nvGrpSpPr>
        <p:grpSpPr>
          <a:xfrm>
            <a:off x="3441065" y="4302505"/>
            <a:ext cx="337069" cy="302593"/>
            <a:chOff x="3441065" y="4302505"/>
            <a:chExt cx="337069" cy="302593"/>
          </a:xfrm>
        </p:grpSpPr>
        <p:sp>
          <p:nvSpPr>
            <p:cNvPr id="8061" name="Google Shape;8061;p5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55"/>
          <p:cNvGrpSpPr/>
          <p:nvPr/>
        </p:nvGrpSpPr>
        <p:grpSpPr>
          <a:xfrm>
            <a:off x="3532345" y="3362635"/>
            <a:ext cx="339328" cy="336274"/>
            <a:chOff x="3532345" y="3362635"/>
            <a:chExt cx="339328" cy="336274"/>
          </a:xfrm>
        </p:grpSpPr>
        <p:sp>
          <p:nvSpPr>
            <p:cNvPr id="8075" name="Google Shape;8075;p5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0" name="Google Shape;8080;p5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55"/>
          <p:cNvGrpSpPr/>
          <p:nvPr/>
        </p:nvGrpSpPr>
        <p:grpSpPr>
          <a:xfrm>
            <a:off x="1883955" y="3808700"/>
            <a:ext cx="162873" cy="351445"/>
            <a:chOff x="1883955" y="3808700"/>
            <a:chExt cx="162873" cy="351445"/>
          </a:xfrm>
        </p:grpSpPr>
        <p:sp>
          <p:nvSpPr>
            <p:cNvPr id="8082" name="Google Shape;8082;p5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5"/>
          <p:cNvGrpSpPr/>
          <p:nvPr/>
        </p:nvGrpSpPr>
        <p:grpSpPr>
          <a:xfrm>
            <a:off x="939156" y="3809209"/>
            <a:ext cx="192007" cy="351318"/>
            <a:chOff x="939156" y="3809209"/>
            <a:chExt cx="192007" cy="351318"/>
          </a:xfrm>
        </p:grpSpPr>
        <p:sp>
          <p:nvSpPr>
            <p:cNvPr id="8085" name="Google Shape;8085;p5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55"/>
          <p:cNvGrpSpPr/>
          <p:nvPr/>
        </p:nvGrpSpPr>
        <p:grpSpPr>
          <a:xfrm>
            <a:off x="2306167" y="3809845"/>
            <a:ext cx="193915" cy="349155"/>
            <a:chOff x="2306167" y="3809845"/>
            <a:chExt cx="193915" cy="349155"/>
          </a:xfrm>
        </p:grpSpPr>
        <p:sp>
          <p:nvSpPr>
            <p:cNvPr id="8088" name="Google Shape;8088;p5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55"/>
          <p:cNvGrpSpPr/>
          <p:nvPr/>
        </p:nvGrpSpPr>
        <p:grpSpPr>
          <a:xfrm>
            <a:off x="1323901" y="3807173"/>
            <a:ext cx="356343" cy="356757"/>
            <a:chOff x="1323901" y="3807173"/>
            <a:chExt cx="356343" cy="356757"/>
          </a:xfrm>
        </p:grpSpPr>
        <p:sp>
          <p:nvSpPr>
            <p:cNvPr id="8096" name="Google Shape;8096;p5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0" name="Google Shape;8120;p5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1" name="Google Shape;8121;p55"/>
          <p:cNvGrpSpPr/>
          <p:nvPr/>
        </p:nvGrpSpPr>
        <p:grpSpPr>
          <a:xfrm>
            <a:off x="859262" y="3353920"/>
            <a:ext cx="306759" cy="351445"/>
            <a:chOff x="859262" y="3353920"/>
            <a:chExt cx="306759" cy="351445"/>
          </a:xfrm>
        </p:grpSpPr>
        <p:sp>
          <p:nvSpPr>
            <p:cNvPr id="8122" name="Google Shape;8122;p5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7" name="Google Shape;8127;p5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55"/>
          <p:cNvGrpSpPr/>
          <p:nvPr/>
        </p:nvGrpSpPr>
        <p:grpSpPr>
          <a:xfrm>
            <a:off x="3967437" y="3837102"/>
            <a:ext cx="364708" cy="295405"/>
            <a:chOff x="3967437" y="3837102"/>
            <a:chExt cx="364708" cy="295405"/>
          </a:xfrm>
        </p:grpSpPr>
        <p:sp>
          <p:nvSpPr>
            <p:cNvPr id="8129" name="Google Shape;8129;p5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4" name="Google Shape;8134;p5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7" name="Google Shape;8137;p55"/>
          <p:cNvGrpSpPr/>
          <p:nvPr/>
        </p:nvGrpSpPr>
        <p:grpSpPr>
          <a:xfrm>
            <a:off x="5811827" y="3806451"/>
            <a:ext cx="283743" cy="308444"/>
            <a:chOff x="5964227" y="3858701"/>
            <a:chExt cx="283743" cy="308444"/>
          </a:xfrm>
        </p:grpSpPr>
        <p:sp>
          <p:nvSpPr>
            <p:cNvPr id="8138" name="Google Shape;8138;p5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5"/>
          <p:cNvGrpSpPr/>
          <p:nvPr/>
        </p:nvGrpSpPr>
        <p:grpSpPr>
          <a:xfrm>
            <a:off x="6243508" y="3873073"/>
            <a:ext cx="320372" cy="213602"/>
            <a:chOff x="6395908" y="3873073"/>
            <a:chExt cx="320372" cy="213602"/>
          </a:xfrm>
        </p:grpSpPr>
        <p:sp>
          <p:nvSpPr>
            <p:cNvPr id="8143" name="Google Shape;8143;p5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5"/>
          <p:cNvGrpSpPr/>
          <p:nvPr/>
        </p:nvGrpSpPr>
        <p:grpSpPr>
          <a:xfrm>
            <a:off x="7262890" y="3802816"/>
            <a:ext cx="357138" cy="352018"/>
            <a:chOff x="7415290" y="3802816"/>
            <a:chExt cx="357138" cy="352018"/>
          </a:xfrm>
        </p:grpSpPr>
        <p:sp>
          <p:nvSpPr>
            <p:cNvPr id="8154" name="Google Shape;8154;p5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55"/>
          <p:cNvGrpSpPr/>
          <p:nvPr/>
        </p:nvGrpSpPr>
        <p:grpSpPr>
          <a:xfrm>
            <a:off x="6737312" y="3833413"/>
            <a:ext cx="355230" cy="293401"/>
            <a:chOff x="6889712" y="3833413"/>
            <a:chExt cx="355230" cy="293401"/>
          </a:xfrm>
        </p:grpSpPr>
        <p:sp>
          <p:nvSpPr>
            <p:cNvPr id="8163" name="Google Shape;8163;p5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5"/>
          <p:cNvGrpSpPr/>
          <p:nvPr/>
        </p:nvGrpSpPr>
        <p:grpSpPr>
          <a:xfrm>
            <a:off x="7707152" y="3835870"/>
            <a:ext cx="282318" cy="337168"/>
            <a:chOff x="1635875" y="237775"/>
            <a:chExt cx="4370250" cy="5219325"/>
          </a:xfrm>
        </p:grpSpPr>
        <p:sp>
          <p:nvSpPr>
            <p:cNvPr id="8169" name="Google Shape;8169;p5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55"/>
          <p:cNvGrpSpPr/>
          <p:nvPr/>
        </p:nvGrpSpPr>
        <p:grpSpPr>
          <a:xfrm>
            <a:off x="3103963" y="3361140"/>
            <a:ext cx="297886" cy="337578"/>
            <a:chOff x="3103963" y="3361140"/>
            <a:chExt cx="297886" cy="337578"/>
          </a:xfrm>
        </p:grpSpPr>
        <p:sp>
          <p:nvSpPr>
            <p:cNvPr id="8172" name="Google Shape;8172;p5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55"/>
          <p:cNvGrpSpPr/>
          <p:nvPr/>
        </p:nvGrpSpPr>
        <p:grpSpPr>
          <a:xfrm>
            <a:off x="2667821" y="3361108"/>
            <a:ext cx="273046" cy="337801"/>
            <a:chOff x="2667821" y="3361108"/>
            <a:chExt cx="273046" cy="337801"/>
          </a:xfrm>
        </p:grpSpPr>
        <p:sp>
          <p:nvSpPr>
            <p:cNvPr id="8197" name="Google Shape;8197;p5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55"/>
          <p:cNvGrpSpPr/>
          <p:nvPr/>
        </p:nvGrpSpPr>
        <p:grpSpPr>
          <a:xfrm>
            <a:off x="2212469" y="3360313"/>
            <a:ext cx="282715" cy="338660"/>
            <a:chOff x="2212469" y="3360313"/>
            <a:chExt cx="282715" cy="338660"/>
          </a:xfrm>
        </p:grpSpPr>
        <p:sp>
          <p:nvSpPr>
            <p:cNvPr id="8217" name="Google Shape;8217;p5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5"/>
          <p:cNvGrpSpPr/>
          <p:nvPr/>
        </p:nvGrpSpPr>
        <p:grpSpPr>
          <a:xfrm>
            <a:off x="1768821" y="3361108"/>
            <a:ext cx="278739" cy="339073"/>
            <a:chOff x="1768821" y="3361108"/>
            <a:chExt cx="278739" cy="339073"/>
          </a:xfrm>
        </p:grpSpPr>
        <p:sp>
          <p:nvSpPr>
            <p:cNvPr id="8221" name="Google Shape;8221;p5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55"/>
          <p:cNvGrpSpPr/>
          <p:nvPr/>
        </p:nvGrpSpPr>
        <p:grpSpPr>
          <a:xfrm>
            <a:off x="5337883" y="3336873"/>
            <a:ext cx="307141" cy="376826"/>
            <a:chOff x="5337883" y="3336873"/>
            <a:chExt cx="307141" cy="376826"/>
          </a:xfrm>
        </p:grpSpPr>
        <p:sp>
          <p:nvSpPr>
            <p:cNvPr id="8233" name="Google Shape;8233;p5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5"/>
          <p:cNvGrpSpPr/>
          <p:nvPr/>
        </p:nvGrpSpPr>
        <p:grpSpPr>
          <a:xfrm>
            <a:off x="4883835" y="3337255"/>
            <a:ext cx="323425" cy="377557"/>
            <a:chOff x="4883835" y="3337255"/>
            <a:chExt cx="323425" cy="377557"/>
          </a:xfrm>
        </p:grpSpPr>
        <p:sp>
          <p:nvSpPr>
            <p:cNvPr id="8236" name="Google Shape;8236;p5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5"/>
          <p:cNvGrpSpPr/>
          <p:nvPr/>
        </p:nvGrpSpPr>
        <p:grpSpPr>
          <a:xfrm>
            <a:off x="6193310" y="3407289"/>
            <a:ext cx="352590" cy="237488"/>
            <a:chOff x="6193310" y="3407289"/>
            <a:chExt cx="352590" cy="237488"/>
          </a:xfrm>
        </p:grpSpPr>
        <p:sp>
          <p:nvSpPr>
            <p:cNvPr id="8240" name="Google Shape;8240;p5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55"/>
          <p:cNvGrpSpPr/>
          <p:nvPr/>
        </p:nvGrpSpPr>
        <p:grpSpPr>
          <a:xfrm>
            <a:off x="6637117" y="3397843"/>
            <a:ext cx="353735" cy="254504"/>
            <a:chOff x="6637117" y="3397843"/>
            <a:chExt cx="353735" cy="254504"/>
          </a:xfrm>
        </p:grpSpPr>
        <p:sp>
          <p:nvSpPr>
            <p:cNvPr id="8246" name="Google Shape;8246;p5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55"/>
          <p:cNvGrpSpPr/>
          <p:nvPr/>
        </p:nvGrpSpPr>
        <p:grpSpPr>
          <a:xfrm>
            <a:off x="7075994" y="3349531"/>
            <a:ext cx="360637" cy="352336"/>
            <a:chOff x="7075994" y="3349531"/>
            <a:chExt cx="360637" cy="352336"/>
          </a:xfrm>
        </p:grpSpPr>
        <p:sp>
          <p:nvSpPr>
            <p:cNvPr id="8253" name="Google Shape;8253;p5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55"/>
          <p:cNvGrpSpPr/>
          <p:nvPr/>
        </p:nvGrpSpPr>
        <p:grpSpPr>
          <a:xfrm>
            <a:off x="7651983" y="3349181"/>
            <a:ext cx="107183" cy="352399"/>
            <a:chOff x="7651983" y="3349181"/>
            <a:chExt cx="107183" cy="352399"/>
          </a:xfrm>
        </p:grpSpPr>
        <p:sp>
          <p:nvSpPr>
            <p:cNvPr id="8261" name="Google Shape;8261;p5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5"/>
          <p:cNvGrpSpPr/>
          <p:nvPr/>
        </p:nvGrpSpPr>
        <p:grpSpPr>
          <a:xfrm>
            <a:off x="7973468" y="3382322"/>
            <a:ext cx="352590" cy="287072"/>
            <a:chOff x="7973468" y="3382322"/>
            <a:chExt cx="352590" cy="287072"/>
          </a:xfrm>
        </p:grpSpPr>
        <p:sp>
          <p:nvSpPr>
            <p:cNvPr id="8264" name="Google Shape;8264;p5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79" name="Shape 8279"/>
        <p:cNvGrpSpPr/>
        <p:nvPr/>
      </p:nvGrpSpPr>
      <p:grpSpPr>
        <a:xfrm>
          <a:off x="0" y="0"/>
          <a:ext cx="0" cy="0"/>
          <a:chOff x="0" y="0"/>
          <a:chExt cx="0" cy="0"/>
        </a:xfrm>
      </p:grpSpPr>
      <p:sp>
        <p:nvSpPr>
          <p:cNvPr id="8280" name="Google Shape;8280;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8281" name="Google Shape;8281;p56"/>
          <p:cNvGrpSpPr/>
          <p:nvPr/>
        </p:nvGrpSpPr>
        <p:grpSpPr>
          <a:xfrm>
            <a:off x="849677" y="1500658"/>
            <a:ext cx="347872" cy="347488"/>
            <a:chOff x="849677" y="1500658"/>
            <a:chExt cx="347872" cy="347488"/>
          </a:xfrm>
        </p:grpSpPr>
        <p:sp>
          <p:nvSpPr>
            <p:cNvPr id="8282" name="Google Shape;8282;p5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6"/>
          <p:cNvGrpSpPr/>
          <p:nvPr/>
        </p:nvGrpSpPr>
        <p:grpSpPr>
          <a:xfrm>
            <a:off x="1415853" y="1500658"/>
            <a:ext cx="315872" cy="347488"/>
            <a:chOff x="1415853" y="1500658"/>
            <a:chExt cx="315872" cy="347488"/>
          </a:xfrm>
        </p:grpSpPr>
        <p:sp>
          <p:nvSpPr>
            <p:cNvPr id="8289" name="Google Shape;8289;p5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56"/>
          <p:cNvGrpSpPr/>
          <p:nvPr/>
        </p:nvGrpSpPr>
        <p:grpSpPr>
          <a:xfrm>
            <a:off x="4697389" y="1500658"/>
            <a:ext cx="347520" cy="347104"/>
            <a:chOff x="4697389" y="1500658"/>
            <a:chExt cx="347520" cy="347104"/>
          </a:xfrm>
        </p:grpSpPr>
        <p:sp>
          <p:nvSpPr>
            <p:cNvPr id="8294" name="Google Shape;8294;p5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56"/>
          <p:cNvGrpSpPr/>
          <p:nvPr/>
        </p:nvGrpSpPr>
        <p:grpSpPr>
          <a:xfrm>
            <a:off x="3603533" y="1964946"/>
            <a:ext cx="347520" cy="353760"/>
            <a:chOff x="3603533" y="1964946"/>
            <a:chExt cx="347520" cy="353760"/>
          </a:xfrm>
        </p:grpSpPr>
        <p:sp>
          <p:nvSpPr>
            <p:cNvPr id="8298" name="Google Shape;8298;p5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56"/>
          <p:cNvGrpSpPr/>
          <p:nvPr/>
        </p:nvGrpSpPr>
        <p:grpSpPr>
          <a:xfrm>
            <a:off x="1950765" y="1964338"/>
            <a:ext cx="357792" cy="352448"/>
            <a:chOff x="1950765" y="1964338"/>
            <a:chExt cx="357792" cy="352448"/>
          </a:xfrm>
        </p:grpSpPr>
        <p:sp>
          <p:nvSpPr>
            <p:cNvPr id="8302" name="Google Shape;8302;p5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56"/>
          <p:cNvGrpSpPr/>
          <p:nvPr/>
        </p:nvGrpSpPr>
        <p:grpSpPr>
          <a:xfrm>
            <a:off x="7435629" y="1964690"/>
            <a:ext cx="367712" cy="353248"/>
            <a:chOff x="7435629" y="1964690"/>
            <a:chExt cx="367712" cy="353248"/>
          </a:xfrm>
        </p:grpSpPr>
        <p:sp>
          <p:nvSpPr>
            <p:cNvPr id="8307" name="Google Shape;8307;p5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6"/>
          <p:cNvGrpSpPr/>
          <p:nvPr/>
        </p:nvGrpSpPr>
        <p:grpSpPr>
          <a:xfrm>
            <a:off x="2512749" y="1965042"/>
            <a:ext cx="333024" cy="352896"/>
            <a:chOff x="2512749" y="1965042"/>
            <a:chExt cx="333024" cy="352896"/>
          </a:xfrm>
        </p:grpSpPr>
        <p:sp>
          <p:nvSpPr>
            <p:cNvPr id="8312" name="Google Shape;8312;p5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56"/>
          <p:cNvGrpSpPr/>
          <p:nvPr/>
        </p:nvGrpSpPr>
        <p:grpSpPr>
          <a:xfrm>
            <a:off x="1398317" y="1981778"/>
            <a:ext cx="365792" cy="335392"/>
            <a:chOff x="1398317" y="1981778"/>
            <a:chExt cx="365792" cy="335392"/>
          </a:xfrm>
        </p:grpSpPr>
        <p:sp>
          <p:nvSpPr>
            <p:cNvPr id="8318" name="Google Shape;8318;p5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56"/>
          <p:cNvGrpSpPr/>
          <p:nvPr/>
        </p:nvGrpSpPr>
        <p:grpSpPr>
          <a:xfrm>
            <a:off x="3052237" y="2003570"/>
            <a:ext cx="353600" cy="314752"/>
            <a:chOff x="3052237" y="2003570"/>
            <a:chExt cx="353600" cy="314752"/>
          </a:xfrm>
        </p:grpSpPr>
        <p:sp>
          <p:nvSpPr>
            <p:cNvPr id="8325" name="Google Shape;8325;p5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56"/>
          <p:cNvGrpSpPr/>
          <p:nvPr/>
        </p:nvGrpSpPr>
        <p:grpSpPr>
          <a:xfrm>
            <a:off x="1404013" y="2958066"/>
            <a:ext cx="368096" cy="223968"/>
            <a:chOff x="1404013" y="2958066"/>
            <a:chExt cx="368096" cy="223968"/>
          </a:xfrm>
        </p:grpSpPr>
        <p:sp>
          <p:nvSpPr>
            <p:cNvPr id="8329" name="Google Shape;8329;p5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1" name="Google Shape;8331;p5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56"/>
          <p:cNvGrpSpPr/>
          <p:nvPr/>
        </p:nvGrpSpPr>
        <p:grpSpPr>
          <a:xfrm>
            <a:off x="1951149" y="2885202"/>
            <a:ext cx="370368" cy="367328"/>
            <a:chOff x="1951149" y="2885202"/>
            <a:chExt cx="370368" cy="367328"/>
          </a:xfrm>
        </p:grpSpPr>
        <p:sp>
          <p:nvSpPr>
            <p:cNvPr id="8334" name="Google Shape;8334;p5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6"/>
          <p:cNvGrpSpPr/>
          <p:nvPr/>
        </p:nvGrpSpPr>
        <p:grpSpPr>
          <a:xfrm>
            <a:off x="2501677" y="2906162"/>
            <a:ext cx="367328" cy="327296"/>
            <a:chOff x="2501677" y="2906162"/>
            <a:chExt cx="367328" cy="327296"/>
          </a:xfrm>
        </p:grpSpPr>
        <p:sp>
          <p:nvSpPr>
            <p:cNvPr id="8338" name="Google Shape;8338;p5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1" name="Google Shape;8341;p5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2" name="Google Shape;8342;p56"/>
          <p:cNvGrpSpPr/>
          <p:nvPr/>
        </p:nvGrpSpPr>
        <p:grpSpPr>
          <a:xfrm>
            <a:off x="3050317" y="2893714"/>
            <a:ext cx="367712" cy="354240"/>
            <a:chOff x="3050317" y="2893714"/>
            <a:chExt cx="367712" cy="354240"/>
          </a:xfrm>
        </p:grpSpPr>
        <p:sp>
          <p:nvSpPr>
            <p:cNvPr id="8343" name="Google Shape;8343;p5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5" name="Google Shape;8345;p5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7" name="Google Shape;8347;p56"/>
          <p:cNvGrpSpPr/>
          <p:nvPr/>
        </p:nvGrpSpPr>
        <p:grpSpPr>
          <a:xfrm>
            <a:off x="7531277" y="2886354"/>
            <a:ext cx="185184" cy="367296"/>
            <a:chOff x="7531277" y="2886354"/>
            <a:chExt cx="185184" cy="367296"/>
          </a:xfrm>
        </p:grpSpPr>
        <p:sp>
          <p:nvSpPr>
            <p:cNvPr id="8348" name="Google Shape;8348;p5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56"/>
          <p:cNvGrpSpPr/>
          <p:nvPr/>
        </p:nvGrpSpPr>
        <p:grpSpPr>
          <a:xfrm>
            <a:off x="6926637" y="2886738"/>
            <a:ext cx="297184" cy="367296"/>
            <a:chOff x="6926637" y="2886738"/>
            <a:chExt cx="297184" cy="367296"/>
          </a:xfrm>
        </p:grpSpPr>
        <p:sp>
          <p:nvSpPr>
            <p:cNvPr id="8352" name="Google Shape;8352;p5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5" name="Google Shape;8355;p5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7" name="Google Shape;8357;p56"/>
          <p:cNvGrpSpPr/>
          <p:nvPr/>
        </p:nvGrpSpPr>
        <p:grpSpPr>
          <a:xfrm>
            <a:off x="6340653" y="2886354"/>
            <a:ext cx="370368" cy="368064"/>
            <a:chOff x="6340653" y="2886354"/>
            <a:chExt cx="370368" cy="368064"/>
          </a:xfrm>
        </p:grpSpPr>
        <p:sp>
          <p:nvSpPr>
            <p:cNvPr id="8358" name="Google Shape;8358;p5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56"/>
          <p:cNvGrpSpPr/>
          <p:nvPr/>
        </p:nvGrpSpPr>
        <p:grpSpPr>
          <a:xfrm>
            <a:off x="5246797" y="1981426"/>
            <a:ext cx="354752" cy="336512"/>
            <a:chOff x="5246797" y="1981426"/>
            <a:chExt cx="354752" cy="336512"/>
          </a:xfrm>
        </p:grpSpPr>
        <p:sp>
          <p:nvSpPr>
            <p:cNvPr id="8365" name="Google Shape;8365;p5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56"/>
          <p:cNvGrpSpPr/>
          <p:nvPr/>
        </p:nvGrpSpPr>
        <p:grpSpPr>
          <a:xfrm>
            <a:off x="4148749" y="2102066"/>
            <a:ext cx="355136" cy="216256"/>
            <a:chOff x="4148749" y="2102066"/>
            <a:chExt cx="355136" cy="216256"/>
          </a:xfrm>
        </p:grpSpPr>
        <p:sp>
          <p:nvSpPr>
            <p:cNvPr id="8368" name="Google Shape;8368;p5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56"/>
          <p:cNvGrpSpPr/>
          <p:nvPr/>
        </p:nvGrpSpPr>
        <p:grpSpPr>
          <a:xfrm>
            <a:off x="5794669" y="2001426"/>
            <a:ext cx="354752" cy="315360"/>
            <a:chOff x="5794669" y="2001426"/>
            <a:chExt cx="354752" cy="315360"/>
          </a:xfrm>
        </p:grpSpPr>
        <p:sp>
          <p:nvSpPr>
            <p:cNvPr id="8371" name="Google Shape;8371;p5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56"/>
          <p:cNvGrpSpPr/>
          <p:nvPr/>
        </p:nvGrpSpPr>
        <p:grpSpPr>
          <a:xfrm>
            <a:off x="6345229" y="2029842"/>
            <a:ext cx="352832" cy="289216"/>
            <a:chOff x="6345229" y="2029842"/>
            <a:chExt cx="352832" cy="289216"/>
          </a:xfrm>
        </p:grpSpPr>
        <p:sp>
          <p:nvSpPr>
            <p:cNvPr id="8374" name="Google Shape;8374;p5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6"/>
          <p:cNvGrpSpPr/>
          <p:nvPr/>
        </p:nvGrpSpPr>
        <p:grpSpPr>
          <a:xfrm>
            <a:off x="4697389" y="2036338"/>
            <a:ext cx="354752" cy="281984"/>
            <a:chOff x="4697389" y="2036338"/>
            <a:chExt cx="354752" cy="281984"/>
          </a:xfrm>
        </p:grpSpPr>
        <p:sp>
          <p:nvSpPr>
            <p:cNvPr id="8377" name="Google Shape;8377;p5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6"/>
          <p:cNvGrpSpPr/>
          <p:nvPr/>
        </p:nvGrpSpPr>
        <p:grpSpPr>
          <a:xfrm>
            <a:off x="1404013" y="2424754"/>
            <a:ext cx="353600" cy="354944"/>
            <a:chOff x="1404013" y="2424754"/>
            <a:chExt cx="353600" cy="354944"/>
          </a:xfrm>
        </p:grpSpPr>
        <p:sp>
          <p:nvSpPr>
            <p:cNvPr id="8380" name="Google Shape;8380;p5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56"/>
          <p:cNvGrpSpPr/>
          <p:nvPr/>
        </p:nvGrpSpPr>
        <p:grpSpPr>
          <a:xfrm>
            <a:off x="854253" y="2428274"/>
            <a:ext cx="355104" cy="351040"/>
            <a:chOff x="854253" y="2428274"/>
            <a:chExt cx="355104" cy="351040"/>
          </a:xfrm>
        </p:grpSpPr>
        <p:sp>
          <p:nvSpPr>
            <p:cNvPr id="8386" name="Google Shape;8386;p5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6"/>
          <p:cNvGrpSpPr/>
          <p:nvPr/>
        </p:nvGrpSpPr>
        <p:grpSpPr>
          <a:xfrm>
            <a:off x="6896909" y="2440946"/>
            <a:ext cx="354752" cy="275904"/>
            <a:chOff x="6896909" y="2440946"/>
            <a:chExt cx="354752" cy="275904"/>
          </a:xfrm>
        </p:grpSpPr>
        <p:sp>
          <p:nvSpPr>
            <p:cNvPr id="8389" name="Google Shape;8389;p5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1" name="Google Shape;8391;p5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2" name="Google Shape;8392;p56"/>
          <p:cNvGrpSpPr/>
          <p:nvPr/>
        </p:nvGrpSpPr>
        <p:grpSpPr>
          <a:xfrm>
            <a:off x="5265069" y="2424754"/>
            <a:ext cx="321984" cy="354560"/>
            <a:chOff x="5265069" y="2424754"/>
            <a:chExt cx="321984" cy="354560"/>
          </a:xfrm>
        </p:grpSpPr>
        <p:sp>
          <p:nvSpPr>
            <p:cNvPr id="8393" name="Google Shape;8393;p5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56"/>
          <p:cNvGrpSpPr/>
          <p:nvPr/>
        </p:nvGrpSpPr>
        <p:grpSpPr>
          <a:xfrm>
            <a:off x="4150669" y="2466770"/>
            <a:ext cx="355104" cy="259584"/>
            <a:chOff x="4150669" y="2466770"/>
            <a:chExt cx="355104" cy="259584"/>
          </a:xfrm>
        </p:grpSpPr>
        <p:sp>
          <p:nvSpPr>
            <p:cNvPr id="8396" name="Google Shape;8396;p5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56"/>
          <p:cNvGrpSpPr/>
          <p:nvPr/>
        </p:nvGrpSpPr>
        <p:grpSpPr>
          <a:xfrm>
            <a:off x="4699693" y="2424946"/>
            <a:ext cx="354336" cy="353984"/>
            <a:chOff x="4699693" y="2424946"/>
            <a:chExt cx="354336" cy="353984"/>
          </a:xfrm>
        </p:grpSpPr>
        <p:sp>
          <p:nvSpPr>
            <p:cNvPr id="8401" name="Google Shape;8401;p5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3" name="Google Shape;8403;p5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5" name="Google Shape;8405;p56"/>
          <p:cNvGrpSpPr/>
          <p:nvPr/>
        </p:nvGrpSpPr>
        <p:grpSpPr>
          <a:xfrm>
            <a:off x="1953037" y="2552242"/>
            <a:ext cx="355136" cy="227072"/>
            <a:chOff x="1953037" y="2552242"/>
            <a:chExt cx="355136" cy="227072"/>
          </a:xfrm>
        </p:grpSpPr>
        <p:sp>
          <p:nvSpPr>
            <p:cNvPr id="8406" name="Google Shape;8406;p5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5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56"/>
          <p:cNvGrpSpPr/>
          <p:nvPr/>
        </p:nvGrpSpPr>
        <p:grpSpPr>
          <a:xfrm>
            <a:off x="2500941" y="2527218"/>
            <a:ext cx="355104" cy="250944"/>
            <a:chOff x="2500941" y="2527218"/>
            <a:chExt cx="355104" cy="250944"/>
          </a:xfrm>
        </p:grpSpPr>
        <p:sp>
          <p:nvSpPr>
            <p:cNvPr id="8410" name="Google Shape;8410;p5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5" name="Google Shape;8415;p5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56"/>
          <p:cNvGrpSpPr/>
          <p:nvPr/>
        </p:nvGrpSpPr>
        <p:grpSpPr>
          <a:xfrm>
            <a:off x="7993805" y="2427122"/>
            <a:ext cx="356256" cy="351808"/>
            <a:chOff x="7993805" y="2427122"/>
            <a:chExt cx="356256" cy="351808"/>
          </a:xfrm>
        </p:grpSpPr>
        <p:sp>
          <p:nvSpPr>
            <p:cNvPr id="8417" name="Google Shape;8417;p5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6"/>
          <p:cNvGrpSpPr/>
          <p:nvPr/>
        </p:nvGrpSpPr>
        <p:grpSpPr>
          <a:xfrm>
            <a:off x="878637" y="1965010"/>
            <a:ext cx="308640" cy="353312"/>
            <a:chOff x="878637" y="1965010"/>
            <a:chExt cx="308640" cy="353312"/>
          </a:xfrm>
        </p:grpSpPr>
        <p:sp>
          <p:nvSpPr>
            <p:cNvPr id="8421" name="Google Shape;8421;p5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56"/>
          <p:cNvGrpSpPr/>
          <p:nvPr/>
        </p:nvGrpSpPr>
        <p:grpSpPr>
          <a:xfrm>
            <a:off x="6896141" y="1964722"/>
            <a:ext cx="348256" cy="352448"/>
            <a:chOff x="6896141" y="1964722"/>
            <a:chExt cx="348256" cy="352448"/>
          </a:xfrm>
        </p:grpSpPr>
        <p:sp>
          <p:nvSpPr>
            <p:cNvPr id="8425" name="Google Shape;8425;p5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56"/>
          <p:cNvGrpSpPr/>
          <p:nvPr/>
        </p:nvGrpSpPr>
        <p:grpSpPr>
          <a:xfrm>
            <a:off x="7989997" y="2015378"/>
            <a:ext cx="355136" cy="303328"/>
            <a:chOff x="7989997" y="2015378"/>
            <a:chExt cx="355136" cy="303328"/>
          </a:xfrm>
        </p:grpSpPr>
        <p:sp>
          <p:nvSpPr>
            <p:cNvPr id="8429" name="Google Shape;8429;p5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56"/>
          <p:cNvGrpSpPr/>
          <p:nvPr/>
        </p:nvGrpSpPr>
        <p:grpSpPr>
          <a:xfrm>
            <a:off x="3598221" y="1509362"/>
            <a:ext cx="348640" cy="330784"/>
            <a:chOff x="3598221" y="1509362"/>
            <a:chExt cx="348640" cy="330784"/>
          </a:xfrm>
        </p:grpSpPr>
        <p:sp>
          <p:nvSpPr>
            <p:cNvPr id="8433" name="Google Shape;8433;p5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56"/>
          <p:cNvGrpSpPr/>
          <p:nvPr/>
        </p:nvGrpSpPr>
        <p:grpSpPr>
          <a:xfrm>
            <a:off x="5246797" y="1500658"/>
            <a:ext cx="347872" cy="347488"/>
            <a:chOff x="5246797" y="1500658"/>
            <a:chExt cx="347872" cy="347488"/>
          </a:xfrm>
        </p:grpSpPr>
        <p:sp>
          <p:nvSpPr>
            <p:cNvPr id="8438" name="Google Shape;8438;p5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56"/>
          <p:cNvGrpSpPr/>
          <p:nvPr/>
        </p:nvGrpSpPr>
        <p:grpSpPr>
          <a:xfrm>
            <a:off x="5796589" y="1500658"/>
            <a:ext cx="349024" cy="346752"/>
            <a:chOff x="5796589" y="1500658"/>
            <a:chExt cx="349024" cy="346752"/>
          </a:xfrm>
        </p:grpSpPr>
        <p:sp>
          <p:nvSpPr>
            <p:cNvPr id="8443" name="Google Shape;8443;p5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56"/>
            <p:cNvGrpSpPr/>
            <p:nvPr/>
          </p:nvGrpSpPr>
          <p:grpSpPr>
            <a:xfrm>
              <a:off x="5796589" y="1500658"/>
              <a:ext cx="349024" cy="346752"/>
              <a:chOff x="5796589" y="1500658"/>
              <a:chExt cx="349024" cy="346752"/>
            </a:xfrm>
          </p:grpSpPr>
          <p:sp>
            <p:nvSpPr>
              <p:cNvPr id="8445" name="Google Shape;8445;p5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9" name="Google Shape;8449;p56"/>
          <p:cNvGrpSpPr/>
          <p:nvPr/>
        </p:nvGrpSpPr>
        <p:grpSpPr>
          <a:xfrm>
            <a:off x="6895373" y="1502578"/>
            <a:ext cx="348640" cy="343296"/>
            <a:chOff x="6895373" y="1502578"/>
            <a:chExt cx="348640" cy="343296"/>
          </a:xfrm>
        </p:grpSpPr>
        <p:sp>
          <p:nvSpPr>
            <p:cNvPr id="8450" name="Google Shape;8450;p5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56"/>
          <p:cNvGrpSpPr/>
          <p:nvPr/>
        </p:nvGrpSpPr>
        <p:grpSpPr>
          <a:xfrm>
            <a:off x="4147597" y="1505458"/>
            <a:ext cx="347904" cy="336992"/>
            <a:chOff x="4147597" y="1505458"/>
            <a:chExt cx="347904" cy="336992"/>
          </a:xfrm>
        </p:grpSpPr>
        <p:sp>
          <p:nvSpPr>
            <p:cNvPr id="8454" name="Google Shape;8454;p5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6"/>
          <p:cNvGrpSpPr/>
          <p:nvPr/>
        </p:nvGrpSpPr>
        <p:grpSpPr>
          <a:xfrm>
            <a:off x="2499405" y="1499890"/>
            <a:ext cx="347488" cy="348256"/>
            <a:chOff x="2499405" y="1499890"/>
            <a:chExt cx="347488" cy="348256"/>
          </a:xfrm>
        </p:grpSpPr>
        <p:sp>
          <p:nvSpPr>
            <p:cNvPr id="8462" name="Google Shape;8462;p5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6"/>
          <p:cNvGrpSpPr/>
          <p:nvPr/>
        </p:nvGrpSpPr>
        <p:grpSpPr>
          <a:xfrm>
            <a:off x="1956845" y="1500498"/>
            <a:ext cx="331520" cy="348032"/>
            <a:chOff x="1956845" y="1500498"/>
            <a:chExt cx="331520" cy="348032"/>
          </a:xfrm>
        </p:grpSpPr>
        <p:sp>
          <p:nvSpPr>
            <p:cNvPr id="8468" name="Google Shape;8468;p5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56"/>
          <p:cNvGrpSpPr/>
          <p:nvPr/>
        </p:nvGrpSpPr>
        <p:grpSpPr>
          <a:xfrm>
            <a:off x="6345613" y="1549874"/>
            <a:ext cx="348640" cy="250656"/>
            <a:chOff x="6345613" y="1549874"/>
            <a:chExt cx="348640" cy="250656"/>
          </a:xfrm>
        </p:grpSpPr>
        <p:sp>
          <p:nvSpPr>
            <p:cNvPr id="8481" name="Google Shape;8481;p5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56"/>
          <p:cNvGrpSpPr/>
          <p:nvPr/>
        </p:nvGrpSpPr>
        <p:grpSpPr>
          <a:xfrm>
            <a:off x="7444781" y="1507026"/>
            <a:ext cx="348640" cy="334272"/>
            <a:chOff x="7444781" y="1507026"/>
            <a:chExt cx="348640" cy="334272"/>
          </a:xfrm>
        </p:grpSpPr>
        <p:sp>
          <p:nvSpPr>
            <p:cNvPr id="8488" name="Google Shape;8488;p5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6"/>
          <p:cNvGrpSpPr/>
          <p:nvPr/>
        </p:nvGrpSpPr>
        <p:grpSpPr>
          <a:xfrm>
            <a:off x="7995341" y="1506738"/>
            <a:ext cx="347872" cy="334944"/>
            <a:chOff x="7995341" y="1506738"/>
            <a:chExt cx="347872" cy="334944"/>
          </a:xfrm>
        </p:grpSpPr>
        <p:sp>
          <p:nvSpPr>
            <p:cNvPr id="8494" name="Google Shape;8494;p5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6"/>
          <p:cNvGrpSpPr/>
          <p:nvPr/>
        </p:nvGrpSpPr>
        <p:grpSpPr>
          <a:xfrm>
            <a:off x="3048045" y="1522930"/>
            <a:ext cx="347872" cy="303904"/>
            <a:chOff x="3048045" y="1522930"/>
            <a:chExt cx="347872" cy="303904"/>
          </a:xfrm>
        </p:grpSpPr>
        <p:sp>
          <p:nvSpPr>
            <p:cNvPr id="8501" name="Google Shape;8501;p5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2" name="Google Shape;8502;p56"/>
            <p:cNvGrpSpPr/>
            <p:nvPr/>
          </p:nvGrpSpPr>
          <p:grpSpPr>
            <a:xfrm>
              <a:off x="3048045" y="1522930"/>
              <a:ext cx="347872" cy="303904"/>
              <a:chOff x="3048045" y="1522930"/>
              <a:chExt cx="347872" cy="303904"/>
            </a:xfrm>
          </p:grpSpPr>
          <p:sp>
            <p:nvSpPr>
              <p:cNvPr id="8503" name="Google Shape;8503;p5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5" name="Google Shape;8505;p56"/>
          <p:cNvGrpSpPr/>
          <p:nvPr/>
        </p:nvGrpSpPr>
        <p:grpSpPr>
          <a:xfrm>
            <a:off x="1133133" y="3351922"/>
            <a:ext cx="313984" cy="358560"/>
            <a:chOff x="1133133" y="3351922"/>
            <a:chExt cx="313984" cy="358560"/>
          </a:xfrm>
        </p:grpSpPr>
        <p:sp>
          <p:nvSpPr>
            <p:cNvPr id="8506" name="Google Shape;8506;p5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2" name="Google Shape;8522;p5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3" name="Google Shape;8523;p56"/>
          <p:cNvGrpSpPr/>
          <p:nvPr/>
        </p:nvGrpSpPr>
        <p:grpSpPr>
          <a:xfrm>
            <a:off x="2795053" y="3352594"/>
            <a:ext cx="288448" cy="357120"/>
            <a:chOff x="2795053" y="3352594"/>
            <a:chExt cx="288448" cy="357120"/>
          </a:xfrm>
        </p:grpSpPr>
        <p:sp>
          <p:nvSpPr>
            <p:cNvPr id="8524" name="Google Shape;8524;p5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56"/>
          <p:cNvGrpSpPr/>
          <p:nvPr/>
        </p:nvGrpSpPr>
        <p:grpSpPr>
          <a:xfrm>
            <a:off x="2236525" y="3353202"/>
            <a:ext cx="304832" cy="356512"/>
            <a:chOff x="2236525" y="3353202"/>
            <a:chExt cx="304832" cy="356512"/>
          </a:xfrm>
        </p:grpSpPr>
        <p:sp>
          <p:nvSpPr>
            <p:cNvPr id="8534" name="Google Shape;8534;p5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6"/>
          <p:cNvGrpSpPr/>
          <p:nvPr/>
        </p:nvGrpSpPr>
        <p:grpSpPr>
          <a:xfrm>
            <a:off x="3910637" y="3352690"/>
            <a:ext cx="256800" cy="357024"/>
            <a:chOff x="3910637" y="3352690"/>
            <a:chExt cx="256800" cy="357024"/>
          </a:xfrm>
        </p:grpSpPr>
        <p:sp>
          <p:nvSpPr>
            <p:cNvPr id="8538" name="Google Shape;8538;p5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6"/>
          <p:cNvGrpSpPr/>
          <p:nvPr/>
        </p:nvGrpSpPr>
        <p:grpSpPr>
          <a:xfrm>
            <a:off x="6056429" y="3351922"/>
            <a:ext cx="360064" cy="360096"/>
            <a:chOff x="6056429" y="3351922"/>
            <a:chExt cx="360064" cy="360096"/>
          </a:xfrm>
        </p:grpSpPr>
        <p:sp>
          <p:nvSpPr>
            <p:cNvPr id="8542" name="Google Shape;8542;p5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6"/>
          <p:cNvGrpSpPr/>
          <p:nvPr/>
        </p:nvGrpSpPr>
        <p:grpSpPr>
          <a:xfrm>
            <a:off x="6608877" y="3353074"/>
            <a:ext cx="357408" cy="357408"/>
            <a:chOff x="6608877" y="3353074"/>
            <a:chExt cx="357408" cy="357408"/>
          </a:xfrm>
        </p:grpSpPr>
        <p:sp>
          <p:nvSpPr>
            <p:cNvPr id="8546" name="Google Shape;8546;p5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3" name="Google Shape;8553;p5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4" name="Google Shape;8554;p56"/>
          <p:cNvGrpSpPr/>
          <p:nvPr/>
        </p:nvGrpSpPr>
        <p:grpSpPr>
          <a:xfrm>
            <a:off x="3316269" y="3352402"/>
            <a:ext cx="344832" cy="356544"/>
            <a:chOff x="3316269" y="3352402"/>
            <a:chExt cx="344832" cy="356544"/>
          </a:xfrm>
        </p:grpSpPr>
        <p:sp>
          <p:nvSpPr>
            <p:cNvPr id="8555" name="Google Shape;8555;p5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8" name="Google Shape;8558;p5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9" name="Google Shape;8559;p56"/>
          <p:cNvGrpSpPr/>
          <p:nvPr/>
        </p:nvGrpSpPr>
        <p:grpSpPr>
          <a:xfrm>
            <a:off x="4959533" y="3370226"/>
            <a:ext cx="357408" cy="323488"/>
            <a:chOff x="4959533" y="3370226"/>
            <a:chExt cx="357408" cy="323488"/>
          </a:xfrm>
        </p:grpSpPr>
        <p:sp>
          <p:nvSpPr>
            <p:cNvPr id="8560" name="Google Shape;8560;p5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56"/>
          <p:cNvGrpSpPr/>
          <p:nvPr/>
        </p:nvGrpSpPr>
        <p:grpSpPr>
          <a:xfrm>
            <a:off x="7158637" y="3353074"/>
            <a:ext cx="357056" cy="357408"/>
            <a:chOff x="7158637" y="3353074"/>
            <a:chExt cx="357056" cy="357408"/>
          </a:xfrm>
        </p:grpSpPr>
        <p:sp>
          <p:nvSpPr>
            <p:cNvPr id="8563" name="Google Shape;8563;p5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6"/>
          <p:cNvGrpSpPr/>
          <p:nvPr/>
        </p:nvGrpSpPr>
        <p:grpSpPr>
          <a:xfrm>
            <a:off x="5508909" y="3371506"/>
            <a:ext cx="358560" cy="319552"/>
            <a:chOff x="5508909" y="3371506"/>
            <a:chExt cx="358560" cy="319552"/>
          </a:xfrm>
        </p:grpSpPr>
        <p:sp>
          <p:nvSpPr>
            <p:cNvPr id="8568" name="Google Shape;8568;p5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81" name="Shape 8581"/>
        <p:cNvGrpSpPr/>
        <p:nvPr/>
      </p:nvGrpSpPr>
      <p:grpSpPr>
        <a:xfrm>
          <a:off x="0" y="0"/>
          <a:ext cx="0" cy="0"/>
          <a:chOff x="0" y="0"/>
          <a:chExt cx="0" cy="0"/>
        </a:xfrm>
      </p:grpSpPr>
      <p:sp>
        <p:nvSpPr>
          <p:cNvPr id="8582" name="Google Shape;8582;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583" name="Google Shape;8583;p5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57"/>
          <p:cNvGrpSpPr/>
          <p:nvPr/>
        </p:nvGrpSpPr>
        <p:grpSpPr>
          <a:xfrm>
            <a:off x="3303268" y="3817349"/>
            <a:ext cx="346056" cy="345674"/>
            <a:chOff x="3303268" y="3817349"/>
            <a:chExt cx="346056" cy="345674"/>
          </a:xfrm>
        </p:grpSpPr>
        <p:sp>
          <p:nvSpPr>
            <p:cNvPr id="8585" name="Google Shape;8585;p5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7"/>
          <p:cNvGrpSpPr/>
          <p:nvPr/>
        </p:nvGrpSpPr>
        <p:grpSpPr>
          <a:xfrm>
            <a:off x="3752358" y="3817349"/>
            <a:ext cx="346056" cy="345674"/>
            <a:chOff x="3752358" y="3817349"/>
            <a:chExt cx="346056" cy="345674"/>
          </a:xfrm>
        </p:grpSpPr>
        <p:sp>
          <p:nvSpPr>
            <p:cNvPr id="8590" name="Google Shape;8590;p5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7"/>
          <p:cNvGrpSpPr/>
          <p:nvPr/>
        </p:nvGrpSpPr>
        <p:grpSpPr>
          <a:xfrm>
            <a:off x="5100008" y="3817349"/>
            <a:ext cx="346024" cy="345674"/>
            <a:chOff x="5100008" y="3817349"/>
            <a:chExt cx="346024" cy="345674"/>
          </a:xfrm>
        </p:grpSpPr>
        <p:sp>
          <p:nvSpPr>
            <p:cNvPr id="8595" name="Google Shape;8595;p5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57"/>
          <p:cNvGrpSpPr/>
          <p:nvPr/>
        </p:nvGrpSpPr>
        <p:grpSpPr>
          <a:xfrm>
            <a:off x="5998919" y="3817349"/>
            <a:ext cx="345674" cy="345674"/>
            <a:chOff x="5998919" y="3817349"/>
            <a:chExt cx="345674" cy="345674"/>
          </a:xfrm>
        </p:grpSpPr>
        <p:sp>
          <p:nvSpPr>
            <p:cNvPr id="8599" name="Google Shape;8599;p5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7"/>
          <p:cNvGrpSpPr/>
          <p:nvPr/>
        </p:nvGrpSpPr>
        <p:grpSpPr>
          <a:xfrm>
            <a:off x="4201447" y="3817349"/>
            <a:ext cx="346024" cy="345674"/>
            <a:chOff x="4201447" y="3817349"/>
            <a:chExt cx="346024" cy="345674"/>
          </a:xfrm>
        </p:grpSpPr>
        <p:sp>
          <p:nvSpPr>
            <p:cNvPr id="8603" name="Google Shape;8603;p5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57"/>
          <p:cNvGrpSpPr/>
          <p:nvPr/>
        </p:nvGrpSpPr>
        <p:grpSpPr>
          <a:xfrm>
            <a:off x="4650919" y="3817349"/>
            <a:ext cx="346024" cy="345674"/>
            <a:chOff x="4650919" y="3817349"/>
            <a:chExt cx="346024" cy="345674"/>
          </a:xfrm>
        </p:grpSpPr>
        <p:sp>
          <p:nvSpPr>
            <p:cNvPr id="8606" name="Google Shape;8606;p5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57"/>
          <p:cNvGrpSpPr/>
          <p:nvPr/>
        </p:nvGrpSpPr>
        <p:grpSpPr>
          <a:xfrm>
            <a:off x="5549861" y="3817349"/>
            <a:ext cx="345642" cy="345674"/>
            <a:chOff x="5549861" y="3817349"/>
            <a:chExt cx="345642" cy="345674"/>
          </a:xfrm>
        </p:grpSpPr>
        <p:sp>
          <p:nvSpPr>
            <p:cNvPr id="8610" name="Google Shape;8610;p5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57"/>
          <p:cNvGrpSpPr/>
          <p:nvPr/>
        </p:nvGrpSpPr>
        <p:grpSpPr>
          <a:xfrm>
            <a:off x="1306445" y="3397829"/>
            <a:ext cx="367255" cy="269855"/>
            <a:chOff x="1306445" y="3397829"/>
            <a:chExt cx="367255" cy="269855"/>
          </a:xfrm>
        </p:grpSpPr>
        <p:sp>
          <p:nvSpPr>
            <p:cNvPr id="8614" name="Google Shape;8614;p5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57"/>
          <p:cNvGrpSpPr/>
          <p:nvPr/>
        </p:nvGrpSpPr>
        <p:grpSpPr>
          <a:xfrm>
            <a:off x="1781317" y="3391400"/>
            <a:ext cx="367255" cy="282364"/>
            <a:chOff x="1781317" y="3391400"/>
            <a:chExt cx="367255" cy="282364"/>
          </a:xfrm>
        </p:grpSpPr>
        <p:sp>
          <p:nvSpPr>
            <p:cNvPr id="8621" name="Google Shape;8621;p5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7"/>
          <p:cNvGrpSpPr/>
          <p:nvPr/>
        </p:nvGrpSpPr>
        <p:grpSpPr>
          <a:xfrm>
            <a:off x="3678830" y="3370933"/>
            <a:ext cx="369164" cy="323297"/>
            <a:chOff x="3678830" y="3370933"/>
            <a:chExt cx="369164" cy="323297"/>
          </a:xfrm>
        </p:grpSpPr>
        <p:sp>
          <p:nvSpPr>
            <p:cNvPr id="8628" name="Google Shape;8628;p5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7"/>
          <p:cNvGrpSpPr/>
          <p:nvPr/>
        </p:nvGrpSpPr>
        <p:grpSpPr>
          <a:xfrm>
            <a:off x="859265" y="3348175"/>
            <a:ext cx="312316" cy="368400"/>
            <a:chOff x="859265" y="3348175"/>
            <a:chExt cx="312316" cy="368400"/>
          </a:xfrm>
        </p:grpSpPr>
        <p:sp>
          <p:nvSpPr>
            <p:cNvPr id="8640" name="Google Shape;8640;p5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5" name="Google Shape;8645;p5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6" name="Google Shape;8646;p57"/>
          <p:cNvGrpSpPr/>
          <p:nvPr/>
        </p:nvGrpSpPr>
        <p:grpSpPr>
          <a:xfrm>
            <a:off x="2766374" y="3361013"/>
            <a:ext cx="330110" cy="308908"/>
            <a:chOff x="2766264" y="3394042"/>
            <a:chExt cx="294873" cy="275934"/>
          </a:xfrm>
        </p:grpSpPr>
        <p:sp>
          <p:nvSpPr>
            <p:cNvPr id="8647" name="Google Shape;8647;p5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7"/>
          <p:cNvGrpSpPr/>
          <p:nvPr/>
        </p:nvGrpSpPr>
        <p:grpSpPr>
          <a:xfrm>
            <a:off x="3214972" y="3359188"/>
            <a:ext cx="346406" cy="347552"/>
            <a:chOff x="3214972" y="3359188"/>
            <a:chExt cx="346406" cy="347552"/>
          </a:xfrm>
        </p:grpSpPr>
        <p:sp>
          <p:nvSpPr>
            <p:cNvPr id="8652" name="Google Shape;8652;p5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7"/>
          <p:cNvGrpSpPr/>
          <p:nvPr/>
        </p:nvGrpSpPr>
        <p:grpSpPr>
          <a:xfrm>
            <a:off x="4629306" y="3409193"/>
            <a:ext cx="367255" cy="244486"/>
            <a:chOff x="4629306" y="3409193"/>
            <a:chExt cx="367255" cy="244486"/>
          </a:xfrm>
        </p:grpSpPr>
        <p:sp>
          <p:nvSpPr>
            <p:cNvPr id="8667" name="Google Shape;8667;p5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57"/>
          <p:cNvGrpSpPr/>
          <p:nvPr/>
        </p:nvGrpSpPr>
        <p:grpSpPr>
          <a:xfrm>
            <a:off x="4193490" y="3350084"/>
            <a:ext cx="289939" cy="334661"/>
            <a:chOff x="4193490" y="3350084"/>
            <a:chExt cx="289939" cy="334661"/>
          </a:xfrm>
        </p:grpSpPr>
        <p:sp>
          <p:nvSpPr>
            <p:cNvPr id="8678" name="Google Shape;8678;p5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57"/>
          <p:cNvGrpSpPr/>
          <p:nvPr/>
        </p:nvGrpSpPr>
        <p:grpSpPr>
          <a:xfrm>
            <a:off x="6533281" y="3351230"/>
            <a:ext cx="357037" cy="357005"/>
            <a:chOff x="6533281" y="3351230"/>
            <a:chExt cx="357037" cy="357005"/>
          </a:xfrm>
        </p:grpSpPr>
        <p:sp>
          <p:nvSpPr>
            <p:cNvPr id="8689" name="Google Shape;8689;p5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7"/>
          <p:cNvGrpSpPr/>
          <p:nvPr/>
        </p:nvGrpSpPr>
        <p:grpSpPr>
          <a:xfrm>
            <a:off x="6058441" y="3351230"/>
            <a:ext cx="357387" cy="357005"/>
            <a:chOff x="6058441" y="3351230"/>
            <a:chExt cx="357387" cy="357005"/>
          </a:xfrm>
        </p:grpSpPr>
        <p:sp>
          <p:nvSpPr>
            <p:cNvPr id="8693" name="Google Shape;8693;p5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7"/>
          <p:cNvGrpSpPr/>
          <p:nvPr/>
        </p:nvGrpSpPr>
        <p:grpSpPr>
          <a:xfrm>
            <a:off x="7957483" y="3350848"/>
            <a:ext cx="357387" cy="357387"/>
            <a:chOff x="7957483" y="3350848"/>
            <a:chExt cx="357387" cy="357387"/>
          </a:xfrm>
        </p:grpSpPr>
        <p:sp>
          <p:nvSpPr>
            <p:cNvPr id="8696" name="Google Shape;8696;p5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57"/>
          <p:cNvGrpSpPr/>
          <p:nvPr/>
        </p:nvGrpSpPr>
        <p:grpSpPr>
          <a:xfrm>
            <a:off x="7007771" y="3351230"/>
            <a:ext cx="357387" cy="357005"/>
            <a:chOff x="7007771" y="3351230"/>
            <a:chExt cx="357387" cy="357005"/>
          </a:xfrm>
        </p:grpSpPr>
        <p:sp>
          <p:nvSpPr>
            <p:cNvPr id="8700" name="Google Shape;8700;p5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57"/>
          <p:cNvGrpSpPr/>
          <p:nvPr/>
        </p:nvGrpSpPr>
        <p:grpSpPr>
          <a:xfrm>
            <a:off x="5108729" y="3351230"/>
            <a:ext cx="357005" cy="357005"/>
            <a:chOff x="5108729" y="3351230"/>
            <a:chExt cx="357005" cy="357005"/>
          </a:xfrm>
        </p:grpSpPr>
        <p:sp>
          <p:nvSpPr>
            <p:cNvPr id="8706" name="Google Shape;8706;p5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57"/>
          <p:cNvGrpSpPr/>
          <p:nvPr/>
        </p:nvGrpSpPr>
        <p:grpSpPr>
          <a:xfrm>
            <a:off x="5583569" y="3351230"/>
            <a:ext cx="357419" cy="357005"/>
            <a:chOff x="5583569" y="3351230"/>
            <a:chExt cx="357419" cy="357005"/>
          </a:xfrm>
        </p:grpSpPr>
        <p:sp>
          <p:nvSpPr>
            <p:cNvPr id="8709" name="Google Shape;8709;p5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57"/>
          <p:cNvGrpSpPr/>
          <p:nvPr/>
        </p:nvGrpSpPr>
        <p:grpSpPr>
          <a:xfrm>
            <a:off x="7482229" y="3351230"/>
            <a:ext cx="357419" cy="357005"/>
            <a:chOff x="7482229" y="3351230"/>
            <a:chExt cx="357419" cy="357005"/>
          </a:xfrm>
        </p:grpSpPr>
        <p:sp>
          <p:nvSpPr>
            <p:cNvPr id="8712" name="Google Shape;8712;p5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57"/>
          <p:cNvGrpSpPr/>
          <p:nvPr/>
        </p:nvGrpSpPr>
        <p:grpSpPr>
          <a:xfrm>
            <a:off x="3764485" y="2890682"/>
            <a:ext cx="222874" cy="345737"/>
            <a:chOff x="3764485" y="2890682"/>
            <a:chExt cx="222874" cy="345737"/>
          </a:xfrm>
        </p:grpSpPr>
        <p:sp>
          <p:nvSpPr>
            <p:cNvPr id="8718" name="Google Shape;8718;p5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57"/>
          <p:cNvGrpSpPr/>
          <p:nvPr/>
        </p:nvGrpSpPr>
        <p:grpSpPr>
          <a:xfrm>
            <a:off x="2238616" y="2908131"/>
            <a:ext cx="422596" cy="310382"/>
            <a:chOff x="2278533" y="2937377"/>
            <a:chExt cx="346788" cy="254704"/>
          </a:xfrm>
        </p:grpSpPr>
        <p:sp>
          <p:nvSpPr>
            <p:cNvPr id="8722" name="Google Shape;8722;p5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4" name="Google Shape;8724;p5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57"/>
          <p:cNvGrpSpPr/>
          <p:nvPr/>
        </p:nvGrpSpPr>
        <p:grpSpPr>
          <a:xfrm>
            <a:off x="1836637" y="2891510"/>
            <a:ext cx="286152" cy="346438"/>
            <a:chOff x="1836637" y="2891510"/>
            <a:chExt cx="286152" cy="346438"/>
          </a:xfrm>
        </p:grpSpPr>
        <p:sp>
          <p:nvSpPr>
            <p:cNvPr id="8726" name="Google Shape;8726;p5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57"/>
          <p:cNvGrpSpPr/>
          <p:nvPr/>
        </p:nvGrpSpPr>
        <p:grpSpPr>
          <a:xfrm>
            <a:off x="5585861" y="2905929"/>
            <a:ext cx="379764" cy="337684"/>
            <a:chOff x="5585861" y="2905929"/>
            <a:chExt cx="379764" cy="337684"/>
          </a:xfrm>
        </p:grpSpPr>
        <p:sp>
          <p:nvSpPr>
            <p:cNvPr id="8730" name="Google Shape;8730;p5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7"/>
          <p:cNvGrpSpPr/>
          <p:nvPr/>
        </p:nvGrpSpPr>
        <p:grpSpPr>
          <a:xfrm>
            <a:off x="1327676" y="2910480"/>
            <a:ext cx="347934" cy="310024"/>
            <a:chOff x="1327676" y="2910480"/>
            <a:chExt cx="347934" cy="310024"/>
          </a:xfrm>
        </p:grpSpPr>
        <p:sp>
          <p:nvSpPr>
            <p:cNvPr id="8735" name="Google Shape;8735;p5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0" name="Google Shape;8740;p5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1" name="Google Shape;8741;p57"/>
          <p:cNvGrpSpPr/>
          <p:nvPr/>
        </p:nvGrpSpPr>
        <p:grpSpPr>
          <a:xfrm>
            <a:off x="2753401" y="2869564"/>
            <a:ext cx="382828" cy="358601"/>
            <a:chOff x="2753373" y="2902523"/>
            <a:chExt cx="347552" cy="325557"/>
          </a:xfrm>
        </p:grpSpPr>
        <p:sp>
          <p:nvSpPr>
            <p:cNvPr id="8742" name="Google Shape;8742;p5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57"/>
          <p:cNvGrpSpPr/>
          <p:nvPr/>
        </p:nvGrpSpPr>
        <p:grpSpPr>
          <a:xfrm>
            <a:off x="849016" y="2903255"/>
            <a:ext cx="356655" cy="335425"/>
            <a:chOff x="849016" y="2903255"/>
            <a:chExt cx="356655" cy="335425"/>
          </a:xfrm>
        </p:grpSpPr>
        <p:sp>
          <p:nvSpPr>
            <p:cNvPr id="8749" name="Google Shape;8749;p5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57"/>
          <p:cNvGrpSpPr/>
          <p:nvPr/>
        </p:nvGrpSpPr>
        <p:grpSpPr>
          <a:xfrm>
            <a:off x="4210933" y="2926777"/>
            <a:ext cx="280072" cy="275520"/>
            <a:chOff x="4210933" y="2926777"/>
            <a:chExt cx="280072" cy="275520"/>
          </a:xfrm>
        </p:grpSpPr>
        <p:sp>
          <p:nvSpPr>
            <p:cNvPr id="8761" name="Google Shape;8761;p5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57"/>
          <p:cNvGrpSpPr/>
          <p:nvPr/>
        </p:nvGrpSpPr>
        <p:grpSpPr>
          <a:xfrm>
            <a:off x="4667216" y="2915382"/>
            <a:ext cx="320273" cy="318395"/>
            <a:chOff x="4667216" y="2915382"/>
            <a:chExt cx="320273" cy="318395"/>
          </a:xfrm>
        </p:grpSpPr>
        <p:sp>
          <p:nvSpPr>
            <p:cNvPr id="8775" name="Google Shape;8775;p5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7"/>
          <p:cNvGrpSpPr/>
          <p:nvPr/>
        </p:nvGrpSpPr>
        <p:grpSpPr>
          <a:xfrm>
            <a:off x="5170480" y="2934639"/>
            <a:ext cx="261929" cy="280550"/>
            <a:chOff x="5170480" y="2934639"/>
            <a:chExt cx="261929" cy="280550"/>
          </a:xfrm>
        </p:grpSpPr>
        <p:sp>
          <p:nvSpPr>
            <p:cNvPr id="8780" name="Google Shape;8780;p5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57"/>
          <p:cNvGrpSpPr/>
          <p:nvPr/>
        </p:nvGrpSpPr>
        <p:grpSpPr>
          <a:xfrm>
            <a:off x="6069423" y="2891892"/>
            <a:ext cx="362321" cy="364231"/>
            <a:chOff x="6069423" y="2891892"/>
            <a:chExt cx="362321" cy="364231"/>
          </a:xfrm>
        </p:grpSpPr>
        <p:sp>
          <p:nvSpPr>
            <p:cNvPr id="8788" name="Google Shape;8788;p5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7"/>
          <p:cNvGrpSpPr/>
          <p:nvPr/>
        </p:nvGrpSpPr>
        <p:grpSpPr>
          <a:xfrm>
            <a:off x="6571955" y="2919170"/>
            <a:ext cx="308878" cy="311170"/>
            <a:chOff x="6571955" y="2919170"/>
            <a:chExt cx="308878" cy="311170"/>
          </a:xfrm>
        </p:grpSpPr>
        <p:sp>
          <p:nvSpPr>
            <p:cNvPr id="8795" name="Google Shape;8795;p5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57"/>
          <p:cNvGrpSpPr/>
          <p:nvPr/>
        </p:nvGrpSpPr>
        <p:grpSpPr>
          <a:xfrm>
            <a:off x="7500054" y="2934735"/>
            <a:ext cx="350576" cy="280454"/>
            <a:chOff x="7500054" y="2934735"/>
            <a:chExt cx="350576" cy="280454"/>
          </a:xfrm>
        </p:grpSpPr>
        <p:sp>
          <p:nvSpPr>
            <p:cNvPr id="8806" name="Google Shape;8806;p5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57"/>
          <p:cNvGrpSpPr/>
          <p:nvPr/>
        </p:nvGrpSpPr>
        <p:grpSpPr>
          <a:xfrm>
            <a:off x="7024430" y="2874662"/>
            <a:ext cx="332012" cy="355454"/>
            <a:chOff x="7055134" y="2919170"/>
            <a:chExt cx="290321" cy="310820"/>
          </a:xfrm>
        </p:grpSpPr>
        <p:sp>
          <p:nvSpPr>
            <p:cNvPr id="8815" name="Google Shape;8815;p5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57"/>
          <p:cNvGrpSpPr/>
          <p:nvPr/>
        </p:nvGrpSpPr>
        <p:grpSpPr>
          <a:xfrm>
            <a:off x="7985143" y="2900613"/>
            <a:ext cx="330109" cy="347552"/>
            <a:chOff x="7985143" y="2900613"/>
            <a:chExt cx="330109" cy="347552"/>
          </a:xfrm>
        </p:grpSpPr>
        <p:sp>
          <p:nvSpPr>
            <p:cNvPr id="8830" name="Google Shape;8830;p5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7"/>
          <p:cNvGrpSpPr/>
          <p:nvPr/>
        </p:nvGrpSpPr>
        <p:grpSpPr>
          <a:xfrm>
            <a:off x="7990840" y="2435226"/>
            <a:ext cx="354363" cy="353631"/>
            <a:chOff x="7990840" y="2435226"/>
            <a:chExt cx="354363" cy="353631"/>
          </a:xfrm>
        </p:grpSpPr>
        <p:sp>
          <p:nvSpPr>
            <p:cNvPr id="8839" name="Google Shape;8839;p5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7"/>
          <p:cNvGrpSpPr/>
          <p:nvPr/>
        </p:nvGrpSpPr>
        <p:grpSpPr>
          <a:xfrm>
            <a:off x="1817317" y="2480330"/>
            <a:ext cx="350958" cy="263043"/>
            <a:chOff x="1817317" y="2480330"/>
            <a:chExt cx="350958" cy="263043"/>
          </a:xfrm>
        </p:grpSpPr>
        <p:sp>
          <p:nvSpPr>
            <p:cNvPr id="8843" name="Google Shape;8843;p5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7"/>
          <p:cNvGrpSpPr/>
          <p:nvPr/>
        </p:nvGrpSpPr>
        <p:grpSpPr>
          <a:xfrm>
            <a:off x="1341727" y="2483349"/>
            <a:ext cx="419913" cy="308109"/>
            <a:chOff x="1341727" y="2483349"/>
            <a:chExt cx="419913" cy="308109"/>
          </a:xfrm>
        </p:grpSpPr>
        <p:sp>
          <p:nvSpPr>
            <p:cNvPr id="8849" name="Google Shape;8849;p5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7"/>
          <p:cNvGrpSpPr/>
          <p:nvPr/>
        </p:nvGrpSpPr>
        <p:grpSpPr>
          <a:xfrm>
            <a:off x="854332" y="2447736"/>
            <a:ext cx="376358" cy="330109"/>
            <a:chOff x="854332" y="2447736"/>
            <a:chExt cx="376358" cy="330109"/>
          </a:xfrm>
        </p:grpSpPr>
        <p:sp>
          <p:nvSpPr>
            <p:cNvPr id="8853" name="Google Shape;8853;p5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7"/>
          <p:cNvGrpSpPr/>
          <p:nvPr/>
        </p:nvGrpSpPr>
        <p:grpSpPr>
          <a:xfrm>
            <a:off x="4206763" y="2450951"/>
            <a:ext cx="322151" cy="322374"/>
            <a:chOff x="4206763" y="2450951"/>
            <a:chExt cx="322151" cy="322374"/>
          </a:xfrm>
        </p:grpSpPr>
        <p:sp>
          <p:nvSpPr>
            <p:cNvPr id="8862" name="Google Shape;8862;p5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7"/>
          <p:cNvGrpSpPr/>
          <p:nvPr/>
        </p:nvGrpSpPr>
        <p:grpSpPr>
          <a:xfrm>
            <a:off x="7528096" y="2450059"/>
            <a:ext cx="327976" cy="324316"/>
            <a:chOff x="7528096" y="2450059"/>
            <a:chExt cx="327976" cy="324316"/>
          </a:xfrm>
        </p:grpSpPr>
        <p:sp>
          <p:nvSpPr>
            <p:cNvPr id="8865" name="Google Shape;8865;p5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7"/>
          <p:cNvGrpSpPr/>
          <p:nvPr/>
        </p:nvGrpSpPr>
        <p:grpSpPr>
          <a:xfrm>
            <a:off x="7077129" y="2512542"/>
            <a:ext cx="282364" cy="198619"/>
            <a:chOff x="7077129" y="2512542"/>
            <a:chExt cx="282364" cy="198619"/>
          </a:xfrm>
        </p:grpSpPr>
        <p:sp>
          <p:nvSpPr>
            <p:cNvPr id="8871" name="Google Shape;8871;p5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7"/>
          <p:cNvGrpSpPr/>
          <p:nvPr/>
        </p:nvGrpSpPr>
        <p:grpSpPr>
          <a:xfrm>
            <a:off x="3725461" y="2444712"/>
            <a:ext cx="334279" cy="334661"/>
            <a:chOff x="3725461" y="2444712"/>
            <a:chExt cx="334279" cy="334661"/>
          </a:xfrm>
        </p:grpSpPr>
        <p:sp>
          <p:nvSpPr>
            <p:cNvPr id="8878" name="Google Shape;8878;p5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57"/>
          <p:cNvGrpSpPr/>
          <p:nvPr/>
        </p:nvGrpSpPr>
        <p:grpSpPr>
          <a:xfrm>
            <a:off x="6577238" y="2457221"/>
            <a:ext cx="332019" cy="310788"/>
            <a:chOff x="6577238" y="2457221"/>
            <a:chExt cx="332019" cy="310788"/>
          </a:xfrm>
        </p:grpSpPr>
        <p:sp>
          <p:nvSpPr>
            <p:cNvPr id="8886" name="Google Shape;8886;p5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7"/>
          <p:cNvGrpSpPr/>
          <p:nvPr/>
        </p:nvGrpSpPr>
        <p:grpSpPr>
          <a:xfrm>
            <a:off x="2818561" y="2439778"/>
            <a:ext cx="247892" cy="346024"/>
            <a:chOff x="2818561" y="2439778"/>
            <a:chExt cx="247892" cy="346024"/>
          </a:xfrm>
        </p:grpSpPr>
        <p:sp>
          <p:nvSpPr>
            <p:cNvPr id="8893" name="Google Shape;8893;p5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57"/>
          <p:cNvGrpSpPr/>
          <p:nvPr/>
        </p:nvGrpSpPr>
        <p:grpSpPr>
          <a:xfrm>
            <a:off x="3207778" y="2474632"/>
            <a:ext cx="419933" cy="275170"/>
            <a:chOff x="3207778" y="2474632"/>
            <a:chExt cx="419933" cy="275170"/>
          </a:xfrm>
        </p:grpSpPr>
        <p:sp>
          <p:nvSpPr>
            <p:cNvPr id="8906" name="Google Shape;8906;p5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7"/>
          <p:cNvGrpSpPr/>
          <p:nvPr/>
        </p:nvGrpSpPr>
        <p:grpSpPr>
          <a:xfrm>
            <a:off x="6099375" y="2456075"/>
            <a:ext cx="337684" cy="314194"/>
            <a:chOff x="6099375" y="2456075"/>
            <a:chExt cx="337684" cy="314194"/>
          </a:xfrm>
        </p:grpSpPr>
        <p:sp>
          <p:nvSpPr>
            <p:cNvPr id="8921" name="Google Shape;8921;p5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57"/>
          <p:cNvGrpSpPr/>
          <p:nvPr/>
        </p:nvGrpSpPr>
        <p:grpSpPr>
          <a:xfrm>
            <a:off x="2312623" y="2468584"/>
            <a:ext cx="312698" cy="286534"/>
            <a:chOff x="2312623" y="2468584"/>
            <a:chExt cx="312698" cy="286534"/>
          </a:xfrm>
        </p:grpSpPr>
        <p:sp>
          <p:nvSpPr>
            <p:cNvPr id="8924" name="Google Shape;8924;p5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7"/>
          <p:cNvGrpSpPr/>
          <p:nvPr/>
        </p:nvGrpSpPr>
        <p:grpSpPr>
          <a:xfrm>
            <a:off x="5618805" y="2440924"/>
            <a:ext cx="345292" cy="342618"/>
            <a:chOff x="5618805" y="2440924"/>
            <a:chExt cx="345292" cy="342618"/>
          </a:xfrm>
        </p:grpSpPr>
        <p:sp>
          <p:nvSpPr>
            <p:cNvPr id="8928" name="Google Shape;8928;p5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57"/>
          <p:cNvGrpSpPr/>
          <p:nvPr/>
        </p:nvGrpSpPr>
        <p:grpSpPr>
          <a:xfrm>
            <a:off x="4653179" y="2446590"/>
            <a:ext cx="377886" cy="331255"/>
            <a:chOff x="4653179" y="2446590"/>
            <a:chExt cx="377886" cy="331255"/>
          </a:xfrm>
        </p:grpSpPr>
        <p:sp>
          <p:nvSpPr>
            <p:cNvPr id="8934" name="Google Shape;8934;p5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7"/>
          <p:cNvGrpSpPr/>
          <p:nvPr/>
        </p:nvGrpSpPr>
        <p:grpSpPr>
          <a:xfrm>
            <a:off x="5184517" y="2459481"/>
            <a:ext cx="252062" cy="305122"/>
            <a:chOff x="5184517" y="2459481"/>
            <a:chExt cx="252062" cy="305122"/>
          </a:xfrm>
        </p:grpSpPr>
        <p:sp>
          <p:nvSpPr>
            <p:cNvPr id="8939" name="Google Shape;8939;p5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5" name="Google Shape;8945;p5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6" name="Google Shape;8946;p57"/>
          <p:cNvGrpSpPr/>
          <p:nvPr/>
        </p:nvGrpSpPr>
        <p:grpSpPr>
          <a:xfrm>
            <a:off x="6155459" y="1969108"/>
            <a:ext cx="249770" cy="363849"/>
            <a:chOff x="6155459" y="1969108"/>
            <a:chExt cx="249770" cy="363849"/>
          </a:xfrm>
        </p:grpSpPr>
        <p:sp>
          <p:nvSpPr>
            <p:cNvPr id="8947" name="Google Shape;8947;p5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7"/>
          <p:cNvGrpSpPr/>
          <p:nvPr/>
        </p:nvGrpSpPr>
        <p:grpSpPr>
          <a:xfrm>
            <a:off x="2280029" y="1970604"/>
            <a:ext cx="353631" cy="354395"/>
            <a:chOff x="2280029" y="1970604"/>
            <a:chExt cx="353631" cy="354395"/>
          </a:xfrm>
        </p:grpSpPr>
        <p:sp>
          <p:nvSpPr>
            <p:cNvPr id="8957" name="Google Shape;8957;p5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7"/>
          <p:cNvGrpSpPr/>
          <p:nvPr/>
        </p:nvGrpSpPr>
        <p:grpSpPr>
          <a:xfrm>
            <a:off x="8065100" y="2000174"/>
            <a:ext cx="255086" cy="301685"/>
            <a:chOff x="8065100" y="2000174"/>
            <a:chExt cx="255086" cy="301685"/>
          </a:xfrm>
        </p:grpSpPr>
        <p:sp>
          <p:nvSpPr>
            <p:cNvPr id="8962" name="Google Shape;8962;p5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57"/>
          <p:cNvGrpSpPr/>
          <p:nvPr/>
        </p:nvGrpSpPr>
        <p:grpSpPr>
          <a:xfrm>
            <a:off x="6633705" y="1969108"/>
            <a:ext cx="249420" cy="363849"/>
            <a:chOff x="6633705" y="1969108"/>
            <a:chExt cx="249420" cy="363849"/>
          </a:xfrm>
        </p:grpSpPr>
        <p:sp>
          <p:nvSpPr>
            <p:cNvPr id="8967" name="Google Shape;8967;p5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57"/>
          <p:cNvGrpSpPr/>
          <p:nvPr/>
        </p:nvGrpSpPr>
        <p:grpSpPr>
          <a:xfrm>
            <a:off x="5211031" y="1969108"/>
            <a:ext cx="226661" cy="363467"/>
            <a:chOff x="5211031" y="1969108"/>
            <a:chExt cx="226661" cy="363467"/>
          </a:xfrm>
        </p:grpSpPr>
        <p:sp>
          <p:nvSpPr>
            <p:cNvPr id="8976" name="Google Shape;8976;p5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7"/>
          <p:cNvGrpSpPr/>
          <p:nvPr/>
        </p:nvGrpSpPr>
        <p:grpSpPr>
          <a:xfrm>
            <a:off x="3712952" y="1970604"/>
            <a:ext cx="354363" cy="354395"/>
            <a:chOff x="3712952" y="1970604"/>
            <a:chExt cx="354363" cy="354395"/>
          </a:xfrm>
        </p:grpSpPr>
        <p:sp>
          <p:nvSpPr>
            <p:cNvPr id="8979" name="Google Shape;8979;p5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57"/>
          <p:cNvGrpSpPr/>
          <p:nvPr/>
        </p:nvGrpSpPr>
        <p:grpSpPr>
          <a:xfrm>
            <a:off x="3235438" y="1970604"/>
            <a:ext cx="354363" cy="354745"/>
            <a:chOff x="3235438" y="1970604"/>
            <a:chExt cx="354363" cy="354745"/>
          </a:xfrm>
        </p:grpSpPr>
        <p:sp>
          <p:nvSpPr>
            <p:cNvPr id="8989" name="Google Shape;8989;p5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7"/>
          <p:cNvGrpSpPr/>
          <p:nvPr/>
        </p:nvGrpSpPr>
        <p:grpSpPr>
          <a:xfrm>
            <a:off x="1329585" y="1989925"/>
            <a:ext cx="341472" cy="335074"/>
            <a:chOff x="1329585" y="1989925"/>
            <a:chExt cx="341472" cy="335074"/>
          </a:xfrm>
        </p:grpSpPr>
        <p:sp>
          <p:nvSpPr>
            <p:cNvPr id="9003" name="Google Shape;9003;p5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57"/>
          <p:cNvGrpSpPr/>
          <p:nvPr/>
        </p:nvGrpSpPr>
        <p:grpSpPr>
          <a:xfrm>
            <a:off x="5591871" y="1989906"/>
            <a:ext cx="416649" cy="325597"/>
            <a:chOff x="5626763" y="2013829"/>
            <a:chExt cx="351722" cy="274788"/>
          </a:xfrm>
        </p:grpSpPr>
        <p:sp>
          <p:nvSpPr>
            <p:cNvPr id="9007" name="Google Shape;9007;p5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7"/>
          <p:cNvGrpSpPr/>
          <p:nvPr/>
        </p:nvGrpSpPr>
        <p:grpSpPr>
          <a:xfrm>
            <a:off x="7576605" y="1983877"/>
            <a:ext cx="276698" cy="333133"/>
            <a:chOff x="7576605" y="1983877"/>
            <a:chExt cx="276698" cy="333133"/>
          </a:xfrm>
        </p:grpSpPr>
        <p:sp>
          <p:nvSpPr>
            <p:cNvPr id="9018" name="Google Shape;9018;p5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7"/>
          <p:cNvGrpSpPr/>
          <p:nvPr/>
        </p:nvGrpSpPr>
        <p:grpSpPr>
          <a:xfrm>
            <a:off x="853568" y="1975538"/>
            <a:ext cx="337334" cy="353599"/>
            <a:chOff x="853568" y="1975538"/>
            <a:chExt cx="337334" cy="353599"/>
          </a:xfrm>
        </p:grpSpPr>
        <p:sp>
          <p:nvSpPr>
            <p:cNvPr id="9021" name="Google Shape;9021;p5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7"/>
          <p:cNvGrpSpPr/>
          <p:nvPr/>
        </p:nvGrpSpPr>
        <p:grpSpPr>
          <a:xfrm>
            <a:off x="2770052" y="2009628"/>
            <a:ext cx="327085" cy="277080"/>
            <a:chOff x="2770052" y="2009628"/>
            <a:chExt cx="327085" cy="277080"/>
          </a:xfrm>
        </p:grpSpPr>
        <p:sp>
          <p:nvSpPr>
            <p:cNvPr id="9026" name="Google Shape;9026;p5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8" name="Google Shape;9028;p5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9" name="Google Shape;9029;p57"/>
          <p:cNvGrpSpPr/>
          <p:nvPr/>
        </p:nvGrpSpPr>
        <p:grpSpPr>
          <a:xfrm>
            <a:off x="4195399" y="1970604"/>
            <a:ext cx="344878" cy="343573"/>
            <a:chOff x="4195399" y="1970604"/>
            <a:chExt cx="344878" cy="343573"/>
          </a:xfrm>
        </p:grpSpPr>
        <p:sp>
          <p:nvSpPr>
            <p:cNvPr id="9030" name="Google Shape;9030;p5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57"/>
          <p:cNvGrpSpPr/>
          <p:nvPr/>
        </p:nvGrpSpPr>
        <p:grpSpPr>
          <a:xfrm>
            <a:off x="4674791" y="1977447"/>
            <a:ext cx="344528" cy="344114"/>
            <a:chOff x="4674791" y="1977447"/>
            <a:chExt cx="344528" cy="344114"/>
          </a:xfrm>
        </p:grpSpPr>
        <p:sp>
          <p:nvSpPr>
            <p:cNvPr id="9035" name="Google Shape;9035;p5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57"/>
          <p:cNvGrpSpPr/>
          <p:nvPr/>
        </p:nvGrpSpPr>
        <p:grpSpPr>
          <a:xfrm>
            <a:off x="6083810" y="1547297"/>
            <a:ext cx="382819" cy="310788"/>
            <a:chOff x="6083810" y="1547297"/>
            <a:chExt cx="382819" cy="310788"/>
          </a:xfrm>
        </p:grpSpPr>
        <p:sp>
          <p:nvSpPr>
            <p:cNvPr id="9062" name="Google Shape;9062;p5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57"/>
          <p:cNvGrpSpPr/>
          <p:nvPr/>
        </p:nvGrpSpPr>
        <p:grpSpPr>
          <a:xfrm>
            <a:off x="6558300" y="1538193"/>
            <a:ext cx="382788" cy="328613"/>
            <a:chOff x="6558300" y="1538193"/>
            <a:chExt cx="382788" cy="328613"/>
          </a:xfrm>
        </p:grpSpPr>
        <p:sp>
          <p:nvSpPr>
            <p:cNvPr id="9081" name="Google Shape;9081;p5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7"/>
          <p:cNvGrpSpPr/>
          <p:nvPr/>
        </p:nvGrpSpPr>
        <p:grpSpPr>
          <a:xfrm>
            <a:off x="5194002" y="1511297"/>
            <a:ext cx="259605" cy="346024"/>
            <a:chOff x="5194002" y="1511297"/>
            <a:chExt cx="259605" cy="346024"/>
          </a:xfrm>
        </p:grpSpPr>
        <p:sp>
          <p:nvSpPr>
            <p:cNvPr id="9084" name="Google Shape;9084;p5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57"/>
          <p:cNvGrpSpPr/>
          <p:nvPr/>
        </p:nvGrpSpPr>
        <p:grpSpPr>
          <a:xfrm>
            <a:off x="1394741" y="1512061"/>
            <a:ext cx="252444" cy="351722"/>
            <a:chOff x="1394741" y="1512061"/>
            <a:chExt cx="252444" cy="351722"/>
          </a:xfrm>
        </p:grpSpPr>
        <p:sp>
          <p:nvSpPr>
            <p:cNvPr id="9089" name="Google Shape;9089;p5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57"/>
          <p:cNvGrpSpPr/>
          <p:nvPr/>
        </p:nvGrpSpPr>
        <p:grpSpPr>
          <a:xfrm>
            <a:off x="855096" y="1504485"/>
            <a:ext cx="380910" cy="339594"/>
            <a:chOff x="855096" y="1504485"/>
            <a:chExt cx="380910" cy="339594"/>
          </a:xfrm>
        </p:grpSpPr>
        <p:sp>
          <p:nvSpPr>
            <p:cNvPr id="9107" name="Google Shape;9107;p5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7"/>
          <p:cNvGrpSpPr/>
          <p:nvPr/>
        </p:nvGrpSpPr>
        <p:grpSpPr>
          <a:xfrm>
            <a:off x="1819576" y="1511679"/>
            <a:ext cx="352103" cy="352103"/>
            <a:chOff x="1819576" y="1511679"/>
            <a:chExt cx="352103" cy="352103"/>
          </a:xfrm>
        </p:grpSpPr>
        <p:sp>
          <p:nvSpPr>
            <p:cNvPr id="9113" name="Google Shape;9113;p5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7"/>
          <p:cNvGrpSpPr/>
          <p:nvPr/>
        </p:nvGrpSpPr>
        <p:grpSpPr>
          <a:xfrm>
            <a:off x="5621097" y="1500761"/>
            <a:ext cx="371424" cy="355446"/>
            <a:chOff x="5621097" y="1500761"/>
            <a:chExt cx="371424" cy="355446"/>
          </a:xfrm>
        </p:grpSpPr>
        <p:sp>
          <p:nvSpPr>
            <p:cNvPr id="9118" name="Google Shape;9118;p5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57"/>
          <p:cNvGrpSpPr/>
          <p:nvPr/>
        </p:nvGrpSpPr>
        <p:grpSpPr>
          <a:xfrm>
            <a:off x="4670239" y="1541599"/>
            <a:ext cx="359679" cy="321833"/>
            <a:chOff x="4670239" y="1541599"/>
            <a:chExt cx="359679" cy="321833"/>
          </a:xfrm>
        </p:grpSpPr>
        <p:sp>
          <p:nvSpPr>
            <p:cNvPr id="9121" name="Google Shape;9121;p5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57"/>
          <p:cNvGrpSpPr/>
          <p:nvPr/>
        </p:nvGrpSpPr>
        <p:grpSpPr>
          <a:xfrm>
            <a:off x="4212429" y="1502385"/>
            <a:ext cx="321037" cy="353822"/>
            <a:chOff x="4212429" y="1502385"/>
            <a:chExt cx="321037" cy="353822"/>
          </a:xfrm>
        </p:grpSpPr>
        <p:sp>
          <p:nvSpPr>
            <p:cNvPr id="9127" name="Google Shape;9127;p5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57"/>
          <p:cNvGrpSpPr/>
          <p:nvPr/>
        </p:nvGrpSpPr>
        <p:grpSpPr>
          <a:xfrm>
            <a:off x="2302788" y="1505981"/>
            <a:ext cx="336188" cy="335425"/>
            <a:chOff x="2302788" y="1505981"/>
            <a:chExt cx="336188" cy="335425"/>
          </a:xfrm>
        </p:grpSpPr>
        <p:sp>
          <p:nvSpPr>
            <p:cNvPr id="9132" name="Google Shape;9132;p5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57"/>
          <p:cNvGrpSpPr/>
          <p:nvPr/>
        </p:nvGrpSpPr>
        <p:grpSpPr>
          <a:xfrm>
            <a:off x="2780301" y="1521896"/>
            <a:ext cx="333133" cy="321037"/>
            <a:chOff x="2780301" y="1521896"/>
            <a:chExt cx="333133" cy="321037"/>
          </a:xfrm>
        </p:grpSpPr>
        <p:sp>
          <p:nvSpPr>
            <p:cNvPr id="9150" name="Google Shape;9150;p5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0" name="Google Shape;9170;p5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57"/>
          <p:cNvGrpSpPr/>
          <p:nvPr/>
        </p:nvGrpSpPr>
        <p:grpSpPr>
          <a:xfrm>
            <a:off x="3316159" y="1515085"/>
            <a:ext cx="211892" cy="339594"/>
            <a:chOff x="3316159" y="1515085"/>
            <a:chExt cx="211892" cy="339594"/>
          </a:xfrm>
        </p:grpSpPr>
        <p:sp>
          <p:nvSpPr>
            <p:cNvPr id="9174" name="Google Shape;9174;p5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57"/>
          <p:cNvGrpSpPr/>
          <p:nvPr/>
        </p:nvGrpSpPr>
        <p:grpSpPr>
          <a:xfrm>
            <a:off x="3716358" y="1544655"/>
            <a:ext cx="361971" cy="314958"/>
            <a:chOff x="3716358" y="1544655"/>
            <a:chExt cx="361971" cy="314958"/>
          </a:xfrm>
        </p:grpSpPr>
        <p:sp>
          <p:nvSpPr>
            <p:cNvPr id="9181" name="Google Shape;9181;p5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57"/>
            <p:cNvGrpSpPr/>
            <p:nvPr/>
          </p:nvGrpSpPr>
          <p:grpSpPr>
            <a:xfrm>
              <a:off x="3716358" y="1544655"/>
              <a:ext cx="361971" cy="314958"/>
              <a:chOff x="3716358" y="1544655"/>
              <a:chExt cx="361971" cy="314958"/>
            </a:xfrm>
          </p:grpSpPr>
          <p:sp>
            <p:nvSpPr>
              <p:cNvPr id="9187" name="Google Shape;9187;p5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2" name="Google Shape;9192;p57"/>
          <p:cNvGrpSpPr/>
          <p:nvPr/>
        </p:nvGrpSpPr>
        <p:grpSpPr>
          <a:xfrm>
            <a:off x="7011924" y="1557552"/>
            <a:ext cx="499533" cy="305136"/>
            <a:chOff x="7009649" y="1541981"/>
            <a:chExt cx="524940" cy="320655"/>
          </a:xfrm>
        </p:grpSpPr>
        <p:sp>
          <p:nvSpPr>
            <p:cNvPr id="9193" name="Google Shape;9193;p5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57"/>
          <p:cNvGrpSpPr/>
          <p:nvPr/>
        </p:nvGrpSpPr>
        <p:grpSpPr>
          <a:xfrm>
            <a:off x="8034034" y="1518109"/>
            <a:ext cx="282746" cy="340358"/>
            <a:chOff x="8034034" y="1518109"/>
            <a:chExt cx="282746" cy="340358"/>
          </a:xfrm>
        </p:grpSpPr>
        <p:sp>
          <p:nvSpPr>
            <p:cNvPr id="9202" name="Google Shape;9202;p5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57"/>
          <p:cNvGrpSpPr/>
          <p:nvPr/>
        </p:nvGrpSpPr>
        <p:grpSpPr>
          <a:xfrm>
            <a:off x="7582302" y="1499934"/>
            <a:ext cx="369133" cy="360411"/>
            <a:chOff x="7582302" y="1499934"/>
            <a:chExt cx="369133" cy="360411"/>
          </a:xfrm>
        </p:grpSpPr>
        <p:sp>
          <p:nvSpPr>
            <p:cNvPr id="9207" name="Google Shape;9207;p5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5" name="Shape 9215"/>
        <p:cNvGrpSpPr/>
        <p:nvPr/>
      </p:nvGrpSpPr>
      <p:grpSpPr>
        <a:xfrm>
          <a:off x="0" y="0"/>
          <a:ext cx="0" cy="0"/>
          <a:chOff x="0" y="0"/>
          <a:chExt cx="0" cy="0"/>
        </a:xfrm>
      </p:grpSpPr>
      <p:pic>
        <p:nvPicPr>
          <p:cNvPr id="9216" name="Google Shape;9216;p5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rt portfolio by Slidesgo">
  <a:themeElements>
    <a:clrScheme name="Simple Light">
      <a:dk1>
        <a:srgbClr val="434343"/>
      </a:dk1>
      <a:lt1>
        <a:srgbClr val="999999"/>
      </a:lt1>
      <a:dk2>
        <a:srgbClr val="F3F3F3"/>
      </a:dk2>
      <a:lt2>
        <a:srgbClr val="E4DDDE"/>
      </a:lt2>
      <a:accent1>
        <a:srgbClr val="BC8888"/>
      </a:accent1>
      <a:accent2>
        <a:srgbClr val="E07273"/>
      </a:accent2>
      <a:accent3>
        <a:srgbClr val="434343"/>
      </a:accent3>
      <a:accent4>
        <a:srgbClr val="999999"/>
      </a:accent4>
      <a:accent5>
        <a:srgbClr val="F3F3F3"/>
      </a:accent5>
      <a:accent6>
        <a:srgbClr val="E4DDDE"/>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