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6" r:id="rId4"/>
    <p:sldMasterId id="214748366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10692000" cx="7560000"/>
  <p:notesSz cx="6858000" cy="9144000"/>
  <p:embeddedFontLs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Anaheim"/>
      <p:regular r:id="rId63"/>
    </p:embeddedFont>
    <p:embeddedFont>
      <p:font typeface="Arvo"/>
      <p:regular r:id="rId64"/>
      <p:bold r:id="rId65"/>
      <p:italic r:id="rId66"/>
      <p:boldItalic r:id="rId67"/>
    </p:embeddedFont>
    <p:embeddedFont>
      <p:font typeface="Manrope"/>
      <p:regular r:id="rId68"/>
      <p:bold r:id="rId69"/>
    </p:embeddedFont>
    <p:embeddedFont>
      <p:font typeface="Manrope Medium"/>
      <p:regular r:id="rId70"/>
      <p:bold r:id="rId71"/>
    </p:embeddedFont>
    <p:embeddedFont>
      <p:font typeface="Proxima Nova Semibold"/>
      <p:regular r:id="rId72"/>
      <p:bold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9340A9D-6ACF-48C6-9A8D-C68E05DAD25A}">
  <a:tblStyle styleId="{F9340A9D-6ACF-48C6-9A8D-C68E05DAD25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fntdata"/><Relationship Id="rId72" Type="http://schemas.openxmlformats.org/officeDocument/2006/relationships/font" Target="fonts/ProximaNovaSemibold-regular.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ProximaNovaSemibold-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ManropeMedium-bold.fntdata"/><Relationship Id="rId70" Type="http://schemas.openxmlformats.org/officeDocument/2006/relationships/font" Target="fonts/ManropeMedium-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4.xml"/><Relationship Id="rId64" Type="http://schemas.openxmlformats.org/officeDocument/2006/relationships/font" Target="fonts/Arvo-regular.fntdata"/><Relationship Id="rId63" Type="http://schemas.openxmlformats.org/officeDocument/2006/relationships/font" Target="fonts/Anaheim-regular.fntdata"/><Relationship Id="rId22" Type="http://schemas.openxmlformats.org/officeDocument/2006/relationships/slide" Target="slides/slide16.xml"/><Relationship Id="rId66" Type="http://schemas.openxmlformats.org/officeDocument/2006/relationships/font" Target="fonts/Arvo-italic.fntdata"/><Relationship Id="rId21" Type="http://schemas.openxmlformats.org/officeDocument/2006/relationships/slide" Target="slides/slide15.xml"/><Relationship Id="rId65" Type="http://schemas.openxmlformats.org/officeDocument/2006/relationships/font" Target="fonts/Arvo-bold.fntdata"/><Relationship Id="rId24" Type="http://schemas.openxmlformats.org/officeDocument/2006/relationships/slide" Target="slides/slide18.xml"/><Relationship Id="rId68" Type="http://schemas.openxmlformats.org/officeDocument/2006/relationships/font" Target="fonts/Manrope-regular.fntdata"/><Relationship Id="rId23" Type="http://schemas.openxmlformats.org/officeDocument/2006/relationships/slide" Target="slides/slide17.xml"/><Relationship Id="rId67" Type="http://schemas.openxmlformats.org/officeDocument/2006/relationships/font" Target="fonts/Arvo-boldItalic.fntdata"/><Relationship Id="rId60" Type="http://schemas.openxmlformats.org/officeDocument/2006/relationships/font" Target="fonts/RobotoMedium-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Manrope-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RobotoMedium-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RobotoMedium-italic.fntdata"/><Relationship Id="rId14" Type="http://schemas.openxmlformats.org/officeDocument/2006/relationships/slide" Target="slides/slide8.xml"/><Relationship Id="rId58" Type="http://schemas.openxmlformats.org/officeDocument/2006/relationships/font" Target="fonts/Roboto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 name="Shape 73"/>
        <p:cNvGrpSpPr/>
        <p:nvPr/>
      </p:nvGrpSpPr>
      <p:grpSpPr>
        <a:xfrm>
          <a:off x="0" y="0"/>
          <a:ext cx="0" cy="0"/>
          <a:chOff x="0" y="0"/>
          <a:chExt cx="0" cy="0"/>
        </a:xfrm>
      </p:grpSpPr>
      <p:sp>
        <p:nvSpPr>
          <p:cNvPr id="74" name="Google Shape;74;g1d0def8aad0_0_0:notes"/>
          <p:cNvSpPr/>
          <p:nvPr>
            <p:ph idx="2" type="sldImg"/>
          </p:nvPr>
        </p:nvSpPr>
        <p:spPr>
          <a:xfrm>
            <a:off x="2217048"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75" name="Google Shape;75;g1d0def8aad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1d0ee50f41f_0_2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1d0ee50f41f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 name="Shape 319"/>
        <p:cNvGrpSpPr/>
        <p:nvPr/>
      </p:nvGrpSpPr>
      <p:grpSpPr>
        <a:xfrm>
          <a:off x="0" y="0"/>
          <a:ext cx="0" cy="0"/>
          <a:chOff x="0" y="0"/>
          <a:chExt cx="0" cy="0"/>
        </a:xfrm>
      </p:grpSpPr>
      <p:sp>
        <p:nvSpPr>
          <p:cNvPr id="320" name="Google Shape;320;g1d0ee50f41f_0_3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321" name="Google Shape;321;g1d0ee50f41f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 name="Shape 383"/>
        <p:cNvGrpSpPr/>
        <p:nvPr/>
      </p:nvGrpSpPr>
      <p:grpSpPr>
        <a:xfrm>
          <a:off x="0" y="0"/>
          <a:ext cx="0" cy="0"/>
          <a:chOff x="0" y="0"/>
          <a:chExt cx="0" cy="0"/>
        </a:xfrm>
      </p:grpSpPr>
      <p:sp>
        <p:nvSpPr>
          <p:cNvPr id="384" name="Google Shape;384;g1d0ee50f41f_0_3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385" name="Google Shape;385;g1d0ee50f41f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1d0ee50f41f_0_4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1d0ee50f41f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g1d0ee50f41f_0_4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g1d0ee50f41f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1d0ee50f41f_0_4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1d0ee50f41f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g1d0ee50f41f_0_5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76" name="Google Shape;476;g1d0ee50f41f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 name="Shape 534"/>
        <p:cNvGrpSpPr/>
        <p:nvPr/>
      </p:nvGrpSpPr>
      <p:grpSpPr>
        <a:xfrm>
          <a:off x="0" y="0"/>
          <a:ext cx="0" cy="0"/>
          <a:chOff x="0" y="0"/>
          <a:chExt cx="0" cy="0"/>
        </a:xfrm>
      </p:grpSpPr>
      <p:sp>
        <p:nvSpPr>
          <p:cNvPr id="535" name="Google Shape;535;g1d0ee50f41f_0_5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536" name="Google Shape;536;g1d0ee50f41f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 name="Shape 557"/>
        <p:cNvGrpSpPr/>
        <p:nvPr/>
      </p:nvGrpSpPr>
      <p:grpSpPr>
        <a:xfrm>
          <a:off x="0" y="0"/>
          <a:ext cx="0" cy="0"/>
          <a:chOff x="0" y="0"/>
          <a:chExt cx="0" cy="0"/>
        </a:xfrm>
      </p:grpSpPr>
      <p:sp>
        <p:nvSpPr>
          <p:cNvPr id="558" name="Google Shape;558;g1d0ee50f41f_0_5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559" name="Google Shape;559;g1d0ee50f41f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3" name="Shape 583"/>
        <p:cNvGrpSpPr/>
        <p:nvPr/>
      </p:nvGrpSpPr>
      <p:grpSpPr>
        <a:xfrm>
          <a:off x="0" y="0"/>
          <a:ext cx="0" cy="0"/>
          <a:chOff x="0" y="0"/>
          <a:chExt cx="0" cy="0"/>
        </a:xfrm>
      </p:grpSpPr>
      <p:sp>
        <p:nvSpPr>
          <p:cNvPr id="584" name="Google Shape;584;g1d0ee50f41f_0_6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585" name="Google Shape;585;g1d0ee50f41f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 name="Shape 96"/>
        <p:cNvGrpSpPr/>
        <p:nvPr/>
      </p:nvGrpSpPr>
      <p:grpSpPr>
        <a:xfrm>
          <a:off x="0" y="0"/>
          <a:ext cx="0" cy="0"/>
          <a:chOff x="0" y="0"/>
          <a:chExt cx="0" cy="0"/>
        </a:xfrm>
      </p:grpSpPr>
      <p:sp>
        <p:nvSpPr>
          <p:cNvPr id="97" name="Google Shape;97;ge5a24a6424_1_10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98" name="Google Shape;98;ge5a24a6424_1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2" name="Shape 622"/>
        <p:cNvGrpSpPr/>
        <p:nvPr/>
      </p:nvGrpSpPr>
      <p:grpSpPr>
        <a:xfrm>
          <a:off x="0" y="0"/>
          <a:ext cx="0" cy="0"/>
          <a:chOff x="0" y="0"/>
          <a:chExt cx="0" cy="0"/>
        </a:xfrm>
      </p:grpSpPr>
      <p:sp>
        <p:nvSpPr>
          <p:cNvPr id="623" name="Google Shape;623;g1d0ee50f41f_0_6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624" name="Google Shape;624;g1d0ee50f41f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 name="Shape 664"/>
        <p:cNvGrpSpPr/>
        <p:nvPr/>
      </p:nvGrpSpPr>
      <p:grpSpPr>
        <a:xfrm>
          <a:off x="0" y="0"/>
          <a:ext cx="0" cy="0"/>
          <a:chOff x="0" y="0"/>
          <a:chExt cx="0" cy="0"/>
        </a:xfrm>
      </p:grpSpPr>
      <p:sp>
        <p:nvSpPr>
          <p:cNvPr id="665" name="Google Shape;665;g1d0ee50f41f_0_6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666" name="Google Shape;666;g1d0ee50f41f_0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 name="Shape 695"/>
        <p:cNvGrpSpPr/>
        <p:nvPr/>
      </p:nvGrpSpPr>
      <p:grpSpPr>
        <a:xfrm>
          <a:off x="0" y="0"/>
          <a:ext cx="0" cy="0"/>
          <a:chOff x="0" y="0"/>
          <a:chExt cx="0" cy="0"/>
        </a:xfrm>
      </p:grpSpPr>
      <p:sp>
        <p:nvSpPr>
          <p:cNvPr id="696" name="Google Shape;696;g1d0ee50f41f_0_7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697" name="Google Shape;697;g1d0ee50f41f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9" name="Shape 739"/>
        <p:cNvGrpSpPr/>
        <p:nvPr/>
      </p:nvGrpSpPr>
      <p:grpSpPr>
        <a:xfrm>
          <a:off x="0" y="0"/>
          <a:ext cx="0" cy="0"/>
          <a:chOff x="0" y="0"/>
          <a:chExt cx="0" cy="0"/>
        </a:xfrm>
      </p:grpSpPr>
      <p:sp>
        <p:nvSpPr>
          <p:cNvPr id="740" name="Google Shape;740;g1d0ee50f41f_0_7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741" name="Google Shape;741;g1d0ee50f41f_0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2" name="Shape 772"/>
        <p:cNvGrpSpPr/>
        <p:nvPr/>
      </p:nvGrpSpPr>
      <p:grpSpPr>
        <a:xfrm>
          <a:off x="0" y="0"/>
          <a:ext cx="0" cy="0"/>
          <a:chOff x="0" y="0"/>
          <a:chExt cx="0" cy="0"/>
        </a:xfrm>
      </p:grpSpPr>
      <p:sp>
        <p:nvSpPr>
          <p:cNvPr id="773" name="Google Shape;773;g1d0ee50f41f_0_7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774" name="Google Shape;774;g1d0ee50f41f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1d0ee50f41f_0_8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1d0ee50f41f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ge014f588b1_0_412: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877" name="Google Shape;877;ge014f588b1_0_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1" name="Shape 901"/>
        <p:cNvGrpSpPr/>
        <p:nvPr/>
      </p:nvGrpSpPr>
      <p:grpSpPr>
        <a:xfrm>
          <a:off x="0" y="0"/>
          <a:ext cx="0" cy="0"/>
          <a:chOff x="0" y="0"/>
          <a:chExt cx="0" cy="0"/>
        </a:xfrm>
      </p:grpSpPr>
      <p:sp>
        <p:nvSpPr>
          <p:cNvPr id="902" name="Google Shape;902;g1cd4e19d44d_0_377: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903" name="Google Shape;903;g1cd4e19d44d_0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7" name="Shape 967"/>
        <p:cNvGrpSpPr/>
        <p:nvPr/>
      </p:nvGrpSpPr>
      <p:grpSpPr>
        <a:xfrm>
          <a:off x="0" y="0"/>
          <a:ext cx="0" cy="0"/>
          <a:chOff x="0" y="0"/>
          <a:chExt cx="0" cy="0"/>
        </a:xfrm>
      </p:grpSpPr>
      <p:sp>
        <p:nvSpPr>
          <p:cNvPr id="968" name="Google Shape;968;g1cd4e19d44d_0_381: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969" name="Google Shape;969;g1cd4e19d44d_0_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 name="Shape 973"/>
        <p:cNvGrpSpPr/>
        <p:nvPr/>
      </p:nvGrpSpPr>
      <p:grpSpPr>
        <a:xfrm>
          <a:off x="0" y="0"/>
          <a:ext cx="0" cy="0"/>
          <a:chOff x="0" y="0"/>
          <a:chExt cx="0" cy="0"/>
        </a:xfrm>
      </p:grpSpPr>
      <p:sp>
        <p:nvSpPr>
          <p:cNvPr id="974" name="Google Shape;974;g1d735a590da_0_10331: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975" name="Google Shape;975;g1d735a590da_0_103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 name="Shape 111"/>
        <p:cNvGrpSpPr/>
        <p:nvPr/>
      </p:nvGrpSpPr>
      <p:grpSpPr>
        <a:xfrm>
          <a:off x="0" y="0"/>
          <a:ext cx="0" cy="0"/>
          <a:chOff x="0" y="0"/>
          <a:chExt cx="0" cy="0"/>
        </a:xfrm>
      </p:grpSpPr>
      <p:sp>
        <p:nvSpPr>
          <p:cNvPr id="112" name="Google Shape;112;g11bce6ae910_0_1907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13" name="Google Shape;113;g11bce6ae910_0_19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1d735a590da_0_10337: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1d735a590da_0_10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7" name="Shape 987"/>
        <p:cNvGrpSpPr/>
        <p:nvPr/>
      </p:nvGrpSpPr>
      <p:grpSpPr>
        <a:xfrm>
          <a:off x="0" y="0"/>
          <a:ext cx="0" cy="0"/>
          <a:chOff x="0" y="0"/>
          <a:chExt cx="0" cy="0"/>
        </a:xfrm>
      </p:grpSpPr>
      <p:sp>
        <p:nvSpPr>
          <p:cNvPr id="988" name="Google Shape;988;g1d735a590da_0_10343: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989" name="Google Shape;989;g1d735a590da_0_10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2" name="Shape 1002"/>
        <p:cNvGrpSpPr/>
        <p:nvPr/>
      </p:nvGrpSpPr>
      <p:grpSpPr>
        <a:xfrm>
          <a:off x="0" y="0"/>
          <a:ext cx="0" cy="0"/>
          <a:chOff x="0" y="0"/>
          <a:chExt cx="0" cy="0"/>
        </a:xfrm>
      </p:grpSpPr>
      <p:sp>
        <p:nvSpPr>
          <p:cNvPr id="1003" name="Google Shape;1003;g1d735a590da_0_10369: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004" name="Google Shape;1004;g1d735a590da_0_10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8" name="Shape 1018"/>
        <p:cNvGrpSpPr/>
        <p:nvPr/>
      </p:nvGrpSpPr>
      <p:grpSpPr>
        <a:xfrm>
          <a:off x="0" y="0"/>
          <a:ext cx="0" cy="0"/>
          <a:chOff x="0" y="0"/>
          <a:chExt cx="0" cy="0"/>
        </a:xfrm>
      </p:grpSpPr>
      <p:sp>
        <p:nvSpPr>
          <p:cNvPr id="1019" name="Google Shape;1019;g1d735a590da_0_10384: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020" name="Google Shape;1020;g1d735a590da_0_10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3" name="Shape 1353"/>
        <p:cNvGrpSpPr/>
        <p:nvPr/>
      </p:nvGrpSpPr>
      <p:grpSpPr>
        <a:xfrm>
          <a:off x="0" y="0"/>
          <a:ext cx="0" cy="0"/>
          <a:chOff x="0" y="0"/>
          <a:chExt cx="0" cy="0"/>
        </a:xfrm>
      </p:grpSpPr>
      <p:sp>
        <p:nvSpPr>
          <p:cNvPr id="1354" name="Google Shape;1354;g1d735a590da_0_10718: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355" name="Google Shape;1355;g1d735a590da_0_107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4" name="Shape 3554"/>
        <p:cNvGrpSpPr/>
        <p:nvPr/>
      </p:nvGrpSpPr>
      <p:grpSpPr>
        <a:xfrm>
          <a:off x="0" y="0"/>
          <a:ext cx="0" cy="0"/>
          <a:chOff x="0" y="0"/>
          <a:chExt cx="0" cy="0"/>
        </a:xfrm>
      </p:grpSpPr>
      <p:sp>
        <p:nvSpPr>
          <p:cNvPr id="3555" name="Google Shape;3555;g1d735a590da_0_12918: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3556" name="Google Shape;3556;g1d735a590da_0_129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3" name="Shape 3973"/>
        <p:cNvGrpSpPr/>
        <p:nvPr/>
      </p:nvGrpSpPr>
      <p:grpSpPr>
        <a:xfrm>
          <a:off x="0" y="0"/>
          <a:ext cx="0" cy="0"/>
          <a:chOff x="0" y="0"/>
          <a:chExt cx="0" cy="0"/>
        </a:xfrm>
      </p:grpSpPr>
      <p:sp>
        <p:nvSpPr>
          <p:cNvPr id="3974" name="Google Shape;3974;g1d735a590da_0_1333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3975" name="Google Shape;3975;g1d735a590da_0_13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3" name="Shape 4143"/>
        <p:cNvGrpSpPr/>
        <p:nvPr/>
      </p:nvGrpSpPr>
      <p:grpSpPr>
        <a:xfrm>
          <a:off x="0" y="0"/>
          <a:ext cx="0" cy="0"/>
          <a:chOff x="0" y="0"/>
          <a:chExt cx="0" cy="0"/>
        </a:xfrm>
      </p:grpSpPr>
      <p:sp>
        <p:nvSpPr>
          <p:cNvPr id="4144" name="Google Shape;4144;g1d735a590da_0_13505: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145" name="Google Shape;4145;g1d735a590da_0_13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0" name="Shape 4550"/>
        <p:cNvGrpSpPr/>
        <p:nvPr/>
      </p:nvGrpSpPr>
      <p:grpSpPr>
        <a:xfrm>
          <a:off x="0" y="0"/>
          <a:ext cx="0" cy="0"/>
          <a:chOff x="0" y="0"/>
          <a:chExt cx="0" cy="0"/>
        </a:xfrm>
      </p:grpSpPr>
      <p:sp>
        <p:nvSpPr>
          <p:cNvPr id="4551" name="Google Shape;4551;g1d735a590da_0_13911: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552" name="Google Shape;4552;g1d735a590da_0_139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49" name="Shape 4949"/>
        <p:cNvGrpSpPr/>
        <p:nvPr/>
      </p:nvGrpSpPr>
      <p:grpSpPr>
        <a:xfrm>
          <a:off x="0" y="0"/>
          <a:ext cx="0" cy="0"/>
          <a:chOff x="0" y="0"/>
          <a:chExt cx="0" cy="0"/>
        </a:xfrm>
      </p:grpSpPr>
      <p:sp>
        <p:nvSpPr>
          <p:cNvPr id="4950" name="Google Shape;4950;g1d735a590da_0_14309: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4951" name="Google Shape;4951;g1d735a590da_0_14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 name="Shape 137"/>
        <p:cNvGrpSpPr/>
        <p:nvPr/>
      </p:nvGrpSpPr>
      <p:grpSpPr>
        <a:xfrm>
          <a:off x="0" y="0"/>
          <a:ext cx="0" cy="0"/>
          <a:chOff x="0" y="0"/>
          <a:chExt cx="0" cy="0"/>
        </a:xfrm>
      </p:grpSpPr>
      <p:sp>
        <p:nvSpPr>
          <p:cNvPr id="138" name="Google Shape;138;gdd2f26f720_1_122: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39" name="Google Shape;139;gdd2f26f720_1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0" name="Shape 5380"/>
        <p:cNvGrpSpPr/>
        <p:nvPr/>
      </p:nvGrpSpPr>
      <p:grpSpPr>
        <a:xfrm>
          <a:off x="0" y="0"/>
          <a:ext cx="0" cy="0"/>
          <a:chOff x="0" y="0"/>
          <a:chExt cx="0" cy="0"/>
        </a:xfrm>
      </p:grpSpPr>
      <p:sp>
        <p:nvSpPr>
          <p:cNvPr id="5381" name="Google Shape;5381;g1d735a590da_0_14739: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5382" name="Google Shape;5382;g1d735a590da_0_14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1" name="Shape 5741"/>
        <p:cNvGrpSpPr/>
        <p:nvPr/>
      </p:nvGrpSpPr>
      <p:grpSpPr>
        <a:xfrm>
          <a:off x="0" y="0"/>
          <a:ext cx="0" cy="0"/>
          <a:chOff x="0" y="0"/>
          <a:chExt cx="0" cy="0"/>
        </a:xfrm>
      </p:grpSpPr>
      <p:sp>
        <p:nvSpPr>
          <p:cNvPr id="5742" name="Google Shape;5742;g1d735a590da_0_15099: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5743" name="Google Shape;5743;g1d735a590da_0_15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1" name="Shape 6251"/>
        <p:cNvGrpSpPr/>
        <p:nvPr/>
      </p:nvGrpSpPr>
      <p:grpSpPr>
        <a:xfrm>
          <a:off x="0" y="0"/>
          <a:ext cx="0" cy="0"/>
          <a:chOff x="0" y="0"/>
          <a:chExt cx="0" cy="0"/>
        </a:xfrm>
      </p:grpSpPr>
      <p:sp>
        <p:nvSpPr>
          <p:cNvPr id="6252" name="Google Shape;6252;g1d735a590da_0_15608: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6253" name="Google Shape;6253;g1d735a590da_0_15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1" name="Shape 6871"/>
        <p:cNvGrpSpPr/>
        <p:nvPr/>
      </p:nvGrpSpPr>
      <p:grpSpPr>
        <a:xfrm>
          <a:off x="0" y="0"/>
          <a:ext cx="0" cy="0"/>
          <a:chOff x="0" y="0"/>
          <a:chExt cx="0" cy="0"/>
        </a:xfrm>
      </p:grpSpPr>
      <p:sp>
        <p:nvSpPr>
          <p:cNvPr id="6872" name="Google Shape;6872;g1d735a590da_0_16227: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6873" name="Google Shape;6873;g1d735a590da_0_16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5" name="Shape 7465"/>
        <p:cNvGrpSpPr/>
        <p:nvPr/>
      </p:nvGrpSpPr>
      <p:grpSpPr>
        <a:xfrm>
          <a:off x="0" y="0"/>
          <a:ext cx="0" cy="0"/>
          <a:chOff x="0" y="0"/>
          <a:chExt cx="0" cy="0"/>
        </a:xfrm>
      </p:grpSpPr>
      <p:sp>
        <p:nvSpPr>
          <p:cNvPr id="7466" name="Google Shape;7466;g1d735a590da_0_16820: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7467" name="Google Shape;7467;g1d735a590da_0_168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6" name="Shape 7786"/>
        <p:cNvGrpSpPr/>
        <p:nvPr/>
      </p:nvGrpSpPr>
      <p:grpSpPr>
        <a:xfrm>
          <a:off x="0" y="0"/>
          <a:ext cx="0" cy="0"/>
          <a:chOff x="0" y="0"/>
          <a:chExt cx="0" cy="0"/>
        </a:xfrm>
      </p:grpSpPr>
      <p:sp>
        <p:nvSpPr>
          <p:cNvPr id="7787" name="Google Shape;7787;g1d735a590da_0_17140: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7788" name="Google Shape;7788;g1d735a590da_0_17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4" name="Shape 8094"/>
        <p:cNvGrpSpPr/>
        <p:nvPr/>
      </p:nvGrpSpPr>
      <p:grpSpPr>
        <a:xfrm>
          <a:off x="0" y="0"/>
          <a:ext cx="0" cy="0"/>
          <a:chOff x="0" y="0"/>
          <a:chExt cx="0" cy="0"/>
        </a:xfrm>
      </p:grpSpPr>
      <p:sp>
        <p:nvSpPr>
          <p:cNvPr id="8095" name="Google Shape;8095;g1d735a590da_0_19083:notes"/>
          <p:cNvSpPr/>
          <p:nvPr>
            <p:ph idx="2" type="sldImg"/>
          </p:nvPr>
        </p:nvSpPr>
        <p:spPr>
          <a:xfrm>
            <a:off x="2217027"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8096" name="Google Shape;8096;g1d735a590da_0_190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 name="Shape 169"/>
        <p:cNvGrpSpPr/>
        <p:nvPr/>
      </p:nvGrpSpPr>
      <p:grpSpPr>
        <a:xfrm>
          <a:off x="0" y="0"/>
          <a:ext cx="0" cy="0"/>
          <a:chOff x="0" y="0"/>
          <a:chExt cx="0" cy="0"/>
        </a:xfrm>
      </p:grpSpPr>
      <p:sp>
        <p:nvSpPr>
          <p:cNvPr id="170" name="Google Shape;170;ge5a24a6424_1_15: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71" name="Google Shape;171;ge5a24a6424_1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 name="Shape 193"/>
        <p:cNvGrpSpPr/>
        <p:nvPr/>
      </p:nvGrpSpPr>
      <p:grpSpPr>
        <a:xfrm>
          <a:off x="0" y="0"/>
          <a:ext cx="0" cy="0"/>
          <a:chOff x="0" y="0"/>
          <a:chExt cx="0" cy="0"/>
        </a:xfrm>
      </p:grpSpPr>
      <p:sp>
        <p:nvSpPr>
          <p:cNvPr id="194" name="Google Shape;194;g1d0ee50f41f_0_16: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1d0ee50f41f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 name="Shape 217"/>
        <p:cNvGrpSpPr/>
        <p:nvPr/>
      </p:nvGrpSpPr>
      <p:grpSpPr>
        <a:xfrm>
          <a:off x="0" y="0"/>
          <a:ext cx="0" cy="0"/>
          <a:chOff x="0" y="0"/>
          <a:chExt cx="0" cy="0"/>
        </a:xfrm>
      </p:grpSpPr>
      <p:sp>
        <p:nvSpPr>
          <p:cNvPr id="218" name="Google Shape;218;g1d0ee50f41f_0_20: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219" name="Google Shape;219;g1d0ee50f41f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 name="Shape 249"/>
        <p:cNvGrpSpPr/>
        <p:nvPr/>
      </p:nvGrpSpPr>
      <p:grpSpPr>
        <a:xfrm>
          <a:off x="0" y="0"/>
          <a:ext cx="0" cy="0"/>
          <a:chOff x="0" y="0"/>
          <a:chExt cx="0" cy="0"/>
        </a:xfrm>
      </p:grpSpPr>
      <p:sp>
        <p:nvSpPr>
          <p:cNvPr id="250" name="Google Shape;250;g1d0ee50f41f_0_2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251" name="Google Shape;251;g1d0ee50f41f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 name="Shape 283"/>
        <p:cNvGrpSpPr/>
        <p:nvPr/>
      </p:nvGrpSpPr>
      <p:grpSpPr>
        <a:xfrm>
          <a:off x="0" y="0"/>
          <a:ext cx="0" cy="0"/>
          <a:chOff x="0" y="0"/>
          <a:chExt cx="0" cy="0"/>
        </a:xfrm>
      </p:grpSpPr>
      <p:sp>
        <p:nvSpPr>
          <p:cNvPr id="284" name="Google Shape;284;g1d0ee50f41f_0_33:notes"/>
          <p:cNvSpPr/>
          <p:nvPr>
            <p:ph idx="2" type="sldImg"/>
          </p:nvPr>
        </p:nvSpPr>
        <p:spPr>
          <a:xfrm>
            <a:off x="2217050" y="685800"/>
            <a:ext cx="2424600" cy="3429000"/>
          </a:xfrm>
          <a:custGeom>
            <a:rect b="b" l="l" r="r" t="t"/>
            <a:pathLst>
              <a:path extrusionOk="0" h="120000" w="120000">
                <a:moveTo>
                  <a:pt x="0" y="0"/>
                </a:moveTo>
                <a:lnTo>
                  <a:pt x="120000" y="0"/>
                </a:lnTo>
                <a:lnTo>
                  <a:pt x="120000" y="120000"/>
                </a:lnTo>
                <a:lnTo>
                  <a:pt x="0" y="120000"/>
                </a:lnTo>
                <a:close/>
              </a:path>
            </a:pathLst>
          </a:custGeom>
        </p:spPr>
      </p:sp>
      <p:sp>
        <p:nvSpPr>
          <p:cNvPr id="285" name="Google Shape;285;g1d0ee50f41f_0_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idx="1" type="subTitle"/>
          </p:nvPr>
        </p:nvSpPr>
        <p:spPr>
          <a:xfrm rot="351">
            <a:off x="682200" y="5046750"/>
            <a:ext cx="2936400" cy="1418400"/>
          </a:xfrm>
          <a:prstGeom prst="rect">
            <a:avLst/>
          </a:prstGeom>
          <a:noFill/>
        </p:spPr>
        <p:txBody>
          <a:bodyPr anchorCtr="0" anchor="t" bIns="144000" lIns="144000" spcFirstLastPara="1" rIns="144000" wrap="square" tIns="144000">
            <a:noAutofit/>
          </a:bodyPr>
          <a:lstStyle>
            <a:lvl1pPr lvl="0" rtl="0">
              <a:spcBef>
                <a:spcPts val="0"/>
              </a:spcBef>
              <a:spcAft>
                <a:spcPts val="0"/>
              </a:spcAft>
              <a:buSzPts val="2200"/>
              <a:buFont typeface="Anaheim"/>
              <a:buNone/>
              <a:defRPr sz="2200">
                <a:latin typeface="Manrope Medium"/>
                <a:ea typeface="Manrope Medium"/>
                <a:cs typeface="Manrope Medium"/>
                <a:sym typeface="Manrope Medium"/>
              </a:defRPr>
            </a:lvl1pPr>
            <a:lvl2pPr lvl="1" rtl="0" algn="ctr">
              <a:spcBef>
                <a:spcPts val="0"/>
              </a:spcBef>
              <a:spcAft>
                <a:spcPts val="0"/>
              </a:spcAft>
              <a:buSzPts val="2200"/>
              <a:buFont typeface="Anaheim"/>
              <a:buNone/>
              <a:defRPr sz="2200">
                <a:latin typeface="Anaheim"/>
                <a:ea typeface="Anaheim"/>
                <a:cs typeface="Anaheim"/>
                <a:sym typeface="Anaheim"/>
              </a:defRPr>
            </a:lvl2pPr>
            <a:lvl3pPr lvl="2" rtl="0" algn="ctr">
              <a:spcBef>
                <a:spcPts val="0"/>
              </a:spcBef>
              <a:spcAft>
                <a:spcPts val="0"/>
              </a:spcAft>
              <a:buSzPts val="2200"/>
              <a:buFont typeface="Anaheim"/>
              <a:buNone/>
              <a:defRPr sz="2200">
                <a:latin typeface="Anaheim"/>
                <a:ea typeface="Anaheim"/>
                <a:cs typeface="Anaheim"/>
                <a:sym typeface="Anaheim"/>
              </a:defRPr>
            </a:lvl3pPr>
            <a:lvl4pPr lvl="3" rtl="0" algn="ctr">
              <a:spcBef>
                <a:spcPts val="0"/>
              </a:spcBef>
              <a:spcAft>
                <a:spcPts val="0"/>
              </a:spcAft>
              <a:buSzPts val="2200"/>
              <a:buFont typeface="Anaheim"/>
              <a:buNone/>
              <a:defRPr sz="2200">
                <a:latin typeface="Anaheim"/>
                <a:ea typeface="Anaheim"/>
                <a:cs typeface="Anaheim"/>
                <a:sym typeface="Anaheim"/>
              </a:defRPr>
            </a:lvl4pPr>
            <a:lvl5pPr lvl="4" rtl="0" algn="ctr">
              <a:spcBef>
                <a:spcPts val="0"/>
              </a:spcBef>
              <a:spcAft>
                <a:spcPts val="0"/>
              </a:spcAft>
              <a:buSzPts val="2200"/>
              <a:buFont typeface="Anaheim"/>
              <a:buNone/>
              <a:defRPr sz="2200">
                <a:latin typeface="Anaheim"/>
                <a:ea typeface="Anaheim"/>
                <a:cs typeface="Anaheim"/>
                <a:sym typeface="Anaheim"/>
              </a:defRPr>
            </a:lvl5pPr>
            <a:lvl6pPr lvl="5" rtl="0" algn="ctr">
              <a:spcBef>
                <a:spcPts val="0"/>
              </a:spcBef>
              <a:spcAft>
                <a:spcPts val="0"/>
              </a:spcAft>
              <a:buSzPts val="2200"/>
              <a:buFont typeface="Anaheim"/>
              <a:buNone/>
              <a:defRPr sz="2200">
                <a:latin typeface="Anaheim"/>
                <a:ea typeface="Anaheim"/>
                <a:cs typeface="Anaheim"/>
                <a:sym typeface="Anaheim"/>
              </a:defRPr>
            </a:lvl6pPr>
            <a:lvl7pPr lvl="6" rtl="0" algn="ctr">
              <a:spcBef>
                <a:spcPts val="0"/>
              </a:spcBef>
              <a:spcAft>
                <a:spcPts val="0"/>
              </a:spcAft>
              <a:buSzPts val="2200"/>
              <a:buFont typeface="Anaheim"/>
              <a:buNone/>
              <a:defRPr sz="2200">
                <a:latin typeface="Anaheim"/>
                <a:ea typeface="Anaheim"/>
                <a:cs typeface="Anaheim"/>
                <a:sym typeface="Anaheim"/>
              </a:defRPr>
            </a:lvl7pPr>
            <a:lvl8pPr lvl="7" rtl="0" algn="ctr">
              <a:spcBef>
                <a:spcPts val="0"/>
              </a:spcBef>
              <a:spcAft>
                <a:spcPts val="0"/>
              </a:spcAft>
              <a:buSzPts val="2200"/>
              <a:buFont typeface="Anaheim"/>
              <a:buNone/>
              <a:defRPr sz="2200">
                <a:latin typeface="Anaheim"/>
                <a:ea typeface="Anaheim"/>
                <a:cs typeface="Anaheim"/>
                <a:sym typeface="Anaheim"/>
              </a:defRPr>
            </a:lvl8pPr>
            <a:lvl9pPr lvl="8" rtl="0" algn="ctr">
              <a:spcBef>
                <a:spcPts val="0"/>
              </a:spcBef>
              <a:spcAft>
                <a:spcPts val="0"/>
              </a:spcAft>
              <a:buSzPts val="2200"/>
              <a:buFont typeface="Anaheim"/>
              <a:buNone/>
              <a:defRPr sz="2200">
                <a:latin typeface="Anaheim"/>
                <a:ea typeface="Anaheim"/>
                <a:cs typeface="Anaheim"/>
                <a:sym typeface="Anaheim"/>
              </a:defRPr>
            </a:lvl9pPr>
          </a:lstStyle>
          <a:p/>
        </p:txBody>
      </p:sp>
      <p:sp>
        <p:nvSpPr>
          <p:cNvPr id="11" name="Google Shape;11;p2"/>
          <p:cNvSpPr txBox="1"/>
          <p:nvPr>
            <p:ph type="ctrTitle"/>
          </p:nvPr>
        </p:nvSpPr>
        <p:spPr>
          <a:xfrm rot="-166">
            <a:off x="682200" y="685951"/>
            <a:ext cx="6195600" cy="4208100"/>
          </a:xfrm>
          <a:prstGeom prst="rect">
            <a:avLst/>
          </a:prstGeom>
          <a:solidFill>
            <a:schemeClr val="dk1"/>
          </a:solidFill>
        </p:spPr>
        <p:txBody>
          <a:bodyPr anchorCtr="0" anchor="t" bIns="144000" lIns="144000" spcFirstLastPara="1" rIns="144000" wrap="square" tIns="216000">
            <a:noAutofit/>
          </a:bodyPr>
          <a:lstStyle>
            <a:lvl1pPr lvl="0" rtl="0">
              <a:lnSpc>
                <a:spcPct val="75000"/>
              </a:lnSpc>
              <a:spcBef>
                <a:spcPts val="0"/>
              </a:spcBef>
              <a:spcAft>
                <a:spcPts val="0"/>
              </a:spcAft>
              <a:buSzPts val="5200"/>
              <a:buNone/>
              <a:defRPr sz="6700">
                <a:solidFill>
                  <a:schemeClr val="lt1"/>
                </a:solidFill>
                <a:latin typeface="Arvo"/>
                <a:ea typeface="Arvo"/>
                <a:cs typeface="Arvo"/>
                <a:sym typeface="Arvo"/>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6" name="Shape 46"/>
        <p:cNvGrpSpPr/>
        <p:nvPr/>
      </p:nvGrpSpPr>
      <p:grpSpPr>
        <a:xfrm>
          <a:off x="0" y="0"/>
          <a:ext cx="0" cy="0"/>
          <a:chOff x="0" y="0"/>
          <a:chExt cx="0" cy="0"/>
        </a:xfrm>
      </p:grpSpPr>
      <p:sp>
        <p:nvSpPr>
          <p:cNvPr id="47" name="Google Shape;47;p11"/>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1"/>
          <p:cNvSpPr txBox="1"/>
          <p:nvPr>
            <p:ph hasCustomPrompt="1" type="title"/>
          </p:nvPr>
        </p:nvSpPr>
        <p:spPr>
          <a:xfrm>
            <a:off x="793625" y="1441775"/>
            <a:ext cx="5972700" cy="225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0"/>
              <a:buNone/>
              <a:defRPr sz="1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9" name="Google Shape;49;p11"/>
          <p:cNvSpPr txBox="1"/>
          <p:nvPr>
            <p:ph idx="1" type="subTitle"/>
          </p:nvPr>
        </p:nvSpPr>
        <p:spPr>
          <a:xfrm>
            <a:off x="793625" y="3698679"/>
            <a:ext cx="5972700" cy="5769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3200"/>
              <a:buNone/>
              <a:defRPr sz="3200">
                <a:solidFill>
                  <a:schemeClr val="dk1"/>
                </a:solidFill>
              </a:defRPr>
            </a:lvl1pPr>
            <a:lvl2pPr lvl="1" rtl="0" algn="ctr">
              <a:lnSpc>
                <a:spcPct val="100000"/>
              </a:lnSpc>
              <a:spcBef>
                <a:spcPts val="0"/>
              </a:spcBef>
              <a:spcAft>
                <a:spcPts val="0"/>
              </a:spcAft>
              <a:buSzPts val="3200"/>
              <a:buNone/>
              <a:defRPr sz="3200"/>
            </a:lvl2pPr>
            <a:lvl3pPr lvl="2" rtl="0" algn="ctr">
              <a:lnSpc>
                <a:spcPct val="100000"/>
              </a:lnSpc>
              <a:spcBef>
                <a:spcPts val="0"/>
              </a:spcBef>
              <a:spcAft>
                <a:spcPts val="0"/>
              </a:spcAft>
              <a:buSzPts val="3200"/>
              <a:buNone/>
              <a:defRPr sz="3200"/>
            </a:lvl3pPr>
            <a:lvl4pPr lvl="3" rtl="0" algn="ctr">
              <a:lnSpc>
                <a:spcPct val="100000"/>
              </a:lnSpc>
              <a:spcBef>
                <a:spcPts val="0"/>
              </a:spcBef>
              <a:spcAft>
                <a:spcPts val="0"/>
              </a:spcAft>
              <a:buSzPts val="3200"/>
              <a:buNone/>
              <a:defRPr sz="3200"/>
            </a:lvl4pPr>
            <a:lvl5pPr lvl="4" rtl="0" algn="ctr">
              <a:lnSpc>
                <a:spcPct val="100000"/>
              </a:lnSpc>
              <a:spcBef>
                <a:spcPts val="0"/>
              </a:spcBef>
              <a:spcAft>
                <a:spcPts val="0"/>
              </a:spcAft>
              <a:buSzPts val="3200"/>
              <a:buNone/>
              <a:defRPr sz="3200"/>
            </a:lvl5pPr>
            <a:lvl6pPr lvl="5" rtl="0" algn="ctr">
              <a:lnSpc>
                <a:spcPct val="100000"/>
              </a:lnSpc>
              <a:spcBef>
                <a:spcPts val="0"/>
              </a:spcBef>
              <a:spcAft>
                <a:spcPts val="0"/>
              </a:spcAft>
              <a:buSzPts val="3200"/>
              <a:buNone/>
              <a:defRPr sz="3200"/>
            </a:lvl6pPr>
            <a:lvl7pPr lvl="6" rtl="0" algn="ctr">
              <a:lnSpc>
                <a:spcPct val="100000"/>
              </a:lnSpc>
              <a:spcBef>
                <a:spcPts val="0"/>
              </a:spcBef>
              <a:spcAft>
                <a:spcPts val="0"/>
              </a:spcAft>
              <a:buSzPts val="3200"/>
              <a:buNone/>
              <a:defRPr sz="3200"/>
            </a:lvl7pPr>
            <a:lvl8pPr lvl="7" rtl="0" algn="ctr">
              <a:lnSpc>
                <a:spcPct val="100000"/>
              </a:lnSpc>
              <a:spcBef>
                <a:spcPts val="0"/>
              </a:spcBef>
              <a:spcAft>
                <a:spcPts val="0"/>
              </a:spcAft>
              <a:buSzPts val="3200"/>
              <a:buNone/>
              <a:defRPr sz="3200"/>
            </a:lvl8pPr>
            <a:lvl9pPr lvl="8" rtl="0" algn="ctr">
              <a:lnSpc>
                <a:spcPct val="100000"/>
              </a:lnSpc>
              <a:spcBef>
                <a:spcPts val="0"/>
              </a:spcBef>
              <a:spcAft>
                <a:spcPts val="0"/>
              </a:spcAft>
              <a:buSzPts val="3200"/>
              <a:buNone/>
              <a:defRPr sz="32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0" name="Shape 5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AND_TWO_COLUMNS_1_1_3">
    <p:spTree>
      <p:nvGrpSpPr>
        <p:cNvPr id="51" name="Shape 51"/>
        <p:cNvGrpSpPr/>
        <p:nvPr/>
      </p:nvGrpSpPr>
      <p:grpSpPr>
        <a:xfrm>
          <a:off x="0" y="0"/>
          <a:ext cx="0" cy="0"/>
          <a:chOff x="0" y="0"/>
          <a:chExt cx="0" cy="0"/>
        </a:xfrm>
      </p:grpSpPr>
      <p:sp>
        <p:nvSpPr>
          <p:cNvPr id="52" name="Google Shape;52;p13"/>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13"/>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
    <p:spTree>
      <p:nvGrpSpPr>
        <p:cNvPr id="54" name="Shape 54"/>
        <p:cNvGrpSpPr/>
        <p:nvPr/>
      </p:nvGrpSpPr>
      <p:grpSpPr>
        <a:xfrm>
          <a:off x="0" y="0"/>
          <a:ext cx="0" cy="0"/>
          <a:chOff x="0" y="0"/>
          <a:chExt cx="0" cy="0"/>
        </a:xfrm>
      </p:grpSpPr>
      <p:sp>
        <p:nvSpPr>
          <p:cNvPr id="55" name="Google Shape;55;p14"/>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4"/>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5">
    <p:spTree>
      <p:nvGrpSpPr>
        <p:cNvPr id="57" name="Shape 57"/>
        <p:cNvGrpSpPr/>
        <p:nvPr/>
      </p:nvGrpSpPr>
      <p:grpSpPr>
        <a:xfrm>
          <a:off x="0" y="0"/>
          <a:ext cx="0" cy="0"/>
          <a:chOff x="0" y="0"/>
          <a:chExt cx="0" cy="0"/>
        </a:xfrm>
      </p:grpSpPr>
      <p:sp>
        <p:nvSpPr>
          <p:cNvPr id="58" name="Google Shape;58;p15"/>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5"/>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1">
    <p:spTree>
      <p:nvGrpSpPr>
        <p:cNvPr id="60" name="Shape 60"/>
        <p:cNvGrpSpPr/>
        <p:nvPr/>
      </p:nvGrpSpPr>
      <p:grpSpPr>
        <a:xfrm>
          <a:off x="0" y="0"/>
          <a:ext cx="0" cy="0"/>
          <a:chOff x="0" y="0"/>
          <a:chExt cx="0" cy="0"/>
        </a:xfrm>
      </p:grpSpPr>
      <p:sp>
        <p:nvSpPr>
          <p:cNvPr id="61" name="Google Shape;61;p16"/>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6"/>
          <p:cNvSpPr txBox="1"/>
          <p:nvPr>
            <p:ph type="ctrTitle"/>
          </p:nvPr>
        </p:nvSpPr>
        <p:spPr>
          <a:xfrm rot="-166">
            <a:off x="682200" y="681150"/>
            <a:ext cx="6195600" cy="2853600"/>
          </a:xfrm>
          <a:prstGeom prst="rect">
            <a:avLst/>
          </a:prstGeom>
          <a:solidFill>
            <a:schemeClr val="dk1"/>
          </a:solidFill>
        </p:spPr>
        <p:txBody>
          <a:bodyPr anchorCtr="0" anchor="t" bIns="144000" lIns="144000" spcFirstLastPara="1" rIns="144000" wrap="square" tIns="216000">
            <a:noAutofit/>
          </a:bodyPr>
          <a:lstStyle>
            <a:lvl1pPr lvl="0" rtl="0">
              <a:lnSpc>
                <a:spcPct val="75000"/>
              </a:lnSpc>
              <a:spcBef>
                <a:spcPts val="0"/>
              </a:spcBef>
              <a:spcAft>
                <a:spcPts val="0"/>
              </a:spcAft>
              <a:buSzPts val="5200"/>
              <a:buNone/>
              <a:defRPr sz="7400">
                <a:solidFill>
                  <a:schemeClr val="lt1"/>
                </a:solidFill>
                <a:latin typeface="Arvo"/>
                <a:ea typeface="Arvo"/>
                <a:cs typeface="Arvo"/>
                <a:sym typeface="Arvo"/>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3" name="Google Shape;63;p16"/>
          <p:cNvSpPr txBox="1"/>
          <p:nvPr>
            <p:ph idx="1" type="subTitle"/>
          </p:nvPr>
        </p:nvSpPr>
        <p:spPr>
          <a:xfrm rot="333">
            <a:off x="682200" y="3535200"/>
            <a:ext cx="6195600" cy="1425000"/>
          </a:xfrm>
          <a:prstGeom prst="rect">
            <a:avLst/>
          </a:prstGeom>
          <a:noFill/>
        </p:spPr>
        <p:txBody>
          <a:bodyPr anchorCtr="0" anchor="t" bIns="144000" lIns="144000" spcFirstLastPara="1" rIns="144000" wrap="square" tIns="144000">
            <a:noAutofit/>
          </a:bodyPr>
          <a:lstStyle>
            <a:lvl1pPr lvl="0" rtl="0">
              <a:spcBef>
                <a:spcPts val="0"/>
              </a:spcBef>
              <a:spcAft>
                <a:spcPts val="0"/>
              </a:spcAft>
              <a:buSzPts val="2200"/>
              <a:buFont typeface="Anaheim"/>
              <a:buNone/>
              <a:defRPr sz="2400">
                <a:latin typeface="Manrope Medium"/>
                <a:ea typeface="Manrope Medium"/>
                <a:cs typeface="Manrope Medium"/>
                <a:sym typeface="Manrope Medium"/>
              </a:defRPr>
            </a:lvl1pPr>
            <a:lvl2pPr lvl="1" rtl="0" algn="ctr">
              <a:spcBef>
                <a:spcPts val="0"/>
              </a:spcBef>
              <a:spcAft>
                <a:spcPts val="0"/>
              </a:spcAft>
              <a:buSzPts val="2200"/>
              <a:buFont typeface="Anaheim"/>
              <a:buNone/>
              <a:defRPr sz="2200">
                <a:latin typeface="Anaheim"/>
                <a:ea typeface="Anaheim"/>
                <a:cs typeface="Anaheim"/>
                <a:sym typeface="Anaheim"/>
              </a:defRPr>
            </a:lvl2pPr>
            <a:lvl3pPr lvl="2" rtl="0" algn="ctr">
              <a:spcBef>
                <a:spcPts val="0"/>
              </a:spcBef>
              <a:spcAft>
                <a:spcPts val="0"/>
              </a:spcAft>
              <a:buSzPts val="2200"/>
              <a:buFont typeface="Anaheim"/>
              <a:buNone/>
              <a:defRPr sz="2200">
                <a:latin typeface="Anaheim"/>
                <a:ea typeface="Anaheim"/>
                <a:cs typeface="Anaheim"/>
                <a:sym typeface="Anaheim"/>
              </a:defRPr>
            </a:lvl3pPr>
            <a:lvl4pPr lvl="3" rtl="0" algn="ctr">
              <a:spcBef>
                <a:spcPts val="0"/>
              </a:spcBef>
              <a:spcAft>
                <a:spcPts val="0"/>
              </a:spcAft>
              <a:buSzPts val="2200"/>
              <a:buFont typeface="Anaheim"/>
              <a:buNone/>
              <a:defRPr sz="2200">
                <a:latin typeface="Anaheim"/>
                <a:ea typeface="Anaheim"/>
                <a:cs typeface="Anaheim"/>
                <a:sym typeface="Anaheim"/>
              </a:defRPr>
            </a:lvl4pPr>
            <a:lvl5pPr lvl="4" rtl="0" algn="ctr">
              <a:spcBef>
                <a:spcPts val="0"/>
              </a:spcBef>
              <a:spcAft>
                <a:spcPts val="0"/>
              </a:spcAft>
              <a:buSzPts val="2200"/>
              <a:buFont typeface="Anaheim"/>
              <a:buNone/>
              <a:defRPr sz="2200">
                <a:latin typeface="Anaheim"/>
                <a:ea typeface="Anaheim"/>
                <a:cs typeface="Anaheim"/>
                <a:sym typeface="Anaheim"/>
              </a:defRPr>
            </a:lvl5pPr>
            <a:lvl6pPr lvl="5" rtl="0" algn="ctr">
              <a:spcBef>
                <a:spcPts val="0"/>
              </a:spcBef>
              <a:spcAft>
                <a:spcPts val="0"/>
              </a:spcAft>
              <a:buSzPts val="2200"/>
              <a:buFont typeface="Anaheim"/>
              <a:buNone/>
              <a:defRPr sz="2200">
                <a:latin typeface="Anaheim"/>
                <a:ea typeface="Anaheim"/>
                <a:cs typeface="Anaheim"/>
                <a:sym typeface="Anaheim"/>
              </a:defRPr>
            </a:lvl6pPr>
            <a:lvl7pPr lvl="6" rtl="0" algn="ctr">
              <a:spcBef>
                <a:spcPts val="0"/>
              </a:spcBef>
              <a:spcAft>
                <a:spcPts val="0"/>
              </a:spcAft>
              <a:buSzPts val="2200"/>
              <a:buFont typeface="Anaheim"/>
              <a:buNone/>
              <a:defRPr sz="2200">
                <a:latin typeface="Anaheim"/>
                <a:ea typeface="Anaheim"/>
                <a:cs typeface="Anaheim"/>
                <a:sym typeface="Anaheim"/>
              </a:defRPr>
            </a:lvl7pPr>
            <a:lvl8pPr lvl="7" rtl="0" algn="ctr">
              <a:spcBef>
                <a:spcPts val="0"/>
              </a:spcBef>
              <a:spcAft>
                <a:spcPts val="0"/>
              </a:spcAft>
              <a:buSzPts val="2200"/>
              <a:buFont typeface="Anaheim"/>
              <a:buNone/>
              <a:defRPr sz="2200">
                <a:latin typeface="Anaheim"/>
                <a:ea typeface="Anaheim"/>
                <a:cs typeface="Anaheim"/>
                <a:sym typeface="Anaheim"/>
              </a:defRPr>
            </a:lvl8pPr>
            <a:lvl9pPr lvl="8" rtl="0" algn="ctr">
              <a:spcBef>
                <a:spcPts val="0"/>
              </a:spcBef>
              <a:spcAft>
                <a:spcPts val="0"/>
              </a:spcAft>
              <a:buSzPts val="2200"/>
              <a:buFont typeface="Anaheim"/>
              <a:buNone/>
              <a:defRPr sz="2200">
                <a:latin typeface="Anaheim"/>
                <a:ea typeface="Anaheim"/>
                <a:cs typeface="Anaheim"/>
                <a:sym typeface="Anaheim"/>
              </a:defRPr>
            </a:lvl9pPr>
          </a:lstStyle>
          <a:p/>
        </p:txBody>
      </p:sp>
      <p:sp>
        <p:nvSpPr>
          <p:cNvPr id="64" name="Google Shape;64;p16"/>
          <p:cNvSpPr txBox="1"/>
          <p:nvPr/>
        </p:nvSpPr>
        <p:spPr>
          <a:xfrm>
            <a:off x="699300" y="8946129"/>
            <a:ext cx="6188400" cy="644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191919"/>
                </a:solidFill>
                <a:latin typeface="Manrope Medium"/>
                <a:ea typeface="Manrope Medium"/>
                <a:cs typeface="Manrope Medium"/>
                <a:sym typeface="Manrope Medium"/>
              </a:rPr>
              <a:t>Credits: This presentation template was created by </a:t>
            </a:r>
            <a:r>
              <a:rPr b="1" lang="en">
                <a:solidFill>
                  <a:srgbClr val="191919"/>
                </a:solidFill>
                <a:uFill>
                  <a:noFill/>
                </a:uFill>
                <a:latin typeface="Manrope"/>
                <a:ea typeface="Manrope"/>
                <a:cs typeface="Manrope"/>
                <a:sym typeface="Manrope"/>
                <a:hlinkClick r:id="rId2">
                  <a:extLst>
                    <a:ext uri="{A12FA001-AC4F-418D-AE19-62706E023703}">
                      <ahyp:hlinkClr val="tx"/>
                    </a:ext>
                  </a:extLst>
                </a:hlinkClick>
              </a:rPr>
              <a:t>Slidesgo</a:t>
            </a:r>
            <a:r>
              <a:rPr lang="en">
                <a:solidFill>
                  <a:srgbClr val="191919"/>
                </a:solidFill>
                <a:latin typeface="Manrope Medium"/>
                <a:ea typeface="Manrope Medium"/>
                <a:cs typeface="Manrope Medium"/>
                <a:sym typeface="Manrope Medium"/>
              </a:rPr>
              <a:t>, and includes icons by </a:t>
            </a:r>
            <a:r>
              <a:rPr b="1" lang="en">
                <a:solidFill>
                  <a:srgbClr val="191919"/>
                </a:solidFill>
                <a:uFill>
                  <a:noFill/>
                </a:uFill>
                <a:latin typeface="Manrope"/>
                <a:ea typeface="Manrope"/>
                <a:cs typeface="Manrope"/>
                <a:sym typeface="Manrope"/>
                <a:hlinkClick r:id="rId3">
                  <a:extLst>
                    <a:ext uri="{A12FA001-AC4F-418D-AE19-62706E023703}">
                      <ahyp:hlinkClr val="tx"/>
                    </a:ext>
                  </a:extLst>
                </a:hlinkClick>
              </a:rPr>
              <a:t>Flaticon</a:t>
            </a:r>
            <a:r>
              <a:rPr lang="en">
                <a:solidFill>
                  <a:srgbClr val="191919"/>
                </a:solidFill>
                <a:latin typeface="Manrope Medium"/>
                <a:ea typeface="Manrope Medium"/>
                <a:cs typeface="Manrope Medium"/>
                <a:sym typeface="Manrope Medium"/>
              </a:rPr>
              <a:t>, and infographics &amp; images by </a:t>
            </a:r>
            <a:r>
              <a:rPr b="1" lang="en">
                <a:solidFill>
                  <a:srgbClr val="191919"/>
                </a:solidFill>
                <a:uFill>
                  <a:noFill/>
                </a:uFill>
                <a:latin typeface="Manrope"/>
                <a:ea typeface="Manrope"/>
                <a:cs typeface="Manrope"/>
                <a:sym typeface="Manrope"/>
                <a:hlinkClick r:id="rId4">
                  <a:extLst>
                    <a:ext uri="{A12FA001-AC4F-418D-AE19-62706E023703}">
                      <ahyp:hlinkClr val="tx"/>
                    </a:ext>
                  </a:extLst>
                </a:hlinkClick>
              </a:rPr>
              <a:t>Freepik</a:t>
            </a:r>
            <a:endParaRPr b="1">
              <a:solidFill>
                <a:schemeClr val="dk1"/>
              </a:solidFill>
              <a:latin typeface="Manrope"/>
              <a:ea typeface="Manrope"/>
              <a:cs typeface="Manrope"/>
              <a:sym typeface="Manrope"/>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3">
    <p:bg>
      <p:bgPr>
        <a:solidFill>
          <a:schemeClr val="dk1"/>
        </a:solidFill>
      </p:bgPr>
    </p:bg>
    <p:spTree>
      <p:nvGrpSpPr>
        <p:cNvPr id="65" name="Shape 65"/>
        <p:cNvGrpSpPr/>
        <p:nvPr/>
      </p:nvGrpSpPr>
      <p:grpSpPr>
        <a:xfrm>
          <a:off x="0" y="0"/>
          <a:ext cx="0" cy="0"/>
          <a:chOff x="0" y="0"/>
          <a:chExt cx="0" cy="0"/>
        </a:xfrm>
      </p:grpSpPr>
      <p:sp>
        <p:nvSpPr>
          <p:cNvPr id="66" name="Google Shape;66;p17"/>
          <p:cNvSpPr/>
          <p:nvPr/>
        </p:nvSpPr>
        <p:spPr>
          <a:xfrm>
            <a:off x="0" y="0"/>
            <a:ext cx="7560000" cy="10692000"/>
          </a:xfrm>
          <a:prstGeom prst="frame">
            <a:avLst>
              <a:gd fmla="val 3283"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3_1">
    <p:spTree>
      <p:nvGrpSpPr>
        <p:cNvPr id="67" name="Shape 67"/>
        <p:cNvGrpSpPr/>
        <p:nvPr/>
      </p:nvGrpSpPr>
      <p:grpSpPr>
        <a:xfrm>
          <a:off x="0" y="0"/>
          <a:ext cx="0" cy="0"/>
          <a:chOff x="0" y="0"/>
          <a:chExt cx="0" cy="0"/>
        </a:xfrm>
      </p:grpSpPr>
      <p:sp>
        <p:nvSpPr>
          <p:cNvPr id="68" name="Google Shape;68;p18"/>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2" name="Shape 72"/>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ctrTitle"/>
          </p:nvPr>
        </p:nvSpPr>
        <p:spPr>
          <a:xfrm>
            <a:off x="685883" y="1981742"/>
            <a:ext cx="6190800" cy="2987700"/>
          </a:xfrm>
          <a:prstGeom prst="rect">
            <a:avLst/>
          </a:prstGeom>
          <a:solidFill>
            <a:schemeClr val="dk1"/>
          </a:solidFill>
        </p:spPr>
        <p:txBody>
          <a:bodyPr anchorCtr="0" anchor="t" bIns="365750" lIns="365750" spcFirstLastPara="1" rIns="365750" wrap="square" tIns="365750">
            <a:noAutofit/>
          </a:bodyPr>
          <a:lstStyle>
            <a:lvl1pPr lvl="0" rtl="0">
              <a:lnSpc>
                <a:spcPct val="75000"/>
              </a:lnSpc>
              <a:spcBef>
                <a:spcPts val="0"/>
              </a:spcBef>
              <a:spcAft>
                <a:spcPts val="0"/>
              </a:spcAft>
              <a:buSzPts val="5200"/>
              <a:buNone/>
              <a:defRPr sz="12300">
                <a:solidFill>
                  <a:schemeClr val="lt1"/>
                </a:solidFill>
                <a:latin typeface="Arvo"/>
                <a:ea typeface="Arvo"/>
                <a:cs typeface="Arvo"/>
                <a:sym typeface="Arvo"/>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 name="Google Shape;14;p3"/>
          <p:cNvSpPr txBox="1"/>
          <p:nvPr>
            <p:ph idx="1" type="subTitle"/>
          </p:nvPr>
        </p:nvSpPr>
        <p:spPr>
          <a:xfrm rot="-11935">
            <a:off x="688666" y="4943136"/>
            <a:ext cx="2851517" cy="1269308"/>
          </a:xfrm>
          <a:prstGeom prst="rect">
            <a:avLst/>
          </a:prstGeom>
          <a:noFill/>
        </p:spPr>
        <p:txBody>
          <a:bodyPr anchorCtr="0" anchor="t" bIns="365750" lIns="365750" spcFirstLastPara="1" rIns="365750" wrap="square" tIns="365750">
            <a:noAutofit/>
          </a:bodyPr>
          <a:lstStyle>
            <a:lvl1pPr lvl="0" rtl="0">
              <a:spcBef>
                <a:spcPts val="0"/>
              </a:spcBef>
              <a:spcAft>
                <a:spcPts val="0"/>
              </a:spcAft>
              <a:buSzPts val="2200"/>
              <a:buFont typeface="Manrope Medium"/>
              <a:buNone/>
              <a:defRPr sz="2400">
                <a:latin typeface="Manrope Medium"/>
                <a:ea typeface="Manrope Medium"/>
                <a:cs typeface="Manrope Medium"/>
                <a:sym typeface="Manrope Medium"/>
              </a:defRPr>
            </a:lvl1pPr>
            <a:lvl2pPr lvl="1" rtl="0" algn="ctr">
              <a:spcBef>
                <a:spcPts val="0"/>
              </a:spcBef>
              <a:spcAft>
                <a:spcPts val="0"/>
              </a:spcAft>
              <a:buSzPts val="2200"/>
              <a:buFont typeface="Manrope Medium"/>
              <a:buNone/>
              <a:defRPr sz="2200">
                <a:latin typeface="Manrope Medium"/>
                <a:ea typeface="Manrope Medium"/>
                <a:cs typeface="Manrope Medium"/>
                <a:sym typeface="Manrope Medium"/>
              </a:defRPr>
            </a:lvl2pPr>
            <a:lvl3pPr lvl="2" rtl="0" algn="ctr">
              <a:spcBef>
                <a:spcPts val="0"/>
              </a:spcBef>
              <a:spcAft>
                <a:spcPts val="0"/>
              </a:spcAft>
              <a:buSzPts val="2200"/>
              <a:buFont typeface="Manrope Medium"/>
              <a:buNone/>
              <a:defRPr sz="2200">
                <a:latin typeface="Manrope Medium"/>
                <a:ea typeface="Manrope Medium"/>
                <a:cs typeface="Manrope Medium"/>
                <a:sym typeface="Manrope Medium"/>
              </a:defRPr>
            </a:lvl3pPr>
            <a:lvl4pPr lvl="3" rtl="0" algn="ctr">
              <a:spcBef>
                <a:spcPts val="0"/>
              </a:spcBef>
              <a:spcAft>
                <a:spcPts val="0"/>
              </a:spcAft>
              <a:buSzPts val="2200"/>
              <a:buFont typeface="Manrope Medium"/>
              <a:buNone/>
              <a:defRPr sz="2200">
                <a:latin typeface="Manrope Medium"/>
                <a:ea typeface="Manrope Medium"/>
                <a:cs typeface="Manrope Medium"/>
                <a:sym typeface="Manrope Medium"/>
              </a:defRPr>
            </a:lvl4pPr>
            <a:lvl5pPr lvl="4" rtl="0" algn="ctr">
              <a:spcBef>
                <a:spcPts val="0"/>
              </a:spcBef>
              <a:spcAft>
                <a:spcPts val="0"/>
              </a:spcAft>
              <a:buSzPts val="2200"/>
              <a:buFont typeface="Manrope Medium"/>
              <a:buNone/>
              <a:defRPr sz="2200">
                <a:latin typeface="Manrope Medium"/>
                <a:ea typeface="Manrope Medium"/>
                <a:cs typeface="Manrope Medium"/>
                <a:sym typeface="Manrope Medium"/>
              </a:defRPr>
            </a:lvl5pPr>
            <a:lvl6pPr lvl="5" rtl="0" algn="ctr">
              <a:spcBef>
                <a:spcPts val="0"/>
              </a:spcBef>
              <a:spcAft>
                <a:spcPts val="0"/>
              </a:spcAft>
              <a:buSzPts val="2200"/>
              <a:buFont typeface="Manrope Medium"/>
              <a:buNone/>
              <a:defRPr sz="2200">
                <a:latin typeface="Manrope Medium"/>
                <a:ea typeface="Manrope Medium"/>
                <a:cs typeface="Manrope Medium"/>
                <a:sym typeface="Manrope Medium"/>
              </a:defRPr>
            </a:lvl6pPr>
            <a:lvl7pPr lvl="6" rtl="0" algn="ctr">
              <a:spcBef>
                <a:spcPts val="0"/>
              </a:spcBef>
              <a:spcAft>
                <a:spcPts val="0"/>
              </a:spcAft>
              <a:buSzPts val="2200"/>
              <a:buFont typeface="Manrope Medium"/>
              <a:buNone/>
              <a:defRPr sz="2200">
                <a:latin typeface="Manrope Medium"/>
                <a:ea typeface="Manrope Medium"/>
                <a:cs typeface="Manrope Medium"/>
                <a:sym typeface="Manrope Medium"/>
              </a:defRPr>
            </a:lvl7pPr>
            <a:lvl8pPr lvl="7" rtl="0" algn="ctr">
              <a:spcBef>
                <a:spcPts val="0"/>
              </a:spcBef>
              <a:spcAft>
                <a:spcPts val="0"/>
              </a:spcAft>
              <a:buSzPts val="2200"/>
              <a:buFont typeface="Manrope Medium"/>
              <a:buNone/>
              <a:defRPr sz="2200">
                <a:latin typeface="Manrope Medium"/>
                <a:ea typeface="Manrope Medium"/>
                <a:cs typeface="Manrope Medium"/>
                <a:sym typeface="Manrope Medium"/>
              </a:defRPr>
            </a:lvl8pPr>
            <a:lvl9pPr lvl="8" rtl="0" algn="ctr">
              <a:spcBef>
                <a:spcPts val="0"/>
              </a:spcBef>
              <a:spcAft>
                <a:spcPts val="0"/>
              </a:spcAft>
              <a:buSzPts val="2200"/>
              <a:buFont typeface="Manrope Medium"/>
              <a:buNone/>
              <a:defRPr sz="2200">
                <a:latin typeface="Manrope Medium"/>
                <a:ea typeface="Manrope Medium"/>
                <a:cs typeface="Manrope Medium"/>
                <a:sym typeface="Manrope Medium"/>
              </a:defRPr>
            </a:lvl9pPr>
          </a:lstStyle>
          <a:p/>
        </p:txBody>
      </p:sp>
      <p:sp>
        <p:nvSpPr>
          <p:cNvPr id="15" name="Google Shape;15;p3"/>
          <p:cNvSpPr txBox="1"/>
          <p:nvPr>
            <p:ph hasCustomPrompt="1" idx="2" type="title"/>
          </p:nvPr>
        </p:nvSpPr>
        <p:spPr>
          <a:xfrm>
            <a:off x="688500" y="685788"/>
            <a:ext cx="3306900" cy="1279800"/>
          </a:xfrm>
          <a:prstGeom prst="rect">
            <a:avLst/>
          </a:prstGeom>
          <a:solidFill>
            <a:schemeClr val="dk1"/>
          </a:solidFill>
          <a:ln>
            <a:noFill/>
          </a:ln>
        </p:spPr>
        <p:txBody>
          <a:bodyPr anchorCtr="0" anchor="ctr" bIns="365750" lIns="365750" spcFirstLastPara="1" rIns="365750" wrap="square" tIns="365750">
            <a:noAutofit/>
          </a:bodyPr>
          <a:lstStyle>
            <a:lvl1pPr lvl="0" rtl="0">
              <a:spcBef>
                <a:spcPts val="0"/>
              </a:spcBef>
              <a:spcAft>
                <a:spcPts val="0"/>
              </a:spcAft>
              <a:buClr>
                <a:srgbClr val="212121"/>
              </a:buClr>
              <a:buSzPts val="5000"/>
              <a:buNone/>
              <a:defRPr b="1" sz="8500">
                <a:solidFill>
                  <a:schemeClr val="lt1"/>
                </a:solidFill>
              </a:defRPr>
            </a:lvl1pPr>
            <a:lvl2pPr lvl="1" rtl="0">
              <a:spcBef>
                <a:spcPts val="0"/>
              </a:spcBef>
              <a:spcAft>
                <a:spcPts val="0"/>
              </a:spcAft>
              <a:buClr>
                <a:srgbClr val="212121"/>
              </a:buClr>
              <a:buSzPts val="5000"/>
              <a:buNone/>
              <a:defRPr sz="5000">
                <a:solidFill>
                  <a:srgbClr val="212121"/>
                </a:solidFill>
              </a:defRPr>
            </a:lvl2pPr>
            <a:lvl3pPr lvl="2" rtl="0">
              <a:spcBef>
                <a:spcPts val="0"/>
              </a:spcBef>
              <a:spcAft>
                <a:spcPts val="0"/>
              </a:spcAft>
              <a:buClr>
                <a:srgbClr val="212121"/>
              </a:buClr>
              <a:buSzPts val="5000"/>
              <a:buNone/>
              <a:defRPr sz="5000">
                <a:solidFill>
                  <a:srgbClr val="212121"/>
                </a:solidFill>
              </a:defRPr>
            </a:lvl3pPr>
            <a:lvl4pPr lvl="3" rtl="0">
              <a:spcBef>
                <a:spcPts val="0"/>
              </a:spcBef>
              <a:spcAft>
                <a:spcPts val="0"/>
              </a:spcAft>
              <a:buClr>
                <a:srgbClr val="212121"/>
              </a:buClr>
              <a:buSzPts val="5000"/>
              <a:buNone/>
              <a:defRPr sz="5000">
                <a:solidFill>
                  <a:srgbClr val="212121"/>
                </a:solidFill>
              </a:defRPr>
            </a:lvl4pPr>
            <a:lvl5pPr lvl="4" rtl="0">
              <a:spcBef>
                <a:spcPts val="0"/>
              </a:spcBef>
              <a:spcAft>
                <a:spcPts val="0"/>
              </a:spcAft>
              <a:buClr>
                <a:srgbClr val="212121"/>
              </a:buClr>
              <a:buSzPts val="5000"/>
              <a:buNone/>
              <a:defRPr sz="5000">
                <a:solidFill>
                  <a:srgbClr val="212121"/>
                </a:solidFill>
              </a:defRPr>
            </a:lvl5pPr>
            <a:lvl6pPr lvl="5" rtl="0">
              <a:spcBef>
                <a:spcPts val="0"/>
              </a:spcBef>
              <a:spcAft>
                <a:spcPts val="0"/>
              </a:spcAft>
              <a:buClr>
                <a:srgbClr val="212121"/>
              </a:buClr>
              <a:buSzPts val="5000"/>
              <a:buNone/>
              <a:defRPr sz="5000">
                <a:solidFill>
                  <a:srgbClr val="212121"/>
                </a:solidFill>
              </a:defRPr>
            </a:lvl6pPr>
            <a:lvl7pPr lvl="6" rtl="0">
              <a:spcBef>
                <a:spcPts val="0"/>
              </a:spcBef>
              <a:spcAft>
                <a:spcPts val="0"/>
              </a:spcAft>
              <a:buClr>
                <a:srgbClr val="212121"/>
              </a:buClr>
              <a:buSzPts val="5000"/>
              <a:buNone/>
              <a:defRPr sz="5000">
                <a:solidFill>
                  <a:srgbClr val="212121"/>
                </a:solidFill>
              </a:defRPr>
            </a:lvl7pPr>
            <a:lvl8pPr lvl="7" rtl="0">
              <a:spcBef>
                <a:spcPts val="0"/>
              </a:spcBef>
              <a:spcAft>
                <a:spcPts val="0"/>
              </a:spcAft>
              <a:buClr>
                <a:srgbClr val="212121"/>
              </a:buClr>
              <a:buSzPts val="5000"/>
              <a:buNone/>
              <a:defRPr sz="5000">
                <a:solidFill>
                  <a:srgbClr val="212121"/>
                </a:solidFill>
              </a:defRPr>
            </a:lvl8pPr>
            <a:lvl9pPr lvl="8" rtl="0">
              <a:spcBef>
                <a:spcPts val="0"/>
              </a:spcBef>
              <a:spcAft>
                <a:spcPts val="0"/>
              </a:spcAft>
              <a:buClr>
                <a:srgbClr val="212121"/>
              </a:buClr>
              <a:buSzPts val="5000"/>
              <a:buNone/>
              <a:defRPr sz="5000">
                <a:solidFill>
                  <a:srgbClr val="212121"/>
                </a:solidFill>
              </a:defRPr>
            </a:lvl9pPr>
          </a:lstStyle>
          <a:p>
            <a:r>
              <a:t>xx%</a:t>
            </a:r>
          </a:p>
        </p:txBody>
      </p:sp>
      <p:sp>
        <p:nvSpPr>
          <p:cNvPr id="16" name="Google Shape;16;p3"/>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
        <p:nvSpPr>
          <p:cNvPr id="20" name="Google Shape;20;p4"/>
          <p:cNvSpPr txBox="1"/>
          <p:nvPr>
            <p:ph idx="1" type="body"/>
          </p:nvPr>
        </p:nvSpPr>
        <p:spPr>
          <a:xfrm>
            <a:off x="689475" y="2055900"/>
            <a:ext cx="6181200" cy="2367300"/>
          </a:xfrm>
          <a:prstGeom prst="rect">
            <a:avLst/>
          </a:prstGeom>
        </p:spPr>
        <p:txBody>
          <a:bodyPr anchorCtr="0" anchor="t" bIns="144000" lIns="144000" spcFirstLastPara="1" rIns="144000" wrap="square" tIns="144000">
            <a:noAutofit/>
          </a:bodyPr>
          <a:lstStyle>
            <a:lvl1pPr indent="-330200" lvl="0" marL="457200" rtl="0">
              <a:spcBef>
                <a:spcPts val="0"/>
              </a:spcBef>
              <a:spcAft>
                <a:spcPts val="0"/>
              </a:spcAft>
              <a:buSzPts val="1600"/>
              <a:buChar char="●"/>
              <a:defRPr sz="1400"/>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5"/>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
        <p:nvSpPr>
          <p:cNvPr id="24" name="Google Shape;24;p5"/>
          <p:cNvSpPr txBox="1"/>
          <p:nvPr>
            <p:ph idx="1" type="subTitle"/>
          </p:nvPr>
        </p:nvSpPr>
        <p:spPr>
          <a:xfrm>
            <a:off x="1015800" y="3935214"/>
            <a:ext cx="2434200" cy="722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Manrope Medium"/>
              <a:buNone/>
              <a:defRPr sz="2000">
                <a:latin typeface="Manrope Medium"/>
                <a:ea typeface="Manrope Medium"/>
                <a:cs typeface="Manrope Medium"/>
                <a:sym typeface="Manrope Medium"/>
              </a:defRPr>
            </a:lvl1pPr>
            <a:lvl2pPr lvl="1"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2pPr>
            <a:lvl3pPr lvl="2"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3pPr>
            <a:lvl4pPr lvl="3"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4pPr>
            <a:lvl5pPr lvl="4"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5pPr>
            <a:lvl6pPr lvl="5"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6pPr>
            <a:lvl7pPr lvl="6"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7pPr>
            <a:lvl8pPr lvl="7"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8pPr>
            <a:lvl9pPr lvl="8"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9pPr>
          </a:lstStyle>
          <a:p/>
        </p:txBody>
      </p:sp>
      <p:sp>
        <p:nvSpPr>
          <p:cNvPr id="25" name="Google Shape;25;p5"/>
          <p:cNvSpPr txBox="1"/>
          <p:nvPr>
            <p:ph idx="2" type="subTitle"/>
          </p:nvPr>
        </p:nvSpPr>
        <p:spPr>
          <a:xfrm>
            <a:off x="1015800" y="3373613"/>
            <a:ext cx="2434200" cy="637800"/>
          </a:xfrm>
          <a:prstGeom prst="rect">
            <a:avLst/>
          </a:prstGeom>
          <a:solidFill>
            <a:schemeClr val="dk1"/>
          </a:solidFill>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1pPr>
            <a:lvl2pPr lvl="1"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2pPr>
            <a:lvl3pPr lvl="2"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3pPr>
            <a:lvl4pPr lvl="3"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4pPr>
            <a:lvl5pPr lvl="4"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5pPr>
            <a:lvl6pPr lvl="5"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6pPr>
            <a:lvl7pPr lvl="6"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7pPr>
            <a:lvl8pPr lvl="7"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8pPr>
            <a:lvl9pPr lvl="8"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9pPr>
          </a:lstStyle>
          <a:p/>
        </p:txBody>
      </p:sp>
      <p:sp>
        <p:nvSpPr>
          <p:cNvPr id="26" name="Google Shape;26;p5"/>
          <p:cNvSpPr txBox="1"/>
          <p:nvPr>
            <p:ph idx="3" type="subTitle"/>
          </p:nvPr>
        </p:nvSpPr>
        <p:spPr>
          <a:xfrm>
            <a:off x="4109975" y="7533389"/>
            <a:ext cx="2434200" cy="7221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Manrope Medium"/>
              <a:buNone/>
              <a:defRPr sz="2000">
                <a:latin typeface="Manrope Medium"/>
                <a:ea typeface="Manrope Medium"/>
                <a:cs typeface="Manrope Medium"/>
                <a:sym typeface="Manrope Medium"/>
              </a:defRPr>
            </a:lvl1pPr>
            <a:lvl2pPr lvl="1"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2pPr>
            <a:lvl3pPr lvl="2"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3pPr>
            <a:lvl4pPr lvl="3"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4pPr>
            <a:lvl5pPr lvl="4"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5pPr>
            <a:lvl6pPr lvl="5"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6pPr>
            <a:lvl7pPr lvl="6"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7pPr>
            <a:lvl8pPr lvl="7"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8pPr>
            <a:lvl9pPr lvl="8" rtl="0" algn="ctr">
              <a:lnSpc>
                <a:spcPct val="100000"/>
              </a:lnSpc>
              <a:spcBef>
                <a:spcPts val="0"/>
              </a:spcBef>
              <a:spcAft>
                <a:spcPts val="0"/>
              </a:spcAft>
              <a:buSzPts val="1600"/>
              <a:buFont typeface="Manrope Medium"/>
              <a:buNone/>
              <a:defRPr sz="1600">
                <a:latin typeface="Manrope Medium"/>
                <a:ea typeface="Manrope Medium"/>
                <a:cs typeface="Manrope Medium"/>
                <a:sym typeface="Manrope Medium"/>
              </a:defRPr>
            </a:lvl9pPr>
          </a:lstStyle>
          <a:p/>
        </p:txBody>
      </p:sp>
      <p:sp>
        <p:nvSpPr>
          <p:cNvPr id="27" name="Google Shape;27;p5"/>
          <p:cNvSpPr txBox="1"/>
          <p:nvPr>
            <p:ph idx="4" type="subTitle"/>
          </p:nvPr>
        </p:nvSpPr>
        <p:spPr>
          <a:xfrm>
            <a:off x="4109975" y="6971788"/>
            <a:ext cx="2434200" cy="637800"/>
          </a:xfrm>
          <a:prstGeom prst="rect">
            <a:avLst/>
          </a:prstGeom>
          <a:solidFill>
            <a:schemeClr val="dk1"/>
          </a:solidFill>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1pPr>
            <a:lvl2pPr lvl="1"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2pPr>
            <a:lvl3pPr lvl="2"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3pPr>
            <a:lvl4pPr lvl="3"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4pPr>
            <a:lvl5pPr lvl="4"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5pPr>
            <a:lvl6pPr lvl="5"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6pPr>
            <a:lvl7pPr lvl="6"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7pPr>
            <a:lvl8pPr lvl="7"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8pPr>
            <a:lvl9pPr lvl="8" rtl="0" algn="ctr">
              <a:lnSpc>
                <a:spcPct val="100000"/>
              </a:lnSpc>
              <a:spcBef>
                <a:spcPts val="0"/>
              </a:spcBef>
              <a:spcAft>
                <a:spcPts val="0"/>
              </a:spcAft>
              <a:buClr>
                <a:schemeClr val="lt1"/>
              </a:buClr>
              <a:buSzPts val="2200"/>
              <a:buFont typeface="Arvo"/>
              <a:buNone/>
              <a:defRPr b="1" sz="2200">
                <a:solidFill>
                  <a:schemeClr val="lt1"/>
                </a:solidFill>
                <a:latin typeface="Arvo"/>
                <a:ea typeface="Arvo"/>
                <a:cs typeface="Arvo"/>
                <a:sym typeface="Arvo"/>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6"/>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1" name="Shape 31"/>
        <p:cNvGrpSpPr/>
        <p:nvPr/>
      </p:nvGrpSpPr>
      <p:grpSpPr>
        <a:xfrm>
          <a:off x="0" y="0"/>
          <a:ext cx="0" cy="0"/>
          <a:chOff x="0" y="0"/>
          <a:chExt cx="0" cy="0"/>
        </a:xfrm>
      </p:grpSpPr>
      <p:sp>
        <p:nvSpPr>
          <p:cNvPr id="32" name="Google Shape;32;p7"/>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7"/>
          <p:cNvSpPr/>
          <p:nvPr>
            <p:ph idx="2" type="pic"/>
          </p:nvPr>
        </p:nvSpPr>
        <p:spPr>
          <a:xfrm>
            <a:off x="1938002" y="5686500"/>
            <a:ext cx="4933500" cy="4491600"/>
          </a:xfrm>
          <a:prstGeom prst="rect">
            <a:avLst/>
          </a:prstGeom>
          <a:noFill/>
          <a:ln>
            <a:noFill/>
          </a:ln>
        </p:spPr>
      </p:sp>
      <p:sp>
        <p:nvSpPr>
          <p:cNvPr id="34" name="Google Shape;34;p7"/>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
        <p:nvSpPr>
          <p:cNvPr id="35" name="Google Shape;35;p7"/>
          <p:cNvSpPr txBox="1"/>
          <p:nvPr>
            <p:ph idx="1" type="body"/>
          </p:nvPr>
        </p:nvSpPr>
        <p:spPr>
          <a:xfrm>
            <a:off x="685675" y="2055900"/>
            <a:ext cx="6191400" cy="3254400"/>
          </a:xfrm>
          <a:prstGeom prst="rect">
            <a:avLst/>
          </a:prstGeom>
          <a:noFill/>
        </p:spPr>
        <p:txBody>
          <a:bodyPr anchorCtr="0" anchor="t" bIns="365750" lIns="365750" spcFirstLastPara="1" rIns="365750" wrap="square" tIns="365750">
            <a:noAutofit/>
          </a:bodyPr>
          <a:lstStyle>
            <a:lvl1pPr indent="-355600" lvl="0" marL="457200" rtl="0">
              <a:spcBef>
                <a:spcPts val="0"/>
              </a:spcBef>
              <a:spcAft>
                <a:spcPts val="0"/>
              </a:spcAft>
              <a:buSzPts val="2000"/>
              <a:buFont typeface="Manrope Medium"/>
              <a:buChar char="●"/>
              <a:defRPr sz="2000">
                <a:latin typeface="Manrope Medium"/>
                <a:ea typeface="Manrope Medium"/>
                <a:cs typeface="Manrope Medium"/>
                <a:sym typeface="Manrope Medium"/>
              </a:defRPr>
            </a:lvl1pPr>
            <a:lvl2pPr indent="-355600" lvl="1" marL="914400" rtl="0">
              <a:spcBef>
                <a:spcPts val="0"/>
              </a:spcBef>
              <a:spcAft>
                <a:spcPts val="0"/>
              </a:spcAft>
              <a:buSzPts val="2000"/>
              <a:buFont typeface="Manrope Medium"/>
              <a:buChar char="○"/>
              <a:defRPr sz="2000">
                <a:latin typeface="Manrope Medium"/>
                <a:ea typeface="Manrope Medium"/>
                <a:cs typeface="Manrope Medium"/>
                <a:sym typeface="Manrope Medium"/>
              </a:defRPr>
            </a:lvl2pPr>
            <a:lvl3pPr indent="-355600" lvl="2" marL="1371600" rtl="0">
              <a:spcBef>
                <a:spcPts val="0"/>
              </a:spcBef>
              <a:spcAft>
                <a:spcPts val="0"/>
              </a:spcAft>
              <a:buSzPts val="2000"/>
              <a:buFont typeface="Manrope Medium"/>
              <a:buChar char="■"/>
              <a:defRPr sz="2000">
                <a:latin typeface="Manrope Medium"/>
                <a:ea typeface="Manrope Medium"/>
                <a:cs typeface="Manrope Medium"/>
                <a:sym typeface="Manrope Medium"/>
              </a:defRPr>
            </a:lvl3pPr>
            <a:lvl4pPr indent="-355600" lvl="3" marL="1828800" rtl="0">
              <a:spcBef>
                <a:spcPts val="0"/>
              </a:spcBef>
              <a:spcAft>
                <a:spcPts val="0"/>
              </a:spcAft>
              <a:buSzPts val="2000"/>
              <a:buFont typeface="Manrope Medium"/>
              <a:buChar char="●"/>
              <a:defRPr sz="2000">
                <a:latin typeface="Manrope Medium"/>
                <a:ea typeface="Manrope Medium"/>
                <a:cs typeface="Manrope Medium"/>
                <a:sym typeface="Manrope Medium"/>
              </a:defRPr>
            </a:lvl4pPr>
            <a:lvl5pPr indent="-355600" lvl="4" marL="2286000" rtl="0">
              <a:spcBef>
                <a:spcPts val="0"/>
              </a:spcBef>
              <a:spcAft>
                <a:spcPts val="0"/>
              </a:spcAft>
              <a:buSzPts val="2000"/>
              <a:buFont typeface="Manrope Medium"/>
              <a:buChar char="○"/>
              <a:defRPr sz="2000">
                <a:latin typeface="Manrope Medium"/>
                <a:ea typeface="Manrope Medium"/>
                <a:cs typeface="Manrope Medium"/>
                <a:sym typeface="Manrope Medium"/>
              </a:defRPr>
            </a:lvl5pPr>
            <a:lvl6pPr indent="-355600" lvl="5" marL="2743200" rtl="0">
              <a:spcBef>
                <a:spcPts val="0"/>
              </a:spcBef>
              <a:spcAft>
                <a:spcPts val="0"/>
              </a:spcAft>
              <a:buSzPts val="2000"/>
              <a:buFont typeface="Manrope Medium"/>
              <a:buChar char="■"/>
              <a:defRPr sz="2000">
                <a:latin typeface="Manrope Medium"/>
                <a:ea typeface="Manrope Medium"/>
                <a:cs typeface="Manrope Medium"/>
                <a:sym typeface="Manrope Medium"/>
              </a:defRPr>
            </a:lvl6pPr>
            <a:lvl7pPr indent="-355600" lvl="6" marL="3200400" rtl="0">
              <a:spcBef>
                <a:spcPts val="0"/>
              </a:spcBef>
              <a:spcAft>
                <a:spcPts val="0"/>
              </a:spcAft>
              <a:buSzPts val="2000"/>
              <a:buFont typeface="Manrope Medium"/>
              <a:buChar char="●"/>
              <a:defRPr sz="2000">
                <a:latin typeface="Manrope Medium"/>
                <a:ea typeface="Manrope Medium"/>
                <a:cs typeface="Manrope Medium"/>
                <a:sym typeface="Manrope Medium"/>
              </a:defRPr>
            </a:lvl7pPr>
            <a:lvl8pPr indent="-355600" lvl="7" marL="3657600" rtl="0">
              <a:spcBef>
                <a:spcPts val="0"/>
              </a:spcBef>
              <a:spcAft>
                <a:spcPts val="0"/>
              </a:spcAft>
              <a:buSzPts val="2000"/>
              <a:buFont typeface="Manrope Medium"/>
              <a:buChar char="○"/>
              <a:defRPr sz="2000">
                <a:latin typeface="Manrope Medium"/>
                <a:ea typeface="Manrope Medium"/>
                <a:cs typeface="Manrope Medium"/>
                <a:sym typeface="Manrope Medium"/>
              </a:defRPr>
            </a:lvl8pPr>
            <a:lvl9pPr indent="-355600" lvl="8" marL="4114800" rtl="0">
              <a:spcBef>
                <a:spcPts val="0"/>
              </a:spcBef>
              <a:spcAft>
                <a:spcPts val="0"/>
              </a:spcAft>
              <a:buSzPts val="2000"/>
              <a:buFont typeface="Manrope Medium"/>
              <a:buChar char="■"/>
              <a:defRPr sz="2000">
                <a:latin typeface="Manrope Medium"/>
                <a:ea typeface="Manrope Medium"/>
                <a:cs typeface="Manrope Medium"/>
                <a:sym typeface="Manrope Medium"/>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 name="Shape 36"/>
        <p:cNvGrpSpPr/>
        <p:nvPr/>
      </p:nvGrpSpPr>
      <p:grpSpPr>
        <a:xfrm>
          <a:off x="0" y="0"/>
          <a:ext cx="0" cy="0"/>
          <a:chOff x="0" y="0"/>
          <a:chExt cx="0" cy="0"/>
        </a:xfrm>
      </p:grpSpPr>
      <p:sp>
        <p:nvSpPr>
          <p:cNvPr id="37" name="Google Shape;37;p8"/>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8"/>
          <p:cNvSpPr txBox="1"/>
          <p:nvPr>
            <p:ph type="ctrTitle"/>
          </p:nvPr>
        </p:nvSpPr>
        <p:spPr>
          <a:xfrm rot="-166">
            <a:off x="682200" y="685951"/>
            <a:ext cx="6195600" cy="4208100"/>
          </a:xfrm>
          <a:prstGeom prst="rect">
            <a:avLst/>
          </a:prstGeom>
          <a:solidFill>
            <a:schemeClr val="dk1"/>
          </a:solidFill>
        </p:spPr>
        <p:txBody>
          <a:bodyPr anchorCtr="0" anchor="t" bIns="144000" lIns="144000" spcFirstLastPara="1" rIns="144000" wrap="square" tIns="216000">
            <a:noAutofit/>
          </a:bodyPr>
          <a:lstStyle>
            <a:lvl1pPr lvl="0" rtl="0">
              <a:lnSpc>
                <a:spcPct val="75000"/>
              </a:lnSpc>
              <a:spcBef>
                <a:spcPts val="0"/>
              </a:spcBef>
              <a:spcAft>
                <a:spcPts val="0"/>
              </a:spcAft>
              <a:buSzPts val="5200"/>
              <a:buNone/>
              <a:defRPr sz="6700">
                <a:solidFill>
                  <a:schemeClr val="lt1"/>
                </a:solidFill>
                <a:latin typeface="Arvo"/>
                <a:ea typeface="Arvo"/>
                <a:cs typeface="Arvo"/>
                <a:sym typeface="Arvo"/>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 name="Shape 39"/>
        <p:cNvGrpSpPr/>
        <p:nvPr/>
      </p:nvGrpSpPr>
      <p:grpSpPr>
        <a:xfrm>
          <a:off x="0" y="0"/>
          <a:ext cx="0" cy="0"/>
          <a:chOff x="0" y="0"/>
          <a:chExt cx="0" cy="0"/>
        </a:xfrm>
      </p:grpSpPr>
      <p:sp>
        <p:nvSpPr>
          <p:cNvPr id="40" name="Google Shape;40;p9"/>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9"/>
          <p:cNvSpPr txBox="1"/>
          <p:nvPr>
            <p:ph type="ctrTitle"/>
          </p:nvPr>
        </p:nvSpPr>
        <p:spPr>
          <a:xfrm rot="-666">
            <a:off x="685673" y="6815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
        <p:nvSpPr>
          <p:cNvPr id="42" name="Google Shape;42;p9"/>
          <p:cNvSpPr txBox="1"/>
          <p:nvPr>
            <p:ph idx="1" type="body"/>
          </p:nvPr>
        </p:nvSpPr>
        <p:spPr>
          <a:xfrm>
            <a:off x="689550" y="2465100"/>
            <a:ext cx="6180900" cy="28809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3" name="Shape 43"/>
        <p:cNvGrpSpPr/>
        <p:nvPr/>
      </p:nvGrpSpPr>
      <p:grpSpPr>
        <a:xfrm>
          <a:off x="0" y="0"/>
          <a:ext cx="0" cy="0"/>
          <a:chOff x="0" y="0"/>
          <a:chExt cx="0" cy="0"/>
        </a:xfrm>
      </p:grpSpPr>
      <p:sp>
        <p:nvSpPr>
          <p:cNvPr id="44" name="Google Shape;44;p10"/>
          <p:cNvSpPr/>
          <p:nvPr/>
        </p:nvSpPr>
        <p:spPr>
          <a:xfrm>
            <a:off x="0" y="0"/>
            <a:ext cx="7560000" cy="10692000"/>
          </a:xfrm>
          <a:prstGeom prst="frame">
            <a:avLst>
              <a:gd fmla="val 328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10"/>
          <p:cNvSpPr txBox="1"/>
          <p:nvPr>
            <p:ph type="ctrTitle"/>
          </p:nvPr>
        </p:nvSpPr>
        <p:spPr>
          <a:xfrm rot="-666">
            <a:off x="685673" y="8631891"/>
            <a:ext cx="6191400" cy="1373700"/>
          </a:xfrm>
          <a:prstGeom prst="rect">
            <a:avLst/>
          </a:prstGeom>
          <a:solidFill>
            <a:schemeClr val="dk1"/>
          </a:solidFill>
        </p:spPr>
        <p:txBody>
          <a:bodyPr anchorCtr="0" anchor="t" bIns="144000" lIns="144000" spcFirstLastPara="1" rIns="144000" wrap="square" tIns="144000">
            <a:noAutofit/>
          </a:bodyPr>
          <a:lstStyle>
            <a:lvl1pPr lvl="0" rtl="0">
              <a:lnSpc>
                <a:spcPct val="75000"/>
              </a:lnSpc>
              <a:spcBef>
                <a:spcPts val="0"/>
              </a:spcBef>
              <a:spcAft>
                <a:spcPts val="0"/>
              </a:spcAft>
              <a:buSzPts val="5500"/>
              <a:buNone/>
              <a:defRPr sz="5200">
                <a:solidFill>
                  <a:schemeClr val="lt1"/>
                </a:solidFill>
                <a:latin typeface="Arvo"/>
                <a:ea typeface="Arvo"/>
                <a:cs typeface="Arvo"/>
                <a:sym typeface="Arvo"/>
              </a:defRPr>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18"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925104"/>
            <a:ext cx="6120000" cy="1190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4000"/>
              <a:buFont typeface="Arvo"/>
              <a:buNone/>
              <a:defRPr b="1" sz="4000">
                <a:solidFill>
                  <a:schemeClr val="dk1"/>
                </a:solidFill>
                <a:latin typeface="Arvo"/>
                <a:ea typeface="Arvo"/>
                <a:cs typeface="Arvo"/>
                <a:sym typeface="Arvo"/>
              </a:defRPr>
            </a:lvl1pPr>
            <a:lvl2pPr lvl="1">
              <a:spcBef>
                <a:spcPts val="0"/>
              </a:spcBef>
              <a:spcAft>
                <a:spcPts val="0"/>
              </a:spcAft>
              <a:buClr>
                <a:schemeClr val="dk1"/>
              </a:buClr>
              <a:buSzPts val="4000"/>
              <a:buFont typeface="Arvo"/>
              <a:buNone/>
              <a:defRPr b="1" sz="4000">
                <a:solidFill>
                  <a:schemeClr val="dk1"/>
                </a:solidFill>
                <a:latin typeface="Arvo"/>
                <a:ea typeface="Arvo"/>
                <a:cs typeface="Arvo"/>
                <a:sym typeface="Arvo"/>
              </a:defRPr>
            </a:lvl2pPr>
            <a:lvl3pPr lvl="2">
              <a:spcBef>
                <a:spcPts val="0"/>
              </a:spcBef>
              <a:spcAft>
                <a:spcPts val="0"/>
              </a:spcAft>
              <a:buClr>
                <a:schemeClr val="dk1"/>
              </a:buClr>
              <a:buSzPts val="4000"/>
              <a:buFont typeface="Arvo"/>
              <a:buNone/>
              <a:defRPr b="1" sz="4000">
                <a:solidFill>
                  <a:schemeClr val="dk1"/>
                </a:solidFill>
                <a:latin typeface="Arvo"/>
                <a:ea typeface="Arvo"/>
                <a:cs typeface="Arvo"/>
                <a:sym typeface="Arvo"/>
              </a:defRPr>
            </a:lvl3pPr>
            <a:lvl4pPr lvl="3">
              <a:spcBef>
                <a:spcPts val="0"/>
              </a:spcBef>
              <a:spcAft>
                <a:spcPts val="0"/>
              </a:spcAft>
              <a:buClr>
                <a:schemeClr val="dk1"/>
              </a:buClr>
              <a:buSzPts val="4000"/>
              <a:buFont typeface="Arvo"/>
              <a:buNone/>
              <a:defRPr b="1" sz="4000">
                <a:solidFill>
                  <a:schemeClr val="dk1"/>
                </a:solidFill>
                <a:latin typeface="Arvo"/>
                <a:ea typeface="Arvo"/>
                <a:cs typeface="Arvo"/>
                <a:sym typeface="Arvo"/>
              </a:defRPr>
            </a:lvl4pPr>
            <a:lvl5pPr lvl="4">
              <a:spcBef>
                <a:spcPts val="0"/>
              </a:spcBef>
              <a:spcAft>
                <a:spcPts val="0"/>
              </a:spcAft>
              <a:buClr>
                <a:schemeClr val="dk1"/>
              </a:buClr>
              <a:buSzPts val="4000"/>
              <a:buFont typeface="Arvo"/>
              <a:buNone/>
              <a:defRPr b="1" sz="4000">
                <a:solidFill>
                  <a:schemeClr val="dk1"/>
                </a:solidFill>
                <a:latin typeface="Arvo"/>
                <a:ea typeface="Arvo"/>
                <a:cs typeface="Arvo"/>
                <a:sym typeface="Arvo"/>
              </a:defRPr>
            </a:lvl5pPr>
            <a:lvl6pPr lvl="5">
              <a:spcBef>
                <a:spcPts val="0"/>
              </a:spcBef>
              <a:spcAft>
                <a:spcPts val="0"/>
              </a:spcAft>
              <a:buClr>
                <a:schemeClr val="dk1"/>
              </a:buClr>
              <a:buSzPts val="4000"/>
              <a:buFont typeface="Arvo"/>
              <a:buNone/>
              <a:defRPr b="1" sz="4000">
                <a:solidFill>
                  <a:schemeClr val="dk1"/>
                </a:solidFill>
                <a:latin typeface="Arvo"/>
                <a:ea typeface="Arvo"/>
                <a:cs typeface="Arvo"/>
                <a:sym typeface="Arvo"/>
              </a:defRPr>
            </a:lvl6pPr>
            <a:lvl7pPr lvl="6">
              <a:spcBef>
                <a:spcPts val="0"/>
              </a:spcBef>
              <a:spcAft>
                <a:spcPts val="0"/>
              </a:spcAft>
              <a:buClr>
                <a:schemeClr val="dk1"/>
              </a:buClr>
              <a:buSzPts val="4000"/>
              <a:buFont typeface="Arvo"/>
              <a:buNone/>
              <a:defRPr b="1" sz="4000">
                <a:solidFill>
                  <a:schemeClr val="dk1"/>
                </a:solidFill>
                <a:latin typeface="Arvo"/>
                <a:ea typeface="Arvo"/>
                <a:cs typeface="Arvo"/>
                <a:sym typeface="Arvo"/>
              </a:defRPr>
            </a:lvl7pPr>
            <a:lvl8pPr lvl="7">
              <a:spcBef>
                <a:spcPts val="0"/>
              </a:spcBef>
              <a:spcAft>
                <a:spcPts val="0"/>
              </a:spcAft>
              <a:buClr>
                <a:schemeClr val="dk1"/>
              </a:buClr>
              <a:buSzPts val="4000"/>
              <a:buFont typeface="Arvo"/>
              <a:buNone/>
              <a:defRPr b="1" sz="4000">
                <a:solidFill>
                  <a:schemeClr val="dk1"/>
                </a:solidFill>
                <a:latin typeface="Arvo"/>
                <a:ea typeface="Arvo"/>
                <a:cs typeface="Arvo"/>
                <a:sym typeface="Arvo"/>
              </a:defRPr>
            </a:lvl8pPr>
            <a:lvl9pPr lvl="8">
              <a:spcBef>
                <a:spcPts val="0"/>
              </a:spcBef>
              <a:spcAft>
                <a:spcPts val="0"/>
              </a:spcAft>
              <a:buClr>
                <a:schemeClr val="dk1"/>
              </a:buClr>
              <a:buSzPts val="4000"/>
              <a:buFont typeface="Arvo"/>
              <a:buNone/>
              <a:defRPr b="1" sz="4000">
                <a:solidFill>
                  <a:schemeClr val="dk1"/>
                </a:solidFill>
                <a:latin typeface="Arvo"/>
                <a:ea typeface="Arvo"/>
                <a:cs typeface="Arvo"/>
                <a:sym typeface="Arvo"/>
              </a:defRPr>
            </a:lvl9pPr>
          </a:lstStyle>
          <a:p/>
        </p:txBody>
      </p:sp>
      <p:sp>
        <p:nvSpPr>
          <p:cNvPr id="7" name="Google Shape;7;p1"/>
          <p:cNvSpPr txBox="1"/>
          <p:nvPr>
            <p:ph idx="1" type="body"/>
          </p:nvPr>
        </p:nvSpPr>
        <p:spPr>
          <a:xfrm>
            <a:off x="720000" y="2395707"/>
            <a:ext cx="6120000" cy="71019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1pPr>
            <a:lvl2pPr indent="-330200" lvl="1" marL="914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2pPr>
            <a:lvl3pPr indent="-330200" lvl="2" marL="1371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3pPr>
            <a:lvl4pPr indent="-330200" lvl="3" marL="1828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4pPr>
            <a:lvl5pPr indent="-330200" lvl="4" marL="22860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5pPr>
            <a:lvl6pPr indent="-330200" lvl="5" marL="27432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6pPr>
            <a:lvl7pPr indent="-330200" lvl="6" marL="32004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7pPr>
            <a:lvl8pPr indent="-330200" lvl="7" marL="36576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8pPr>
            <a:lvl9pPr indent="-330200" lvl="8" marL="4114800">
              <a:lnSpc>
                <a:spcPct val="100000"/>
              </a:lnSpc>
              <a:spcBef>
                <a:spcPts val="0"/>
              </a:spcBef>
              <a:spcAft>
                <a:spcPts val="0"/>
              </a:spcAft>
              <a:buClr>
                <a:schemeClr val="dk1"/>
              </a:buClr>
              <a:buSzPts val="1600"/>
              <a:buFont typeface="Manrope"/>
              <a:buChar char="■"/>
              <a:defRPr sz="1600">
                <a:solidFill>
                  <a:schemeClr val="dk1"/>
                </a:solidFill>
                <a:latin typeface="Manrope"/>
                <a:ea typeface="Manrope"/>
                <a:cs typeface="Manrope"/>
                <a:sym typeface="Manrop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9" name="Shape 69"/>
        <p:cNvGrpSpPr/>
        <p:nvPr/>
      </p:nvGrpSpPr>
      <p:grpSpPr>
        <a:xfrm>
          <a:off x="0" y="0"/>
          <a:ext cx="0" cy="0"/>
          <a:chOff x="0" y="0"/>
          <a:chExt cx="0" cy="0"/>
        </a:xfrm>
      </p:grpSpPr>
      <p:sp>
        <p:nvSpPr>
          <p:cNvPr id="70" name="Google Shape;70;p19"/>
          <p:cNvSpPr txBox="1"/>
          <p:nvPr>
            <p:ph type="title"/>
          </p:nvPr>
        </p:nvSpPr>
        <p:spPr>
          <a:xfrm>
            <a:off x="883075" y="1940400"/>
            <a:ext cx="5826600" cy="10029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1" name="Google Shape;71;p19"/>
          <p:cNvSpPr txBox="1"/>
          <p:nvPr>
            <p:ph idx="1" type="body"/>
          </p:nvPr>
        </p:nvSpPr>
        <p:spPr>
          <a:xfrm>
            <a:off x="883075" y="3524401"/>
            <a:ext cx="5826600" cy="52008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hyperlink" Target="https://bit.ly/3A1uf1Q"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 Id="rId3" Type="http://schemas.openxmlformats.org/officeDocument/2006/relationships/hyperlink" Target="https://bit.ly/3A1uf1Q" TargetMode="Externa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1.xml"/><Relationship Id="rId3" Type="http://schemas.openxmlformats.org/officeDocument/2006/relationships/hyperlink" Target="https://bit.ly/3A1uf1Q" TargetMode="Externa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hyperlink" Target="https://bit.ly/3A1uf1Q" TargetMode="Externa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hyperlink" Target="https://bit.ly/3A1uf1Q"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hyperlink" Target="https://bit.ly/3A1uf1Q" TargetMode="Externa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hyperlink" Target="https://bit.ly/3A1uf1Q" TargetMode="Externa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hyperlink" Target="https://bit.ly/3A1uf1Q"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hyperlink" Target="https://bit.ly/3A1uf1Q"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 Id="rId3" Type="http://schemas.openxmlformats.org/officeDocument/2006/relationships/hyperlink" Target="https://bit.ly/3A1uf1Q"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 Id="rId3" Type="http://schemas.openxmlformats.org/officeDocument/2006/relationships/hyperlink" Target="https://bit.ly/3A1uf1Q" TargetMode="External"/></Relationships>
</file>

<file path=ppt/slides/_rels/slide2.xml.rels><?xml version="1.0" encoding="UTF-8" standalone="yes"?><Relationships xmlns="http://schemas.openxmlformats.org/package/2006/relationships"><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1.xml"/><Relationship Id="rId4" Type="http://schemas.openxmlformats.org/officeDocument/2006/relationships/slide" Target="/ppt/slides/slide28.xml"/><Relationship Id="rId9"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videvo.net/?utm_source=slidesgo_template&amp;utm_medium=referral-link&amp;utm_campaign=sg_resources&amp;utm_content=videvo" TargetMode="External"/><Relationship Id="rId16" Type="http://schemas.openxmlformats.org/officeDocument/2006/relationships/hyperlink" Target="https://wepik.com/?utm_source=slidesgo_template&amp;utm_medium=referral-link&amp;utm_campaign=promo-slide&amp;utm_term=slidesgo&amp;utm_content=wepik" TargetMode="External"/><Relationship Id="rId5" Type="http://schemas.openxmlformats.org/officeDocument/2006/relationships/slide" Target="/ppt/slides/slide27.xml"/><Relationship Id="rId6" Type="http://schemas.openxmlformats.org/officeDocument/2006/relationships/slide" Target="/ppt/slides/slide31.xml"/><Relationship Id="rId18" Type="http://schemas.openxmlformats.org/officeDocument/2006/relationships/hyperlink" Target="https://bit.ly/3A1uf1Q" TargetMode="External"/><Relationship Id="rId7" Type="http://schemas.openxmlformats.org/officeDocument/2006/relationships/slide" Target="/ppt/slides/slide39.xml"/><Relationship Id="rId8" Type="http://schemas.openxmlformats.org/officeDocument/2006/relationships/slide" Target="/ppt/slides/slide3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 Id="rId3" Type="http://schemas.openxmlformats.org/officeDocument/2006/relationships/hyperlink" Target="https://bit.ly/3A1uf1Q"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 Id="rId3" Type="http://schemas.openxmlformats.org/officeDocument/2006/relationships/hyperlink" Target="https://bit.ly/3A1uf1Q"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 Id="rId3" Type="http://schemas.openxmlformats.org/officeDocument/2006/relationships/hyperlink" Target="https://bit.ly/3A1uf1Q" TargetMode="External"/><Relationship Id="rId4" Type="http://schemas.openxmlformats.org/officeDocument/2006/relationships/image" Target="../media/image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 Id="rId3" Type="http://schemas.openxmlformats.org/officeDocument/2006/relationships/hyperlink" Target="https://bit.ly/3A1uf1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 Id="rId3" Type="http://schemas.openxmlformats.org/officeDocument/2006/relationships/hyperlink" Target="https://bit.ly/3A1uf1Q" TargetMode="External"/><Relationship Id="rId4" Type="http://schemas.openxmlformats.org/officeDocument/2006/relationships/image" Target="../media/image11.png"/><Relationship Id="rId5" Type="http://schemas.openxmlformats.org/officeDocument/2006/relationships/image" Target="../media/image10.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 Id="rId3" Type="http://schemas.openxmlformats.org/officeDocument/2006/relationships/hyperlink" Target="https://bit.ly/3A1uf1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young-person-wearing-hoodie-mockup_22117555.htm/?utm_source=slidesgo_template&amp;utm_medium=referral-link&amp;utm_campaign=sg_resources&amp;utm_content=freepik" TargetMode="External"/><Relationship Id="rId4" Type="http://schemas.openxmlformats.org/officeDocument/2006/relationships/hyperlink" Target="https://www.freepik.com/free-photo/young-person-wearing-hoodie-mockup_22117313.htm/?utm_source=slidesgo_template&amp;utm_medium=referral-link&amp;utm_campaign=sg_resources&amp;utm_content=freepik" TargetMode="External"/><Relationship Id="rId5" Type="http://schemas.openxmlformats.org/officeDocument/2006/relationships/hyperlink" Target="https://www.freepik.com/free-photo/young-people-wearing-hoodie-mockup_22117379.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hyperlink" Target="https://bit.ly/3A1uf1Q" TargetMode="External"/><Relationship Id="rId4" Type="http://schemas.openxmlformats.org/officeDocument/2006/relationships/image" Target="../media/image1.png"/><Relationship Id="rId5" Type="http://schemas.openxmlformats.org/officeDocument/2006/relationships/image" Target="../media/image2.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 Id="rId3" Type="http://schemas.openxmlformats.org/officeDocument/2006/relationships/hyperlink" Target="https://fonts.google.com/specimen/Arvo" TargetMode="External"/><Relationship Id="rId4" Type="http://schemas.openxmlformats.org/officeDocument/2006/relationships/hyperlink" Target="https://fonts.google.com/specimen/Manrope" TargetMode="External"/></Relationships>
</file>

<file path=ppt/slides/_rels/slide32.xml.rels><?xml version="1.0" encoding="UTF-8" standalone="yes"?><Relationships xmlns="http://schemas.openxmlformats.org/package/2006/relationships"><Relationship Id="rId11" Type="http://schemas.openxmlformats.org/officeDocument/2006/relationships/image" Target="../media/image4.png"/><Relationship Id="rId10" Type="http://schemas.openxmlformats.org/officeDocument/2006/relationships/image" Target="../media/image5.png"/><Relationship Id="rId13" Type="http://schemas.openxmlformats.org/officeDocument/2006/relationships/image" Target="../media/image7.png"/><Relationship Id="rId12" Type="http://schemas.openxmlformats.org/officeDocument/2006/relationships/image" Target="../media/image6.png"/><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pana?utm_source=slidesgo_template&amp;utm_medium=referral-link&amp;utm_campaign=slidesgo_final_slides&amp;utm_term=pana&amp;utm_content=storyset" TargetMode="External"/><Relationship Id="rId9" Type="http://schemas.openxmlformats.org/officeDocument/2006/relationships/image" Target="../media/image3.png"/><Relationship Id="rId5" Type="http://schemas.openxmlformats.org/officeDocument/2006/relationships/hyperlink" Target="https://storyset.com/amico?utm_source=slidesgo_template&amp;utm_medium=referral-link&amp;utm_campaign=slidesgo_final_slides&amp;utm_term=amico&amp;utm_content=storyset" TargetMode="External"/><Relationship Id="rId6" Type="http://schemas.openxmlformats.org/officeDocument/2006/relationships/hyperlink" Target="https://storyset.com/bro?utm_source=slidesgo_template&amp;utm_medium=referral-link&amp;utm_campaign=slidesgo_final_slides&amp;utm_term=bro&amp;utm_content=storyset" TargetMode="External"/><Relationship Id="rId7" Type="http://schemas.openxmlformats.org/officeDocument/2006/relationships/hyperlink" Target="https://storyset.com/rafiki?utm_source=slidesgo_template&amp;utm_medium=referral-link&amp;utm_campaign=slidesgo_final_slides&amp;utm_term=rafiki&amp;utm_content=storyset" TargetMode="External"/><Relationship Id="rId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 Id="rId3" Type="http://schemas.openxmlformats.org/officeDocument/2006/relationships/hyperlink" Target="https://bit.ly/2ZjL1pd"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9.xml"/><Relationship Id="rId3" Type="http://schemas.openxmlformats.org/officeDocument/2006/relationships/hyperlink" Target="https://workspace.google.com/marketplace/app/icons_for_slides_docs/381578326502"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hyperlink" Target="https://bit.ly/3A1uf1Q" TargetMode="Externa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 Id="rId3" Type="http://schemas.openxmlformats.org/officeDocument/2006/relationships/hyperlink" Target="https://bit.ly/3A1uf1Q"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xml"/><Relationship Id="rId3" Type="http://schemas.openxmlformats.org/officeDocument/2006/relationships/hyperlink" Target="https://bit.ly/3A1uf1Q"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hyperlink" Target="https://bit.ly/3A1uf1Q" TargetMode="Externa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hyperlink" Target="https://bit.ly/3A1uf1Q" TargetMode="Externa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hyperlink" Target="https://bit.ly/3A1uf1Q" TargetMode="Externa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 name="Shape 76"/>
        <p:cNvGrpSpPr/>
        <p:nvPr/>
      </p:nvGrpSpPr>
      <p:grpSpPr>
        <a:xfrm>
          <a:off x="0" y="0"/>
          <a:ext cx="0" cy="0"/>
          <a:chOff x="0" y="0"/>
          <a:chExt cx="0" cy="0"/>
        </a:xfrm>
      </p:grpSpPr>
      <p:sp>
        <p:nvSpPr>
          <p:cNvPr id="77" name="Google Shape;77;p21"/>
          <p:cNvSpPr txBox="1"/>
          <p:nvPr>
            <p:ph idx="1" type="subTitle"/>
          </p:nvPr>
        </p:nvSpPr>
        <p:spPr>
          <a:xfrm rot="351">
            <a:off x="682200" y="5046750"/>
            <a:ext cx="2936400" cy="14184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solidFill>
                  <a:schemeClr val="dk1"/>
                </a:solidFill>
              </a:rPr>
              <a:t>This is a printable presentation in vertical </a:t>
            </a:r>
            <a:r>
              <a:rPr b="1" lang="en">
                <a:solidFill>
                  <a:schemeClr val="dk1"/>
                </a:solidFill>
                <a:latin typeface="Manrope"/>
                <a:ea typeface="Manrope"/>
                <a:cs typeface="Manrope"/>
                <a:sym typeface="Manrope"/>
              </a:rPr>
              <a:t>A4 format</a:t>
            </a:r>
            <a:endParaRPr b="1">
              <a:solidFill>
                <a:schemeClr val="dk1"/>
              </a:solidFill>
              <a:latin typeface="Manrope"/>
              <a:ea typeface="Manrope"/>
              <a:cs typeface="Manrope"/>
              <a:sym typeface="Manrope"/>
            </a:endParaRPr>
          </a:p>
        </p:txBody>
      </p:sp>
      <p:sp>
        <p:nvSpPr>
          <p:cNvPr id="78" name="Google Shape;78;p21"/>
          <p:cNvSpPr txBox="1"/>
          <p:nvPr>
            <p:ph type="ctrTitle"/>
          </p:nvPr>
        </p:nvSpPr>
        <p:spPr>
          <a:xfrm rot="-166">
            <a:off x="682200" y="685951"/>
            <a:ext cx="6195600" cy="4208100"/>
          </a:xfrm>
          <a:prstGeom prst="rect">
            <a:avLst/>
          </a:prstGeom>
        </p:spPr>
        <p:txBody>
          <a:bodyPr anchorCtr="0" anchor="t" bIns="144000" lIns="144000" spcFirstLastPara="1" rIns="144000" wrap="square" tIns="216000">
            <a:noAutofit/>
          </a:bodyPr>
          <a:lstStyle/>
          <a:p>
            <a:pPr indent="0" lvl="0" marL="0" rtl="0" algn="l">
              <a:spcBef>
                <a:spcPts val="0"/>
              </a:spcBef>
              <a:spcAft>
                <a:spcPts val="0"/>
              </a:spcAft>
              <a:buNone/>
            </a:pPr>
            <a:r>
              <a:rPr lang="en"/>
              <a:t>PRINTABLE GEOMETRIC</a:t>
            </a:r>
            <a:br>
              <a:rPr lang="en"/>
            </a:br>
            <a:r>
              <a:rPr lang="en"/>
              <a:t>STYLE SHOPPING LIST THEME</a:t>
            </a:r>
            <a:endParaRPr/>
          </a:p>
        </p:txBody>
      </p:sp>
      <p:grpSp>
        <p:nvGrpSpPr>
          <p:cNvPr id="79" name="Google Shape;79;p21"/>
          <p:cNvGrpSpPr/>
          <p:nvPr/>
        </p:nvGrpSpPr>
        <p:grpSpPr>
          <a:xfrm>
            <a:off x="3862970" y="6991457"/>
            <a:ext cx="3014960" cy="3014977"/>
            <a:chOff x="1777475" y="6813313"/>
            <a:chExt cx="3321903" cy="3321922"/>
          </a:xfrm>
        </p:grpSpPr>
        <p:sp>
          <p:nvSpPr>
            <p:cNvPr id="80" name="Google Shape;80;p21"/>
            <p:cNvSpPr/>
            <p:nvPr/>
          </p:nvSpPr>
          <p:spPr>
            <a:xfrm>
              <a:off x="1777475" y="6813313"/>
              <a:ext cx="3321900" cy="3321900"/>
            </a:xfrm>
            <a:prstGeom prst="frame">
              <a:avLst>
                <a:gd fmla="val 506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1"/>
            <p:cNvSpPr/>
            <p:nvPr/>
          </p:nvSpPr>
          <p:spPr>
            <a:xfrm>
              <a:off x="1777475" y="6813325"/>
              <a:ext cx="913200" cy="9132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1"/>
            <p:cNvSpPr/>
            <p:nvPr/>
          </p:nvSpPr>
          <p:spPr>
            <a:xfrm>
              <a:off x="1777475" y="6813325"/>
              <a:ext cx="3164700" cy="3164700"/>
            </a:xfrm>
            <a:prstGeom prst="diagStripe">
              <a:avLst>
                <a:gd fmla="val 91126"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1"/>
            <p:cNvSpPr/>
            <p:nvPr/>
          </p:nvSpPr>
          <p:spPr>
            <a:xfrm>
              <a:off x="1777475" y="6813325"/>
              <a:ext cx="1447800" cy="1447800"/>
            </a:xfrm>
            <a:prstGeom prst="diagStripe">
              <a:avLst>
                <a:gd fmla="val 8248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1"/>
            <p:cNvSpPr/>
            <p:nvPr/>
          </p:nvSpPr>
          <p:spPr>
            <a:xfrm>
              <a:off x="1777475" y="6813325"/>
              <a:ext cx="2010900" cy="2010900"/>
            </a:xfrm>
            <a:prstGeom prst="diagStripe">
              <a:avLst>
                <a:gd fmla="val 86822"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1"/>
            <p:cNvSpPr/>
            <p:nvPr/>
          </p:nvSpPr>
          <p:spPr>
            <a:xfrm>
              <a:off x="1777475" y="6813325"/>
              <a:ext cx="2574000" cy="2574000"/>
            </a:xfrm>
            <a:prstGeom prst="diagStripe">
              <a:avLst>
                <a:gd fmla="val 8945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1"/>
            <p:cNvSpPr/>
            <p:nvPr/>
          </p:nvSpPr>
          <p:spPr>
            <a:xfrm rot="10800000">
              <a:off x="4186175" y="9222025"/>
              <a:ext cx="913200" cy="9132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1"/>
            <p:cNvSpPr/>
            <p:nvPr/>
          </p:nvSpPr>
          <p:spPr>
            <a:xfrm rot="10800000">
              <a:off x="3651575" y="8687425"/>
              <a:ext cx="1447800" cy="1447800"/>
            </a:xfrm>
            <a:prstGeom prst="diagStripe">
              <a:avLst>
                <a:gd fmla="val 8248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1"/>
            <p:cNvSpPr/>
            <p:nvPr/>
          </p:nvSpPr>
          <p:spPr>
            <a:xfrm rot="10800000">
              <a:off x="3088475" y="8124325"/>
              <a:ext cx="2010900" cy="2010900"/>
            </a:xfrm>
            <a:prstGeom prst="diagStripe">
              <a:avLst>
                <a:gd fmla="val 86822"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1"/>
            <p:cNvSpPr/>
            <p:nvPr/>
          </p:nvSpPr>
          <p:spPr>
            <a:xfrm rot="10800000">
              <a:off x="2525375" y="7561225"/>
              <a:ext cx="2574000" cy="2574000"/>
            </a:xfrm>
            <a:prstGeom prst="diagStripe">
              <a:avLst>
                <a:gd fmla="val 8945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1"/>
            <p:cNvSpPr/>
            <p:nvPr/>
          </p:nvSpPr>
          <p:spPr>
            <a:xfrm rot="10800000">
              <a:off x="1919678" y="6955535"/>
              <a:ext cx="3179700" cy="3179700"/>
            </a:xfrm>
            <a:prstGeom prst="diagStripe">
              <a:avLst>
                <a:gd fmla="val 91126"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 name="Google Shape;91;p21"/>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92" name="Google Shape;92;p21"/>
          <p:cNvSpPr/>
          <p:nvPr/>
        </p:nvSpPr>
        <p:spPr>
          <a:xfrm rot="342">
            <a:off x="688500" y="9391650"/>
            <a:ext cx="3015000" cy="61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 name="Google Shape;93;p21"/>
          <p:cNvGrpSpPr/>
          <p:nvPr/>
        </p:nvGrpSpPr>
        <p:grpSpPr>
          <a:xfrm>
            <a:off x="688685" y="9391350"/>
            <a:ext cx="2923115" cy="619492"/>
            <a:chOff x="864439" y="9393749"/>
            <a:chExt cx="2770200" cy="701100"/>
          </a:xfrm>
        </p:grpSpPr>
        <p:cxnSp>
          <p:nvCxnSpPr>
            <p:cNvPr id="94" name="Google Shape;94;p21"/>
            <p:cNvCxnSpPr>
              <a:endCxn id="95" idx="1"/>
            </p:cNvCxnSpPr>
            <p:nvPr/>
          </p:nvCxnSpPr>
          <p:spPr>
            <a:xfrm>
              <a:off x="864439" y="9744299"/>
              <a:ext cx="2770200" cy="0"/>
            </a:xfrm>
            <a:prstGeom prst="straightConnector1">
              <a:avLst/>
            </a:prstGeom>
            <a:noFill/>
            <a:ln cap="flat" cmpd="sng" w="114300">
              <a:solidFill>
                <a:schemeClr val="lt1"/>
              </a:solidFill>
              <a:prstDash val="solid"/>
              <a:round/>
              <a:headEnd len="med" w="med" type="none"/>
              <a:tailEnd len="med" w="med" type="none"/>
            </a:ln>
          </p:spPr>
        </p:cxnSp>
        <p:sp>
          <p:nvSpPr>
            <p:cNvPr id="95" name="Google Shape;95;p21"/>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30"/>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300" name="Google Shape;300;p30"/>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pSp>
        <p:nvGrpSpPr>
          <p:cNvPr id="301" name="Google Shape;301;p30"/>
          <p:cNvGrpSpPr/>
          <p:nvPr/>
        </p:nvGrpSpPr>
        <p:grpSpPr>
          <a:xfrm>
            <a:off x="683350" y="7729037"/>
            <a:ext cx="3036900" cy="2281691"/>
            <a:chOff x="683350" y="7729037"/>
            <a:chExt cx="3036900" cy="2281691"/>
          </a:xfrm>
        </p:grpSpPr>
        <p:sp>
          <p:nvSpPr>
            <p:cNvPr id="302" name="Google Shape;302;p30"/>
            <p:cNvSpPr/>
            <p:nvPr/>
          </p:nvSpPr>
          <p:spPr>
            <a:xfrm rot="679">
              <a:off x="683350" y="9339629"/>
              <a:ext cx="3036900" cy="670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 name="Google Shape;303;p30"/>
            <p:cNvGrpSpPr/>
            <p:nvPr/>
          </p:nvGrpSpPr>
          <p:grpSpPr>
            <a:xfrm>
              <a:off x="683350" y="9390468"/>
              <a:ext cx="2945274" cy="570997"/>
              <a:chOff x="843534" y="9438775"/>
              <a:chExt cx="2791200" cy="498600"/>
            </a:xfrm>
          </p:grpSpPr>
          <p:cxnSp>
            <p:nvCxnSpPr>
              <p:cNvPr id="304" name="Google Shape;304;p30"/>
              <p:cNvCxnSpPr>
                <a:stCxn id="302" idx="1"/>
                <a:endCxn id="305" idx="1"/>
              </p:cNvCxnSpPr>
              <p:nvPr/>
            </p:nvCxnSpPr>
            <p:spPr>
              <a:xfrm>
                <a:off x="843534" y="9686995"/>
                <a:ext cx="2791200" cy="1200"/>
              </a:xfrm>
              <a:prstGeom prst="straightConnector1">
                <a:avLst/>
              </a:prstGeom>
              <a:noFill/>
              <a:ln cap="flat" cmpd="sng" w="114300">
                <a:solidFill>
                  <a:schemeClr val="lt1"/>
                </a:solidFill>
                <a:prstDash val="solid"/>
                <a:round/>
                <a:headEnd len="med" w="med" type="none"/>
                <a:tailEnd len="med" w="med" type="none"/>
              </a:ln>
            </p:spPr>
          </p:cxnSp>
          <p:sp>
            <p:nvSpPr>
              <p:cNvPr id="305" name="Google Shape;305;p30"/>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 name="Google Shape;306;p30"/>
            <p:cNvSpPr/>
            <p:nvPr/>
          </p:nvSpPr>
          <p:spPr>
            <a:xfrm flipH="1" rot="-679">
              <a:off x="683350" y="8534483"/>
              <a:ext cx="3036900" cy="670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 name="Google Shape;307;p30"/>
            <p:cNvGrpSpPr/>
            <p:nvPr/>
          </p:nvGrpSpPr>
          <p:grpSpPr>
            <a:xfrm flipH="1">
              <a:off x="774976" y="8585322"/>
              <a:ext cx="2945274" cy="570997"/>
              <a:chOff x="843534" y="9438775"/>
              <a:chExt cx="2791200" cy="498600"/>
            </a:xfrm>
          </p:grpSpPr>
          <p:cxnSp>
            <p:nvCxnSpPr>
              <p:cNvPr id="308" name="Google Shape;308;p30"/>
              <p:cNvCxnSpPr>
                <a:stCxn id="306" idx="1"/>
                <a:endCxn id="309" idx="1"/>
              </p:cNvCxnSpPr>
              <p:nvPr/>
            </p:nvCxnSpPr>
            <p:spPr>
              <a:xfrm>
                <a:off x="843534" y="9686995"/>
                <a:ext cx="2791200" cy="1200"/>
              </a:xfrm>
              <a:prstGeom prst="straightConnector1">
                <a:avLst/>
              </a:prstGeom>
              <a:noFill/>
              <a:ln cap="flat" cmpd="sng" w="114300">
                <a:solidFill>
                  <a:schemeClr val="lt1"/>
                </a:solidFill>
                <a:prstDash val="solid"/>
                <a:round/>
                <a:headEnd len="med" w="med" type="none"/>
                <a:tailEnd len="med" w="med" type="none"/>
              </a:ln>
            </p:spPr>
          </p:cxnSp>
          <p:sp>
            <p:nvSpPr>
              <p:cNvPr id="309" name="Google Shape;309;p30"/>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 name="Google Shape;310;p30"/>
            <p:cNvSpPr/>
            <p:nvPr/>
          </p:nvSpPr>
          <p:spPr>
            <a:xfrm rot="679">
              <a:off x="683350" y="7729337"/>
              <a:ext cx="3036900" cy="6708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 name="Google Shape;311;p30"/>
            <p:cNvGrpSpPr/>
            <p:nvPr/>
          </p:nvGrpSpPr>
          <p:grpSpPr>
            <a:xfrm>
              <a:off x="683350" y="7780176"/>
              <a:ext cx="2945274" cy="570997"/>
              <a:chOff x="843534" y="9438775"/>
              <a:chExt cx="2791200" cy="498600"/>
            </a:xfrm>
          </p:grpSpPr>
          <p:cxnSp>
            <p:nvCxnSpPr>
              <p:cNvPr id="312" name="Google Shape;312;p30"/>
              <p:cNvCxnSpPr>
                <a:stCxn id="310" idx="1"/>
                <a:endCxn id="313" idx="1"/>
              </p:cNvCxnSpPr>
              <p:nvPr/>
            </p:nvCxnSpPr>
            <p:spPr>
              <a:xfrm>
                <a:off x="843534" y="9686995"/>
                <a:ext cx="2791200" cy="1200"/>
              </a:xfrm>
              <a:prstGeom prst="straightConnector1">
                <a:avLst/>
              </a:prstGeom>
              <a:noFill/>
              <a:ln cap="flat" cmpd="sng" w="114300">
                <a:solidFill>
                  <a:schemeClr val="lt1"/>
                </a:solidFill>
                <a:prstDash val="solid"/>
                <a:round/>
                <a:headEnd len="med" w="med" type="none"/>
                <a:tailEnd len="med" w="med" type="none"/>
              </a:ln>
            </p:spPr>
          </p:cxnSp>
          <p:sp>
            <p:nvSpPr>
              <p:cNvPr id="313" name="Google Shape;313;p30"/>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314" name="Google Shape;314;p30"/>
          <p:cNvGraphicFramePr/>
          <p:nvPr/>
        </p:nvGraphicFramePr>
        <p:xfrm>
          <a:off x="693114" y="2233191"/>
          <a:ext cx="3000000" cy="3000000"/>
        </p:xfrm>
        <a:graphic>
          <a:graphicData uri="http://schemas.openxmlformats.org/drawingml/2006/table">
            <a:tbl>
              <a:tblPr>
                <a:noFill/>
                <a:tableStyleId>{F9340A9D-6ACF-48C6-9A8D-C68E05DAD25A}</a:tableStyleId>
              </a:tblPr>
              <a:tblGrid>
                <a:gridCol w="625350"/>
                <a:gridCol w="2411550"/>
              </a:tblGrid>
              <a:tr h="61712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315" name="Google Shape;315;p30"/>
          <p:cNvGraphicFramePr/>
          <p:nvPr/>
        </p:nvGraphicFramePr>
        <p:xfrm>
          <a:off x="3840164" y="2233191"/>
          <a:ext cx="3000000" cy="3000000"/>
        </p:xfrm>
        <a:graphic>
          <a:graphicData uri="http://schemas.openxmlformats.org/drawingml/2006/table">
            <a:tbl>
              <a:tblPr>
                <a:noFill/>
                <a:tableStyleId>{F9340A9D-6ACF-48C6-9A8D-C68E05DAD25A}</a:tableStyleId>
              </a:tblPr>
              <a:tblGrid>
                <a:gridCol w="625350"/>
                <a:gridCol w="2411550"/>
              </a:tblGrid>
              <a:tr h="61712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316" name="Google Shape;316;p30"/>
          <p:cNvGraphicFramePr/>
          <p:nvPr/>
        </p:nvGraphicFramePr>
        <p:xfrm>
          <a:off x="693114" y="4981103"/>
          <a:ext cx="3000000" cy="3000000"/>
        </p:xfrm>
        <a:graphic>
          <a:graphicData uri="http://schemas.openxmlformats.org/drawingml/2006/table">
            <a:tbl>
              <a:tblPr>
                <a:noFill/>
                <a:tableStyleId>{F9340A9D-6ACF-48C6-9A8D-C68E05DAD25A}</a:tableStyleId>
              </a:tblPr>
              <a:tblGrid>
                <a:gridCol w="625350"/>
                <a:gridCol w="2411550"/>
              </a:tblGrid>
              <a:tr h="61712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317" name="Google Shape;317;p30"/>
          <p:cNvGraphicFramePr/>
          <p:nvPr/>
        </p:nvGraphicFramePr>
        <p:xfrm>
          <a:off x="3840164" y="4981103"/>
          <a:ext cx="3000000" cy="3000000"/>
        </p:xfrm>
        <a:graphic>
          <a:graphicData uri="http://schemas.openxmlformats.org/drawingml/2006/table">
            <a:tbl>
              <a:tblPr>
                <a:noFill/>
                <a:tableStyleId>{F9340A9D-6ACF-48C6-9A8D-C68E05DAD25A}</a:tableStyleId>
              </a:tblPr>
              <a:tblGrid>
                <a:gridCol w="625350"/>
                <a:gridCol w="2411550"/>
              </a:tblGrid>
              <a:tr h="61712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04</a:t>
                      </a:r>
                      <a:endParaRPr b="1" sz="2200">
                        <a:solidFill>
                          <a:schemeClr val="lt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318" name="Google Shape;318;p30"/>
          <p:cNvGraphicFramePr/>
          <p:nvPr/>
        </p:nvGraphicFramePr>
        <p:xfrm>
          <a:off x="3840164" y="7728991"/>
          <a:ext cx="3000000" cy="3000000"/>
        </p:xfrm>
        <a:graphic>
          <a:graphicData uri="http://schemas.openxmlformats.org/drawingml/2006/table">
            <a:tbl>
              <a:tblPr>
                <a:noFill/>
                <a:tableStyleId>{F9340A9D-6ACF-48C6-9A8D-C68E05DAD25A}</a:tableStyleId>
              </a:tblPr>
              <a:tblGrid>
                <a:gridCol w="625350"/>
                <a:gridCol w="2411550"/>
              </a:tblGrid>
              <a:tr h="61712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05</a:t>
                      </a:r>
                      <a:endParaRPr b="1" sz="2200">
                        <a:solidFill>
                          <a:schemeClr val="lt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1612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0" marB="0" marR="144000" marL="144000" anchor="ctr">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0" marB="0" marR="144000" marL="144000" anchor="ctr">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 name="Shape 322"/>
        <p:cNvGrpSpPr/>
        <p:nvPr/>
      </p:nvGrpSpPr>
      <p:grpSpPr>
        <a:xfrm>
          <a:off x="0" y="0"/>
          <a:ext cx="0" cy="0"/>
          <a:chOff x="0" y="0"/>
          <a:chExt cx="0" cy="0"/>
        </a:xfrm>
      </p:grpSpPr>
      <p:grpSp>
        <p:nvGrpSpPr>
          <p:cNvPr id="323" name="Google Shape;323;p31"/>
          <p:cNvGrpSpPr/>
          <p:nvPr/>
        </p:nvGrpSpPr>
        <p:grpSpPr>
          <a:xfrm>
            <a:off x="685725" y="6950975"/>
            <a:ext cx="3921600" cy="1066000"/>
            <a:chOff x="685725" y="6950975"/>
            <a:chExt cx="3921600" cy="1066000"/>
          </a:xfrm>
        </p:grpSpPr>
        <p:cxnSp>
          <p:nvCxnSpPr>
            <p:cNvPr id="324" name="Google Shape;324;p31"/>
            <p:cNvCxnSpPr/>
            <p:nvPr/>
          </p:nvCxnSpPr>
          <p:spPr>
            <a:xfrm>
              <a:off x="685725" y="6950975"/>
              <a:ext cx="3921600" cy="0"/>
            </a:xfrm>
            <a:prstGeom prst="straightConnector1">
              <a:avLst/>
            </a:prstGeom>
            <a:noFill/>
            <a:ln cap="flat" cmpd="sng" w="19050">
              <a:solidFill>
                <a:schemeClr val="dk2"/>
              </a:solidFill>
              <a:prstDash val="dot"/>
              <a:round/>
              <a:headEnd len="med" w="med" type="none"/>
              <a:tailEnd len="med" w="med" type="none"/>
            </a:ln>
          </p:spPr>
        </p:cxnSp>
        <p:cxnSp>
          <p:nvCxnSpPr>
            <p:cNvPr id="325" name="Google Shape;325;p31"/>
            <p:cNvCxnSpPr/>
            <p:nvPr/>
          </p:nvCxnSpPr>
          <p:spPr>
            <a:xfrm>
              <a:off x="685725" y="7219020"/>
              <a:ext cx="3921600" cy="0"/>
            </a:xfrm>
            <a:prstGeom prst="straightConnector1">
              <a:avLst/>
            </a:prstGeom>
            <a:noFill/>
            <a:ln cap="flat" cmpd="sng" w="19050">
              <a:solidFill>
                <a:schemeClr val="dk2"/>
              </a:solidFill>
              <a:prstDash val="dot"/>
              <a:round/>
              <a:headEnd len="med" w="med" type="none"/>
              <a:tailEnd len="med" w="med" type="none"/>
            </a:ln>
          </p:spPr>
        </p:cxnSp>
        <p:cxnSp>
          <p:nvCxnSpPr>
            <p:cNvPr id="326" name="Google Shape;326;p31"/>
            <p:cNvCxnSpPr/>
            <p:nvPr/>
          </p:nvCxnSpPr>
          <p:spPr>
            <a:xfrm>
              <a:off x="685725" y="7487065"/>
              <a:ext cx="3921600" cy="0"/>
            </a:xfrm>
            <a:prstGeom prst="straightConnector1">
              <a:avLst/>
            </a:prstGeom>
            <a:noFill/>
            <a:ln cap="flat" cmpd="sng" w="19050">
              <a:solidFill>
                <a:schemeClr val="dk2"/>
              </a:solidFill>
              <a:prstDash val="dot"/>
              <a:round/>
              <a:headEnd len="med" w="med" type="none"/>
              <a:tailEnd len="med" w="med" type="none"/>
            </a:ln>
          </p:spPr>
        </p:cxnSp>
        <p:cxnSp>
          <p:nvCxnSpPr>
            <p:cNvPr id="327" name="Google Shape;327;p31"/>
            <p:cNvCxnSpPr/>
            <p:nvPr/>
          </p:nvCxnSpPr>
          <p:spPr>
            <a:xfrm>
              <a:off x="685725" y="7755109"/>
              <a:ext cx="3921600" cy="0"/>
            </a:xfrm>
            <a:prstGeom prst="straightConnector1">
              <a:avLst/>
            </a:prstGeom>
            <a:noFill/>
            <a:ln cap="flat" cmpd="sng" w="19050">
              <a:solidFill>
                <a:schemeClr val="dk2"/>
              </a:solidFill>
              <a:prstDash val="dot"/>
              <a:round/>
              <a:headEnd len="med" w="med" type="none"/>
              <a:tailEnd len="med" w="med" type="none"/>
            </a:ln>
          </p:spPr>
        </p:cxnSp>
        <p:cxnSp>
          <p:nvCxnSpPr>
            <p:cNvPr id="328" name="Google Shape;328;p31"/>
            <p:cNvCxnSpPr/>
            <p:nvPr/>
          </p:nvCxnSpPr>
          <p:spPr>
            <a:xfrm>
              <a:off x="685725" y="8016975"/>
              <a:ext cx="39216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329" name="Google Shape;329;p31"/>
          <p:cNvGraphicFramePr/>
          <p:nvPr/>
        </p:nvGraphicFramePr>
        <p:xfrm>
          <a:off x="685675" y="5997943"/>
          <a:ext cx="3000000" cy="3000000"/>
        </p:xfrm>
        <a:graphic>
          <a:graphicData uri="http://schemas.openxmlformats.org/drawingml/2006/table">
            <a:tbl>
              <a:tblPr>
                <a:noFill/>
                <a:tableStyleId>{F9340A9D-6ACF-48C6-9A8D-C68E05DAD25A}</a:tableStyleId>
              </a:tblPr>
              <a:tblGrid>
                <a:gridCol w="3921475"/>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IMPORTANT</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59335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330" name="Google Shape;330;p31"/>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331" name="Google Shape;331;p31"/>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332" name="Google Shape;332;p31"/>
          <p:cNvGraphicFramePr/>
          <p:nvPr/>
        </p:nvGraphicFramePr>
        <p:xfrm>
          <a:off x="2923225" y="2233201"/>
          <a:ext cx="3000000" cy="3000000"/>
        </p:xfrm>
        <a:graphic>
          <a:graphicData uri="http://schemas.openxmlformats.org/drawingml/2006/table">
            <a:tbl>
              <a:tblPr>
                <a:noFill/>
                <a:tableStyleId>{F9340A9D-6ACF-48C6-9A8D-C68E05DAD25A}</a:tableStyleId>
              </a:tblPr>
              <a:tblGrid>
                <a:gridCol w="1979700"/>
                <a:gridCol w="1976075"/>
              </a:tblGrid>
              <a:tr h="6144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r>
              <a:tr h="491975">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WRITE YOUR SUBTITLE</a:t>
                      </a:r>
                      <a:r>
                        <a:rPr b="1" lang="en">
                          <a:solidFill>
                            <a:schemeClr val="lt1"/>
                          </a:solidFill>
                          <a:latin typeface="Arvo"/>
                          <a:ea typeface="Arvo"/>
                          <a:cs typeface="Arvo"/>
                          <a:sym typeface="Arvo"/>
                        </a:rPr>
                        <a:t> </a:t>
                      </a:r>
                      <a:r>
                        <a:rPr b="1" lang="en">
                          <a:solidFill>
                            <a:schemeClr val="lt1"/>
                          </a:solidFill>
                          <a:latin typeface="Arvo"/>
                          <a:ea typeface="Arvo"/>
                          <a:cs typeface="Arvo"/>
                          <a:sym typeface="Arvo"/>
                        </a:rPr>
                        <a:t>HERE </a:t>
                      </a:r>
                      <a:endParaRPr b="1">
                        <a:solidFill>
                          <a:schemeClr val="lt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4919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tcPr>
                </a:tc>
              </a:tr>
              <a:tr h="4919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919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919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4919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pSp>
        <p:nvGrpSpPr>
          <p:cNvPr id="333" name="Google Shape;333;p31"/>
          <p:cNvGrpSpPr/>
          <p:nvPr/>
        </p:nvGrpSpPr>
        <p:grpSpPr>
          <a:xfrm>
            <a:off x="685675" y="2233800"/>
            <a:ext cx="2110500" cy="526200"/>
            <a:chOff x="685675" y="2233800"/>
            <a:chExt cx="2110500" cy="526200"/>
          </a:xfrm>
        </p:grpSpPr>
        <p:sp>
          <p:nvSpPr>
            <p:cNvPr id="334" name="Google Shape;334;p31"/>
            <p:cNvSpPr/>
            <p:nvPr/>
          </p:nvSpPr>
          <p:spPr>
            <a:xfrm rot="489">
              <a:off x="685675" y="2233950"/>
              <a:ext cx="2110500" cy="52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 name="Google Shape;335;p31"/>
            <p:cNvGrpSpPr/>
            <p:nvPr/>
          </p:nvGrpSpPr>
          <p:grpSpPr>
            <a:xfrm>
              <a:off x="693519" y="2273886"/>
              <a:ext cx="2011106" cy="447593"/>
              <a:chOff x="1728739" y="9438775"/>
              <a:chExt cx="1905900" cy="498600"/>
            </a:xfrm>
          </p:grpSpPr>
          <p:cxnSp>
            <p:nvCxnSpPr>
              <p:cNvPr id="336" name="Google Shape;336;p31"/>
              <p:cNvCxnSpPr>
                <a:endCxn id="337" idx="1"/>
              </p:cNvCxnSpPr>
              <p:nvPr/>
            </p:nvCxnSpPr>
            <p:spPr>
              <a:xfrm>
                <a:off x="1728739" y="9688075"/>
                <a:ext cx="1905900" cy="0"/>
              </a:xfrm>
              <a:prstGeom prst="straightConnector1">
                <a:avLst/>
              </a:prstGeom>
              <a:noFill/>
              <a:ln cap="flat" cmpd="sng" w="114300">
                <a:solidFill>
                  <a:schemeClr val="lt1"/>
                </a:solidFill>
                <a:prstDash val="solid"/>
                <a:round/>
                <a:headEnd len="med" w="med" type="none"/>
                <a:tailEnd len="med" w="med" type="none"/>
              </a:ln>
            </p:spPr>
          </p:cxnSp>
          <p:sp>
            <p:nvSpPr>
              <p:cNvPr id="337" name="Google Shape;337;p3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 name="Google Shape;338;p31"/>
          <p:cNvGrpSpPr/>
          <p:nvPr/>
        </p:nvGrpSpPr>
        <p:grpSpPr>
          <a:xfrm>
            <a:off x="685675" y="2853112"/>
            <a:ext cx="2110500" cy="526200"/>
            <a:chOff x="685675" y="2853112"/>
            <a:chExt cx="2110500" cy="526200"/>
          </a:xfrm>
        </p:grpSpPr>
        <p:sp>
          <p:nvSpPr>
            <p:cNvPr id="339" name="Google Shape;339;p31"/>
            <p:cNvSpPr/>
            <p:nvPr/>
          </p:nvSpPr>
          <p:spPr>
            <a:xfrm flipH="1" rot="-489">
              <a:off x="685675" y="2853262"/>
              <a:ext cx="2110500" cy="52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 name="Google Shape;340;p31"/>
            <p:cNvGrpSpPr/>
            <p:nvPr/>
          </p:nvGrpSpPr>
          <p:grpSpPr>
            <a:xfrm flipH="1">
              <a:off x="777225" y="2893198"/>
              <a:ext cx="2011106" cy="447593"/>
              <a:chOff x="1728739" y="9438775"/>
              <a:chExt cx="1905900" cy="498600"/>
            </a:xfrm>
          </p:grpSpPr>
          <p:cxnSp>
            <p:nvCxnSpPr>
              <p:cNvPr id="341" name="Google Shape;341;p31"/>
              <p:cNvCxnSpPr>
                <a:endCxn id="342" idx="1"/>
              </p:cNvCxnSpPr>
              <p:nvPr/>
            </p:nvCxnSpPr>
            <p:spPr>
              <a:xfrm>
                <a:off x="1728739" y="9688075"/>
                <a:ext cx="1905900" cy="0"/>
              </a:xfrm>
              <a:prstGeom prst="straightConnector1">
                <a:avLst/>
              </a:prstGeom>
              <a:noFill/>
              <a:ln cap="flat" cmpd="sng" w="114300">
                <a:solidFill>
                  <a:schemeClr val="lt1"/>
                </a:solidFill>
                <a:prstDash val="solid"/>
                <a:round/>
                <a:headEnd len="med" w="med" type="none"/>
                <a:tailEnd len="med" w="med" type="none"/>
              </a:ln>
            </p:spPr>
          </p:cxnSp>
          <p:sp>
            <p:nvSpPr>
              <p:cNvPr id="342" name="Google Shape;342;p3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 name="Google Shape;343;p31"/>
          <p:cNvGrpSpPr/>
          <p:nvPr/>
        </p:nvGrpSpPr>
        <p:grpSpPr>
          <a:xfrm>
            <a:off x="685675" y="3472424"/>
            <a:ext cx="2110500" cy="526200"/>
            <a:chOff x="685675" y="3472424"/>
            <a:chExt cx="2110500" cy="526200"/>
          </a:xfrm>
        </p:grpSpPr>
        <p:sp>
          <p:nvSpPr>
            <p:cNvPr id="344" name="Google Shape;344;p31"/>
            <p:cNvSpPr/>
            <p:nvPr/>
          </p:nvSpPr>
          <p:spPr>
            <a:xfrm rot="489">
              <a:off x="685675" y="3472574"/>
              <a:ext cx="2110500" cy="52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 name="Google Shape;345;p31"/>
            <p:cNvGrpSpPr/>
            <p:nvPr/>
          </p:nvGrpSpPr>
          <p:grpSpPr>
            <a:xfrm>
              <a:off x="693519" y="3512510"/>
              <a:ext cx="2011106" cy="447593"/>
              <a:chOff x="1728739" y="9438775"/>
              <a:chExt cx="1905900" cy="498600"/>
            </a:xfrm>
          </p:grpSpPr>
          <p:cxnSp>
            <p:nvCxnSpPr>
              <p:cNvPr id="346" name="Google Shape;346;p31"/>
              <p:cNvCxnSpPr>
                <a:endCxn id="347" idx="1"/>
              </p:cNvCxnSpPr>
              <p:nvPr/>
            </p:nvCxnSpPr>
            <p:spPr>
              <a:xfrm>
                <a:off x="1728739" y="9688075"/>
                <a:ext cx="1905900" cy="0"/>
              </a:xfrm>
              <a:prstGeom prst="straightConnector1">
                <a:avLst/>
              </a:prstGeom>
              <a:noFill/>
              <a:ln cap="flat" cmpd="sng" w="114300">
                <a:solidFill>
                  <a:schemeClr val="lt1"/>
                </a:solidFill>
                <a:prstDash val="solid"/>
                <a:round/>
                <a:headEnd len="med" w="med" type="none"/>
                <a:tailEnd len="med" w="med" type="none"/>
              </a:ln>
            </p:spPr>
          </p:cxnSp>
          <p:sp>
            <p:nvSpPr>
              <p:cNvPr id="347" name="Google Shape;347;p3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 name="Google Shape;348;p31"/>
          <p:cNvGrpSpPr/>
          <p:nvPr/>
        </p:nvGrpSpPr>
        <p:grpSpPr>
          <a:xfrm>
            <a:off x="685675" y="4091736"/>
            <a:ext cx="2110500" cy="526200"/>
            <a:chOff x="685675" y="4091736"/>
            <a:chExt cx="2110500" cy="526200"/>
          </a:xfrm>
        </p:grpSpPr>
        <p:sp>
          <p:nvSpPr>
            <p:cNvPr id="349" name="Google Shape;349;p31"/>
            <p:cNvSpPr/>
            <p:nvPr/>
          </p:nvSpPr>
          <p:spPr>
            <a:xfrm flipH="1" rot="-489">
              <a:off x="685675" y="4091886"/>
              <a:ext cx="2110500" cy="52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 name="Google Shape;350;p31"/>
            <p:cNvGrpSpPr/>
            <p:nvPr/>
          </p:nvGrpSpPr>
          <p:grpSpPr>
            <a:xfrm flipH="1">
              <a:off x="777225" y="4131822"/>
              <a:ext cx="2011106" cy="447593"/>
              <a:chOff x="1728739" y="9438775"/>
              <a:chExt cx="1905900" cy="498600"/>
            </a:xfrm>
          </p:grpSpPr>
          <p:cxnSp>
            <p:nvCxnSpPr>
              <p:cNvPr id="351" name="Google Shape;351;p31"/>
              <p:cNvCxnSpPr>
                <a:endCxn id="352" idx="1"/>
              </p:cNvCxnSpPr>
              <p:nvPr/>
            </p:nvCxnSpPr>
            <p:spPr>
              <a:xfrm>
                <a:off x="1728739" y="9688075"/>
                <a:ext cx="1905900" cy="0"/>
              </a:xfrm>
              <a:prstGeom prst="straightConnector1">
                <a:avLst/>
              </a:prstGeom>
              <a:noFill/>
              <a:ln cap="flat" cmpd="sng" w="114300">
                <a:solidFill>
                  <a:schemeClr val="lt1"/>
                </a:solidFill>
                <a:prstDash val="solid"/>
                <a:round/>
                <a:headEnd len="med" w="med" type="none"/>
                <a:tailEnd len="med" w="med" type="none"/>
              </a:ln>
            </p:spPr>
          </p:cxnSp>
          <p:sp>
            <p:nvSpPr>
              <p:cNvPr id="352" name="Google Shape;352;p3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3" name="Google Shape;353;p31"/>
          <p:cNvGrpSpPr/>
          <p:nvPr/>
        </p:nvGrpSpPr>
        <p:grpSpPr>
          <a:xfrm>
            <a:off x="685675" y="4711048"/>
            <a:ext cx="2110500" cy="526200"/>
            <a:chOff x="685675" y="4711048"/>
            <a:chExt cx="2110500" cy="526200"/>
          </a:xfrm>
        </p:grpSpPr>
        <p:sp>
          <p:nvSpPr>
            <p:cNvPr id="354" name="Google Shape;354;p31"/>
            <p:cNvSpPr/>
            <p:nvPr/>
          </p:nvSpPr>
          <p:spPr>
            <a:xfrm rot="489">
              <a:off x="685675" y="4711198"/>
              <a:ext cx="2110500" cy="52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 name="Google Shape;355;p31"/>
            <p:cNvGrpSpPr/>
            <p:nvPr/>
          </p:nvGrpSpPr>
          <p:grpSpPr>
            <a:xfrm>
              <a:off x="693519" y="4751134"/>
              <a:ext cx="2011106" cy="447593"/>
              <a:chOff x="1728739" y="9438775"/>
              <a:chExt cx="1905900" cy="498600"/>
            </a:xfrm>
          </p:grpSpPr>
          <p:cxnSp>
            <p:nvCxnSpPr>
              <p:cNvPr id="356" name="Google Shape;356;p31"/>
              <p:cNvCxnSpPr>
                <a:endCxn id="357" idx="1"/>
              </p:cNvCxnSpPr>
              <p:nvPr/>
            </p:nvCxnSpPr>
            <p:spPr>
              <a:xfrm>
                <a:off x="1728739" y="9688075"/>
                <a:ext cx="1905900" cy="0"/>
              </a:xfrm>
              <a:prstGeom prst="straightConnector1">
                <a:avLst/>
              </a:prstGeom>
              <a:noFill/>
              <a:ln cap="flat" cmpd="sng" w="114300">
                <a:solidFill>
                  <a:schemeClr val="lt1"/>
                </a:solidFill>
                <a:prstDash val="solid"/>
                <a:round/>
                <a:headEnd len="med" w="med" type="none"/>
                <a:tailEnd len="med" w="med" type="none"/>
              </a:ln>
            </p:spPr>
          </p:cxnSp>
          <p:sp>
            <p:nvSpPr>
              <p:cNvPr id="357" name="Google Shape;357;p3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 name="Google Shape;358;p31"/>
          <p:cNvGrpSpPr/>
          <p:nvPr/>
        </p:nvGrpSpPr>
        <p:grpSpPr>
          <a:xfrm>
            <a:off x="685675" y="5330360"/>
            <a:ext cx="2110500" cy="526200"/>
            <a:chOff x="685675" y="5330360"/>
            <a:chExt cx="2110500" cy="526200"/>
          </a:xfrm>
        </p:grpSpPr>
        <p:sp>
          <p:nvSpPr>
            <p:cNvPr id="359" name="Google Shape;359;p31"/>
            <p:cNvSpPr/>
            <p:nvPr/>
          </p:nvSpPr>
          <p:spPr>
            <a:xfrm flipH="1" rot="-489">
              <a:off x="685675" y="5330510"/>
              <a:ext cx="2110500" cy="52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 name="Google Shape;360;p31"/>
            <p:cNvGrpSpPr/>
            <p:nvPr/>
          </p:nvGrpSpPr>
          <p:grpSpPr>
            <a:xfrm flipH="1">
              <a:off x="777225" y="5370446"/>
              <a:ext cx="2011106" cy="447593"/>
              <a:chOff x="1728739" y="9438775"/>
              <a:chExt cx="1905900" cy="498600"/>
            </a:xfrm>
          </p:grpSpPr>
          <p:cxnSp>
            <p:nvCxnSpPr>
              <p:cNvPr id="361" name="Google Shape;361;p31"/>
              <p:cNvCxnSpPr>
                <a:endCxn id="362" idx="1"/>
              </p:cNvCxnSpPr>
              <p:nvPr/>
            </p:nvCxnSpPr>
            <p:spPr>
              <a:xfrm>
                <a:off x="1728739" y="9688075"/>
                <a:ext cx="1905900" cy="0"/>
              </a:xfrm>
              <a:prstGeom prst="straightConnector1">
                <a:avLst/>
              </a:prstGeom>
              <a:noFill/>
              <a:ln cap="flat" cmpd="sng" w="114300">
                <a:solidFill>
                  <a:schemeClr val="lt1"/>
                </a:solidFill>
                <a:prstDash val="solid"/>
                <a:round/>
                <a:headEnd len="med" w="med" type="none"/>
                <a:tailEnd len="med" w="med" type="none"/>
              </a:ln>
            </p:spPr>
          </p:cxnSp>
          <p:sp>
            <p:nvSpPr>
              <p:cNvPr id="362" name="Google Shape;362;p3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 name="Google Shape;363;p31"/>
          <p:cNvGrpSpPr/>
          <p:nvPr/>
        </p:nvGrpSpPr>
        <p:grpSpPr>
          <a:xfrm>
            <a:off x="4766350" y="6000206"/>
            <a:ext cx="2110405" cy="2110417"/>
            <a:chOff x="1777475" y="6813313"/>
            <a:chExt cx="3321903" cy="3321922"/>
          </a:xfrm>
        </p:grpSpPr>
        <p:sp>
          <p:nvSpPr>
            <p:cNvPr id="364" name="Google Shape;364;p31"/>
            <p:cNvSpPr/>
            <p:nvPr/>
          </p:nvSpPr>
          <p:spPr>
            <a:xfrm>
              <a:off x="1777475" y="6813313"/>
              <a:ext cx="3321900" cy="3321900"/>
            </a:xfrm>
            <a:prstGeom prst="frame">
              <a:avLst>
                <a:gd fmla="val 506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a:off x="1777475" y="6813325"/>
              <a:ext cx="913200" cy="9132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1"/>
            <p:cNvSpPr/>
            <p:nvPr/>
          </p:nvSpPr>
          <p:spPr>
            <a:xfrm>
              <a:off x="1777475" y="6813325"/>
              <a:ext cx="3164700" cy="3164700"/>
            </a:xfrm>
            <a:prstGeom prst="diagStripe">
              <a:avLst>
                <a:gd fmla="val 91126"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a:off x="1777475" y="6813325"/>
              <a:ext cx="1447800" cy="1447800"/>
            </a:xfrm>
            <a:prstGeom prst="diagStripe">
              <a:avLst>
                <a:gd fmla="val 8248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a:off x="1777475" y="6813325"/>
              <a:ext cx="2010900" cy="2010900"/>
            </a:xfrm>
            <a:prstGeom prst="diagStripe">
              <a:avLst>
                <a:gd fmla="val 86822"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a:off x="1777475" y="6813325"/>
              <a:ext cx="2574000" cy="2574000"/>
            </a:xfrm>
            <a:prstGeom prst="diagStripe">
              <a:avLst>
                <a:gd fmla="val 8945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1"/>
            <p:cNvSpPr/>
            <p:nvPr/>
          </p:nvSpPr>
          <p:spPr>
            <a:xfrm rot="10800000">
              <a:off x="4186175" y="9222025"/>
              <a:ext cx="913200" cy="9132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1"/>
            <p:cNvSpPr/>
            <p:nvPr/>
          </p:nvSpPr>
          <p:spPr>
            <a:xfrm rot="10800000">
              <a:off x="3651575" y="8687425"/>
              <a:ext cx="1447800" cy="1447800"/>
            </a:xfrm>
            <a:prstGeom prst="diagStripe">
              <a:avLst>
                <a:gd fmla="val 8248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1"/>
            <p:cNvSpPr/>
            <p:nvPr/>
          </p:nvSpPr>
          <p:spPr>
            <a:xfrm rot="10800000">
              <a:off x="3088475" y="8124325"/>
              <a:ext cx="2010900" cy="2010900"/>
            </a:xfrm>
            <a:prstGeom prst="diagStripe">
              <a:avLst>
                <a:gd fmla="val 86822"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1"/>
            <p:cNvSpPr/>
            <p:nvPr/>
          </p:nvSpPr>
          <p:spPr>
            <a:xfrm rot="10800000">
              <a:off x="2525375" y="7561225"/>
              <a:ext cx="2574000" cy="2574000"/>
            </a:xfrm>
            <a:prstGeom prst="diagStripe">
              <a:avLst>
                <a:gd fmla="val 89455"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1"/>
            <p:cNvSpPr/>
            <p:nvPr/>
          </p:nvSpPr>
          <p:spPr>
            <a:xfrm rot="10800000">
              <a:off x="1919678" y="6955535"/>
              <a:ext cx="3179700" cy="3179700"/>
            </a:xfrm>
            <a:prstGeom prst="diagStripe">
              <a:avLst>
                <a:gd fmla="val 91126"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75" name="Google Shape;375;p31"/>
          <p:cNvGraphicFramePr/>
          <p:nvPr/>
        </p:nvGraphicFramePr>
        <p:xfrm>
          <a:off x="687600" y="8353959"/>
          <a:ext cx="3000000" cy="3000000"/>
        </p:xfrm>
        <a:graphic>
          <a:graphicData uri="http://schemas.openxmlformats.org/drawingml/2006/table">
            <a:tbl>
              <a:tblPr>
                <a:noFill/>
                <a:tableStyleId>{F9340A9D-6ACF-48C6-9A8D-C68E05DAD25A}</a:tableStyleId>
              </a:tblPr>
              <a:tblGrid>
                <a:gridCol w="969525"/>
                <a:gridCol w="2024075"/>
              </a:tblGrid>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376" name="Google Shape;376;p31"/>
          <p:cNvSpPr/>
          <p:nvPr/>
        </p:nvSpPr>
        <p:spPr>
          <a:xfrm>
            <a:off x="862500" y="8443946"/>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377" name="Google Shape;377;p31"/>
          <p:cNvSpPr/>
          <p:nvPr/>
        </p:nvSpPr>
        <p:spPr>
          <a:xfrm>
            <a:off x="862500" y="8994396"/>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378" name="Google Shape;378;p31"/>
          <p:cNvSpPr/>
          <p:nvPr/>
        </p:nvSpPr>
        <p:spPr>
          <a:xfrm>
            <a:off x="862500" y="9554411"/>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aphicFrame>
        <p:nvGraphicFramePr>
          <p:cNvPr id="379" name="Google Shape;379;p31"/>
          <p:cNvGraphicFramePr/>
          <p:nvPr/>
        </p:nvGraphicFramePr>
        <p:xfrm>
          <a:off x="3877900" y="8353959"/>
          <a:ext cx="3000000" cy="3000000"/>
        </p:xfrm>
        <a:graphic>
          <a:graphicData uri="http://schemas.openxmlformats.org/drawingml/2006/table">
            <a:tbl>
              <a:tblPr>
                <a:noFill/>
                <a:tableStyleId>{F9340A9D-6ACF-48C6-9A8D-C68E05DAD25A}</a:tableStyleId>
              </a:tblPr>
              <a:tblGrid>
                <a:gridCol w="969525"/>
                <a:gridCol w="2024075"/>
              </a:tblGrid>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380" name="Google Shape;380;p31"/>
          <p:cNvSpPr/>
          <p:nvPr/>
        </p:nvSpPr>
        <p:spPr>
          <a:xfrm>
            <a:off x="4052800" y="8443946"/>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381" name="Google Shape;381;p31"/>
          <p:cNvSpPr/>
          <p:nvPr/>
        </p:nvSpPr>
        <p:spPr>
          <a:xfrm>
            <a:off x="4052800" y="8994396"/>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382" name="Google Shape;382;p31"/>
          <p:cNvSpPr/>
          <p:nvPr/>
        </p:nvSpPr>
        <p:spPr>
          <a:xfrm>
            <a:off x="4052800" y="9554411"/>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 name="Shape 386"/>
        <p:cNvGrpSpPr/>
        <p:nvPr/>
      </p:nvGrpSpPr>
      <p:grpSpPr>
        <a:xfrm>
          <a:off x="0" y="0"/>
          <a:ext cx="0" cy="0"/>
          <a:chOff x="0" y="0"/>
          <a:chExt cx="0" cy="0"/>
        </a:xfrm>
      </p:grpSpPr>
      <p:sp>
        <p:nvSpPr>
          <p:cNvPr id="387" name="Google Shape;387;p32"/>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388" name="Google Shape;388;p32"/>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389" name="Google Shape;389;p32"/>
          <p:cNvGraphicFramePr/>
          <p:nvPr/>
        </p:nvGraphicFramePr>
        <p:xfrm>
          <a:off x="690145" y="223320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390" name="Google Shape;390;p32"/>
          <p:cNvSpPr/>
          <p:nvPr/>
        </p:nvSpPr>
        <p:spPr>
          <a:xfrm>
            <a:off x="919070" y="2972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910645" y="3514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910645" y="40577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393" name="Google Shape;393;p32"/>
          <p:cNvGraphicFramePr/>
          <p:nvPr/>
        </p:nvGraphicFramePr>
        <p:xfrm>
          <a:off x="3876255" y="223320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394" name="Google Shape;394;p32"/>
          <p:cNvSpPr/>
          <p:nvPr/>
        </p:nvSpPr>
        <p:spPr>
          <a:xfrm>
            <a:off x="4105180" y="2972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4096755" y="3514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4096755" y="40577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397" name="Google Shape;397;p32"/>
          <p:cNvGraphicFramePr/>
          <p:nvPr/>
        </p:nvGraphicFramePr>
        <p:xfrm>
          <a:off x="690145" y="4996525"/>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398" name="Google Shape;398;p32"/>
          <p:cNvSpPr/>
          <p:nvPr/>
        </p:nvSpPr>
        <p:spPr>
          <a:xfrm>
            <a:off x="919070" y="57354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910645" y="62782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910645" y="68210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01" name="Google Shape;401;p32"/>
          <p:cNvGraphicFramePr/>
          <p:nvPr/>
        </p:nvGraphicFramePr>
        <p:xfrm>
          <a:off x="3876255" y="4996525"/>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04</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402" name="Google Shape;402;p32"/>
          <p:cNvSpPr/>
          <p:nvPr/>
        </p:nvSpPr>
        <p:spPr>
          <a:xfrm>
            <a:off x="4105180" y="57354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4096755" y="62782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4096755" y="68210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05" name="Google Shape;405;p32"/>
          <p:cNvGraphicFramePr/>
          <p:nvPr/>
        </p:nvGraphicFramePr>
        <p:xfrm>
          <a:off x="690145" y="775985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05</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406" name="Google Shape;406;p32"/>
          <p:cNvSpPr/>
          <p:nvPr/>
        </p:nvSpPr>
        <p:spPr>
          <a:xfrm>
            <a:off x="919070" y="84987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910645" y="90415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910645" y="95843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409" name="Google Shape;409;p32"/>
          <p:cNvGraphicFramePr/>
          <p:nvPr/>
        </p:nvGraphicFramePr>
        <p:xfrm>
          <a:off x="3876255" y="775985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06</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410" name="Google Shape;410;p32"/>
          <p:cNvSpPr/>
          <p:nvPr/>
        </p:nvSpPr>
        <p:spPr>
          <a:xfrm>
            <a:off x="4105180" y="84987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4096755" y="90415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4096755" y="95843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sp>
        <p:nvSpPr>
          <p:cNvPr id="417" name="Google Shape;417;p33"/>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418" name="Google Shape;418;p33"/>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419" name="Google Shape;419;p33"/>
          <p:cNvGraphicFramePr/>
          <p:nvPr/>
        </p:nvGraphicFramePr>
        <p:xfrm>
          <a:off x="683400" y="2855221"/>
          <a:ext cx="3000000" cy="3000000"/>
        </p:xfrm>
        <a:graphic>
          <a:graphicData uri="http://schemas.openxmlformats.org/drawingml/2006/table">
            <a:tbl>
              <a:tblPr>
                <a:noFill/>
                <a:tableStyleId>{F9340A9D-6ACF-48C6-9A8D-C68E05DAD25A}</a:tableStyleId>
              </a:tblPr>
              <a:tblGrid>
                <a:gridCol w="1198075"/>
                <a:gridCol w="1901125"/>
                <a:gridCol w="1617925"/>
                <a:gridCol w="1478450"/>
              </a:tblGrid>
              <a:tr h="574225">
                <a:tc>
                  <a:txBody>
                    <a:bodyPr/>
                    <a:lstStyle/>
                    <a:p>
                      <a:pPr indent="0" lvl="0" marL="0" rtl="0" algn="l">
                        <a:lnSpc>
                          <a:spcPct val="130000"/>
                        </a:lnSpc>
                        <a:spcBef>
                          <a:spcPts val="0"/>
                        </a:spcBef>
                        <a:spcAft>
                          <a:spcPts val="0"/>
                        </a:spcAft>
                        <a:buNone/>
                      </a:pPr>
                      <a:r>
                        <a:rPr b="1" lang="en" sz="2200">
                          <a:solidFill>
                            <a:schemeClr val="lt1"/>
                          </a:solidFill>
                          <a:latin typeface="Arvo"/>
                          <a:ea typeface="Arvo"/>
                          <a:cs typeface="Arvo"/>
                          <a:sym typeface="Arvo"/>
                        </a:rPr>
                        <a:t>PRICE</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lnSpc>
                          <a:spcPct val="130000"/>
                        </a:lnSpc>
                        <a:spcBef>
                          <a:spcPts val="0"/>
                        </a:spcBef>
                        <a:spcAft>
                          <a:spcPts val="0"/>
                        </a:spcAft>
                        <a:buNone/>
                      </a:pPr>
                      <a:r>
                        <a:rPr b="1" lang="en" sz="2200">
                          <a:solidFill>
                            <a:schemeClr val="lt1"/>
                          </a:solidFill>
                          <a:latin typeface="Arvo"/>
                          <a:ea typeface="Arvo"/>
                          <a:cs typeface="Arvo"/>
                          <a:sym typeface="Arvo"/>
                        </a:rPr>
                        <a:t>ITEM</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lnSpc>
                          <a:spcPct val="130000"/>
                        </a:lnSpc>
                        <a:spcBef>
                          <a:spcPts val="0"/>
                        </a:spcBef>
                        <a:spcAft>
                          <a:spcPts val="0"/>
                        </a:spcAft>
                        <a:buNone/>
                      </a:pPr>
                      <a:r>
                        <a:rPr b="1" lang="en" sz="2200">
                          <a:solidFill>
                            <a:schemeClr val="lt1"/>
                          </a:solidFill>
                          <a:latin typeface="Arvo"/>
                          <a:ea typeface="Arvo"/>
                          <a:cs typeface="Arvo"/>
                          <a:sym typeface="Arvo"/>
                        </a:rPr>
                        <a:t>NOTE</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CHECK</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82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13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r h="413475">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r>
            </a:tbl>
          </a:graphicData>
        </a:graphic>
      </p:graphicFrame>
      <p:grpSp>
        <p:nvGrpSpPr>
          <p:cNvPr id="420" name="Google Shape;420;p33"/>
          <p:cNvGrpSpPr/>
          <p:nvPr/>
        </p:nvGrpSpPr>
        <p:grpSpPr>
          <a:xfrm>
            <a:off x="683350" y="2233212"/>
            <a:ext cx="6195600" cy="518400"/>
            <a:chOff x="683350" y="2233212"/>
            <a:chExt cx="6195600" cy="518400"/>
          </a:xfrm>
        </p:grpSpPr>
        <p:sp>
          <p:nvSpPr>
            <p:cNvPr id="421" name="Google Shape;421;p33"/>
            <p:cNvSpPr/>
            <p:nvPr/>
          </p:nvSpPr>
          <p:spPr>
            <a:xfrm rot="499">
              <a:off x="683350" y="2233662"/>
              <a:ext cx="6195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 name="Google Shape;422;p33"/>
            <p:cNvGrpSpPr/>
            <p:nvPr/>
          </p:nvGrpSpPr>
          <p:grpSpPr>
            <a:xfrm>
              <a:off x="683365" y="2273285"/>
              <a:ext cx="6103910" cy="440563"/>
              <a:chOff x="-2149961" y="9438775"/>
              <a:chExt cx="5784600" cy="498600"/>
            </a:xfrm>
          </p:grpSpPr>
          <p:cxnSp>
            <p:nvCxnSpPr>
              <p:cNvPr id="423" name="Google Shape;423;p33"/>
              <p:cNvCxnSpPr>
                <a:endCxn id="424" idx="1"/>
              </p:cNvCxnSpPr>
              <p:nvPr/>
            </p:nvCxnSpPr>
            <p:spPr>
              <a:xfrm>
                <a:off x="-2149961" y="9688075"/>
                <a:ext cx="5784600" cy="0"/>
              </a:xfrm>
              <a:prstGeom prst="straightConnector1">
                <a:avLst/>
              </a:prstGeom>
              <a:noFill/>
              <a:ln cap="flat" cmpd="sng" w="114300">
                <a:solidFill>
                  <a:schemeClr val="lt1"/>
                </a:solidFill>
                <a:prstDash val="solid"/>
                <a:round/>
                <a:headEnd len="med" w="med" type="none"/>
                <a:tailEnd len="med" w="med" type="none"/>
              </a:ln>
            </p:spPr>
          </p:cxnSp>
          <p:sp>
            <p:nvSpPr>
              <p:cNvPr id="424" name="Google Shape;424;p33"/>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25" name="Google Shape;425;p33"/>
          <p:cNvSpPr/>
          <p:nvPr/>
        </p:nvSpPr>
        <p:spPr>
          <a:xfrm>
            <a:off x="781100" y="358857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426" name="Google Shape;426;p33"/>
          <p:cNvSpPr/>
          <p:nvPr/>
        </p:nvSpPr>
        <p:spPr>
          <a:xfrm>
            <a:off x="781100" y="4090650"/>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27" name="Google Shape;427;p33"/>
          <p:cNvSpPr/>
          <p:nvPr/>
        </p:nvSpPr>
        <p:spPr>
          <a:xfrm>
            <a:off x="781100" y="459272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28" name="Google Shape;428;p33"/>
          <p:cNvSpPr/>
          <p:nvPr/>
        </p:nvSpPr>
        <p:spPr>
          <a:xfrm>
            <a:off x="781100" y="5094800"/>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29" name="Google Shape;429;p33"/>
          <p:cNvSpPr/>
          <p:nvPr/>
        </p:nvSpPr>
        <p:spPr>
          <a:xfrm>
            <a:off x="781100" y="559687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0" name="Google Shape;430;p33"/>
          <p:cNvSpPr/>
          <p:nvPr/>
        </p:nvSpPr>
        <p:spPr>
          <a:xfrm>
            <a:off x="781100" y="6098950"/>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1" name="Google Shape;431;p33"/>
          <p:cNvSpPr/>
          <p:nvPr/>
        </p:nvSpPr>
        <p:spPr>
          <a:xfrm>
            <a:off x="781100" y="660102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2" name="Google Shape;432;p33"/>
          <p:cNvSpPr/>
          <p:nvPr/>
        </p:nvSpPr>
        <p:spPr>
          <a:xfrm>
            <a:off x="781100" y="7103100"/>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3" name="Google Shape;433;p33"/>
          <p:cNvSpPr/>
          <p:nvPr/>
        </p:nvSpPr>
        <p:spPr>
          <a:xfrm>
            <a:off x="781100" y="760517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4" name="Google Shape;434;p33"/>
          <p:cNvSpPr/>
          <p:nvPr/>
        </p:nvSpPr>
        <p:spPr>
          <a:xfrm>
            <a:off x="781100" y="8107250"/>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5" name="Google Shape;435;p33"/>
          <p:cNvSpPr/>
          <p:nvPr/>
        </p:nvSpPr>
        <p:spPr>
          <a:xfrm>
            <a:off x="781100" y="860932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6" name="Google Shape;436;p33"/>
          <p:cNvSpPr/>
          <p:nvPr/>
        </p:nvSpPr>
        <p:spPr>
          <a:xfrm>
            <a:off x="781100" y="9111400"/>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437" name="Google Shape;437;p33"/>
          <p:cNvSpPr/>
          <p:nvPr/>
        </p:nvSpPr>
        <p:spPr>
          <a:xfrm>
            <a:off x="781100" y="9613475"/>
            <a:ext cx="9471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34"/>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443" name="Google Shape;443;p34"/>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444" name="Google Shape;444;p34"/>
          <p:cNvGraphicFramePr/>
          <p:nvPr/>
        </p:nvGraphicFramePr>
        <p:xfrm>
          <a:off x="683400" y="2233259"/>
          <a:ext cx="3000000" cy="3000000"/>
        </p:xfrm>
        <a:graphic>
          <a:graphicData uri="http://schemas.openxmlformats.org/drawingml/2006/table">
            <a:tbl>
              <a:tblPr>
                <a:noFill/>
                <a:tableStyleId>{F9340A9D-6ACF-48C6-9A8D-C68E05DAD25A}</a:tableStyleId>
              </a:tblPr>
              <a:tblGrid>
                <a:gridCol w="807500"/>
                <a:gridCol w="2291700"/>
                <a:gridCol w="3096400"/>
              </a:tblGrid>
              <a:tr h="629550">
                <a:tc gridSpan="3">
                  <a:txBody>
                    <a:bodyPr/>
                    <a:lstStyle/>
                    <a:p>
                      <a:pPr indent="0" lvl="0" marL="0" rtl="0" algn="ctr">
                        <a:lnSpc>
                          <a:spcPct val="130000"/>
                        </a:lnSpc>
                        <a:spcBef>
                          <a:spcPts val="0"/>
                        </a:spcBef>
                        <a:spcAft>
                          <a:spcPts val="0"/>
                        </a:spcAft>
                        <a:buNone/>
                      </a:pPr>
                      <a:r>
                        <a:rPr b="1" lang="en" sz="2200">
                          <a:solidFill>
                            <a:schemeClr val="lt1"/>
                          </a:solidFill>
                          <a:latin typeface="Arvo"/>
                          <a:ea typeface="Arvo"/>
                          <a:cs typeface="Arvo"/>
                          <a:sym typeface="Arvo"/>
                        </a:rPr>
                        <a:t>SHOPPING LIST</a:t>
                      </a:r>
                      <a:endParaRPr b="1" sz="2200">
                        <a:solidFill>
                          <a:schemeClr val="lt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c hMerge="1"/>
              </a:tr>
              <a:tr h="496350">
                <a:tc>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Nº</a:t>
                      </a:r>
                      <a:endParaRPr b="1">
                        <a:solidFill>
                          <a:schemeClr val="lt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39880"/>
                      </a:srgbClr>
                    </a:solidFill>
                  </a:tcPr>
                </a:tc>
                <a:tc>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ITEM</a:t>
                      </a:r>
                      <a:endParaRPr b="1">
                        <a:solidFill>
                          <a:schemeClr val="lt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39880"/>
                      </a:srgbClr>
                    </a:solidFill>
                  </a:tcPr>
                </a:tc>
                <a:tc>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DESCRIPTION</a:t>
                      </a:r>
                      <a:endParaRPr b="1">
                        <a:solidFill>
                          <a:schemeClr val="lt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39880"/>
                      </a:srgbClr>
                    </a:solidFill>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08</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09</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963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10</a:t>
                      </a:r>
                      <a:endParaRPr b="1">
                        <a:solidFill>
                          <a:schemeClr val="dk1"/>
                        </a:solidFill>
                        <a:latin typeface="Arvo"/>
                        <a:ea typeface="Arvo"/>
                        <a:cs typeface="Arvo"/>
                        <a:sym typeface="Arvo"/>
                      </a:endParaRPr>
                    </a:p>
                  </a:txBody>
                  <a:tcPr marT="0" marB="0" marR="144000" marL="144000" anchor="ctr">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0" marL="0" anchor="ctr">
                    <a:lnL cap="flat" cmpd="sng" w="19050">
                      <a:solidFill>
                        <a:srgbClr val="9E9E9E"/>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0" marB="0" marR="144000" marL="144000" anchor="ctr">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bl>
          </a:graphicData>
        </a:graphic>
      </p:graphicFrame>
      <p:grpSp>
        <p:nvGrpSpPr>
          <p:cNvPr id="445" name="Google Shape;445;p34"/>
          <p:cNvGrpSpPr/>
          <p:nvPr/>
        </p:nvGrpSpPr>
        <p:grpSpPr>
          <a:xfrm>
            <a:off x="683350" y="9492612"/>
            <a:ext cx="6195600" cy="518400"/>
            <a:chOff x="683350" y="9492612"/>
            <a:chExt cx="6195600" cy="518400"/>
          </a:xfrm>
        </p:grpSpPr>
        <p:sp>
          <p:nvSpPr>
            <p:cNvPr id="446" name="Google Shape;446;p34"/>
            <p:cNvSpPr/>
            <p:nvPr/>
          </p:nvSpPr>
          <p:spPr>
            <a:xfrm rot="499">
              <a:off x="683350" y="9493062"/>
              <a:ext cx="6195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 name="Google Shape;447;p34"/>
            <p:cNvGrpSpPr/>
            <p:nvPr/>
          </p:nvGrpSpPr>
          <p:grpSpPr>
            <a:xfrm>
              <a:off x="683365" y="9532685"/>
              <a:ext cx="6103910" cy="440563"/>
              <a:chOff x="-2149961" y="9438775"/>
              <a:chExt cx="5784600" cy="498600"/>
            </a:xfrm>
          </p:grpSpPr>
          <p:cxnSp>
            <p:nvCxnSpPr>
              <p:cNvPr id="448" name="Google Shape;448;p34"/>
              <p:cNvCxnSpPr>
                <a:endCxn id="449" idx="1"/>
              </p:cNvCxnSpPr>
              <p:nvPr/>
            </p:nvCxnSpPr>
            <p:spPr>
              <a:xfrm>
                <a:off x="-2149961" y="9688075"/>
                <a:ext cx="5784600" cy="0"/>
              </a:xfrm>
              <a:prstGeom prst="straightConnector1">
                <a:avLst/>
              </a:prstGeom>
              <a:noFill/>
              <a:ln cap="flat" cmpd="sng" w="114300">
                <a:solidFill>
                  <a:schemeClr val="lt2"/>
                </a:solidFill>
                <a:prstDash val="solid"/>
                <a:round/>
                <a:headEnd len="med" w="med" type="none"/>
                <a:tailEnd len="med" w="med" type="none"/>
              </a:ln>
            </p:spPr>
          </p:cxnSp>
          <p:sp>
            <p:nvSpPr>
              <p:cNvPr id="449" name="Google Shape;449;p34"/>
              <p:cNvSpPr/>
              <p:nvPr/>
            </p:nvSpPr>
            <p:spPr>
              <a:xfrm>
                <a:off x="3296239" y="9438775"/>
                <a:ext cx="338400" cy="498600"/>
              </a:xfrm>
              <a:prstGeom prst="chevron">
                <a:avLst>
                  <a:gd fmla="val 199980" name="adj"/>
                </a:avLst>
              </a:prstGeom>
              <a:solidFill>
                <a:schemeClr val="lt2"/>
              </a:solidFill>
              <a:ln cap="flat" cmpd="sng" w="114300">
                <a:solidFill>
                  <a:schemeClr val="lt2"/>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35"/>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455" name="Google Shape;455;p35"/>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pSp>
        <p:nvGrpSpPr>
          <p:cNvPr id="456" name="Google Shape;456;p35"/>
          <p:cNvGrpSpPr/>
          <p:nvPr/>
        </p:nvGrpSpPr>
        <p:grpSpPr>
          <a:xfrm>
            <a:off x="771389" y="3729100"/>
            <a:ext cx="6034161" cy="504875"/>
            <a:chOff x="1406076" y="3690050"/>
            <a:chExt cx="4635600" cy="504875"/>
          </a:xfrm>
        </p:grpSpPr>
        <p:cxnSp>
          <p:nvCxnSpPr>
            <p:cNvPr id="457" name="Google Shape;457;p35"/>
            <p:cNvCxnSpPr/>
            <p:nvPr/>
          </p:nvCxnSpPr>
          <p:spPr>
            <a:xfrm>
              <a:off x="1406076" y="3690050"/>
              <a:ext cx="4635600" cy="0"/>
            </a:xfrm>
            <a:prstGeom prst="straightConnector1">
              <a:avLst/>
            </a:prstGeom>
            <a:noFill/>
            <a:ln cap="flat" cmpd="sng" w="19050">
              <a:solidFill>
                <a:srgbClr val="999999"/>
              </a:solidFill>
              <a:prstDash val="dot"/>
              <a:round/>
              <a:headEnd len="med" w="med" type="none"/>
              <a:tailEnd len="med" w="med" type="none"/>
            </a:ln>
          </p:spPr>
        </p:cxnSp>
        <p:cxnSp>
          <p:nvCxnSpPr>
            <p:cNvPr id="458" name="Google Shape;458;p35"/>
            <p:cNvCxnSpPr/>
            <p:nvPr/>
          </p:nvCxnSpPr>
          <p:spPr>
            <a:xfrm>
              <a:off x="1406076" y="4194925"/>
              <a:ext cx="4635600" cy="0"/>
            </a:xfrm>
            <a:prstGeom prst="straightConnector1">
              <a:avLst/>
            </a:prstGeom>
            <a:noFill/>
            <a:ln cap="flat" cmpd="sng" w="19050">
              <a:solidFill>
                <a:srgbClr val="999999"/>
              </a:solidFill>
              <a:prstDash val="dot"/>
              <a:round/>
              <a:headEnd len="med" w="med" type="none"/>
              <a:tailEnd len="med" w="med" type="none"/>
            </a:ln>
          </p:spPr>
        </p:cxnSp>
      </p:grpSp>
      <p:graphicFrame>
        <p:nvGraphicFramePr>
          <p:cNvPr id="459" name="Google Shape;459;p35"/>
          <p:cNvGraphicFramePr/>
          <p:nvPr/>
        </p:nvGraphicFramePr>
        <p:xfrm>
          <a:off x="687600" y="2233201"/>
          <a:ext cx="3000000" cy="3000000"/>
        </p:xfrm>
        <a:graphic>
          <a:graphicData uri="http://schemas.openxmlformats.org/drawingml/2006/table">
            <a:tbl>
              <a:tblPr>
                <a:noFill/>
                <a:tableStyleId>{F9340A9D-6ACF-48C6-9A8D-C68E05DAD25A}</a:tableStyleId>
              </a:tblPr>
              <a:tblGrid>
                <a:gridCol w="3098525"/>
                <a:gridCol w="3092875"/>
              </a:tblGrid>
              <a:tr h="6312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r>
              <a:tr h="503200">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WRITE YOUR SUBTITLE</a:t>
                      </a:r>
                      <a:r>
                        <a:rPr b="1" lang="en">
                          <a:solidFill>
                            <a:schemeClr val="lt1"/>
                          </a:solidFill>
                          <a:latin typeface="Arvo"/>
                          <a:ea typeface="Arvo"/>
                          <a:cs typeface="Arvo"/>
                          <a:sym typeface="Arvo"/>
                        </a:rPr>
                        <a:t> </a:t>
                      </a:r>
                      <a:r>
                        <a:rPr b="1" lang="en">
                          <a:solidFill>
                            <a:schemeClr val="lt1"/>
                          </a:solidFill>
                          <a:latin typeface="Arvo"/>
                          <a:ea typeface="Arvo"/>
                          <a:cs typeface="Arvo"/>
                          <a:sym typeface="Arvo"/>
                        </a:rPr>
                        <a:t>HERE </a:t>
                      </a:r>
                      <a:endParaRPr b="1">
                        <a:solidFill>
                          <a:schemeClr val="lt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503200">
                <a:tc gridSpan="2">
                  <a:txBody>
                    <a:bodyPr/>
                    <a:lstStyle/>
                    <a:p>
                      <a:pPr indent="-230399" lvl="0" marL="374399" rtl="0" algn="ctr">
                        <a:lnSpc>
                          <a:spcPct val="130000"/>
                        </a:lnSpc>
                        <a:spcBef>
                          <a:spcPts val="0"/>
                        </a:spcBef>
                        <a:spcAft>
                          <a:spcPts val="0"/>
                        </a:spcAft>
                        <a:buClr>
                          <a:schemeClr val="dk1"/>
                        </a:buClr>
                        <a:buFont typeface="Manrope Medium"/>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solidFill>
                      <a:schemeClr val="lt2"/>
                    </a:solidFill>
                  </a:tcPr>
                </a:tc>
                <a:tc hMerge="1"/>
              </a:tr>
              <a:tr h="503200">
                <a:tc gridSpan="2">
                  <a:txBody>
                    <a:bodyPr/>
                    <a:lstStyle/>
                    <a:p>
                      <a:pPr indent="-230399" lvl="0" marL="374399" rtl="0" algn="ctr">
                        <a:lnSpc>
                          <a:spcPct val="130000"/>
                        </a:lnSpc>
                        <a:spcBef>
                          <a:spcPts val="0"/>
                        </a:spcBef>
                        <a:spcAft>
                          <a:spcPts val="0"/>
                        </a:spcAft>
                        <a:buClr>
                          <a:schemeClr val="dk1"/>
                        </a:buClr>
                        <a:buFont typeface="Manrope Medium"/>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hMerge="1"/>
              </a:tr>
            </a:tbl>
          </a:graphicData>
        </a:graphic>
      </p:graphicFrame>
      <p:sp>
        <p:nvSpPr>
          <p:cNvPr id="460" name="Google Shape;460;p35"/>
          <p:cNvSpPr/>
          <p:nvPr/>
        </p:nvSpPr>
        <p:spPr>
          <a:xfrm>
            <a:off x="781105" y="9693622"/>
            <a:ext cx="947100" cy="322200"/>
          </a:xfrm>
          <a:prstGeom prst="roundRect">
            <a:avLst>
              <a:gd fmla="val 16667" name="adj"/>
            </a:avLst>
          </a:prstGeom>
          <a:noFill/>
          <a:ln cap="flat" cmpd="sng" w="19050">
            <a:solidFill>
              <a:srgbClr val="9E9E9E"/>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pSp>
        <p:nvGrpSpPr>
          <p:cNvPr id="461" name="Google Shape;461;p35"/>
          <p:cNvGrpSpPr/>
          <p:nvPr/>
        </p:nvGrpSpPr>
        <p:grpSpPr>
          <a:xfrm>
            <a:off x="683350" y="9492612"/>
            <a:ext cx="6195600" cy="518400"/>
            <a:chOff x="683350" y="9492612"/>
            <a:chExt cx="6195600" cy="518400"/>
          </a:xfrm>
        </p:grpSpPr>
        <p:sp>
          <p:nvSpPr>
            <p:cNvPr id="462" name="Google Shape;462;p35"/>
            <p:cNvSpPr/>
            <p:nvPr/>
          </p:nvSpPr>
          <p:spPr>
            <a:xfrm rot="499">
              <a:off x="683350" y="9493062"/>
              <a:ext cx="6195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 name="Google Shape;463;p35"/>
            <p:cNvGrpSpPr/>
            <p:nvPr/>
          </p:nvGrpSpPr>
          <p:grpSpPr>
            <a:xfrm>
              <a:off x="683365" y="9532685"/>
              <a:ext cx="6103910" cy="440563"/>
              <a:chOff x="-2149961" y="9438775"/>
              <a:chExt cx="5784600" cy="498600"/>
            </a:xfrm>
          </p:grpSpPr>
          <p:cxnSp>
            <p:nvCxnSpPr>
              <p:cNvPr id="464" name="Google Shape;464;p35"/>
              <p:cNvCxnSpPr>
                <a:endCxn id="465" idx="1"/>
              </p:cNvCxnSpPr>
              <p:nvPr/>
            </p:nvCxnSpPr>
            <p:spPr>
              <a:xfrm>
                <a:off x="-2149961" y="9688075"/>
                <a:ext cx="5784600" cy="0"/>
              </a:xfrm>
              <a:prstGeom prst="straightConnector1">
                <a:avLst/>
              </a:prstGeom>
              <a:noFill/>
              <a:ln cap="flat" cmpd="sng" w="114300">
                <a:solidFill>
                  <a:schemeClr val="lt1"/>
                </a:solidFill>
                <a:prstDash val="solid"/>
                <a:round/>
                <a:headEnd len="med" w="med" type="none"/>
                <a:tailEnd len="med" w="med" type="none"/>
              </a:ln>
            </p:spPr>
          </p:cxnSp>
          <p:sp>
            <p:nvSpPr>
              <p:cNvPr id="465" name="Google Shape;465;p35"/>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 name="Google Shape;466;p35"/>
          <p:cNvGrpSpPr/>
          <p:nvPr/>
        </p:nvGrpSpPr>
        <p:grpSpPr>
          <a:xfrm>
            <a:off x="771389" y="6094182"/>
            <a:ext cx="6034161" cy="504875"/>
            <a:chOff x="1406076" y="3690050"/>
            <a:chExt cx="4635600" cy="504875"/>
          </a:xfrm>
        </p:grpSpPr>
        <p:cxnSp>
          <p:nvCxnSpPr>
            <p:cNvPr id="467" name="Google Shape;467;p35"/>
            <p:cNvCxnSpPr/>
            <p:nvPr/>
          </p:nvCxnSpPr>
          <p:spPr>
            <a:xfrm>
              <a:off x="1406076" y="3690050"/>
              <a:ext cx="4635600" cy="0"/>
            </a:xfrm>
            <a:prstGeom prst="straightConnector1">
              <a:avLst/>
            </a:prstGeom>
            <a:noFill/>
            <a:ln cap="flat" cmpd="sng" w="19050">
              <a:solidFill>
                <a:srgbClr val="999999"/>
              </a:solidFill>
              <a:prstDash val="dot"/>
              <a:round/>
              <a:headEnd len="med" w="med" type="none"/>
              <a:tailEnd len="med" w="med" type="none"/>
            </a:ln>
          </p:spPr>
        </p:cxnSp>
        <p:cxnSp>
          <p:nvCxnSpPr>
            <p:cNvPr id="468" name="Google Shape;468;p35"/>
            <p:cNvCxnSpPr/>
            <p:nvPr/>
          </p:nvCxnSpPr>
          <p:spPr>
            <a:xfrm>
              <a:off x="1406076" y="4194925"/>
              <a:ext cx="4635600" cy="0"/>
            </a:xfrm>
            <a:prstGeom prst="straightConnector1">
              <a:avLst/>
            </a:prstGeom>
            <a:noFill/>
            <a:ln cap="flat" cmpd="sng" w="19050">
              <a:solidFill>
                <a:srgbClr val="999999"/>
              </a:solidFill>
              <a:prstDash val="dot"/>
              <a:round/>
              <a:headEnd len="med" w="med" type="none"/>
              <a:tailEnd len="med" w="med" type="none"/>
            </a:ln>
          </p:spPr>
        </p:cxnSp>
      </p:grpSp>
      <p:graphicFrame>
        <p:nvGraphicFramePr>
          <p:cNvPr id="469" name="Google Shape;469;p35"/>
          <p:cNvGraphicFramePr/>
          <p:nvPr/>
        </p:nvGraphicFramePr>
        <p:xfrm>
          <a:off x="687600" y="4598283"/>
          <a:ext cx="3000000" cy="3000000"/>
        </p:xfrm>
        <a:graphic>
          <a:graphicData uri="http://schemas.openxmlformats.org/drawingml/2006/table">
            <a:tbl>
              <a:tblPr>
                <a:noFill/>
                <a:tableStyleId>{F9340A9D-6ACF-48C6-9A8D-C68E05DAD25A}</a:tableStyleId>
              </a:tblPr>
              <a:tblGrid>
                <a:gridCol w="3098525"/>
                <a:gridCol w="3092875"/>
              </a:tblGrid>
              <a:tr h="6312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r>
              <a:tr h="503200">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WRITE YOUR SUBTITLE</a:t>
                      </a:r>
                      <a:r>
                        <a:rPr b="1" lang="en">
                          <a:solidFill>
                            <a:schemeClr val="lt1"/>
                          </a:solidFill>
                          <a:latin typeface="Arvo"/>
                          <a:ea typeface="Arvo"/>
                          <a:cs typeface="Arvo"/>
                          <a:sym typeface="Arvo"/>
                        </a:rPr>
                        <a:t> </a:t>
                      </a:r>
                      <a:r>
                        <a:rPr b="1" lang="en">
                          <a:solidFill>
                            <a:schemeClr val="lt1"/>
                          </a:solidFill>
                          <a:latin typeface="Arvo"/>
                          <a:ea typeface="Arvo"/>
                          <a:cs typeface="Arvo"/>
                          <a:sym typeface="Arvo"/>
                        </a:rPr>
                        <a:t>HERE </a:t>
                      </a:r>
                      <a:endParaRPr b="1">
                        <a:solidFill>
                          <a:schemeClr val="lt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503200">
                <a:tc gridSpan="2">
                  <a:txBody>
                    <a:bodyPr/>
                    <a:lstStyle/>
                    <a:p>
                      <a:pPr indent="-230399" lvl="0" marL="374399" rtl="0" algn="ctr">
                        <a:lnSpc>
                          <a:spcPct val="130000"/>
                        </a:lnSpc>
                        <a:spcBef>
                          <a:spcPts val="0"/>
                        </a:spcBef>
                        <a:spcAft>
                          <a:spcPts val="0"/>
                        </a:spcAft>
                        <a:buClr>
                          <a:schemeClr val="dk1"/>
                        </a:buClr>
                        <a:buFont typeface="Manrope Medium"/>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solidFill>
                      <a:schemeClr val="lt2"/>
                    </a:solidFill>
                  </a:tcPr>
                </a:tc>
                <a:tc hMerge="1"/>
              </a:tr>
              <a:tr h="503200">
                <a:tc gridSpan="2">
                  <a:txBody>
                    <a:bodyPr/>
                    <a:lstStyle/>
                    <a:p>
                      <a:pPr indent="-230399" lvl="0" marL="374399" rtl="0" algn="ctr">
                        <a:lnSpc>
                          <a:spcPct val="130000"/>
                        </a:lnSpc>
                        <a:spcBef>
                          <a:spcPts val="0"/>
                        </a:spcBef>
                        <a:spcAft>
                          <a:spcPts val="0"/>
                        </a:spcAft>
                        <a:buClr>
                          <a:schemeClr val="dk1"/>
                        </a:buClr>
                        <a:buFont typeface="Manrope Medium"/>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hMerge="1"/>
              </a:tr>
            </a:tbl>
          </a:graphicData>
        </a:graphic>
      </p:graphicFrame>
      <p:grpSp>
        <p:nvGrpSpPr>
          <p:cNvPr id="470" name="Google Shape;470;p35"/>
          <p:cNvGrpSpPr/>
          <p:nvPr/>
        </p:nvGrpSpPr>
        <p:grpSpPr>
          <a:xfrm>
            <a:off x="771389" y="8459257"/>
            <a:ext cx="6034161" cy="504875"/>
            <a:chOff x="1406076" y="3690050"/>
            <a:chExt cx="4635600" cy="504875"/>
          </a:xfrm>
        </p:grpSpPr>
        <p:cxnSp>
          <p:nvCxnSpPr>
            <p:cNvPr id="471" name="Google Shape;471;p35"/>
            <p:cNvCxnSpPr/>
            <p:nvPr/>
          </p:nvCxnSpPr>
          <p:spPr>
            <a:xfrm>
              <a:off x="1406076" y="3690050"/>
              <a:ext cx="4635600" cy="0"/>
            </a:xfrm>
            <a:prstGeom prst="straightConnector1">
              <a:avLst/>
            </a:prstGeom>
            <a:noFill/>
            <a:ln cap="flat" cmpd="sng" w="19050">
              <a:solidFill>
                <a:srgbClr val="999999"/>
              </a:solidFill>
              <a:prstDash val="dot"/>
              <a:round/>
              <a:headEnd len="med" w="med" type="none"/>
              <a:tailEnd len="med" w="med" type="none"/>
            </a:ln>
          </p:spPr>
        </p:cxnSp>
        <p:cxnSp>
          <p:nvCxnSpPr>
            <p:cNvPr id="472" name="Google Shape;472;p35"/>
            <p:cNvCxnSpPr/>
            <p:nvPr/>
          </p:nvCxnSpPr>
          <p:spPr>
            <a:xfrm>
              <a:off x="1406076" y="4194925"/>
              <a:ext cx="4635600" cy="0"/>
            </a:xfrm>
            <a:prstGeom prst="straightConnector1">
              <a:avLst/>
            </a:prstGeom>
            <a:noFill/>
            <a:ln cap="flat" cmpd="sng" w="19050">
              <a:solidFill>
                <a:srgbClr val="999999"/>
              </a:solidFill>
              <a:prstDash val="dot"/>
              <a:round/>
              <a:headEnd len="med" w="med" type="none"/>
              <a:tailEnd len="med" w="med" type="none"/>
            </a:ln>
          </p:spPr>
        </p:cxnSp>
      </p:grpSp>
      <p:graphicFrame>
        <p:nvGraphicFramePr>
          <p:cNvPr id="473" name="Google Shape;473;p35"/>
          <p:cNvGraphicFramePr/>
          <p:nvPr/>
        </p:nvGraphicFramePr>
        <p:xfrm>
          <a:off x="687600" y="6963358"/>
          <a:ext cx="3000000" cy="3000000"/>
        </p:xfrm>
        <a:graphic>
          <a:graphicData uri="http://schemas.openxmlformats.org/drawingml/2006/table">
            <a:tbl>
              <a:tblPr>
                <a:noFill/>
                <a:tableStyleId>{F9340A9D-6ACF-48C6-9A8D-C68E05DAD25A}</a:tableStyleId>
              </a:tblPr>
              <a:tblGrid>
                <a:gridCol w="3098525"/>
                <a:gridCol w="3092875"/>
              </a:tblGrid>
              <a:tr h="6312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r>
              <a:tr h="503200">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WRITE YOUR SUBTITLE</a:t>
                      </a:r>
                      <a:r>
                        <a:rPr b="1" lang="en">
                          <a:solidFill>
                            <a:schemeClr val="lt1"/>
                          </a:solidFill>
                          <a:latin typeface="Arvo"/>
                          <a:ea typeface="Arvo"/>
                          <a:cs typeface="Arvo"/>
                          <a:sym typeface="Arvo"/>
                        </a:rPr>
                        <a:t> </a:t>
                      </a:r>
                      <a:r>
                        <a:rPr b="1" lang="en">
                          <a:solidFill>
                            <a:schemeClr val="lt1"/>
                          </a:solidFill>
                          <a:latin typeface="Arvo"/>
                          <a:ea typeface="Arvo"/>
                          <a:cs typeface="Arvo"/>
                          <a:sym typeface="Arvo"/>
                        </a:rPr>
                        <a:t>HERE </a:t>
                      </a:r>
                      <a:endParaRPr b="1">
                        <a:solidFill>
                          <a:schemeClr val="lt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503200">
                <a:tc gridSpan="2">
                  <a:txBody>
                    <a:bodyPr/>
                    <a:lstStyle/>
                    <a:p>
                      <a:pPr indent="-230399" lvl="0" marL="374399" rtl="0" algn="ctr">
                        <a:lnSpc>
                          <a:spcPct val="130000"/>
                        </a:lnSpc>
                        <a:spcBef>
                          <a:spcPts val="0"/>
                        </a:spcBef>
                        <a:spcAft>
                          <a:spcPts val="0"/>
                        </a:spcAft>
                        <a:buClr>
                          <a:schemeClr val="dk1"/>
                        </a:buClr>
                        <a:buFont typeface="Manrope Medium"/>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solidFill>
                      <a:schemeClr val="lt2"/>
                    </a:solidFill>
                  </a:tcPr>
                </a:tc>
                <a:tc hMerge="1"/>
              </a:tr>
              <a:tr h="503200">
                <a:tc gridSpan="2">
                  <a:txBody>
                    <a:bodyPr/>
                    <a:lstStyle/>
                    <a:p>
                      <a:pPr indent="-230399" lvl="0" marL="374399" rtl="0" algn="ctr">
                        <a:lnSpc>
                          <a:spcPct val="130000"/>
                        </a:lnSpc>
                        <a:spcBef>
                          <a:spcPts val="0"/>
                        </a:spcBef>
                        <a:spcAft>
                          <a:spcPts val="0"/>
                        </a:spcAft>
                        <a:buClr>
                          <a:schemeClr val="dk1"/>
                        </a:buClr>
                        <a:buFont typeface="Manrope Medium"/>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hMerge="1"/>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36"/>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479" name="Google Shape;479;p36"/>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pSp>
        <p:nvGrpSpPr>
          <p:cNvPr id="480" name="Google Shape;480;p36"/>
          <p:cNvGrpSpPr/>
          <p:nvPr/>
        </p:nvGrpSpPr>
        <p:grpSpPr>
          <a:xfrm>
            <a:off x="5103718" y="4198489"/>
            <a:ext cx="517800" cy="1876564"/>
            <a:chOff x="5103718" y="4198489"/>
            <a:chExt cx="517800" cy="1876564"/>
          </a:xfrm>
        </p:grpSpPr>
        <p:sp>
          <p:nvSpPr>
            <p:cNvPr id="481" name="Google Shape;481;p36"/>
            <p:cNvSpPr/>
            <p:nvPr/>
          </p:nvSpPr>
          <p:spPr>
            <a:xfrm rot="5400553">
              <a:off x="4429318" y="4883003"/>
              <a:ext cx="1866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36"/>
            <p:cNvGrpSpPr/>
            <p:nvPr/>
          </p:nvGrpSpPr>
          <p:grpSpPr>
            <a:xfrm rot="5400000">
              <a:off x="4469418" y="4870590"/>
              <a:ext cx="1784765" cy="440563"/>
              <a:chOff x="1943239" y="9438775"/>
              <a:chExt cx="1691400" cy="498600"/>
            </a:xfrm>
          </p:grpSpPr>
          <p:cxnSp>
            <p:nvCxnSpPr>
              <p:cNvPr id="483" name="Google Shape;483;p36"/>
              <p:cNvCxnSpPr>
                <a:endCxn id="484" idx="1"/>
              </p:cNvCxnSpPr>
              <p:nvPr/>
            </p:nvCxnSpPr>
            <p:spPr>
              <a:xfrm rot="10800000">
                <a:off x="2788939" y="8842375"/>
                <a:ext cx="0" cy="1691400"/>
              </a:xfrm>
              <a:prstGeom prst="straightConnector1">
                <a:avLst/>
              </a:prstGeom>
              <a:noFill/>
              <a:ln cap="flat" cmpd="sng" w="114300">
                <a:solidFill>
                  <a:schemeClr val="lt1"/>
                </a:solidFill>
                <a:prstDash val="solid"/>
                <a:round/>
                <a:headEnd len="med" w="med" type="none"/>
                <a:tailEnd len="med" w="med" type="none"/>
              </a:ln>
            </p:spPr>
          </p:cxnSp>
          <p:sp>
            <p:nvSpPr>
              <p:cNvPr id="484" name="Google Shape;484;p3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 name="Google Shape;485;p36"/>
          <p:cNvGrpSpPr/>
          <p:nvPr/>
        </p:nvGrpSpPr>
        <p:grpSpPr>
          <a:xfrm>
            <a:off x="5732393" y="4198489"/>
            <a:ext cx="517800" cy="1876564"/>
            <a:chOff x="5732393" y="4198489"/>
            <a:chExt cx="517800" cy="1876564"/>
          </a:xfrm>
        </p:grpSpPr>
        <p:sp>
          <p:nvSpPr>
            <p:cNvPr id="486" name="Google Shape;486;p36"/>
            <p:cNvSpPr/>
            <p:nvPr/>
          </p:nvSpPr>
          <p:spPr>
            <a:xfrm flipH="1" rot="5399447">
              <a:off x="5057993" y="4873039"/>
              <a:ext cx="1866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 name="Google Shape;487;p36"/>
            <p:cNvGrpSpPr/>
            <p:nvPr/>
          </p:nvGrpSpPr>
          <p:grpSpPr>
            <a:xfrm flipH="1" rot="5400000">
              <a:off x="5098093" y="4962389"/>
              <a:ext cx="1784765" cy="440563"/>
              <a:chOff x="1943239" y="9438775"/>
              <a:chExt cx="1691400" cy="498600"/>
            </a:xfrm>
          </p:grpSpPr>
          <p:cxnSp>
            <p:nvCxnSpPr>
              <p:cNvPr id="488" name="Google Shape;488;p36"/>
              <p:cNvCxnSpPr>
                <a:endCxn id="489" idx="1"/>
              </p:cNvCxnSpPr>
              <p:nvPr/>
            </p:nvCxnSpPr>
            <p:spPr>
              <a:xfrm rot="10800000">
                <a:off x="2788939" y="8842375"/>
                <a:ext cx="0" cy="1691400"/>
              </a:xfrm>
              <a:prstGeom prst="straightConnector1">
                <a:avLst/>
              </a:prstGeom>
              <a:noFill/>
              <a:ln cap="flat" cmpd="sng" w="114300">
                <a:solidFill>
                  <a:schemeClr val="lt1"/>
                </a:solidFill>
                <a:prstDash val="solid"/>
                <a:round/>
                <a:headEnd len="med" w="med" type="none"/>
                <a:tailEnd len="med" w="med" type="none"/>
              </a:ln>
            </p:spPr>
          </p:cxnSp>
          <p:sp>
            <p:nvSpPr>
              <p:cNvPr id="489" name="Google Shape;489;p3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 name="Google Shape;490;p36"/>
          <p:cNvGrpSpPr/>
          <p:nvPr/>
        </p:nvGrpSpPr>
        <p:grpSpPr>
          <a:xfrm>
            <a:off x="6361068" y="4198489"/>
            <a:ext cx="517800" cy="1876564"/>
            <a:chOff x="6361068" y="4198489"/>
            <a:chExt cx="517800" cy="1876564"/>
          </a:xfrm>
        </p:grpSpPr>
        <p:sp>
          <p:nvSpPr>
            <p:cNvPr id="491" name="Google Shape;491;p36"/>
            <p:cNvSpPr/>
            <p:nvPr/>
          </p:nvSpPr>
          <p:spPr>
            <a:xfrm rot="5400553">
              <a:off x="5686668" y="4883003"/>
              <a:ext cx="1866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 name="Google Shape;492;p36"/>
            <p:cNvGrpSpPr/>
            <p:nvPr/>
          </p:nvGrpSpPr>
          <p:grpSpPr>
            <a:xfrm rot="5400000">
              <a:off x="5726768" y="4870590"/>
              <a:ext cx="1784765" cy="440563"/>
              <a:chOff x="1943239" y="9438775"/>
              <a:chExt cx="1691400" cy="498600"/>
            </a:xfrm>
          </p:grpSpPr>
          <p:cxnSp>
            <p:nvCxnSpPr>
              <p:cNvPr id="493" name="Google Shape;493;p36"/>
              <p:cNvCxnSpPr>
                <a:endCxn id="494" idx="1"/>
              </p:cNvCxnSpPr>
              <p:nvPr/>
            </p:nvCxnSpPr>
            <p:spPr>
              <a:xfrm rot="10800000">
                <a:off x="2788939" y="8842375"/>
                <a:ext cx="0" cy="1691400"/>
              </a:xfrm>
              <a:prstGeom prst="straightConnector1">
                <a:avLst/>
              </a:prstGeom>
              <a:noFill/>
              <a:ln cap="flat" cmpd="sng" w="114300">
                <a:solidFill>
                  <a:schemeClr val="lt1"/>
                </a:solidFill>
                <a:prstDash val="solid"/>
                <a:round/>
                <a:headEnd len="med" w="med" type="none"/>
                <a:tailEnd len="med" w="med" type="none"/>
              </a:ln>
            </p:spPr>
          </p:cxnSp>
          <p:sp>
            <p:nvSpPr>
              <p:cNvPr id="494" name="Google Shape;494;p3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 name="Google Shape;495;p36"/>
          <p:cNvGrpSpPr/>
          <p:nvPr/>
        </p:nvGrpSpPr>
        <p:grpSpPr>
          <a:xfrm>
            <a:off x="5103718" y="8114264"/>
            <a:ext cx="517800" cy="1876564"/>
            <a:chOff x="5103718" y="8114264"/>
            <a:chExt cx="517800" cy="1876564"/>
          </a:xfrm>
        </p:grpSpPr>
        <p:sp>
          <p:nvSpPr>
            <p:cNvPr id="496" name="Google Shape;496;p36"/>
            <p:cNvSpPr/>
            <p:nvPr/>
          </p:nvSpPr>
          <p:spPr>
            <a:xfrm flipH="1" rot="5399447">
              <a:off x="4429318" y="8788814"/>
              <a:ext cx="1866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 name="Google Shape;497;p36"/>
            <p:cNvGrpSpPr/>
            <p:nvPr/>
          </p:nvGrpSpPr>
          <p:grpSpPr>
            <a:xfrm flipH="1" rot="5400000">
              <a:off x="4469418" y="8878164"/>
              <a:ext cx="1784765" cy="440563"/>
              <a:chOff x="1943239" y="9438775"/>
              <a:chExt cx="1691400" cy="498600"/>
            </a:xfrm>
          </p:grpSpPr>
          <p:cxnSp>
            <p:nvCxnSpPr>
              <p:cNvPr id="498" name="Google Shape;498;p36"/>
              <p:cNvCxnSpPr>
                <a:endCxn id="499" idx="1"/>
              </p:cNvCxnSpPr>
              <p:nvPr/>
            </p:nvCxnSpPr>
            <p:spPr>
              <a:xfrm rot="10800000">
                <a:off x="2788939" y="8842375"/>
                <a:ext cx="0" cy="1691400"/>
              </a:xfrm>
              <a:prstGeom prst="straightConnector1">
                <a:avLst/>
              </a:prstGeom>
              <a:noFill/>
              <a:ln cap="flat" cmpd="sng" w="114300">
                <a:solidFill>
                  <a:schemeClr val="lt1"/>
                </a:solidFill>
                <a:prstDash val="solid"/>
                <a:round/>
                <a:headEnd len="med" w="med" type="none"/>
                <a:tailEnd len="med" w="med" type="none"/>
              </a:ln>
            </p:spPr>
          </p:cxnSp>
          <p:sp>
            <p:nvSpPr>
              <p:cNvPr id="499" name="Google Shape;499;p3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 name="Google Shape;500;p36"/>
          <p:cNvGrpSpPr/>
          <p:nvPr/>
        </p:nvGrpSpPr>
        <p:grpSpPr>
          <a:xfrm>
            <a:off x="5732393" y="8114264"/>
            <a:ext cx="517800" cy="1876564"/>
            <a:chOff x="5732393" y="8114264"/>
            <a:chExt cx="517800" cy="1876564"/>
          </a:xfrm>
        </p:grpSpPr>
        <p:sp>
          <p:nvSpPr>
            <p:cNvPr id="501" name="Google Shape;501;p36"/>
            <p:cNvSpPr/>
            <p:nvPr/>
          </p:nvSpPr>
          <p:spPr>
            <a:xfrm rot="5400553">
              <a:off x="5057993" y="8798778"/>
              <a:ext cx="1866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 name="Google Shape;502;p36"/>
            <p:cNvGrpSpPr/>
            <p:nvPr/>
          </p:nvGrpSpPr>
          <p:grpSpPr>
            <a:xfrm rot="5400000">
              <a:off x="5098093" y="8786365"/>
              <a:ext cx="1784765" cy="440563"/>
              <a:chOff x="1943239" y="9438775"/>
              <a:chExt cx="1691400" cy="498600"/>
            </a:xfrm>
          </p:grpSpPr>
          <p:cxnSp>
            <p:nvCxnSpPr>
              <p:cNvPr id="503" name="Google Shape;503;p36"/>
              <p:cNvCxnSpPr>
                <a:endCxn id="504" idx="1"/>
              </p:cNvCxnSpPr>
              <p:nvPr/>
            </p:nvCxnSpPr>
            <p:spPr>
              <a:xfrm rot="10800000">
                <a:off x="2788939" y="8842375"/>
                <a:ext cx="0" cy="1691400"/>
              </a:xfrm>
              <a:prstGeom prst="straightConnector1">
                <a:avLst/>
              </a:prstGeom>
              <a:noFill/>
              <a:ln cap="flat" cmpd="sng" w="114300">
                <a:solidFill>
                  <a:schemeClr val="lt1"/>
                </a:solidFill>
                <a:prstDash val="solid"/>
                <a:round/>
                <a:headEnd len="med" w="med" type="none"/>
                <a:tailEnd len="med" w="med" type="none"/>
              </a:ln>
            </p:spPr>
          </p:cxnSp>
          <p:sp>
            <p:nvSpPr>
              <p:cNvPr id="504" name="Google Shape;504;p3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 name="Google Shape;505;p36"/>
          <p:cNvGrpSpPr/>
          <p:nvPr/>
        </p:nvGrpSpPr>
        <p:grpSpPr>
          <a:xfrm>
            <a:off x="6361068" y="8114264"/>
            <a:ext cx="517800" cy="1876564"/>
            <a:chOff x="6361068" y="8114264"/>
            <a:chExt cx="517800" cy="1876564"/>
          </a:xfrm>
        </p:grpSpPr>
        <p:sp>
          <p:nvSpPr>
            <p:cNvPr id="506" name="Google Shape;506;p36"/>
            <p:cNvSpPr/>
            <p:nvPr/>
          </p:nvSpPr>
          <p:spPr>
            <a:xfrm flipH="1" rot="5399447">
              <a:off x="5686668" y="8788814"/>
              <a:ext cx="1866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36"/>
            <p:cNvGrpSpPr/>
            <p:nvPr/>
          </p:nvGrpSpPr>
          <p:grpSpPr>
            <a:xfrm flipH="1" rot="5400000">
              <a:off x="5726768" y="8878164"/>
              <a:ext cx="1784765" cy="440563"/>
              <a:chOff x="1943239" y="9438775"/>
              <a:chExt cx="1691400" cy="498600"/>
            </a:xfrm>
          </p:grpSpPr>
          <p:cxnSp>
            <p:nvCxnSpPr>
              <p:cNvPr id="508" name="Google Shape;508;p36"/>
              <p:cNvCxnSpPr>
                <a:endCxn id="509" idx="1"/>
              </p:cNvCxnSpPr>
              <p:nvPr/>
            </p:nvCxnSpPr>
            <p:spPr>
              <a:xfrm rot="10800000">
                <a:off x="2788939" y="8842375"/>
                <a:ext cx="0" cy="1691400"/>
              </a:xfrm>
              <a:prstGeom prst="straightConnector1">
                <a:avLst/>
              </a:prstGeom>
              <a:noFill/>
              <a:ln cap="flat" cmpd="sng" w="114300">
                <a:solidFill>
                  <a:schemeClr val="lt1"/>
                </a:solidFill>
                <a:prstDash val="solid"/>
                <a:round/>
                <a:headEnd len="med" w="med" type="none"/>
                <a:tailEnd len="med" w="med" type="none"/>
              </a:ln>
            </p:spPr>
          </p:cxnSp>
          <p:sp>
            <p:nvSpPr>
              <p:cNvPr id="509" name="Google Shape;509;p3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 name="Google Shape;510;p36"/>
          <p:cNvGrpSpPr/>
          <p:nvPr/>
        </p:nvGrpSpPr>
        <p:grpSpPr>
          <a:xfrm>
            <a:off x="681075" y="3196850"/>
            <a:ext cx="6191400" cy="804125"/>
            <a:chOff x="681075" y="3196850"/>
            <a:chExt cx="6191400" cy="804125"/>
          </a:xfrm>
        </p:grpSpPr>
        <p:cxnSp>
          <p:nvCxnSpPr>
            <p:cNvPr id="511" name="Google Shape;511;p36"/>
            <p:cNvCxnSpPr/>
            <p:nvPr/>
          </p:nvCxnSpPr>
          <p:spPr>
            <a:xfrm>
              <a:off x="681075" y="3196850"/>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12" name="Google Shape;512;p36"/>
            <p:cNvCxnSpPr/>
            <p:nvPr/>
          </p:nvCxnSpPr>
          <p:spPr>
            <a:xfrm>
              <a:off x="681075" y="3464892"/>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13" name="Google Shape;513;p36"/>
            <p:cNvCxnSpPr/>
            <p:nvPr/>
          </p:nvCxnSpPr>
          <p:spPr>
            <a:xfrm>
              <a:off x="681075" y="3732933"/>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14" name="Google Shape;514;p36"/>
            <p:cNvCxnSpPr/>
            <p:nvPr/>
          </p:nvCxnSpPr>
          <p:spPr>
            <a:xfrm>
              <a:off x="681075" y="4000975"/>
              <a:ext cx="61914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515" name="Google Shape;515;p36"/>
          <p:cNvGraphicFramePr/>
          <p:nvPr/>
        </p:nvGraphicFramePr>
        <p:xfrm>
          <a:off x="685673" y="2233189"/>
          <a:ext cx="3000000" cy="3000000"/>
        </p:xfrm>
        <a:graphic>
          <a:graphicData uri="http://schemas.openxmlformats.org/drawingml/2006/table">
            <a:tbl>
              <a:tblPr>
                <a:noFill/>
                <a:tableStyleId>{F9340A9D-6ACF-48C6-9A8D-C68E05DAD25A}</a:tableStyleId>
              </a:tblPr>
              <a:tblGrid>
                <a:gridCol w="6191400"/>
              </a:tblGrid>
              <a:tr h="639150">
                <a:tc>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CLOTHES I WANT TO BUY</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12865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516" name="Google Shape;516;p36"/>
          <p:cNvGrpSpPr/>
          <p:nvPr/>
        </p:nvGrpSpPr>
        <p:grpSpPr>
          <a:xfrm>
            <a:off x="681075" y="7123188"/>
            <a:ext cx="6191400" cy="804125"/>
            <a:chOff x="681075" y="7123188"/>
            <a:chExt cx="6191400" cy="804125"/>
          </a:xfrm>
        </p:grpSpPr>
        <p:cxnSp>
          <p:nvCxnSpPr>
            <p:cNvPr id="517" name="Google Shape;517;p36"/>
            <p:cNvCxnSpPr/>
            <p:nvPr/>
          </p:nvCxnSpPr>
          <p:spPr>
            <a:xfrm>
              <a:off x="681075" y="7123188"/>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18" name="Google Shape;518;p36"/>
            <p:cNvCxnSpPr/>
            <p:nvPr/>
          </p:nvCxnSpPr>
          <p:spPr>
            <a:xfrm>
              <a:off x="681075" y="7391229"/>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19" name="Google Shape;519;p36"/>
            <p:cNvCxnSpPr/>
            <p:nvPr/>
          </p:nvCxnSpPr>
          <p:spPr>
            <a:xfrm>
              <a:off x="681075" y="7659271"/>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20" name="Google Shape;520;p36"/>
            <p:cNvCxnSpPr/>
            <p:nvPr/>
          </p:nvCxnSpPr>
          <p:spPr>
            <a:xfrm>
              <a:off x="681075" y="7927313"/>
              <a:ext cx="61914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521" name="Google Shape;521;p36"/>
          <p:cNvGraphicFramePr/>
          <p:nvPr/>
        </p:nvGraphicFramePr>
        <p:xfrm>
          <a:off x="685673" y="6170177"/>
          <a:ext cx="3000000" cy="3000000"/>
        </p:xfrm>
        <a:graphic>
          <a:graphicData uri="http://schemas.openxmlformats.org/drawingml/2006/table">
            <a:tbl>
              <a:tblPr>
                <a:noFill/>
                <a:tableStyleId>{F9340A9D-6ACF-48C6-9A8D-C68E05DAD25A}</a:tableStyleId>
              </a:tblPr>
              <a:tblGrid>
                <a:gridCol w="6191400"/>
              </a:tblGrid>
              <a:tr h="628500">
                <a:tc>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BLOUSES</a:t>
                      </a:r>
                      <a:r>
                        <a:rPr b="1" lang="en" sz="2200">
                          <a:solidFill>
                            <a:schemeClr val="lt1"/>
                          </a:solidFill>
                          <a:latin typeface="Arvo"/>
                          <a:ea typeface="Arvo"/>
                          <a:cs typeface="Arvo"/>
                          <a:sym typeface="Arvo"/>
                        </a:rPr>
                        <a:t> I </a:t>
                      </a:r>
                      <a:r>
                        <a:rPr b="1" lang="en" sz="2200">
                          <a:solidFill>
                            <a:schemeClr val="lt1"/>
                          </a:solidFill>
                          <a:latin typeface="Arvo"/>
                          <a:ea typeface="Arvo"/>
                          <a:cs typeface="Arvo"/>
                          <a:sym typeface="Arvo"/>
                        </a:rPr>
                        <a:t>WANT TO</a:t>
                      </a:r>
                      <a:r>
                        <a:rPr b="1" lang="en" sz="2200">
                          <a:solidFill>
                            <a:schemeClr val="lt1"/>
                          </a:solidFill>
                          <a:latin typeface="Arvo"/>
                          <a:ea typeface="Arvo"/>
                          <a:cs typeface="Arvo"/>
                          <a:sym typeface="Arvo"/>
                        </a:rPr>
                        <a:t> BUY</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12865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522" name="Google Shape;522;p36"/>
          <p:cNvGrpSpPr/>
          <p:nvPr/>
        </p:nvGrpSpPr>
        <p:grpSpPr>
          <a:xfrm>
            <a:off x="681075" y="5160025"/>
            <a:ext cx="4245900" cy="804125"/>
            <a:chOff x="681075" y="5160025"/>
            <a:chExt cx="4245900" cy="804125"/>
          </a:xfrm>
        </p:grpSpPr>
        <p:cxnSp>
          <p:nvCxnSpPr>
            <p:cNvPr id="523" name="Google Shape;523;p36"/>
            <p:cNvCxnSpPr/>
            <p:nvPr/>
          </p:nvCxnSpPr>
          <p:spPr>
            <a:xfrm>
              <a:off x="681075" y="5160025"/>
              <a:ext cx="4245900" cy="0"/>
            </a:xfrm>
            <a:prstGeom prst="straightConnector1">
              <a:avLst/>
            </a:prstGeom>
            <a:noFill/>
            <a:ln cap="flat" cmpd="sng" w="19050">
              <a:solidFill>
                <a:schemeClr val="dk2"/>
              </a:solidFill>
              <a:prstDash val="dot"/>
              <a:round/>
              <a:headEnd len="med" w="med" type="none"/>
              <a:tailEnd len="med" w="med" type="none"/>
            </a:ln>
          </p:spPr>
        </p:cxnSp>
        <p:cxnSp>
          <p:nvCxnSpPr>
            <p:cNvPr id="524" name="Google Shape;524;p36"/>
            <p:cNvCxnSpPr/>
            <p:nvPr/>
          </p:nvCxnSpPr>
          <p:spPr>
            <a:xfrm>
              <a:off x="681075" y="5428067"/>
              <a:ext cx="4245900" cy="0"/>
            </a:xfrm>
            <a:prstGeom prst="straightConnector1">
              <a:avLst/>
            </a:prstGeom>
            <a:noFill/>
            <a:ln cap="flat" cmpd="sng" w="19050">
              <a:solidFill>
                <a:schemeClr val="dk2"/>
              </a:solidFill>
              <a:prstDash val="dot"/>
              <a:round/>
              <a:headEnd len="med" w="med" type="none"/>
              <a:tailEnd len="med" w="med" type="none"/>
            </a:ln>
          </p:spPr>
        </p:cxnSp>
        <p:cxnSp>
          <p:nvCxnSpPr>
            <p:cNvPr id="525" name="Google Shape;525;p36"/>
            <p:cNvCxnSpPr/>
            <p:nvPr/>
          </p:nvCxnSpPr>
          <p:spPr>
            <a:xfrm>
              <a:off x="681075" y="5696108"/>
              <a:ext cx="4245900" cy="0"/>
            </a:xfrm>
            <a:prstGeom prst="straightConnector1">
              <a:avLst/>
            </a:prstGeom>
            <a:noFill/>
            <a:ln cap="flat" cmpd="sng" w="19050">
              <a:solidFill>
                <a:schemeClr val="dk2"/>
              </a:solidFill>
              <a:prstDash val="dot"/>
              <a:round/>
              <a:headEnd len="med" w="med" type="none"/>
              <a:tailEnd len="med" w="med" type="none"/>
            </a:ln>
          </p:spPr>
        </p:cxnSp>
        <p:cxnSp>
          <p:nvCxnSpPr>
            <p:cNvPr id="526" name="Google Shape;526;p36"/>
            <p:cNvCxnSpPr/>
            <p:nvPr/>
          </p:nvCxnSpPr>
          <p:spPr>
            <a:xfrm>
              <a:off x="681075" y="5964150"/>
              <a:ext cx="42459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527" name="Google Shape;527;p36"/>
          <p:cNvGraphicFramePr/>
          <p:nvPr/>
        </p:nvGraphicFramePr>
        <p:xfrm>
          <a:off x="685673" y="4207002"/>
          <a:ext cx="3000000" cy="3000000"/>
        </p:xfrm>
        <a:graphic>
          <a:graphicData uri="http://schemas.openxmlformats.org/drawingml/2006/table">
            <a:tbl>
              <a:tblPr>
                <a:noFill/>
                <a:tableStyleId>{F9340A9D-6ACF-48C6-9A8D-C68E05DAD25A}</a:tableStyleId>
              </a:tblPr>
              <a:tblGrid>
                <a:gridCol w="4245750"/>
              </a:tblGrid>
              <a:tr h="628500">
                <a:tc>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T-SHIRTS I </a:t>
                      </a:r>
                      <a:r>
                        <a:rPr b="1" lang="en" sz="2200">
                          <a:solidFill>
                            <a:schemeClr val="lt1"/>
                          </a:solidFill>
                          <a:latin typeface="Arvo"/>
                          <a:ea typeface="Arvo"/>
                          <a:cs typeface="Arvo"/>
                          <a:sym typeface="Arvo"/>
                        </a:rPr>
                        <a:t>WANT TO</a:t>
                      </a:r>
                      <a:r>
                        <a:rPr b="1" lang="en" sz="2200">
                          <a:solidFill>
                            <a:schemeClr val="lt1"/>
                          </a:solidFill>
                          <a:latin typeface="Arvo"/>
                          <a:ea typeface="Arvo"/>
                          <a:cs typeface="Arvo"/>
                          <a:sym typeface="Arvo"/>
                        </a:rPr>
                        <a:t> BUY</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12865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528" name="Google Shape;528;p36"/>
          <p:cNvGrpSpPr/>
          <p:nvPr/>
        </p:nvGrpSpPr>
        <p:grpSpPr>
          <a:xfrm>
            <a:off x="681075" y="9078039"/>
            <a:ext cx="4245900" cy="804125"/>
            <a:chOff x="681075" y="9078039"/>
            <a:chExt cx="4245900" cy="804125"/>
          </a:xfrm>
        </p:grpSpPr>
        <p:cxnSp>
          <p:nvCxnSpPr>
            <p:cNvPr id="529" name="Google Shape;529;p36"/>
            <p:cNvCxnSpPr/>
            <p:nvPr/>
          </p:nvCxnSpPr>
          <p:spPr>
            <a:xfrm>
              <a:off x="681075" y="9078039"/>
              <a:ext cx="4245900" cy="0"/>
            </a:xfrm>
            <a:prstGeom prst="straightConnector1">
              <a:avLst/>
            </a:prstGeom>
            <a:noFill/>
            <a:ln cap="flat" cmpd="sng" w="19050">
              <a:solidFill>
                <a:schemeClr val="dk2"/>
              </a:solidFill>
              <a:prstDash val="dot"/>
              <a:round/>
              <a:headEnd len="med" w="med" type="none"/>
              <a:tailEnd len="med" w="med" type="none"/>
            </a:ln>
          </p:spPr>
        </p:cxnSp>
        <p:cxnSp>
          <p:nvCxnSpPr>
            <p:cNvPr id="530" name="Google Shape;530;p36"/>
            <p:cNvCxnSpPr/>
            <p:nvPr/>
          </p:nvCxnSpPr>
          <p:spPr>
            <a:xfrm>
              <a:off x="681075" y="9346081"/>
              <a:ext cx="4245900" cy="0"/>
            </a:xfrm>
            <a:prstGeom prst="straightConnector1">
              <a:avLst/>
            </a:prstGeom>
            <a:noFill/>
            <a:ln cap="flat" cmpd="sng" w="19050">
              <a:solidFill>
                <a:schemeClr val="dk2"/>
              </a:solidFill>
              <a:prstDash val="dot"/>
              <a:round/>
              <a:headEnd len="med" w="med" type="none"/>
              <a:tailEnd len="med" w="med" type="none"/>
            </a:ln>
          </p:spPr>
        </p:cxnSp>
        <p:cxnSp>
          <p:nvCxnSpPr>
            <p:cNvPr id="531" name="Google Shape;531;p36"/>
            <p:cNvCxnSpPr/>
            <p:nvPr/>
          </p:nvCxnSpPr>
          <p:spPr>
            <a:xfrm>
              <a:off x="681075" y="9614123"/>
              <a:ext cx="4245900" cy="0"/>
            </a:xfrm>
            <a:prstGeom prst="straightConnector1">
              <a:avLst/>
            </a:prstGeom>
            <a:noFill/>
            <a:ln cap="flat" cmpd="sng" w="19050">
              <a:solidFill>
                <a:schemeClr val="dk2"/>
              </a:solidFill>
              <a:prstDash val="dot"/>
              <a:round/>
              <a:headEnd len="med" w="med" type="none"/>
              <a:tailEnd len="med" w="med" type="none"/>
            </a:ln>
          </p:spPr>
        </p:cxnSp>
        <p:cxnSp>
          <p:nvCxnSpPr>
            <p:cNvPr id="532" name="Google Shape;532;p36"/>
            <p:cNvCxnSpPr/>
            <p:nvPr/>
          </p:nvCxnSpPr>
          <p:spPr>
            <a:xfrm>
              <a:off x="681075" y="9882164"/>
              <a:ext cx="42459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533" name="Google Shape;533;p36"/>
          <p:cNvGraphicFramePr/>
          <p:nvPr/>
        </p:nvGraphicFramePr>
        <p:xfrm>
          <a:off x="685673" y="8125016"/>
          <a:ext cx="3000000" cy="3000000"/>
        </p:xfrm>
        <a:graphic>
          <a:graphicData uri="http://schemas.openxmlformats.org/drawingml/2006/table">
            <a:tbl>
              <a:tblPr>
                <a:noFill/>
                <a:tableStyleId>{F9340A9D-6ACF-48C6-9A8D-C68E05DAD25A}</a:tableStyleId>
              </a:tblPr>
              <a:tblGrid>
                <a:gridCol w="4245750"/>
              </a:tblGrid>
              <a:tr h="628500">
                <a:tc>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MY WISHLIST</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12865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 name="Shape 537"/>
        <p:cNvGrpSpPr/>
        <p:nvPr/>
      </p:nvGrpSpPr>
      <p:grpSpPr>
        <a:xfrm>
          <a:off x="0" y="0"/>
          <a:ext cx="0" cy="0"/>
          <a:chOff x="0" y="0"/>
          <a:chExt cx="0" cy="0"/>
        </a:xfrm>
      </p:grpSpPr>
      <p:graphicFrame>
        <p:nvGraphicFramePr>
          <p:cNvPr id="538" name="Google Shape;538;p37"/>
          <p:cNvGraphicFramePr/>
          <p:nvPr/>
        </p:nvGraphicFramePr>
        <p:xfrm>
          <a:off x="687600" y="2233200"/>
          <a:ext cx="3000000" cy="3000000"/>
        </p:xfrm>
        <a:graphic>
          <a:graphicData uri="http://schemas.openxmlformats.org/drawingml/2006/table">
            <a:tbl>
              <a:tblPr>
                <a:noFill/>
                <a:tableStyleId>{F9340A9D-6ACF-48C6-9A8D-C68E05DAD25A}</a:tableStyleId>
              </a:tblPr>
              <a:tblGrid>
                <a:gridCol w="784000"/>
                <a:gridCol w="5399900"/>
              </a:tblGrid>
              <a:tr h="628500">
                <a:tc gridSpan="2">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FIRST MONTH</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539" name="Google Shape;539;p37"/>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540" name="Google Shape;540;p37"/>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541" name="Google Shape;541;p37"/>
          <p:cNvSpPr/>
          <p:nvPr/>
        </p:nvSpPr>
        <p:spPr>
          <a:xfrm>
            <a:off x="916525" y="2972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7"/>
          <p:cNvSpPr/>
          <p:nvPr/>
        </p:nvSpPr>
        <p:spPr>
          <a:xfrm>
            <a:off x="908100" y="3514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7"/>
          <p:cNvSpPr/>
          <p:nvPr/>
        </p:nvSpPr>
        <p:spPr>
          <a:xfrm>
            <a:off x="908100" y="40577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544" name="Google Shape;544;p37"/>
          <p:cNvGraphicFramePr/>
          <p:nvPr/>
        </p:nvGraphicFramePr>
        <p:xfrm>
          <a:off x="687600" y="4667400"/>
          <a:ext cx="3000000" cy="3000000"/>
        </p:xfrm>
        <a:graphic>
          <a:graphicData uri="http://schemas.openxmlformats.org/drawingml/2006/table">
            <a:tbl>
              <a:tblPr>
                <a:noFill/>
                <a:tableStyleId>{F9340A9D-6ACF-48C6-9A8D-C68E05DAD25A}</a:tableStyleId>
              </a:tblPr>
              <a:tblGrid>
                <a:gridCol w="5383200"/>
                <a:gridCol w="800700"/>
              </a:tblGrid>
              <a:tr h="628500">
                <a:tc gridSpan="2">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SECOND</a:t>
                      </a:r>
                      <a:r>
                        <a:rPr b="1" lang="en" sz="2200">
                          <a:solidFill>
                            <a:schemeClr val="lt1"/>
                          </a:solidFill>
                          <a:latin typeface="Arvo"/>
                          <a:ea typeface="Arvo"/>
                          <a:cs typeface="Arvo"/>
                          <a:sym typeface="Arvo"/>
                        </a:rPr>
                        <a:t> MONTH</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19050">
                      <a:solidFill>
                        <a:schemeClr val="dk2"/>
                      </a:solidFill>
                      <a:prstDash val="dot"/>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alpha val="0"/>
                        </a:schemeClr>
                      </a:solidFill>
                      <a:prstDash val="dot"/>
                      <a:round/>
                      <a:headEnd len="sm" w="sm" type="none"/>
                      <a:tailEnd len="sm" w="sm" type="none"/>
                    </a:lnB>
                  </a:tcPr>
                </a:tc>
              </a:tr>
              <a:tr h="542800">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alpha val="0"/>
                        </a:schemeClr>
                      </a:solidFill>
                      <a:prstDash val="dot"/>
                      <a:round/>
                      <a:headEnd len="sm" w="sm" type="none"/>
                      <a:tailEnd len="sm" w="sm" type="none"/>
                    </a:lnT>
                    <a:lnB cap="flat" cmpd="sng" w="19050">
                      <a:solidFill>
                        <a:schemeClr val="dk2">
                          <a:alpha val="0"/>
                        </a:schemeClr>
                      </a:solidFill>
                      <a:prstDash val="dot"/>
                      <a:round/>
                      <a:headEnd len="sm" w="sm" type="none"/>
                      <a:tailEnd len="sm" w="sm" type="none"/>
                    </a:lnB>
                  </a:tcPr>
                </a:tc>
              </a:tr>
              <a:tr h="542800">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alpha val="0"/>
                        </a:schemeClr>
                      </a:solidFill>
                      <a:prstDash val="dot"/>
                      <a:round/>
                      <a:headEnd len="sm" w="sm" type="none"/>
                      <a:tailEnd len="sm" w="sm" type="none"/>
                    </a:lnT>
                    <a:lnB cap="flat" cmpd="sng" w="19050">
                      <a:solidFill>
                        <a:schemeClr val="dk2">
                          <a:alpha val="0"/>
                        </a:schemeClr>
                      </a:solidFill>
                      <a:prstDash val="dot"/>
                      <a:round/>
                      <a:headEnd len="sm" w="sm" type="none"/>
                      <a:tailEnd len="sm" w="sm" type="none"/>
                    </a:lnB>
                  </a:tcPr>
                </a:tc>
              </a:tr>
            </a:tbl>
          </a:graphicData>
        </a:graphic>
      </p:graphicFrame>
      <p:sp>
        <p:nvSpPr>
          <p:cNvPr id="545" name="Google Shape;545;p37"/>
          <p:cNvSpPr/>
          <p:nvPr/>
        </p:nvSpPr>
        <p:spPr>
          <a:xfrm>
            <a:off x="6314263" y="54063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7"/>
          <p:cNvSpPr/>
          <p:nvPr/>
        </p:nvSpPr>
        <p:spPr>
          <a:xfrm>
            <a:off x="6305838" y="5949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7"/>
          <p:cNvSpPr/>
          <p:nvPr/>
        </p:nvSpPr>
        <p:spPr>
          <a:xfrm>
            <a:off x="6305838" y="6491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548" name="Google Shape;548;p37"/>
          <p:cNvGraphicFramePr/>
          <p:nvPr/>
        </p:nvGraphicFramePr>
        <p:xfrm>
          <a:off x="687600" y="7101600"/>
          <a:ext cx="3000000" cy="3000000"/>
        </p:xfrm>
        <a:graphic>
          <a:graphicData uri="http://schemas.openxmlformats.org/drawingml/2006/table">
            <a:tbl>
              <a:tblPr>
                <a:noFill/>
                <a:tableStyleId>{F9340A9D-6ACF-48C6-9A8D-C68E05DAD25A}</a:tableStyleId>
              </a:tblPr>
              <a:tblGrid>
                <a:gridCol w="784000"/>
                <a:gridCol w="5399900"/>
              </a:tblGrid>
              <a:tr h="628500">
                <a:tc gridSpan="2">
                  <a:txBody>
                    <a:bodyPr/>
                    <a:lstStyle/>
                    <a:p>
                      <a:pPr indent="0" lvl="0" marL="0" rtl="0" algn="l">
                        <a:spcBef>
                          <a:spcPts val="0"/>
                        </a:spcBef>
                        <a:spcAft>
                          <a:spcPts val="0"/>
                        </a:spcAft>
                        <a:buNone/>
                      </a:pPr>
                      <a:r>
                        <a:rPr b="1" lang="en" sz="2200">
                          <a:solidFill>
                            <a:schemeClr val="lt1"/>
                          </a:solidFill>
                          <a:latin typeface="Arvo"/>
                          <a:ea typeface="Arvo"/>
                          <a:cs typeface="Arvo"/>
                          <a:sym typeface="Arvo"/>
                        </a:rPr>
                        <a:t>THIRD</a:t>
                      </a:r>
                      <a:r>
                        <a:rPr b="1" lang="en" sz="2200">
                          <a:solidFill>
                            <a:schemeClr val="lt1"/>
                          </a:solidFill>
                          <a:latin typeface="Arvo"/>
                          <a:ea typeface="Arvo"/>
                          <a:cs typeface="Arvo"/>
                          <a:sym typeface="Arvo"/>
                        </a:rPr>
                        <a:t> MONTH</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549" name="Google Shape;549;p37"/>
          <p:cNvSpPr/>
          <p:nvPr/>
        </p:nvSpPr>
        <p:spPr>
          <a:xfrm>
            <a:off x="916525" y="78405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7"/>
          <p:cNvSpPr/>
          <p:nvPr/>
        </p:nvSpPr>
        <p:spPr>
          <a:xfrm>
            <a:off x="908100" y="83833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7"/>
          <p:cNvSpPr/>
          <p:nvPr/>
        </p:nvSpPr>
        <p:spPr>
          <a:xfrm>
            <a:off x="908100" y="8926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 name="Google Shape;552;p37"/>
          <p:cNvGrpSpPr/>
          <p:nvPr/>
        </p:nvGrpSpPr>
        <p:grpSpPr>
          <a:xfrm>
            <a:off x="683350" y="9492612"/>
            <a:ext cx="6195600" cy="518400"/>
            <a:chOff x="683350" y="9492612"/>
            <a:chExt cx="6195600" cy="518400"/>
          </a:xfrm>
        </p:grpSpPr>
        <p:sp>
          <p:nvSpPr>
            <p:cNvPr id="553" name="Google Shape;553;p37"/>
            <p:cNvSpPr/>
            <p:nvPr/>
          </p:nvSpPr>
          <p:spPr>
            <a:xfrm rot="499">
              <a:off x="683350" y="9493062"/>
              <a:ext cx="6195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 name="Google Shape;554;p37"/>
            <p:cNvGrpSpPr/>
            <p:nvPr/>
          </p:nvGrpSpPr>
          <p:grpSpPr>
            <a:xfrm>
              <a:off x="683365" y="9532685"/>
              <a:ext cx="6103910" cy="440563"/>
              <a:chOff x="-2149961" y="9438775"/>
              <a:chExt cx="5784600" cy="498600"/>
            </a:xfrm>
          </p:grpSpPr>
          <p:cxnSp>
            <p:nvCxnSpPr>
              <p:cNvPr id="555" name="Google Shape;555;p37"/>
              <p:cNvCxnSpPr>
                <a:endCxn id="556" idx="1"/>
              </p:cNvCxnSpPr>
              <p:nvPr/>
            </p:nvCxnSpPr>
            <p:spPr>
              <a:xfrm>
                <a:off x="-2149961" y="9688075"/>
                <a:ext cx="5784600" cy="0"/>
              </a:xfrm>
              <a:prstGeom prst="straightConnector1">
                <a:avLst/>
              </a:prstGeom>
              <a:noFill/>
              <a:ln cap="flat" cmpd="sng" w="114300">
                <a:solidFill>
                  <a:schemeClr val="lt1"/>
                </a:solidFill>
                <a:prstDash val="solid"/>
                <a:round/>
                <a:headEnd len="med" w="med" type="none"/>
                <a:tailEnd len="med" w="med" type="none"/>
              </a:ln>
            </p:spPr>
          </p:cxnSp>
          <p:sp>
            <p:nvSpPr>
              <p:cNvPr id="556" name="Google Shape;556;p37"/>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 name="Shape 560"/>
        <p:cNvGrpSpPr/>
        <p:nvPr/>
      </p:nvGrpSpPr>
      <p:grpSpPr>
        <a:xfrm>
          <a:off x="0" y="0"/>
          <a:ext cx="0" cy="0"/>
          <a:chOff x="0" y="0"/>
          <a:chExt cx="0" cy="0"/>
        </a:xfrm>
      </p:grpSpPr>
      <p:grpSp>
        <p:nvGrpSpPr>
          <p:cNvPr id="561" name="Google Shape;561;p38"/>
          <p:cNvGrpSpPr/>
          <p:nvPr/>
        </p:nvGrpSpPr>
        <p:grpSpPr>
          <a:xfrm>
            <a:off x="685725" y="8185850"/>
            <a:ext cx="6191400" cy="1602090"/>
            <a:chOff x="685725" y="8185850"/>
            <a:chExt cx="6191400" cy="1602090"/>
          </a:xfrm>
        </p:grpSpPr>
        <p:cxnSp>
          <p:nvCxnSpPr>
            <p:cNvPr id="562" name="Google Shape;562;p38"/>
            <p:cNvCxnSpPr/>
            <p:nvPr/>
          </p:nvCxnSpPr>
          <p:spPr>
            <a:xfrm>
              <a:off x="685725" y="8185850"/>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63" name="Google Shape;563;p38"/>
            <p:cNvCxnSpPr/>
            <p:nvPr/>
          </p:nvCxnSpPr>
          <p:spPr>
            <a:xfrm>
              <a:off x="685725" y="8453895"/>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64" name="Google Shape;564;p38"/>
            <p:cNvCxnSpPr/>
            <p:nvPr/>
          </p:nvCxnSpPr>
          <p:spPr>
            <a:xfrm>
              <a:off x="685725" y="8721940"/>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65" name="Google Shape;565;p38"/>
            <p:cNvCxnSpPr/>
            <p:nvPr/>
          </p:nvCxnSpPr>
          <p:spPr>
            <a:xfrm>
              <a:off x="685725" y="8989984"/>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66" name="Google Shape;566;p38"/>
            <p:cNvCxnSpPr/>
            <p:nvPr/>
          </p:nvCxnSpPr>
          <p:spPr>
            <a:xfrm>
              <a:off x="685725" y="9251850"/>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67" name="Google Shape;567;p38"/>
            <p:cNvCxnSpPr/>
            <p:nvPr/>
          </p:nvCxnSpPr>
          <p:spPr>
            <a:xfrm>
              <a:off x="685725" y="9519895"/>
              <a:ext cx="6191400" cy="0"/>
            </a:xfrm>
            <a:prstGeom prst="straightConnector1">
              <a:avLst/>
            </a:prstGeom>
            <a:noFill/>
            <a:ln cap="flat" cmpd="sng" w="19050">
              <a:solidFill>
                <a:schemeClr val="dk2"/>
              </a:solidFill>
              <a:prstDash val="dot"/>
              <a:round/>
              <a:headEnd len="med" w="med" type="none"/>
              <a:tailEnd len="med" w="med" type="none"/>
            </a:ln>
          </p:spPr>
        </p:cxnSp>
        <p:cxnSp>
          <p:nvCxnSpPr>
            <p:cNvPr id="568" name="Google Shape;568;p38"/>
            <p:cNvCxnSpPr/>
            <p:nvPr/>
          </p:nvCxnSpPr>
          <p:spPr>
            <a:xfrm>
              <a:off x="685725" y="9787940"/>
              <a:ext cx="6191400" cy="0"/>
            </a:xfrm>
            <a:prstGeom prst="straightConnector1">
              <a:avLst/>
            </a:prstGeom>
            <a:noFill/>
            <a:ln cap="flat" cmpd="sng" w="19050">
              <a:solidFill>
                <a:schemeClr val="dk2"/>
              </a:solidFill>
              <a:prstDash val="dot"/>
              <a:round/>
              <a:headEnd len="med" w="med" type="none"/>
              <a:tailEnd len="med" w="med" type="none"/>
            </a:ln>
          </p:spPr>
        </p:cxnSp>
      </p:grpSp>
      <p:sp>
        <p:nvSpPr>
          <p:cNvPr id="569" name="Google Shape;569;p38"/>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570" name="Google Shape;570;p38"/>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pSp>
        <p:nvGrpSpPr>
          <p:cNvPr id="571" name="Google Shape;571;p38"/>
          <p:cNvGrpSpPr/>
          <p:nvPr/>
        </p:nvGrpSpPr>
        <p:grpSpPr>
          <a:xfrm>
            <a:off x="673891" y="5612875"/>
            <a:ext cx="6210307" cy="661500"/>
            <a:chOff x="673891" y="5612875"/>
            <a:chExt cx="6210307" cy="661500"/>
          </a:xfrm>
        </p:grpSpPr>
        <p:sp>
          <p:nvSpPr>
            <p:cNvPr id="572" name="Google Shape;572;p38"/>
            <p:cNvSpPr/>
            <p:nvPr/>
          </p:nvSpPr>
          <p:spPr>
            <a:xfrm rot="832">
              <a:off x="688597" y="5613625"/>
              <a:ext cx="6195600" cy="66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 name="Google Shape;573;p38"/>
            <p:cNvGrpSpPr/>
            <p:nvPr/>
          </p:nvGrpSpPr>
          <p:grpSpPr>
            <a:xfrm>
              <a:off x="673891" y="5664156"/>
              <a:ext cx="6118788" cy="561723"/>
              <a:chOff x="-2164061" y="9438775"/>
              <a:chExt cx="5798700" cy="498600"/>
            </a:xfrm>
          </p:grpSpPr>
          <p:cxnSp>
            <p:nvCxnSpPr>
              <p:cNvPr id="574" name="Google Shape;574;p38"/>
              <p:cNvCxnSpPr>
                <a:endCxn id="575" idx="1"/>
              </p:cNvCxnSpPr>
              <p:nvPr/>
            </p:nvCxnSpPr>
            <p:spPr>
              <a:xfrm>
                <a:off x="-2164061" y="9688075"/>
                <a:ext cx="5798700" cy="0"/>
              </a:xfrm>
              <a:prstGeom prst="straightConnector1">
                <a:avLst/>
              </a:prstGeom>
              <a:noFill/>
              <a:ln cap="flat" cmpd="sng" w="114300">
                <a:solidFill>
                  <a:schemeClr val="lt1"/>
                </a:solidFill>
                <a:prstDash val="solid"/>
                <a:round/>
                <a:headEnd len="med" w="med" type="none"/>
                <a:tailEnd len="med" w="med" type="none"/>
              </a:ln>
            </p:spPr>
          </p:cxnSp>
          <p:sp>
            <p:nvSpPr>
              <p:cNvPr id="575" name="Google Shape;575;p38"/>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 name="Google Shape;576;p38"/>
          <p:cNvGrpSpPr/>
          <p:nvPr/>
        </p:nvGrpSpPr>
        <p:grpSpPr>
          <a:xfrm>
            <a:off x="688597" y="6398599"/>
            <a:ext cx="6191400" cy="661500"/>
            <a:chOff x="688597" y="6398599"/>
            <a:chExt cx="6191400" cy="661500"/>
          </a:xfrm>
        </p:grpSpPr>
        <p:sp>
          <p:nvSpPr>
            <p:cNvPr id="577" name="Google Shape;577;p38"/>
            <p:cNvSpPr/>
            <p:nvPr/>
          </p:nvSpPr>
          <p:spPr>
            <a:xfrm flipH="1" rot="-833">
              <a:off x="688597" y="6399349"/>
              <a:ext cx="6191400" cy="6600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 name="Google Shape;578;p38"/>
            <p:cNvGrpSpPr/>
            <p:nvPr/>
          </p:nvGrpSpPr>
          <p:grpSpPr>
            <a:xfrm flipH="1">
              <a:off x="780005" y="6449856"/>
              <a:ext cx="6084283" cy="561723"/>
              <a:chOff x="-2131361" y="9438775"/>
              <a:chExt cx="5766000" cy="498600"/>
            </a:xfrm>
          </p:grpSpPr>
          <p:cxnSp>
            <p:nvCxnSpPr>
              <p:cNvPr id="579" name="Google Shape;579;p38"/>
              <p:cNvCxnSpPr>
                <a:endCxn id="580" idx="1"/>
              </p:cNvCxnSpPr>
              <p:nvPr/>
            </p:nvCxnSpPr>
            <p:spPr>
              <a:xfrm>
                <a:off x="-2131361" y="9688075"/>
                <a:ext cx="5766000" cy="0"/>
              </a:xfrm>
              <a:prstGeom prst="straightConnector1">
                <a:avLst/>
              </a:prstGeom>
              <a:noFill/>
              <a:ln cap="flat" cmpd="sng" w="114300">
                <a:solidFill>
                  <a:schemeClr val="lt1"/>
                </a:solidFill>
                <a:prstDash val="solid"/>
                <a:round/>
                <a:headEnd len="med" w="med" type="none"/>
                <a:tailEnd len="med" w="med" type="none"/>
              </a:ln>
            </p:spPr>
          </p:cxnSp>
          <p:sp>
            <p:nvSpPr>
              <p:cNvPr id="580" name="Google Shape;580;p38"/>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81" name="Google Shape;581;p38"/>
          <p:cNvGraphicFramePr/>
          <p:nvPr/>
        </p:nvGraphicFramePr>
        <p:xfrm>
          <a:off x="683400" y="2233195"/>
          <a:ext cx="3000000" cy="3000000"/>
        </p:xfrm>
        <a:graphic>
          <a:graphicData uri="http://schemas.openxmlformats.org/drawingml/2006/table">
            <a:tbl>
              <a:tblPr>
                <a:noFill/>
                <a:tableStyleId>{F9340A9D-6ACF-48C6-9A8D-C68E05DAD25A}</a:tableStyleId>
              </a:tblPr>
              <a:tblGrid>
                <a:gridCol w="538425"/>
                <a:gridCol w="2558175"/>
                <a:gridCol w="539400"/>
                <a:gridCol w="2559600"/>
              </a:tblGrid>
              <a:tr h="603750">
                <a:tc gridSpan="4">
                  <a:txBody>
                    <a:bodyPr/>
                    <a:lstStyle/>
                    <a:p>
                      <a:pPr indent="0" lvl="0" marL="0" rtl="0" algn="ctr">
                        <a:lnSpc>
                          <a:spcPct val="130000"/>
                        </a:lnSpc>
                        <a:spcBef>
                          <a:spcPts val="0"/>
                        </a:spcBef>
                        <a:spcAft>
                          <a:spcPts val="0"/>
                        </a:spcAft>
                        <a:buNone/>
                      </a:pPr>
                      <a:r>
                        <a:rPr b="1" lang="en" sz="2200">
                          <a:solidFill>
                            <a:schemeClr val="lt1"/>
                          </a:solidFill>
                          <a:latin typeface="Arvo"/>
                          <a:ea typeface="Arvo"/>
                          <a:cs typeface="Arvo"/>
                          <a:sym typeface="Arvo"/>
                        </a:rPr>
                        <a:t>SHOPPING LIST</a:t>
                      </a:r>
                      <a:endParaRPr b="1" sz="2200">
                        <a:solidFill>
                          <a:schemeClr val="lt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c hMerge="1"/>
                <a:tc hMerge="1"/>
              </a:tr>
              <a:tr h="574225">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CLOTHES</a:t>
                      </a:r>
                      <a:endParaRPr b="1">
                        <a:solidFill>
                          <a:schemeClr val="lt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ACCESSORIES</a:t>
                      </a:r>
                      <a:endParaRPr b="1">
                        <a:solidFill>
                          <a:schemeClr val="lt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bl>
          </a:graphicData>
        </a:graphic>
      </p:graphicFrame>
      <p:graphicFrame>
        <p:nvGraphicFramePr>
          <p:cNvPr id="582" name="Google Shape;582;p38"/>
          <p:cNvGraphicFramePr/>
          <p:nvPr/>
        </p:nvGraphicFramePr>
        <p:xfrm>
          <a:off x="685675" y="7232818"/>
          <a:ext cx="3000000" cy="3000000"/>
        </p:xfrm>
        <a:graphic>
          <a:graphicData uri="http://schemas.openxmlformats.org/drawingml/2006/table">
            <a:tbl>
              <a:tblPr>
                <a:noFill/>
                <a:tableStyleId>{F9340A9D-6ACF-48C6-9A8D-C68E05DAD25A}</a:tableStyleId>
              </a:tblPr>
              <a:tblGrid>
                <a:gridCol w="6191400"/>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2144875">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 name="Shape 586"/>
        <p:cNvGrpSpPr/>
        <p:nvPr/>
      </p:nvGrpSpPr>
      <p:grpSpPr>
        <a:xfrm>
          <a:off x="0" y="0"/>
          <a:ext cx="0" cy="0"/>
          <a:chOff x="0" y="0"/>
          <a:chExt cx="0" cy="0"/>
        </a:xfrm>
      </p:grpSpPr>
      <p:sp>
        <p:nvSpPr>
          <p:cNvPr id="587" name="Google Shape;587;p39"/>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588" name="Google Shape;588;p39"/>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589" name="Google Shape;589;p39"/>
          <p:cNvGraphicFramePr/>
          <p:nvPr/>
        </p:nvGraphicFramePr>
        <p:xfrm>
          <a:off x="683400" y="2233196"/>
          <a:ext cx="3000000" cy="3000000"/>
        </p:xfrm>
        <a:graphic>
          <a:graphicData uri="http://schemas.openxmlformats.org/drawingml/2006/table">
            <a:tbl>
              <a:tblPr>
                <a:noFill/>
                <a:tableStyleId>{F9340A9D-6ACF-48C6-9A8D-C68E05DAD25A}</a:tableStyleId>
              </a:tblPr>
              <a:tblGrid>
                <a:gridCol w="729375"/>
                <a:gridCol w="3496575"/>
                <a:gridCol w="1243025"/>
                <a:gridCol w="726600"/>
              </a:tblGrid>
              <a:tr h="574225">
                <a:tc>
                  <a:txBody>
                    <a:bodyPr/>
                    <a:lstStyle/>
                    <a:p>
                      <a:pPr indent="0" lvl="0" marL="0" rtl="0" algn="ctr">
                        <a:lnSpc>
                          <a:spcPct val="130000"/>
                        </a:lnSpc>
                        <a:spcBef>
                          <a:spcPts val="0"/>
                        </a:spcBef>
                        <a:spcAft>
                          <a:spcPts val="0"/>
                        </a:spcAft>
                        <a:buNone/>
                      </a:pPr>
                      <a:r>
                        <a:rPr b="1" lang="en" sz="2200">
                          <a:solidFill>
                            <a:schemeClr val="lt1"/>
                          </a:solidFill>
                          <a:latin typeface="Arvo"/>
                          <a:ea typeface="Arvo"/>
                          <a:cs typeface="Arvo"/>
                          <a:sym typeface="Arvo"/>
                        </a:rPr>
                        <a:t>Nº</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ctr">
                        <a:lnSpc>
                          <a:spcPct val="130000"/>
                        </a:lnSpc>
                        <a:spcBef>
                          <a:spcPts val="0"/>
                        </a:spcBef>
                        <a:spcAft>
                          <a:spcPts val="0"/>
                        </a:spcAft>
                        <a:buNone/>
                      </a:pPr>
                      <a:r>
                        <a:rPr b="1" lang="en" sz="2200">
                          <a:solidFill>
                            <a:schemeClr val="lt1"/>
                          </a:solidFill>
                          <a:latin typeface="Arvo"/>
                          <a:ea typeface="Arvo"/>
                          <a:cs typeface="Arvo"/>
                          <a:sym typeface="Arvo"/>
                        </a:rPr>
                        <a:t>ITEM</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lnSpc>
                          <a:spcPct val="130000"/>
                        </a:lnSpc>
                        <a:spcBef>
                          <a:spcPts val="0"/>
                        </a:spcBef>
                        <a:spcAft>
                          <a:spcPts val="0"/>
                        </a:spcAft>
                        <a:buNone/>
                      </a:pPr>
                      <a:r>
                        <a:rPr b="1" lang="en" sz="2200">
                          <a:solidFill>
                            <a:schemeClr val="lt1"/>
                          </a:solidFill>
                          <a:latin typeface="Arvo"/>
                          <a:ea typeface="Arvo"/>
                          <a:cs typeface="Arvo"/>
                          <a:sym typeface="Arvo"/>
                        </a:rPr>
                        <a:t>PRICE</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19050">
                      <a:solidFill>
                        <a:srgbClr val="9E9E9E">
                          <a:alpha val="0"/>
                        </a:srgbClr>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b="1" sz="2200">
                        <a:solidFill>
                          <a:schemeClr val="lt1"/>
                        </a:solidFill>
                        <a:latin typeface="Arvo"/>
                        <a:ea typeface="Arvo"/>
                        <a:cs typeface="Arvo"/>
                        <a:sym typeface="Arvo"/>
                      </a:endParaRPr>
                    </a:p>
                  </a:txBody>
                  <a:tcPr marT="144000" marB="144000" marR="0" marL="144000">
                    <a:lnL cap="flat" cmpd="sng" w="19050">
                      <a:solidFill>
                        <a:srgbClr val="9E9E9E">
                          <a:alpha val="0"/>
                        </a:srgbClr>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08</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09</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10</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82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09</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13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10</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4134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11</a:t>
                      </a:r>
                      <a:endParaRPr b="1">
                        <a:solidFill>
                          <a:schemeClr val="dk1"/>
                        </a:solidFill>
                        <a:latin typeface="Arvo"/>
                        <a:ea typeface="Arvo"/>
                        <a:cs typeface="Arvo"/>
                        <a:sym typeface="Arvo"/>
                      </a:endParaRPr>
                    </a:p>
                  </a:txBody>
                  <a:tcPr marT="144000" marB="144000" marR="144000" marL="144000">
                    <a:lnL cap="flat" cmpd="sng" w="19050">
                      <a:solidFill>
                        <a:srgbClr val="9E9E9E">
                          <a:alpha val="0"/>
                        </a:srgbClr>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230399" lvl="0" marL="374399" rtl="0" algn="ctr">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0" marL="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solidFill>
                      <a:schemeClr val="lt2"/>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bl>
          </a:graphicData>
        </a:graphic>
      </p:graphicFrame>
      <p:sp>
        <p:nvSpPr>
          <p:cNvPr id="590" name="Google Shape;590;p39"/>
          <p:cNvSpPr/>
          <p:nvPr/>
        </p:nvSpPr>
        <p:spPr>
          <a:xfrm flipH="1">
            <a:off x="5834095" y="9693622"/>
            <a:ext cx="947100" cy="322200"/>
          </a:xfrm>
          <a:prstGeom prst="roundRect">
            <a:avLst>
              <a:gd fmla="val 16667" name="adj"/>
            </a:avLst>
          </a:prstGeom>
          <a:noFill/>
          <a:ln cap="flat" cmpd="sng" w="19050">
            <a:solidFill>
              <a:srgbClr val="9E9E9E"/>
            </a:solidFill>
            <a:prstDash val="dot"/>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pSp>
        <p:nvGrpSpPr>
          <p:cNvPr id="591" name="Google Shape;591;p39"/>
          <p:cNvGrpSpPr/>
          <p:nvPr/>
        </p:nvGrpSpPr>
        <p:grpSpPr>
          <a:xfrm>
            <a:off x="683350" y="9492612"/>
            <a:ext cx="6195600" cy="518400"/>
            <a:chOff x="683350" y="9492612"/>
            <a:chExt cx="6195600" cy="518400"/>
          </a:xfrm>
        </p:grpSpPr>
        <p:sp>
          <p:nvSpPr>
            <p:cNvPr id="592" name="Google Shape;592;p39"/>
            <p:cNvSpPr/>
            <p:nvPr/>
          </p:nvSpPr>
          <p:spPr>
            <a:xfrm flipH="1" rot="-499">
              <a:off x="683350" y="9493062"/>
              <a:ext cx="6195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 name="Google Shape;593;p39"/>
            <p:cNvGrpSpPr/>
            <p:nvPr/>
          </p:nvGrpSpPr>
          <p:grpSpPr>
            <a:xfrm flipH="1">
              <a:off x="775025" y="9532685"/>
              <a:ext cx="6103910" cy="440563"/>
              <a:chOff x="-2149961" y="9438775"/>
              <a:chExt cx="5784600" cy="498600"/>
            </a:xfrm>
          </p:grpSpPr>
          <p:cxnSp>
            <p:nvCxnSpPr>
              <p:cNvPr id="594" name="Google Shape;594;p39"/>
              <p:cNvCxnSpPr>
                <a:endCxn id="595" idx="1"/>
              </p:cNvCxnSpPr>
              <p:nvPr/>
            </p:nvCxnSpPr>
            <p:spPr>
              <a:xfrm>
                <a:off x="-2149961" y="9688075"/>
                <a:ext cx="5784600" cy="0"/>
              </a:xfrm>
              <a:prstGeom prst="straightConnector1">
                <a:avLst/>
              </a:prstGeom>
              <a:noFill/>
              <a:ln cap="flat" cmpd="sng" w="114300">
                <a:solidFill>
                  <a:schemeClr val="lt1"/>
                </a:solidFill>
                <a:prstDash val="solid"/>
                <a:round/>
                <a:headEnd len="med" w="med" type="none"/>
                <a:tailEnd len="med" w="med" type="none"/>
              </a:ln>
            </p:spPr>
          </p:cxnSp>
          <p:sp>
            <p:nvSpPr>
              <p:cNvPr id="595" name="Google Shape;595;p39"/>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6" name="Google Shape;596;p39"/>
          <p:cNvSpPr/>
          <p:nvPr/>
        </p:nvSpPr>
        <p:spPr>
          <a:xfrm>
            <a:off x="6352800" y="294257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9"/>
          <p:cNvSpPr/>
          <p:nvPr/>
        </p:nvSpPr>
        <p:spPr>
          <a:xfrm>
            <a:off x="6352800" y="3444463"/>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9"/>
          <p:cNvSpPr/>
          <p:nvPr/>
        </p:nvSpPr>
        <p:spPr>
          <a:xfrm>
            <a:off x="6352800" y="39463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9"/>
          <p:cNvSpPr/>
          <p:nvPr/>
        </p:nvSpPr>
        <p:spPr>
          <a:xfrm>
            <a:off x="6352800" y="4448238"/>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9"/>
          <p:cNvSpPr/>
          <p:nvPr/>
        </p:nvSpPr>
        <p:spPr>
          <a:xfrm>
            <a:off x="6352800" y="49501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9"/>
          <p:cNvSpPr/>
          <p:nvPr/>
        </p:nvSpPr>
        <p:spPr>
          <a:xfrm>
            <a:off x="6352800" y="5452013"/>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9"/>
          <p:cNvSpPr/>
          <p:nvPr/>
        </p:nvSpPr>
        <p:spPr>
          <a:xfrm>
            <a:off x="6352800" y="5953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9"/>
          <p:cNvSpPr/>
          <p:nvPr/>
        </p:nvSpPr>
        <p:spPr>
          <a:xfrm>
            <a:off x="6352800" y="6455788"/>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9"/>
          <p:cNvSpPr/>
          <p:nvPr/>
        </p:nvSpPr>
        <p:spPr>
          <a:xfrm>
            <a:off x="6352800" y="695767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9"/>
          <p:cNvSpPr/>
          <p:nvPr/>
        </p:nvSpPr>
        <p:spPr>
          <a:xfrm>
            <a:off x="6352800" y="7459563"/>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9"/>
          <p:cNvSpPr/>
          <p:nvPr/>
        </p:nvSpPr>
        <p:spPr>
          <a:xfrm>
            <a:off x="6352800" y="79614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9"/>
          <p:cNvSpPr/>
          <p:nvPr/>
        </p:nvSpPr>
        <p:spPr>
          <a:xfrm>
            <a:off x="6352800" y="8463338"/>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9"/>
          <p:cNvSpPr/>
          <p:nvPr/>
        </p:nvSpPr>
        <p:spPr>
          <a:xfrm>
            <a:off x="6352800" y="89652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9"/>
          <p:cNvSpPr/>
          <p:nvPr/>
        </p:nvSpPr>
        <p:spPr>
          <a:xfrm>
            <a:off x="5114025" y="29425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610" name="Google Shape;610;p39"/>
          <p:cNvSpPr/>
          <p:nvPr/>
        </p:nvSpPr>
        <p:spPr>
          <a:xfrm>
            <a:off x="5114025" y="34444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1" name="Google Shape;611;p39"/>
          <p:cNvSpPr/>
          <p:nvPr/>
        </p:nvSpPr>
        <p:spPr>
          <a:xfrm>
            <a:off x="5114025" y="39463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2" name="Google Shape;612;p39"/>
          <p:cNvSpPr/>
          <p:nvPr/>
        </p:nvSpPr>
        <p:spPr>
          <a:xfrm>
            <a:off x="5114025" y="44482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3" name="Google Shape;613;p39"/>
          <p:cNvSpPr/>
          <p:nvPr/>
        </p:nvSpPr>
        <p:spPr>
          <a:xfrm>
            <a:off x="5114025" y="49501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4" name="Google Shape;614;p39"/>
          <p:cNvSpPr/>
          <p:nvPr/>
        </p:nvSpPr>
        <p:spPr>
          <a:xfrm>
            <a:off x="5114025" y="54520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5" name="Google Shape;615;p39"/>
          <p:cNvSpPr/>
          <p:nvPr/>
        </p:nvSpPr>
        <p:spPr>
          <a:xfrm>
            <a:off x="5114025" y="59539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6" name="Google Shape;616;p39"/>
          <p:cNvSpPr/>
          <p:nvPr/>
        </p:nvSpPr>
        <p:spPr>
          <a:xfrm>
            <a:off x="5114025" y="64558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7" name="Google Shape;617;p39"/>
          <p:cNvSpPr/>
          <p:nvPr/>
        </p:nvSpPr>
        <p:spPr>
          <a:xfrm>
            <a:off x="5114025" y="69577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8" name="Google Shape;618;p39"/>
          <p:cNvSpPr/>
          <p:nvPr/>
        </p:nvSpPr>
        <p:spPr>
          <a:xfrm>
            <a:off x="5114025" y="74596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19" name="Google Shape;619;p39"/>
          <p:cNvSpPr/>
          <p:nvPr/>
        </p:nvSpPr>
        <p:spPr>
          <a:xfrm>
            <a:off x="5114025" y="79615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20" name="Google Shape;620;p39"/>
          <p:cNvSpPr/>
          <p:nvPr/>
        </p:nvSpPr>
        <p:spPr>
          <a:xfrm>
            <a:off x="5114025" y="84634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621" name="Google Shape;621;p39"/>
          <p:cNvSpPr/>
          <p:nvPr/>
        </p:nvSpPr>
        <p:spPr>
          <a:xfrm>
            <a:off x="5114025" y="8965375"/>
            <a:ext cx="8424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 name="Shape 99"/>
        <p:cNvGrpSpPr/>
        <p:nvPr/>
      </p:nvGrpSpPr>
      <p:grpSpPr>
        <a:xfrm>
          <a:off x="0" y="0"/>
          <a:ext cx="0" cy="0"/>
          <a:chOff x="0" y="0"/>
          <a:chExt cx="0" cy="0"/>
        </a:xfrm>
      </p:grpSpPr>
      <p:graphicFrame>
        <p:nvGraphicFramePr>
          <p:cNvPr id="100" name="Google Shape;100;p22"/>
          <p:cNvGraphicFramePr/>
          <p:nvPr/>
        </p:nvGraphicFramePr>
        <p:xfrm>
          <a:off x="688050" y="2955537"/>
          <a:ext cx="3000000" cy="3000000"/>
        </p:xfrm>
        <a:graphic>
          <a:graphicData uri="http://schemas.openxmlformats.org/drawingml/2006/table">
            <a:tbl>
              <a:tblPr>
                <a:noFill/>
                <a:tableStyleId>{F9340A9D-6ACF-48C6-9A8D-C68E05DAD25A}</a:tableStyleId>
              </a:tblPr>
              <a:tblGrid>
                <a:gridCol w="6183450"/>
              </a:tblGrid>
              <a:tr h="524425">
                <a:tc>
                  <a:txBody>
                    <a:bodyPr/>
                    <a:lstStyle/>
                    <a:p>
                      <a:pPr indent="0" lvl="0" marL="0" rtl="0" algn="l">
                        <a:spcBef>
                          <a:spcPts val="0"/>
                        </a:spcBef>
                        <a:spcAft>
                          <a:spcPts val="0"/>
                        </a:spcAft>
                        <a:buNone/>
                      </a:pPr>
                      <a:r>
                        <a:rPr b="1" lang="en" sz="1800">
                          <a:solidFill>
                            <a:schemeClr val="hlink"/>
                          </a:solidFill>
                          <a:uFill>
                            <a:noFill/>
                          </a:uFill>
                          <a:latin typeface="Manrope"/>
                          <a:ea typeface="Manrope"/>
                          <a:cs typeface="Manrope"/>
                          <a:sym typeface="Manrope"/>
                          <a:hlinkClick action="ppaction://hlinksldjump" r:id="rId3"/>
                        </a:rPr>
                        <a:t>Fonts</a:t>
                      </a:r>
                      <a:endParaRPr b="1" sz="1800">
                        <a:solidFill>
                          <a:schemeClr val="dk1"/>
                        </a:solidFill>
                        <a:latin typeface="Manrope"/>
                        <a:ea typeface="Manrope"/>
                        <a:cs typeface="Manrope"/>
                        <a:sym typeface="Manrope"/>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alpha val="0"/>
                        </a:srgbClr>
                      </a:solidFill>
                      <a:prstDash val="solid"/>
                      <a:round/>
                      <a:headEnd len="sm" w="sm" type="none"/>
                      <a:tailEnd len="sm" w="sm" type="none"/>
                    </a:lnT>
                    <a:lnB cap="flat" cmpd="sng" w="19050">
                      <a:solidFill>
                        <a:srgbClr val="9E9E9E"/>
                      </a:solidFill>
                      <a:prstDash val="dot"/>
                      <a:round/>
                      <a:headEnd len="sm" w="sm" type="none"/>
                      <a:tailEnd len="sm" w="sm" type="none"/>
                    </a:lnB>
                  </a:tcPr>
                </a:tc>
              </a:tr>
              <a:tr h="665525">
                <a:tc>
                  <a:txBody>
                    <a:bodyPr/>
                    <a:lstStyle/>
                    <a:p>
                      <a:pPr indent="0" lvl="0" marL="0" rtl="0" algn="l">
                        <a:spcBef>
                          <a:spcPts val="0"/>
                        </a:spcBef>
                        <a:spcAft>
                          <a:spcPts val="1600"/>
                        </a:spcAft>
                        <a:buNone/>
                      </a:pPr>
                      <a:r>
                        <a:rPr lang="en">
                          <a:solidFill>
                            <a:schemeClr val="dk1"/>
                          </a:solidFill>
                          <a:latin typeface="Manrope Medium"/>
                          <a:ea typeface="Manrope Medium"/>
                          <a:cs typeface="Manrope Medium"/>
                          <a:sym typeface="Manrope Medium"/>
                        </a:rPr>
                        <a:t>To view this template correctly in PowerPoint, download and install the fonts we used</a:t>
                      </a:r>
                      <a:endParaRPr>
                        <a:solidFill>
                          <a:schemeClr val="dk1"/>
                        </a:solidFill>
                        <a:latin typeface="Manrope Medium"/>
                        <a:ea typeface="Manrope Medium"/>
                        <a:cs typeface="Manrope Medium"/>
                        <a:sym typeface="Manrope Medium"/>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524425">
                <a:tc>
                  <a:txBody>
                    <a:bodyPr/>
                    <a:lstStyle/>
                    <a:p>
                      <a:pPr indent="0" lvl="0" marL="0" rtl="0" algn="l">
                        <a:spcBef>
                          <a:spcPts val="0"/>
                        </a:spcBef>
                        <a:spcAft>
                          <a:spcPts val="0"/>
                        </a:spcAft>
                        <a:buNone/>
                      </a:pPr>
                      <a:r>
                        <a:rPr b="1" lang="en" sz="1800">
                          <a:solidFill>
                            <a:schemeClr val="hlink"/>
                          </a:solidFill>
                          <a:uFill>
                            <a:noFill/>
                          </a:uFill>
                          <a:latin typeface="Manrope"/>
                          <a:ea typeface="Manrope"/>
                          <a:cs typeface="Manrope"/>
                          <a:sym typeface="Manrope"/>
                          <a:hlinkClick action="ppaction://hlinksldjump" r:id="rId4"/>
                        </a:rPr>
                        <a:t>Used</a:t>
                      </a:r>
                      <a:r>
                        <a:rPr b="1" lang="en" sz="1800">
                          <a:solidFill>
                            <a:schemeClr val="dk1"/>
                          </a:solidFill>
                          <a:latin typeface="Manrope"/>
                          <a:ea typeface="Manrope"/>
                          <a:cs typeface="Manrope"/>
                          <a:sym typeface="Manrope"/>
                        </a:rPr>
                        <a:t> and </a:t>
                      </a:r>
                      <a:r>
                        <a:rPr b="1" lang="en" sz="1800">
                          <a:solidFill>
                            <a:schemeClr val="hlink"/>
                          </a:solidFill>
                          <a:uFill>
                            <a:noFill/>
                          </a:uFill>
                          <a:latin typeface="Manrope"/>
                          <a:ea typeface="Manrope"/>
                          <a:cs typeface="Manrope"/>
                          <a:sym typeface="Manrope"/>
                          <a:hlinkClick action="ppaction://hlinksldjump" r:id="rId5"/>
                        </a:rPr>
                        <a:t>alternative resources</a:t>
                      </a:r>
                      <a:endParaRPr b="1" sz="1800">
                        <a:solidFill>
                          <a:schemeClr val="dk1"/>
                        </a:solidFill>
                        <a:latin typeface="Manrope"/>
                        <a:ea typeface="Manrope"/>
                        <a:cs typeface="Manrope"/>
                        <a:sym typeface="Manrope"/>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665525">
                <a:tc>
                  <a:txBody>
                    <a:bodyPr/>
                    <a:lstStyle/>
                    <a:p>
                      <a:pPr indent="0" lvl="0" marL="0" rtl="0" algn="l">
                        <a:spcBef>
                          <a:spcPts val="0"/>
                        </a:spcBef>
                        <a:spcAft>
                          <a:spcPts val="1600"/>
                        </a:spcAft>
                        <a:buNone/>
                      </a:pPr>
                      <a:r>
                        <a:rPr lang="en">
                          <a:solidFill>
                            <a:schemeClr val="dk1"/>
                          </a:solidFill>
                          <a:latin typeface="Manrope Medium"/>
                          <a:ea typeface="Manrope Medium"/>
                          <a:cs typeface="Manrope Medium"/>
                          <a:sym typeface="Manrope Medium"/>
                        </a:rPr>
                        <a:t>An assortment of graphic resources that are suitable for use in </a:t>
                      </a:r>
                      <a:br>
                        <a:rPr lang="en">
                          <a:solidFill>
                            <a:schemeClr val="dk1"/>
                          </a:solidFill>
                          <a:latin typeface="Manrope Medium"/>
                          <a:ea typeface="Manrope Medium"/>
                          <a:cs typeface="Manrope Medium"/>
                          <a:sym typeface="Manrope Medium"/>
                        </a:rPr>
                      </a:br>
                      <a:r>
                        <a:rPr lang="en">
                          <a:solidFill>
                            <a:schemeClr val="dk1"/>
                          </a:solidFill>
                          <a:latin typeface="Manrope Medium"/>
                          <a:ea typeface="Manrope Medium"/>
                          <a:cs typeface="Manrope Medium"/>
                          <a:sym typeface="Manrope Medium"/>
                        </a:rPr>
                        <a:t>this presentation</a:t>
                      </a:r>
                      <a:endParaRPr>
                        <a:solidFill>
                          <a:schemeClr val="dk1"/>
                        </a:solidFill>
                        <a:latin typeface="Manrope Medium"/>
                        <a:ea typeface="Manrope Medium"/>
                        <a:cs typeface="Manrope Medium"/>
                        <a:sym typeface="Manrope Medium"/>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524425">
                <a:tc>
                  <a:txBody>
                    <a:bodyPr/>
                    <a:lstStyle/>
                    <a:p>
                      <a:pPr indent="0" lvl="0" marL="0" rtl="0" algn="l">
                        <a:spcBef>
                          <a:spcPts val="0"/>
                        </a:spcBef>
                        <a:spcAft>
                          <a:spcPts val="0"/>
                        </a:spcAft>
                        <a:buNone/>
                      </a:pPr>
                      <a:r>
                        <a:rPr b="1" lang="en" sz="1800">
                          <a:solidFill>
                            <a:schemeClr val="hlink"/>
                          </a:solidFill>
                          <a:uFill>
                            <a:noFill/>
                          </a:uFill>
                          <a:latin typeface="Manrope"/>
                          <a:ea typeface="Manrope"/>
                          <a:cs typeface="Manrope"/>
                          <a:sym typeface="Manrope"/>
                          <a:hlinkClick action="ppaction://hlinksldjump" r:id="rId6"/>
                        </a:rPr>
                        <a:t>Colors</a:t>
                      </a:r>
                      <a:endParaRPr b="1" sz="1800">
                        <a:solidFill>
                          <a:schemeClr val="dk1"/>
                        </a:solidFill>
                        <a:latin typeface="Manrope"/>
                        <a:ea typeface="Manrope"/>
                        <a:cs typeface="Manrope"/>
                        <a:sym typeface="Manrope"/>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505875">
                <a:tc>
                  <a:txBody>
                    <a:bodyPr/>
                    <a:lstStyle/>
                    <a:p>
                      <a:pPr indent="0" lvl="0" marL="0" rtl="0" algn="l">
                        <a:spcBef>
                          <a:spcPts val="0"/>
                        </a:spcBef>
                        <a:spcAft>
                          <a:spcPts val="1600"/>
                        </a:spcAft>
                        <a:buNone/>
                      </a:pPr>
                      <a:r>
                        <a:rPr lang="en">
                          <a:solidFill>
                            <a:schemeClr val="dk1"/>
                          </a:solidFill>
                          <a:latin typeface="Manrope Medium"/>
                          <a:ea typeface="Manrope Medium"/>
                          <a:cs typeface="Manrope Medium"/>
                          <a:sym typeface="Manrope Medium"/>
                        </a:rPr>
                        <a:t>All the colors used in this presentation</a:t>
                      </a:r>
                      <a:endParaRPr>
                        <a:solidFill>
                          <a:schemeClr val="dk1"/>
                        </a:solidFill>
                        <a:latin typeface="Manrope Medium"/>
                        <a:ea typeface="Manrope Medium"/>
                        <a:cs typeface="Manrope Medium"/>
                        <a:sym typeface="Manrope Medium"/>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524425">
                <a:tc>
                  <a:txBody>
                    <a:bodyPr/>
                    <a:lstStyle/>
                    <a:p>
                      <a:pPr indent="0" lvl="0" marL="0" rtl="0" algn="l">
                        <a:spcBef>
                          <a:spcPts val="0"/>
                        </a:spcBef>
                        <a:spcAft>
                          <a:spcPts val="0"/>
                        </a:spcAft>
                        <a:buNone/>
                      </a:pPr>
                      <a:r>
                        <a:rPr b="1" lang="en" sz="1800">
                          <a:solidFill>
                            <a:schemeClr val="hlink"/>
                          </a:solidFill>
                          <a:uFill>
                            <a:noFill/>
                          </a:uFill>
                          <a:latin typeface="Manrope"/>
                          <a:ea typeface="Manrope"/>
                          <a:cs typeface="Manrope"/>
                          <a:sym typeface="Manrope"/>
                          <a:hlinkClick action="ppaction://hlinksldjump" r:id="rId7"/>
                        </a:rPr>
                        <a:t>Icons</a:t>
                      </a:r>
                      <a:r>
                        <a:rPr b="1" lang="en" sz="1800">
                          <a:solidFill>
                            <a:schemeClr val="dk1"/>
                          </a:solidFill>
                          <a:latin typeface="Manrope"/>
                          <a:ea typeface="Manrope"/>
                          <a:cs typeface="Manrope"/>
                          <a:sym typeface="Manrope"/>
                        </a:rPr>
                        <a:t> and </a:t>
                      </a:r>
                      <a:r>
                        <a:rPr b="1" lang="en" sz="1800">
                          <a:solidFill>
                            <a:schemeClr val="hlink"/>
                          </a:solidFill>
                          <a:uFill>
                            <a:noFill/>
                          </a:uFill>
                          <a:latin typeface="Manrope"/>
                          <a:ea typeface="Manrope"/>
                          <a:cs typeface="Manrope"/>
                          <a:sym typeface="Manrope"/>
                          <a:hlinkClick action="ppaction://hlinksldjump" r:id="rId8"/>
                        </a:rPr>
                        <a:t>infographic resources</a:t>
                      </a:r>
                      <a:endParaRPr b="1" sz="1800">
                        <a:solidFill>
                          <a:schemeClr val="dk1"/>
                        </a:solidFill>
                        <a:latin typeface="Manrope"/>
                        <a:ea typeface="Manrope"/>
                        <a:cs typeface="Manrope"/>
                        <a:sym typeface="Manrope"/>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665525">
                <a:tc>
                  <a:txBody>
                    <a:bodyPr/>
                    <a:lstStyle/>
                    <a:p>
                      <a:pPr indent="0" lvl="0" marL="0" rtl="0" algn="l">
                        <a:spcBef>
                          <a:spcPts val="0"/>
                        </a:spcBef>
                        <a:spcAft>
                          <a:spcPts val="0"/>
                        </a:spcAft>
                        <a:buNone/>
                      </a:pPr>
                      <a:r>
                        <a:rPr lang="en">
                          <a:solidFill>
                            <a:schemeClr val="dk1"/>
                          </a:solidFill>
                          <a:latin typeface="Manrope Medium"/>
                          <a:ea typeface="Manrope Medium"/>
                          <a:cs typeface="Manrope Medium"/>
                          <a:sym typeface="Manrope Medium"/>
                        </a:rPr>
                        <a:t>These can be used in the template, and their size and color can </a:t>
                      </a:r>
                      <a:br>
                        <a:rPr lang="en">
                          <a:solidFill>
                            <a:schemeClr val="dk1"/>
                          </a:solidFill>
                          <a:latin typeface="Manrope Medium"/>
                          <a:ea typeface="Manrope Medium"/>
                          <a:cs typeface="Manrope Medium"/>
                          <a:sym typeface="Manrope Medium"/>
                        </a:rPr>
                      </a:br>
                      <a:r>
                        <a:rPr lang="en">
                          <a:solidFill>
                            <a:schemeClr val="dk1"/>
                          </a:solidFill>
                          <a:latin typeface="Manrope Medium"/>
                          <a:ea typeface="Manrope Medium"/>
                          <a:cs typeface="Manrope Medium"/>
                          <a:sym typeface="Manrope Medium"/>
                        </a:rPr>
                        <a:t>be edited</a:t>
                      </a:r>
                      <a:endParaRPr>
                        <a:solidFill>
                          <a:schemeClr val="dk1"/>
                        </a:solidFill>
                        <a:latin typeface="Manrope Medium"/>
                        <a:ea typeface="Manrope Medium"/>
                        <a:cs typeface="Manrope Medium"/>
                        <a:sym typeface="Manrope Medium"/>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524425">
                <a:tc>
                  <a:txBody>
                    <a:bodyPr/>
                    <a:lstStyle/>
                    <a:p>
                      <a:pPr indent="0" lvl="0" marL="0" rtl="0" algn="l">
                        <a:spcBef>
                          <a:spcPts val="0"/>
                        </a:spcBef>
                        <a:spcAft>
                          <a:spcPts val="0"/>
                        </a:spcAft>
                        <a:buNone/>
                      </a:pPr>
                      <a:r>
                        <a:rPr b="1" lang="en" sz="1800">
                          <a:solidFill>
                            <a:schemeClr val="dk1"/>
                          </a:solidFill>
                          <a:latin typeface="Manrope"/>
                          <a:ea typeface="Manrope"/>
                          <a:cs typeface="Manrope"/>
                          <a:sym typeface="Manrope"/>
                        </a:rPr>
                        <a:t>Editable presentation theme</a:t>
                      </a:r>
                      <a:endParaRPr b="1" sz="1800">
                        <a:solidFill>
                          <a:schemeClr val="dk1"/>
                        </a:solidFill>
                        <a:latin typeface="Manrope"/>
                        <a:ea typeface="Manrope"/>
                        <a:cs typeface="Manrope"/>
                        <a:sym typeface="Manrope"/>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solidFill>
                      <a:prstDash val="dot"/>
                      <a:round/>
                      <a:headEnd len="sm" w="sm" type="none"/>
                      <a:tailEnd len="sm" w="sm" type="none"/>
                    </a:lnB>
                  </a:tcPr>
                </a:tc>
              </a:tr>
              <a:tr h="505875">
                <a:tc>
                  <a:txBody>
                    <a:bodyPr/>
                    <a:lstStyle/>
                    <a:p>
                      <a:pPr indent="0" lvl="0" marL="0" rtl="0" algn="l">
                        <a:spcBef>
                          <a:spcPts val="0"/>
                        </a:spcBef>
                        <a:spcAft>
                          <a:spcPts val="1600"/>
                        </a:spcAft>
                        <a:buNone/>
                      </a:pPr>
                      <a:r>
                        <a:rPr lang="en">
                          <a:solidFill>
                            <a:schemeClr val="dk1"/>
                          </a:solidFill>
                          <a:latin typeface="Manrope Medium"/>
                          <a:ea typeface="Manrope Medium"/>
                          <a:cs typeface="Manrope Medium"/>
                          <a:sym typeface="Manrope Medium"/>
                        </a:rPr>
                        <a:t>You can edit the master slides easily. For more info, click </a:t>
                      </a:r>
                      <a:r>
                        <a:rPr b="1" lang="en">
                          <a:solidFill>
                            <a:schemeClr val="dk1"/>
                          </a:solidFill>
                          <a:uFill>
                            <a:noFill/>
                          </a:uFill>
                          <a:latin typeface="Manrope"/>
                          <a:ea typeface="Manrope"/>
                          <a:cs typeface="Manrope"/>
                          <a:sym typeface="Manrope"/>
                          <a:hlinkClick r:id="rId9">
                            <a:extLst>
                              <a:ext uri="{A12FA001-AC4F-418D-AE19-62706E023703}">
                                <ahyp:hlinkClr val="tx"/>
                              </a:ext>
                            </a:extLst>
                          </a:hlinkClick>
                        </a:rPr>
                        <a:t>here</a:t>
                      </a:r>
                      <a:endParaRPr b="1">
                        <a:solidFill>
                          <a:schemeClr val="dk1"/>
                        </a:solidFill>
                        <a:latin typeface="Manrope"/>
                        <a:ea typeface="Manrope"/>
                        <a:cs typeface="Manrope"/>
                        <a:sym typeface="Manrope"/>
                      </a:endParaRPr>
                    </a:p>
                  </a:txBody>
                  <a:tcPr marT="72000" marB="72000" marR="144000" marL="144000" anchor="ctr">
                    <a:lnL cap="flat" cmpd="sng" w="19050">
                      <a:solidFill>
                        <a:srgbClr val="9E9E9E">
                          <a:alpha val="0"/>
                        </a:srgbClr>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9E9E9E"/>
                      </a:solidFill>
                      <a:prstDash val="dot"/>
                      <a:round/>
                      <a:headEnd len="sm" w="sm" type="none"/>
                      <a:tailEnd len="sm" w="sm" type="none"/>
                    </a:lnT>
                    <a:lnB cap="flat" cmpd="sng" w="19050">
                      <a:solidFill>
                        <a:srgbClr val="9E9E9E">
                          <a:alpha val="0"/>
                        </a:srgbClr>
                      </a:solidFill>
                      <a:prstDash val="solid"/>
                      <a:round/>
                      <a:headEnd len="sm" w="sm" type="none"/>
                      <a:tailEnd len="sm" w="sm" type="none"/>
                    </a:lnB>
                  </a:tcPr>
                </a:tc>
              </a:tr>
            </a:tbl>
          </a:graphicData>
        </a:graphic>
      </p:graphicFrame>
      <p:sp>
        <p:nvSpPr>
          <p:cNvPr id="101" name="Google Shape;101;p22"/>
          <p:cNvSpPr txBox="1"/>
          <p:nvPr/>
        </p:nvSpPr>
        <p:spPr>
          <a:xfrm>
            <a:off x="680550" y="2055900"/>
            <a:ext cx="6191400" cy="667200"/>
          </a:xfrm>
          <a:prstGeom prst="rect">
            <a:avLst/>
          </a:prstGeom>
          <a:noFill/>
          <a:ln>
            <a:noFill/>
          </a:ln>
        </p:spPr>
        <p:txBody>
          <a:bodyPr anchorCtr="0" anchor="t" bIns="144000" lIns="144000" spcFirstLastPara="1" rIns="144000" wrap="square" tIns="144000">
            <a:noAutofit/>
          </a:bodyPr>
          <a:lstStyle/>
          <a:p>
            <a:pPr indent="0" lvl="0" marL="0" rtl="0" algn="l">
              <a:spcBef>
                <a:spcPts val="0"/>
              </a:spcBef>
              <a:spcAft>
                <a:spcPts val="0"/>
              </a:spcAft>
              <a:buNone/>
            </a:pPr>
            <a:r>
              <a:rPr lang="en" sz="1600">
                <a:solidFill>
                  <a:schemeClr val="dk1"/>
                </a:solidFill>
                <a:latin typeface="Manrope Medium"/>
                <a:ea typeface="Manrope Medium"/>
                <a:cs typeface="Manrope Medium"/>
                <a:sym typeface="Manrope Medium"/>
              </a:rPr>
              <a:t>You can delete this slide when you’re done editing the presentation</a:t>
            </a:r>
            <a:endParaRPr sz="1600">
              <a:solidFill>
                <a:schemeClr val="dk1"/>
              </a:solidFill>
              <a:latin typeface="Manrope Medium"/>
              <a:ea typeface="Manrope Medium"/>
              <a:cs typeface="Manrope Medium"/>
              <a:sym typeface="Manrope Medium"/>
            </a:endParaRPr>
          </a:p>
        </p:txBody>
      </p:sp>
      <p:sp>
        <p:nvSpPr>
          <p:cNvPr id="102" name="Google Shape;102;p22"/>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CONTENT OF THIS TEMPLATE</a:t>
            </a:r>
            <a:endParaRPr/>
          </a:p>
        </p:txBody>
      </p:sp>
      <p:sp>
        <p:nvSpPr>
          <p:cNvPr id="103" name="Google Shape;103;p22"/>
          <p:cNvSpPr txBox="1"/>
          <p:nvPr/>
        </p:nvSpPr>
        <p:spPr>
          <a:xfrm>
            <a:off x="680550" y="9127150"/>
            <a:ext cx="3702900" cy="420000"/>
          </a:xfrm>
          <a:prstGeom prst="rect">
            <a:avLst/>
          </a:prstGeom>
          <a:noFill/>
          <a:ln>
            <a:noFill/>
          </a:ln>
        </p:spPr>
        <p:txBody>
          <a:bodyPr anchorCtr="0" anchor="b" bIns="91425" lIns="144000" spcFirstLastPara="1" rIns="86400" wrap="square" tIns="91425">
            <a:noAutofit/>
          </a:bodyPr>
          <a:lstStyle/>
          <a:p>
            <a:pPr indent="0" lvl="0" marL="0" rtl="0" algn="l">
              <a:lnSpc>
                <a:spcPct val="100000"/>
              </a:lnSpc>
              <a:spcBef>
                <a:spcPts val="0"/>
              </a:spcBef>
              <a:spcAft>
                <a:spcPts val="0"/>
              </a:spcAft>
              <a:buNone/>
            </a:pPr>
            <a:r>
              <a:rPr lang="en" sz="1200">
                <a:solidFill>
                  <a:schemeClr val="dk1"/>
                </a:solidFill>
                <a:latin typeface="Manrope Medium"/>
                <a:ea typeface="Manrope Medium"/>
                <a:cs typeface="Manrope Medium"/>
                <a:sym typeface="Manrope Medium"/>
              </a:rPr>
              <a:t>For more info:</a:t>
            </a:r>
            <a:br>
              <a:rPr lang="en" sz="1200">
                <a:solidFill>
                  <a:schemeClr val="dk1"/>
                </a:solidFill>
                <a:latin typeface="Manrope Medium"/>
                <a:ea typeface="Manrope Medium"/>
                <a:cs typeface="Manrope Medium"/>
                <a:sym typeface="Manrope Medium"/>
              </a:rPr>
            </a:br>
            <a:r>
              <a:rPr b="1" lang="en" sz="1200">
                <a:solidFill>
                  <a:schemeClr val="dk1"/>
                </a:solidFill>
                <a:uFill>
                  <a:noFill/>
                </a:uFill>
                <a:latin typeface="Manrope"/>
                <a:ea typeface="Manrope"/>
                <a:cs typeface="Manrope"/>
                <a:sym typeface="Manrope"/>
                <a:hlinkClick r:id="rId10">
                  <a:extLst>
                    <a:ext uri="{A12FA001-AC4F-418D-AE19-62706E023703}">
                      <ahyp:hlinkClr val="tx"/>
                    </a:ext>
                  </a:extLst>
                </a:hlinkClick>
              </a:rPr>
              <a:t>Slidesgo </a:t>
            </a:r>
            <a:r>
              <a:rPr b="1" lang="en" sz="1200">
                <a:solidFill>
                  <a:schemeClr val="dk1"/>
                </a:solidFill>
                <a:latin typeface="Manrope"/>
                <a:ea typeface="Manrope"/>
                <a:cs typeface="Manrope"/>
                <a:sym typeface="Manrope"/>
              </a:rPr>
              <a:t> |  </a:t>
            </a:r>
            <a:r>
              <a:rPr b="1" lang="en" sz="1200">
                <a:solidFill>
                  <a:schemeClr val="dk1"/>
                </a:solidFill>
                <a:uFill>
                  <a:noFill/>
                </a:uFill>
                <a:latin typeface="Manrope"/>
                <a:ea typeface="Manrope"/>
                <a:cs typeface="Manrope"/>
                <a:sym typeface="Manrope"/>
                <a:hlinkClick r:id="rId11">
                  <a:extLst>
                    <a:ext uri="{A12FA001-AC4F-418D-AE19-62706E023703}">
                      <ahyp:hlinkClr val="tx"/>
                    </a:ext>
                  </a:extLst>
                </a:hlinkClick>
              </a:rPr>
              <a:t>Blog</a:t>
            </a:r>
            <a:r>
              <a:rPr b="1" lang="en" sz="1200">
                <a:solidFill>
                  <a:schemeClr val="dk1"/>
                </a:solidFill>
                <a:latin typeface="Manrope"/>
                <a:ea typeface="Manrope"/>
                <a:cs typeface="Manrope"/>
                <a:sym typeface="Manrope"/>
              </a:rPr>
              <a:t>  |  </a:t>
            </a:r>
            <a:r>
              <a:rPr b="1" lang="en" sz="1200">
                <a:solidFill>
                  <a:schemeClr val="dk1"/>
                </a:solidFill>
                <a:uFill>
                  <a:noFill/>
                </a:uFill>
                <a:latin typeface="Manrope"/>
                <a:ea typeface="Manrope"/>
                <a:cs typeface="Manrope"/>
                <a:sym typeface="Manrope"/>
                <a:hlinkClick r:id="rId12">
                  <a:extLst>
                    <a:ext uri="{A12FA001-AC4F-418D-AE19-62706E023703}">
                      <ahyp:hlinkClr val="tx"/>
                    </a:ext>
                  </a:extLst>
                </a:hlinkClick>
              </a:rPr>
              <a:t>FAQs</a:t>
            </a:r>
            <a:endParaRPr b="1" sz="1200">
              <a:solidFill>
                <a:schemeClr val="dk1"/>
              </a:solidFill>
              <a:latin typeface="Manrope"/>
              <a:ea typeface="Manrope"/>
              <a:cs typeface="Manrope"/>
              <a:sym typeface="Manrope"/>
            </a:endParaRPr>
          </a:p>
        </p:txBody>
      </p:sp>
      <p:sp>
        <p:nvSpPr>
          <p:cNvPr id="104" name="Google Shape;104;p22"/>
          <p:cNvSpPr txBox="1"/>
          <p:nvPr/>
        </p:nvSpPr>
        <p:spPr>
          <a:xfrm>
            <a:off x="680550" y="9586207"/>
            <a:ext cx="3702900" cy="420000"/>
          </a:xfrm>
          <a:prstGeom prst="rect">
            <a:avLst/>
          </a:prstGeom>
          <a:noFill/>
          <a:ln>
            <a:noFill/>
          </a:ln>
        </p:spPr>
        <p:txBody>
          <a:bodyPr anchorCtr="0" anchor="b" bIns="72000" lIns="144000" spcFirstLastPara="1" rIns="144000" wrap="square" tIns="72000">
            <a:noAutofit/>
          </a:bodyPr>
          <a:lstStyle/>
          <a:p>
            <a:pPr indent="0" lvl="0" marL="0" rtl="0" algn="l">
              <a:lnSpc>
                <a:spcPct val="100000"/>
              </a:lnSpc>
              <a:spcBef>
                <a:spcPts val="0"/>
              </a:spcBef>
              <a:spcAft>
                <a:spcPts val="0"/>
              </a:spcAft>
              <a:buNone/>
            </a:pPr>
            <a:r>
              <a:rPr lang="en" sz="1200">
                <a:solidFill>
                  <a:schemeClr val="dk1"/>
                </a:solidFill>
                <a:latin typeface="Manrope Medium"/>
                <a:ea typeface="Manrope Medium"/>
                <a:cs typeface="Manrope Medium"/>
                <a:sym typeface="Manrope Medium"/>
              </a:rPr>
              <a:t>You can visit our sister </a:t>
            </a:r>
            <a:r>
              <a:rPr lang="en" sz="1200">
                <a:solidFill>
                  <a:schemeClr val="dk1"/>
                </a:solidFill>
                <a:latin typeface="Manrope Medium"/>
                <a:ea typeface="Manrope Medium"/>
                <a:cs typeface="Manrope Medium"/>
                <a:sym typeface="Manrope Medium"/>
              </a:rPr>
              <a:t>projects</a:t>
            </a:r>
            <a:r>
              <a:rPr lang="en" sz="1200">
                <a:solidFill>
                  <a:schemeClr val="dk1"/>
                </a:solidFill>
                <a:latin typeface="Manrope Medium"/>
                <a:ea typeface="Manrope Medium"/>
                <a:cs typeface="Manrope Medium"/>
                <a:sym typeface="Manrope Medium"/>
              </a:rPr>
              <a:t>:</a:t>
            </a:r>
            <a:br>
              <a:rPr lang="en" sz="1200">
                <a:solidFill>
                  <a:schemeClr val="dk1"/>
                </a:solidFill>
                <a:latin typeface="Manrope Medium"/>
                <a:ea typeface="Manrope Medium"/>
                <a:cs typeface="Manrope Medium"/>
                <a:sym typeface="Manrope Medium"/>
              </a:rPr>
            </a:br>
            <a:r>
              <a:rPr b="1" lang="en" sz="1200">
                <a:solidFill>
                  <a:schemeClr val="dk1"/>
                </a:solidFill>
                <a:uFill>
                  <a:noFill/>
                </a:uFill>
                <a:latin typeface="Manrope"/>
                <a:ea typeface="Manrope"/>
                <a:cs typeface="Manrope"/>
                <a:sym typeface="Manrope"/>
                <a:hlinkClick r:id="rId13">
                  <a:extLst>
                    <a:ext uri="{A12FA001-AC4F-418D-AE19-62706E023703}">
                      <ahyp:hlinkClr val="tx"/>
                    </a:ext>
                  </a:extLst>
                </a:hlinkClick>
              </a:rPr>
              <a:t>Freepik</a:t>
            </a:r>
            <a:r>
              <a:rPr b="1" lang="en" sz="1200">
                <a:solidFill>
                  <a:schemeClr val="dk1"/>
                </a:solidFill>
                <a:latin typeface="Manrope"/>
                <a:ea typeface="Manrope"/>
                <a:cs typeface="Manrope"/>
                <a:sym typeface="Manrope"/>
              </a:rPr>
              <a:t> | </a:t>
            </a:r>
            <a:r>
              <a:rPr b="1" lang="en" sz="1200">
                <a:solidFill>
                  <a:schemeClr val="dk1"/>
                </a:solidFill>
                <a:uFill>
                  <a:noFill/>
                </a:uFill>
                <a:latin typeface="Manrope"/>
                <a:ea typeface="Manrope"/>
                <a:cs typeface="Manrope"/>
                <a:sym typeface="Manrope"/>
                <a:hlinkClick r:id="rId14">
                  <a:extLst>
                    <a:ext uri="{A12FA001-AC4F-418D-AE19-62706E023703}">
                      <ahyp:hlinkClr val="tx"/>
                    </a:ext>
                  </a:extLst>
                </a:hlinkClick>
              </a:rPr>
              <a:t>Flaticon</a:t>
            </a:r>
            <a:r>
              <a:rPr b="1" lang="en" sz="1200">
                <a:solidFill>
                  <a:schemeClr val="dk1"/>
                </a:solidFill>
                <a:latin typeface="Manrope"/>
                <a:ea typeface="Manrope"/>
                <a:cs typeface="Manrope"/>
                <a:sym typeface="Manrope"/>
              </a:rPr>
              <a:t> | </a:t>
            </a:r>
            <a:r>
              <a:rPr b="1" lang="en" sz="1200">
                <a:solidFill>
                  <a:schemeClr val="dk1"/>
                </a:solidFill>
                <a:uFill>
                  <a:noFill/>
                </a:uFill>
                <a:latin typeface="Manrope"/>
                <a:ea typeface="Manrope"/>
                <a:cs typeface="Manrope"/>
                <a:sym typeface="Manrope"/>
                <a:hlinkClick r:id="rId15">
                  <a:extLst>
                    <a:ext uri="{A12FA001-AC4F-418D-AE19-62706E023703}">
                      <ahyp:hlinkClr val="tx"/>
                    </a:ext>
                  </a:extLst>
                </a:hlinkClick>
              </a:rPr>
              <a:t>Storyset</a:t>
            </a:r>
            <a:r>
              <a:rPr b="1" lang="en" sz="1200">
                <a:solidFill>
                  <a:schemeClr val="dk1"/>
                </a:solidFill>
                <a:latin typeface="Manrope"/>
                <a:ea typeface="Manrope"/>
                <a:cs typeface="Manrope"/>
                <a:sym typeface="Manrope"/>
              </a:rPr>
              <a:t> | </a:t>
            </a:r>
            <a:r>
              <a:rPr b="1" lang="en" sz="1200">
                <a:solidFill>
                  <a:schemeClr val="dk1"/>
                </a:solidFill>
                <a:uFill>
                  <a:noFill/>
                </a:uFill>
                <a:latin typeface="Manrope"/>
                <a:ea typeface="Manrope"/>
                <a:cs typeface="Manrope"/>
                <a:sym typeface="Manrope"/>
                <a:hlinkClick r:id="rId16">
                  <a:extLst>
                    <a:ext uri="{A12FA001-AC4F-418D-AE19-62706E023703}">
                      <ahyp:hlinkClr val="tx"/>
                    </a:ext>
                  </a:extLst>
                </a:hlinkClick>
              </a:rPr>
              <a:t>Wepik </a:t>
            </a:r>
            <a:r>
              <a:rPr b="1" lang="en" sz="1200">
                <a:solidFill>
                  <a:schemeClr val="dk1"/>
                </a:solidFill>
                <a:latin typeface="Manrope"/>
                <a:ea typeface="Manrope"/>
                <a:cs typeface="Manrope"/>
                <a:sym typeface="Manrope"/>
              </a:rPr>
              <a:t>| </a:t>
            </a:r>
            <a:r>
              <a:rPr b="1" lang="en" sz="1200">
                <a:solidFill>
                  <a:schemeClr val="hlink"/>
                </a:solidFill>
                <a:uFill>
                  <a:noFill/>
                </a:uFill>
                <a:latin typeface="Manrope"/>
                <a:ea typeface="Manrope"/>
                <a:cs typeface="Manrope"/>
                <a:sym typeface="Manrope"/>
                <a:hlinkClick r:id="rId17"/>
              </a:rPr>
              <a:t>Videvo</a:t>
            </a:r>
            <a:endParaRPr b="1" sz="1200">
              <a:solidFill>
                <a:schemeClr val="dk1"/>
              </a:solidFill>
              <a:latin typeface="Manrope"/>
              <a:ea typeface="Manrope"/>
              <a:cs typeface="Manrope"/>
              <a:sym typeface="Manrope"/>
            </a:endParaRPr>
          </a:p>
        </p:txBody>
      </p:sp>
      <p:sp>
        <p:nvSpPr>
          <p:cNvPr id="105" name="Google Shape;105;p22"/>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18">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pSp>
        <p:nvGrpSpPr>
          <p:cNvPr id="106" name="Google Shape;106;p22"/>
          <p:cNvGrpSpPr/>
          <p:nvPr/>
        </p:nvGrpSpPr>
        <p:grpSpPr>
          <a:xfrm>
            <a:off x="4196400" y="9391350"/>
            <a:ext cx="2675100" cy="619675"/>
            <a:chOff x="4196400" y="9391350"/>
            <a:chExt cx="2675100" cy="619675"/>
          </a:xfrm>
        </p:grpSpPr>
        <p:sp>
          <p:nvSpPr>
            <p:cNvPr id="107" name="Google Shape;107;p22"/>
            <p:cNvSpPr/>
            <p:nvPr/>
          </p:nvSpPr>
          <p:spPr>
            <a:xfrm flipH="1" rot="-386">
              <a:off x="4196400" y="9391675"/>
              <a:ext cx="2675100" cy="61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 name="Google Shape;108;p22"/>
            <p:cNvGrpSpPr/>
            <p:nvPr/>
          </p:nvGrpSpPr>
          <p:grpSpPr>
            <a:xfrm flipH="1">
              <a:off x="4288054" y="9391350"/>
              <a:ext cx="2583446" cy="619492"/>
              <a:chOff x="1186407" y="9393749"/>
              <a:chExt cx="2448300" cy="701100"/>
            </a:xfrm>
          </p:grpSpPr>
          <p:cxnSp>
            <p:nvCxnSpPr>
              <p:cNvPr id="109" name="Google Shape;109;p22"/>
              <p:cNvCxnSpPr>
                <a:stCxn id="107" idx="1"/>
                <a:endCxn id="110" idx="1"/>
              </p:cNvCxnSpPr>
              <p:nvPr/>
            </p:nvCxnSpPr>
            <p:spPr>
              <a:xfrm>
                <a:off x="1186407" y="9744332"/>
                <a:ext cx="2448300" cy="0"/>
              </a:xfrm>
              <a:prstGeom prst="straightConnector1">
                <a:avLst/>
              </a:prstGeom>
              <a:noFill/>
              <a:ln cap="flat" cmpd="sng" w="114300">
                <a:solidFill>
                  <a:schemeClr val="lt1"/>
                </a:solidFill>
                <a:prstDash val="solid"/>
                <a:round/>
                <a:headEnd len="med" w="med" type="none"/>
                <a:tailEnd len="med" w="med" type="none"/>
              </a:ln>
            </p:spPr>
          </p:cxnSp>
          <p:sp>
            <p:nvSpPr>
              <p:cNvPr id="110" name="Google Shape;110;p22"/>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 name="Shape 625"/>
        <p:cNvGrpSpPr/>
        <p:nvPr/>
      </p:nvGrpSpPr>
      <p:grpSpPr>
        <a:xfrm>
          <a:off x="0" y="0"/>
          <a:ext cx="0" cy="0"/>
          <a:chOff x="0" y="0"/>
          <a:chExt cx="0" cy="0"/>
        </a:xfrm>
      </p:grpSpPr>
      <p:grpSp>
        <p:nvGrpSpPr>
          <p:cNvPr id="626" name="Google Shape;626;p40"/>
          <p:cNvGrpSpPr/>
          <p:nvPr/>
        </p:nvGrpSpPr>
        <p:grpSpPr>
          <a:xfrm>
            <a:off x="685725" y="3190575"/>
            <a:ext cx="6191400" cy="1066000"/>
            <a:chOff x="685725" y="3190575"/>
            <a:chExt cx="6191400" cy="1066000"/>
          </a:xfrm>
        </p:grpSpPr>
        <p:cxnSp>
          <p:nvCxnSpPr>
            <p:cNvPr id="627" name="Google Shape;627;p40"/>
            <p:cNvCxnSpPr/>
            <p:nvPr/>
          </p:nvCxnSpPr>
          <p:spPr>
            <a:xfrm>
              <a:off x="685725" y="3190575"/>
              <a:ext cx="6191400" cy="0"/>
            </a:xfrm>
            <a:prstGeom prst="straightConnector1">
              <a:avLst/>
            </a:prstGeom>
            <a:noFill/>
            <a:ln cap="flat" cmpd="sng" w="19050">
              <a:solidFill>
                <a:schemeClr val="dk2"/>
              </a:solidFill>
              <a:prstDash val="dot"/>
              <a:round/>
              <a:headEnd len="med" w="med" type="none"/>
              <a:tailEnd len="med" w="med" type="none"/>
            </a:ln>
          </p:spPr>
        </p:cxnSp>
        <p:cxnSp>
          <p:nvCxnSpPr>
            <p:cNvPr id="628" name="Google Shape;628;p40"/>
            <p:cNvCxnSpPr/>
            <p:nvPr/>
          </p:nvCxnSpPr>
          <p:spPr>
            <a:xfrm>
              <a:off x="685725" y="3458620"/>
              <a:ext cx="6191400" cy="0"/>
            </a:xfrm>
            <a:prstGeom prst="straightConnector1">
              <a:avLst/>
            </a:prstGeom>
            <a:noFill/>
            <a:ln cap="flat" cmpd="sng" w="19050">
              <a:solidFill>
                <a:schemeClr val="dk2"/>
              </a:solidFill>
              <a:prstDash val="dot"/>
              <a:round/>
              <a:headEnd len="med" w="med" type="none"/>
              <a:tailEnd len="med" w="med" type="none"/>
            </a:ln>
          </p:spPr>
        </p:cxnSp>
        <p:cxnSp>
          <p:nvCxnSpPr>
            <p:cNvPr id="629" name="Google Shape;629;p40"/>
            <p:cNvCxnSpPr/>
            <p:nvPr/>
          </p:nvCxnSpPr>
          <p:spPr>
            <a:xfrm>
              <a:off x="685725" y="3726665"/>
              <a:ext cx="6191400" cy="0"/>
            </a:xfrm>
            <a:prstGeom prst="straightConnector1">
              <a:avLst/>
            </a:prstGeom>
            <a:noFill/>
            <a:ln cap="flat" cmpd="sng" w="19050">
              <a:solidFill>
                <a:schemeClr val="dk2"/>
              </a:solidFill>
              <a:prstDash val="dot"/>
              <a:round/>
              <a:headEnd len="med" w="med" type="none"/>
              <a:tailEnd len="med" w="med" type="none"/>
            </a:ln>
          </p:spPr>
        </p:cxnSp>
        <p:cxnSp>
          <p:nvCxnSpPr>
            <p:cNvPr id="630" name="Google Shape;630;p40"/>
            <p:cNvCxnSpPr/>
            <p:nvPr/>
          </p:nvCxnSpPr>
          <p:spPr>
            <a:xfrm>
              <a:off x="685725" y="3994709"/>
              <a:ext cx="6191400" cy="0"/>
            </a:xfrm>
            <a:prstGeom prst="straightConnector1">
              <a:avLst/>
            </a:prstGeom>
            <a:noFill/>
            <a:ln cap="flat" cmpd="sng" w="19050">
              <a:solidFill>
                <a:schemeClr val="dk2"/>
              </a:solidFill>
              <a:prstDash val="dot"/>
              <a:round/>
              <a:headEnd len="med" w="med" type="none"/>
              <a:tailEnd len="med" w="med" type="none"/>
            </a:ln>
          </p:spPr>
        </p:cxnSp>
        <p:cxnSp>
          <p:nvCxnSpPr>
            <p:cNvPr id="631" name="Google Shape;631;p40"/>
            <p:cNvCxnSpPr/>
            <p:nvPr/>
          </p:nvCxnSpPr>
          <p:spPr>
            <a:xfrm>
              <a:off x="685725" y="4256575"/>
              <a:ext cx="6191400" cy="0"/>
            </a:xfrm>
            <a:prstGeom prst="straightConnector1">
              <a:avLst/>
            </a:prstGeom>
            <a:noFill/>
            <a:ln cap="flat" cmpd="sng" w="19050">
              <a:solidFill>
                <a:schemeClr val="dk2"/>
              </a:solidFill>
              <a:prstDash val="dot"/>
              <a:round/>
              <a:headEnd len="med" w="med" type="none"/>
              <a:tailEnd len="med" w="med" type="none"/>
            </a:ln>
          </p:spPr>
        </p:cxnSp>
      </p:grpSp>
      <p:sp>
        <p:nvSpPr>
          <p:cNvPr id="632" name="Google Shape;632;p40"/>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graphicFrame>
        <p:nvGraphicFramePr>
          <p:cNvPr id="633" name="Google Shape;633;p40"/>
          <p:cNvGraphicFramePr/>
          <p:nvPr/>
        </p:nvGraphicFramePr>
        <p:xfrm>
          <a:off x="687600" y="4479386"/>
          <a:ext cx="3000000" cy="3000000"/>
        </p:xfrm>
        <a:graphic>
          <a:graphicData uri="http://schemas.openxmlformats.org/drawingml/2006/table">
            <a:tbl>
              <a:tblPr>
                <a:noFill/>
                <a:tableStyleId>{F9340A9D-6ACF-48C6-9A8D-C68E05DAD25A}</a:tableStyleId>
              </a:tblPr>
              <a:tblGrid>
                <a:gridCol w="716850"/>
                <a:gridCol w="1346850"/>
              </a:tblGrid>
              <a:tr h="6379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MON</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34" name="Google Shape;634;p40"/>
          <p:cNvSpPr/>
          <p:nvPr/>
        </p:nvSpPr>
        <p:spPr>
          <a:xfrm>
            <a:off x="886525" y="5213936"/>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0"/>
          <p:cNvSpPr/>
          <p:nvPr/>
        </p:nvSpPr>
        <p:spPr>
          <a:xfrm>
            <a:off x="886525" y="57109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0"/>
          <p:cNvSpPr/>
          <p:nvPr/>
        </p:nvSpPr>
        <p:spPr>
          <a:xfrm>
            <a:off x="886525" y="62136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0"/>
          <p:cNvSpPr/>
          <p:nvPr/>
        </p:nvSpPr>
        <p:spPr>
          <a:xfrm>
            <a:off x="886525" y="671636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38" name="Google Shape;638;p40"/>
          <p:cNvGraphicFramePr/>
          <p:nvPr/>
        </p:nvGraphicFramePr>
        <p:xfrm>
          <a:off x="685675" y="2237543"/>
          <a:ext cx="3000000" cy="3000000"/>
        </p:xfrm>
        <a:graphic>
          <a:graphicData uri="http://schemas.openxmlformats.org/drawingml/2006/table">
            <a:tbl>
              <a:tblPr>
                <a:noFill/>
                <a:tableStyleId>{F9340A9D-6ACF-48C6-9A8D-C68E05DAD25A}</a:tableStyleId>
              </a:tblPr>
              <a:tblGrid>
                <a:gridCol w="6191400"/>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WISHLIST</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492575">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your wishes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639" name="Google Shape;639;p40"/>
          <p:cNvGraphicFramePr/>
          <p:nvPr/>
        </p:nvGraphicFramePr>
        <p:xfrm>
          <a:off x="2748150" y="4479386"/>
          <a:ext cx="3000000" cy="3000000"/>
        </p:xfrm>
        <a:graphic>
          <a:graphicData uri="http://schemas.openxmlformats.org/drawingml/2006/table">
            <a:tbl>
              <a:tblPr>
                <a:noFill/>
                <a:tableStyleId>{F9340A9D-6ACF-48C6-9A8D-C68E05DAD25A}</a:tableStyleId>
              </a:tblPr>
              <a:tblGrid>
                <a:gridCol w="716850"/>
                <a:gridCol w="1346850"/>
              </a:tblGrid>
              <a:tr h="6379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TUE</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2"/>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40" name="Google Shape;640;p40"/>
          <p:cNvSpPr/>
          <p:nvPr/>
        </p:nvSpPr>
        <p:spPr>
          <a:xfrm>
            <a:off x="2947075" y="5213936"/>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0"/>
          <p:cNvSpPr/>
          <p:nvPr/>
        </p:nvSpPr>
        <p:spPr>
          <a:xfrm>
            <a:off x="2947075" y="57109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0"/>
          <p:cNvSpPr/>
          <p:nvPr/>
        </p:nvSpPr>
        <p:spPr>
          <a:xfrm>
            <a:off x="2947075" y="62136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0"/>
          <p:cNvSpPr/>
          <p:nvPr/>
        </p:nvSpPr>
        <p:spPr>
          <a:xfrm>
            <a:off x="2947075" y="671636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44" name="Google Shape;644;p40"/>
          <p:cNvGraphicFramePr/>
          <p:nvPr/>
        </p:nvGraphicFramePr>
        <p:xfrm>
          <a:off x="4808700" y="4479386"/>
          <a:ext cx="3000000" cy="3000000"/>
        </p:xfrm>
        <a:graphic>
          <a:graphicData uri="http://schemas.openxmlformats.org/drawingml/2006/table">
            <a:tbl>
              <a:tblPr>
                <a:noFill/>
                <a:tableStyleId>{F9340A9D-6ACF-48C6-9A8D-C68E05DAD25A}</a:tableStyleId>
              </a:tblPr>
              <a:tblGrid>
                <a:gridCol w="716850"/>
                <a:gridCol w="1346850"/>
              </a:tblGrid>
              <a:tr h="6379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WED</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45" name="Google Shape;645;p40"/>
          <p:cNvSpPr/>
          <p:nvPr/>
        </p:nvSpPr>
        <p:spPr>
          <a:xfrm>
            <a:off x="5007625" y="5213936"/>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0"/>
          <p:cNvSpPr/>
          <p:nvPr/>
        </p:nvSpPr>
        <p:spPr>
          <a:xfrm>
            <a:off x="5007625" y="57109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0"/>
          <p:cNvSpPr/>
          <p:nvPr/>
        </p:nvSpPr>
        <p:spPr>
          <a:xfrm>
            <a:off x="5007625" y="62136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0"/>
          <p:cNvSpPr/>
          <p:nvPr/>
        </p:nvSpPr>
        <p:spPr>
          <a:xfrm>
            <a:off x="5007625" y="671636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49" name="Google Shape;649;p40"/>
          <p:cNvGraphicFramePr/>
          <p:nvPr/>
        </p:nvGraphicFramePr>
        <p:xfrm>
          <a:off x="687600" y="7362861"/>
          <a:ext cx="3000000" cy="3000000"/>
        </p:xfrm>
        <a:graphic>
          <a:graphicData uri="http://schemas.openxmlformats.org/drawingml/2006/table">
            <a:tbl>
              <a:tblPr>
                <a:noFill/>
                <a:tableStyleId>{F9340A9D-6ACF-48C6-9A8D-C68E05DAD25A}</a:tableStyleId>
              </a:tblPr>
              <a:tblGrid>
                <a:gridCol w="716850"/>
                <a:gridCol w="1346850"/>
              </a:tblGrid>
              <a:tr h="6379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THU</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2"/>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50" name="Google Shape;650;p40"/>
          <p:cNvSpPr/>
          <p:nvPr/>
        </p:nvSpPr>
        <p:spPr>
          <a:xfrm>
            <a:off x="886525" y="8097411"/>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0"/>
          <p:cNvSpPr/>
          <p:nvPr/>
        </p:nvSpPr>
        <p:spPr>
          <a:xfrm>
            <a:off x="886525" y="859438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0"/>
          <p:cNvSpPr/>
          <p:nvPr/>
        </p:nvSpPr>
        <p:spPr>
          <a:xfrm>
            <a:off x="886525" y="90971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0"/>
          <p:cNvSpPr/>
          <p:nvPr/>
        </p:nvSpPr>
        <p:spPr>
          <a:xfrm>
            <a:off x="886525" y="95998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54" name="Google Shape;654;p40"/>
          <p:cNvGraphicFramePr/>
          <p:nvPr/>
        </p:nvGraphicFramePr>
        <p:xfrm>
          <a:off x="2748150" y="7362861"/>
          <a:ext cx="3000000" cy="3000000"/>
        </p:xfrm>
        <a:graphic>
          <a:graphicData uri="http://schemas.openxmlformats.org/drawingml/2006/table">
            <a:tbl>
              <a:tblPr>
                <a:noFill/>
                <a:tableStyleId>{F9340A9D-6ACF-48C6-9A8D-C68E05DAD25A}</a:tableStyleId>
              </a:tblPr>
              <a:tblGrid>
                <a:gridCol w="716850"/>
                <a:gridCol w="1346850"/>
              </a:tblGrid>
              <a:tr h="6379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FRI</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55" name="Google Shape;655;p40"/>
          <p:cNvSpPr/>
          <p:nvPr/>
        </p:nvSpPr>
        <p:spPr>
          <a:xfrm>
            <a:off x="2947075" y="8097411"/>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0"/>
          <p:cNvSpPr/>
          <p:nvPr/>
        </p:nvSpPr>
        <p:spPr>
          <a:xfrm>
            <a:off x="2947075" y="859438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0"/>
          <p:cNvSpPr/>
          <p:nvPr/>
        </p:nvSpPr>
        <p:spPr>
          <a:xfrm>
            <a:off x="2947075" y="90971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0"/>
          <p:cNvSpPr/>
          <p:nvPr/>
        </p:nvSpPr>
        <p:spPr>
          <a:xfrm>
            <a:off x="2947075" y="95998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59" name="Google Shape;659;p40"/>
          <p:cNvGraphicFramePr/>
          <p:nvPr/>
        </p:nvGraphicFramePr>
        <p:xfrm>
          <a:off x="4808700" y="7362861"/>
          <a:ext cx="3000000" cy="3000000"/>
        </p:xfrm>
        <a:graphic>
          <a:graphicData uri="http://schemas.openxmlformats.org/drawingml/2006/table">
            <a:tbl>
              <a:tblPr>
                <a:noFill/>
                <a:tableStyleId>{F9340A9D-6ACF-48C6-9A8D-C68E05DAD25A}</a:tableStyleId>
              </a:tblPr>
              <a:tblGrid>
                <a:gridCol w="716850"/>
                <a:gridCol w="1346850"/>
              </a:tblGrid>
              <a:tr h="6379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SAT</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2"/>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60" name="Google Shape;660;p40"/>
          <p:cNvSpPr/>
          <p:nvPr/>
        </p:nvSpPr>
        <p:spPr>
          <a:xfrm>
            <a:off x="5007625" y="8097411"/>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0"/>
          <p:cNvSpPr/>
          <p:nvPr/>
        </p:nvSpPr>
        <p:spPr>
          <a:xfrm>
            <a:off x="5007625" y="859438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0"/>
          <p:cNvSpPr/>
          <p:nvPr/>
        </p:nvSpPr>
        <p:spPr>
          <a:xfrm>
            <a:off x="5007625" y="90971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0"/>
          <p:cNvSpPr/>
          <p:nvPr/>
        </p:nvSpPr>
        <p:spPr>
          <a:xfrm>
            <a:off x="5007625" y="95998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 name="Shape 667"/>
        <p:cNvGrpSpPr/>
        <p:nvPr/>
      </p:nvGrpSpPr>
      <p:grpSpPr>
        <a:xfrm>
          <a:off x="0" y="0"/>
          <a:ext cx="0" cy="0"/>
          <a:chOff x="0" y="0"/>
          <a:chExt cx="0" cy="0"/>
        </a:xfrm>
      </p:grpSpPr>
      <p:grpSp>
        <p:nvGrpSpPr>
          <p:cNvPr id="668" name="Google Shape;668;p41"/>
          <p:cNvGrpSpPr/>
          <p:nvPr/>
        </p:nvGrpSpPr>
        <p:grpSpPr>
          <a:xfrm>
            <a:off x="2847800" y="5551175"/>
            <a:ext cx="4024800" cy="1066000"/>
            <a:chOff x="2847800" y="5551175"/>
            <a:chExt cx="4024800" cy="1066000"/>
          </a:xfrm>
        </p:grpSpPr>
        <p:cxnSp>
          <p:nvCxnSpPr>
            <p:cNvPr id="669" name="Google Shape;669;p41"/>
            <p:cNvCxnSpPr/>
            <p:nvPr/>
          </p:nvCxnSpPr>
          <p:spPr>
            <a:xfrm>
              <a:off x="2847800" y="5551175"/>
              <a:ext cx="4024800" cy="0"/>
            </a:xfrm>
            <a:prstGeom prst="straightConnector1">
              <a:avLst/>
            </a:prstGeom>
            <a:noFill/>
            <a:ln cap="flat" cmpd="sng" w="19050">
              <a:solidFill>
                <a:schemeClr val="dk2"/>
              </a:solidFill>
              <a:prstDash val="dot"/>
              <a:round/>
              <a:headEnd len="med" w="med" type="none"/>
              <a:tailEnd len="med" w="med" type="none"/>
            </a:ln>
          </p:spPr>
        </p:cxnSp>
        <p:cxnSp>
          <p:nvCxnSpPr>
            <p:cNvPr id="670" name="Google Shape;670;p41"/>
            <p:cNvCxnSpPr/>
            <p:nvPr/>
          </p:nvCxnSpPr>
          <p:spPr>
            <a:xfrm>
              <a:off x="2847800" y="5819220"/>
              <a:ext cx="4024800" cy="0"/>
            </a:xfrm>
            <a:prstGeom prst="straightConnector1">
              <a:avLst/>
            </a:prstGeom>
            <a:noFill/>
            <a:ln cap="flat" cmpd="sng" w="19050">
              <a:solidFill>
                <a:schemeClr val="dk2"/>
              </a:solidFill>
              <a:prstDash val="dot"/>
              <a:round/>
              <a:headEnd len="med" w="med" type="none"/>
              <a:tailEnd len="med" w="med" type="none"/>
            </a:ln>
          </p:spPr>
        </p:cxnSp>
        <p:cxnSp>
          <p:nvCxnSpPr>
            <p:cNvPr id="671" name="Google Shape;671;p41"/>
            <p:cNvCxnSpPr/>
            <p:nvPr/>
          </p:nvCxnSpPr>
          <p:spPr>
            <a:xfrm>
              <a:off x="2847800" y="6087265"/>
              <a:ext cx="4024800" cy="0"/>
            </a:xfrm>
            <a:prstGeom prst="straightConnector1">
              <a:avLst/>
            </a:prstGeom>
            <a:noFill/>
            <a:ln cap="flat" cmpd="sng" w="19050">
              <a:solidFill>
                <a:schemeClr val="dk2"/>
              </a:solidFill>
              <a:prstDash val="dot"/>
              <a:round/>
              <a:headEnd len="med" w="med" type="none"/>
              <a:tailEnd len="med" w="med" type="none"/>
            </a:ln>
          </p:spPr>
        </p:cxnSp>
        <p:cxnSp>
          <p:nvCxnSpPr>
            <p:cNvPr id="672" name="Google Shape;672;p41"/>
            <p:cNvCxnSpPr/>
            <p:nvPr/>
          </p:nvCxnSpPr>
          <p:spPr>
            <a:xfrm>
              <a:off x="2847800" y="6355309"/>
              <a:ext cx="4024800" cy="0"/>
            </a:xfrm>
            <a:prstGeom prst="straightConnector1">
              <a:avLst/>
            </a:prstGeom>
            <a:noFill/>
            <a:ln cap="flat" cmpd="sng" w="19050">
              <a:solidFill>
                <a:schemeClr val="dk2"/>
              </a:solidFill>
              <a:prstDash val="dot"/>
              <a:round/>
              <a:headEnd len="med" w="med" type="none"/>
              <a:tailEnd len="med" w="med" type="none"/>
            </a:ln>
          </p:spPr>
        </p:cxnSp>
        <p:cxnSp>
          <p:nvCxnSpPr>
            <p:cNvPr id="673" name="Google Shape;673;p41"/>
            <p:cNvCxnSpPr/>
            <p:nvPr/>
          </p:nvCxnSpPr>
          <p:spPr>
            <a:xfrm>
              <a:off x="2847800" y="6617175"/>
              <a:ext cx="4024800" cy="0"/>
            </a:xfrm>
            <a:prstGeom prst="straightConnector1">
              <a:avLst/>
            </a:prstGeom>
            <a:noFill/>
            <a:ln cap="flat" cmpd="sng" w="19050">
              <a:solidFill>
                <a:schemeClr val="dk2"/>
              </a:solidFill>
              <a:prstDash val="dot"/>
              <a:round/>
              <a:headEnd len="med" w="med" type="none"/>
              <a:tailEnd len="med" w="med" type="none"/>
            </a:ln>
          </p:spPr>
        </p:cxnSp>
      </p:grpSp>
      <p:sp>
        <p:nvSpPr>
          <p:cNvPr id="674" name="Google Shape;674;p41"/>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675" name="Google Shape;675;p41"/>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676" name="Google Shape;676;p41"/>
          <p:cNvGraphicFramePr/>
          <p:nvPr/>
        </p:nvGraphicFramePr>
        <p:xfrm>
          <a:off x="687600" y="2233201"/>
          <a:ext cx="3000000" cy="3000000"/>
        </p:xfrm>
        <a:graphic>
          <a:graphicData uri="http://schemas.openxmlformats.org/drawingml/2006/table">
            <a:tbl>
              <a:tblPr>
                <a:noFill/>
                <a:tableStyleId>{F9340A9D-6ACF-48C6-9A8D-C68E05DAD25A}</a:tableStyleId>
              </a:tblPr>
              <a:tblGrid>
                <a:gridCol w="712250"/>
                <a:gridCol w="1292800"/>
              </a:tblGrid>
              <a:tr h="6330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a:t>
                      </a:r>
                      <a:r>
                        <a:rPr b="1" lang="en">
                          <a:solidFill>
                            <a:schemeClr val="dk1"/>
                          </a:solidFill>
                          <a:latin typeface="Arvo"/>
                          <a:ea typeface="Arvo"/>
                          <a:cs typeface="Arvo"/>
                          <a:sym typeface="Arvo"/>
                        </a:rPr>
                        <a:t>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08</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09</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677" name="Google Shape;677;p41"/>
          <p:cNvGraphicFramePr/>
          <p:nvPr/>
        </p:nvGraphicFramePr>
        <p:xfrm>
          <a:off x="2846725" y="2233201"/>
          <a:ext cx="3000000" cy="3000000"/>
        </p:xfrm>
        <a:graphic>
          <a:graphicData uri="http://schemas.openxmlformats.org/drawingml/2006/table">
            <a:tbl>
              <a:tblPr>
                <a:noFill/>
                <a:tableStyleId>{F9340A9D-6ACF-48C6-9A8D-C68E05DAD25A}</a:tableStyleId>
              </a:tblPr>
              <a:tblGrid>
                <a:gridCol w="663050"/>
                <a:gridCol w="3361725"/>
              </a:tblGrid>
              <a:tr h="6330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pSp>
        <p:nvGrpSpPr>
          <p:cNvPr id="678" name="Google Shape;678;p41"/>
          <p:cNvGrpSpPr/>
          <p:nvPr/>
        </p:nvGrpSpPr>
        <p:grpSpPr>
          <a:xfrm>
            <a:off x="2846700" y="9508573"/>
            <a:ext cx="4032300" cy="518100"/>
            <a:chOff x="2846700" y="9508573"/>
            <a:chExt cx="4032300" cy="518100"/>
          </a:xfrm>
        </p:grpSpPr>
        <p:sp>
          <p:nvSpPr>
            <p:cNvPr id="679" name="Google Shape;679;p41"/>
            <p:cNvSpPr/>
            <p:nvPr/>
          </p:nvSpPr>
          <p:spPr>
            <a:xfrm flipH="1" rot="-512">
              <a:off x="2846700" y="9508873"/>
              <a:ext cx="40323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 name="Google Shape;680;p41"/>
            <p:cNvGrpSpPr/>
            <p:nvPr/>
          </p:nvGrpSpPr>
          <p:grpSpPr>
            <a:xfrm flipH="1">
              <a:off x="2938425" y="9548335"/>
              <a:ext cx="3940575" cy="440563"/>
              <a:chOff x="-99795" y="9438775"/>
              <a:chExt cx="3734434" cy="498600"/>
            </a:xfrm>
          </p:grpSpPr>
          <p:cxnSp>
            <p:nvCxnSpPr>
              <p:cNvPr id="681" name="Google Shape;681;p41"/>
              <p:cNvCxnSpPr>
                <a:stCxn id="679" idx="1"/>
                <a:endCxn id="682" idx="1"/>
              </p:cNvCxnSpPr>
              <p:nvPr/>
            </p:nvCxnSpPr>
            <p:spPr>
              <a:xfrm>
                <a:off x="-99795" y="9686612"/>
                <a:ext cx="3734400" cy="1500"/>
              </a:xfrm>
              <a:prstGeom prst="straightConnector1">
                <a:avLst/>
              </a:prstGeom>
              <a:noFill/>
              <a:ln cap="flat" cmpd="sng" w="114300">
                <a:solidFill>
                  <a:schemeClr val="lt1"/>
                </a:solidFill>
                <a:prstDash val="solid"/>
                <a:round/>
                <a:headEnd len="med" w="med" type="none"/>
                <a:tailEnd len="med" w="med" type="none"/>
              </a:ln>
            </p:spPr>
          </p:cxnSp>
          <p:sp>
            <p:nvSpPr>
              <p:cNvPr id="682" name="Google Shape;682;p41"/>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3" name="Google Shape;683;p41"/>
          <p:cNvSpPr/>
          <p:nvPr/>
        </p:nvSpPr>
        <p:spPr>
          <a:xfrm>
            <a:off x="3017150" y="2964161"/>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3017150" y="34858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3017150" y="400746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86" name="Google Shape;686;p41"/>
          <p:cNvGraphicFramePr/>
          <p:nvPr/>
        </p:nvGraphicFramePr>
        <p:xfrm>
          <a:off x="2846725" y="6952501"/>
          <a:ext cx="3000000" cy="3000000"/>
        </p:xfrm>
        <a:graphic>
          <a:graphicData uri="http://schemas.openxmlformats.org/drawingml/2006/table">
            <a:tbl>
              <a:tblPr>
                <a:noFill/>
                <a:tableStyleId>{F9340A9D-6ACF-48C6-9A8D-C68E05DAD25A}</a:tableStyleId>
              </a:tblPr>
              <a:tblGrid>
                <a:gridCol w="663050"/>
                <a:gridCol w="3361725"/>
              </a:tblGrid>
              <a:tr h="6330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05</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87" name="Google Shape;687;p41"/>
          <p:cNvSpPr/>
          <p:nvPr/>
        </p:nvSpPr>
        <p:spPr>
          <a:xfrm>
            <a:off x="3017150" y="7683461"/>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3017150" y="820511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1"/>
          <p:cNvSpPr/>
          <p:nvPr/>
        </p:nvSpPr>
        <p:spPr>
          <a:xfrm>
            <a:off x="3017150" y="872676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90" name="Google Shape;690;p41"/>
          <p:cNvGraphicFramePr/>
          <p:nvPr/>
        </p:nvGraphicFramePr>
        <p:xfrm>
          <a:off x="687588" y="7834561"/>
          <a:ext cx="3000000" cy="3000000"/>
        </p:xfrm>
        <a:graphic>
          <a:graphicData uri="http://schemas.openxmlformats.org/drawingml/2006/table">
            <a:tbl>
              <a:tblPr>
                <a:noFill/>
                <a:tableStyleId>{F9340A9D-6ACF-48C6-9A8D-C68E05DAD25A}</a:tableStyleId>
              </a:tblPr>
              <a:tblGrid>
                <a:gridCol w="712250"/>
                <a:gridCol w="1292800"/>
              </a:tblGrid>
              <a:tr h="6330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l">
                        <a:spcBef>
                          <a:spcPts val="0"/>
                        </a:spcBef>
                        <a:spcAft>
                          <a:spcPts val="0"/>
                        </a:spcAft>
                        <a:buNone/>
                      </a:pPr>
                      <a:r>
                        <a:t/>
                      </a:r>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691" name="Google Shape;691;p41"/>
          <p:cNvSpPr/>
          <p:nvPr/>
        </p:nvSpPr>
        <p:spPr>
          <a:xfrm>
            <a:off x="882612" y="8565521"/>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882612" y="908717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882612" y="960882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94" name="Google Shape;694;p41"/>
          <p:cNvGraphicFramePr/>
          <p:nvPr/>
        </p:nvGraphicFramePr>
        <p:xfrm>
          <a:off x="2846700" y="4598143"/>
          <a:ext cx="3000000" cy="3000000"/>
        </p:xfrm>
        <a:graphic>
          <a:graphicData uri="http://schemas.openxmlformats.org/drawingml/2006/table">
            <a:tbl>
              <a:tblPr>
                <a:noFill/>
                <a:tableStyleId>{F9340A9D-6ACF-48C6-9A8D-C68E05DAD25A}</a:tableStyleId>
              </a:tblPr>
              <a:tblGrid>
                <a:gridCol w="4025675"/>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04</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539375">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8" name="Shape 698"/>
        <p:cNvGrpSpPr/>
        <p:nvPr/>
      </p:nvGrpSpPr>
      <p:grpSpPr>
        <a:xfrm>
          <a:off x="0" y="0"/>
          <a:ext cx="0" cy="0"/>
          <a:chOff x="0" y="0"/>
          <a:chExt cx="0" cy="0"/>
        </a:xfrm>
      </p:grpSpPr>
      <p:grpSp>
        <p:nvGrpSpPr>
          <p:cNvPr id="699" name="Google Shape;699;p42"/>
          <p:cNvGrpSpPr/>
          <p:nvPr/>
        </p:nvGrpSpPr>
        <p:grpSpPr>
          <a:xfrm>
            <a:off x="692350" y="3178525"/>
            <a:ext cx="6179100" cy="1327225"/>
            <a:chOff x="692350" y="3178525"/>
            <a:chExt cx="6179100" cy="1327225"/>
          </a:xfrm>
        </p:grpSpPr>
        <p:cxnSp>
          <p:nvCxnSpPr>
            <p:cNvPr id="700" name="Google Shape;700;p42"/>
            <p:cNvCxnSpPr/>
            <p:nvPr/>
          </p:nvCxnSpPr>
          <p:spPr>
            <a:xfrm>
              <a:off x="692350" y="3178525"/>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01" name="Google Shape;701;p42"/>
            <p:cNvCxnSpPr/>
            <p:nvPr/>
          </p:nvCxnSpPr>
          <p:spPr>
            <a:xfrm>
              <a:off x="692350" y="3446568"/>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02" name="Google Shape;702;p42"/>
            <p:cNvCxnSpPr/>
            <p:nvPr/>
          </p:nvCxnSpPr>
          <p:spPr>
            <a:xfrm>
              <a:off x="692350" y="3714612"/>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03" name="Google Shape;703;p42"/>
            <p:cNvCxnSpPr/>
            <p:nvPr/>
          </p:nvCxnSpPr>
          <p:spPr>
            <a:xfrm>
              <a:off x="692350" y="3982655"/>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04" name="Google Shape;704;p42"/>
            <p:cNvCxnSpPr/>
            <p:nvPr/>
          </p:nvCxnSpPr>
          <p:spPr>
            <a:xfrm>
              <a:off x="692350" y="4244519"/>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05" name="Google Shape;705;p42"/>
            <p:cNvCxnSpPr/>
            <p:nvPr/>
          </p:nvCxnSpPr>
          <p:spPr>
            <a:xfrm>
              <a:off x="692350" y="4505750"/>
              <a:ext cx="6179100" cy="0"/>
            </a:xfrm>
            <a:prstGeom prst="straightConnector1">
              <a:avLst/>
            </a:prstGeom>
            <a:noFill/>
            <a:ln cap="flat" cmpd="sng" w="19050">
              <a:solidFill>
                <a:schemeClr val="dk2"/>
              </a:solidFill>
              <a:prstDash val="dot"/>
              <a:round/>
              <a:headEnd len="med" w="med" type="none"/>
              <a:tailEnd len="med" w="med" type="none"/>
            </a:ln>
          </p:spPr>
        </p:cxnSp>
      </p:grpSp>
      <p:sp>
        <p:nvSpPr>
          <p:cNvPr id="706" name="Google Shape;706;p42"/>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707" name="Google Shape;707;p42"/>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708" name="Google Shape;708;p42"/>
          <p:cNvGraphicFramePr/>
          <p:nvPr/>
        </p:nvGraphicFramePr>
        <p:xfrm>
          <a:off x="687600" y="4735076"/>
          <a:ext cx="3000000" cy="3000000"/>
        </p:xfrm>
        <a:graphic>
          <a:graphicData uri="http://schemas.openxmlformats.org/drawingml/2006/table">
            <a:tbl>
              <a:tblPr>
                <a:noFill/>
                <a:tableStyleId>{F9340A9D-6ACF-48C6-9A8D-C68E05DAD25A}</a:tableStyleId>
              </a:tblPr>
              <a:tblGrid>
                <a:gridCol w="840475"/>
                <a:gridCol w="1226225"/>
              </a:tblGrid>
              <a:tr h="6278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709" name="Google Shape;709;p42"/>
          <p:cNvGraphicFramePr/>
          <p:nvPr/>
        </p:nvGraphicFramePr>
        <p:xfrm>
          <a:off x="688500" y="2225493"/>
          <a:ext cx="3000000" cy="3000000"/>
        </p:xfrm>
        <a:graphic>
          <a:graphicData uri="http://schemas.openxmlformats.org/drawingml/2006/table">
            <a:tbl>
              <a:tblPr>
                <a:noFill/>
                <a:tableStyleId>{F9340A9D-6ACF-48C6-9A8D-C68E05DAD25A}</a:tableStyleId>
              </a:tblPr>
              <a:tblGrid>
                <a:gridCol w="6183900"/>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76980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710" name="Google Shape;710;p42"/>
          <p:cNvSpPr/>
          <p:nvPr/>
        </p:nvSpPr>
        <p:spPr>
          <a:xfrm>
            <a:off x="802800" y="54652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711" name="Google Shape;711;p42"/>
          <p:cNvSpPr/>
          <p:nvPr/>
        </p:nvSpPr>
        <p:spPr>
          <a:xfrm>
            <a:off x="802800" y="5972056"/>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2" name="Google Shape;712;p42"/>
          <p:cNvSpPr/>
          <p:nvPr/>
        </p:nvSpPr>
        <p:spPr>
          <a:xfrm>
            <a:off x="802800" y="647815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3" name="Google Shape;713;p42"/>
          <p:cNvSpPr/>
          <p:nvPr/>
        </p:nvSpPr>
        <p:spPr>
          <a:xfrm>
            <a:off x="802800" y="7003783"/>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4" name="Google Shape;714;p42"/>
          <p:cNvSpPr/>
          <p:nvPr/>
        </p:nvSpPr>
        <p:spPr>
          <a:xfrm>
            <a:off x="802800" y="7529407"/>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5" name="Google Shape;715;p42"/>
          <p:cNvSpPr/>
          <p:nvPr/>
        </p:nvSpPr>
        <p:spPr>
          <a:xfrm>
            <a:off x="802800" y="8055032"/>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6" name="Google Shape;716;p42"/>
          <p:cNvSpPr/>
          <p:nvPr/>
        </p:nvSpPr>
        <p:spPr>
          <a:xfrm>
            <a:off x="802800" y="8570891"/>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7" name="Google Shape;717;p42"/>
          <p:cNvSpPr/>
          <p:nvPr/>
        </p:nvSpPr>
        <p:spPr>
          <a:xfrm>
            <a:off x="802800" y="9076976"/>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18" name="Google Shape;718;p42"/>
          <p:cNvSpPr/>
          <p:nvPr/>
        </p:nvSpPr>
        <p:spPr>
          <a:xfrm>
            <a:off x="802800" y="95935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aphicFrame>
        <p:nvGraphicFramePr>
          <p:cNvPr id="719" name="Google Shape;719;p42"/>
          <p:cNvGraphicFramePr/>
          <p:nvPr/>
        </p:nvGraphicFramePr>
        <p:xfrm>
          <a:off x="2746650" y="4735076"/>
          <a:ext cx="3000000" cy="3000000"/>
        </p:xfrm>
        <a:graphic>
          <a:graphicData uri="http://schemas.openxmlformats.org/drawingml/2006/table">
            <a:tbl>
              <a:tblPr>
                <a:noFill/>
                <a:tableStyleId>{F9340A9D-6ACF-48C6-9A8D-C68E05DAD25A}</a:tableStyleId>
              </a:tblPr>
              <a:tblGrid>
                <a:gridCol w="840475"/>
                <a:gridCol w="1226225"/>
              </a:tblGrid>
              <a:tr h="6278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2"/>
                    </a:solidFill>
                  </a:tcPr>
                </a:tc>
                <a:tc hMerge="1"/>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720" name="Google Shape;720;p42"/>
          <p:cNvSpPr/>
          <p:nvPr/>
        </p:nvSpPr>
        <p:spPr>
          <a:xfrm>
            <a:off x="2861850" y="54652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721" name="Google Shape;721;p42"/>
          <p:cNvSpPr/>
          <p:nvPr/>
        </p:nvSpPr>
        <p:spPr>
          <a:xfrm>
            <a:off x="2861850" y="5972056"/>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2" name="Google Shape;722;p42"/>
          <p:cNvSpPr/>
          <p:nvPr/>
        </p:nvSpPr>
        <p:spPr>
          <a:xfrm>
            <a:off x="2861850" y="647815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3" name="Google Shape;723;p42"/>
          <p:cNvSpPr/>
          <p:nvPr/>
        </p:nvSpPr>
        <p:spPr>
          <a:xfrm>
            <a:off x="2861850" y="7003783"/>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4" name="Google Shape;724;p42"/>
          <p:cNvSpPr/>
          <p:nvPr/>
        </p:nvSpPr>
        <p:spPr>
          <a:xfrm>
            <a:off x="2861850" y="7529407"/>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5" name="Google Shape;725;p42"/>
          <p:cNvSpPr/>
          <p:nvPr/>
        </p:nvSpPr>
        <p:spPr>
          <a:xfrm>
            <a:off x="2861850" y="8055032"/>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6" name="Google Shape;726;p42"/>
          <p:cNvSpPr/>
          <p:nvPr/>
        </p:nvSpPr>
        <p:spPr>
          <a:xfrm>
            <a:off x="2861850" y="8570891"/>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7" name="Google Shape;727;p42"/>
          <p:cNvSpPr/>
          <p:nvPr/>
        </p:nvSpPr>
        <p:spPr>
          <a:xfrm>
            <a:off x="2861850" y="9076976"/>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28" name="Google Shape;728;p42"/>
          <p:cNvSpPr/>
          <p:nvPr/>
        </p:nvSpPr>
        <p:spPr>
          <a:xfrm>
            <a:off x="2861850" y="95935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aphicFrame>
        <p:nvGraphicFramePr>
          <p:cNvPr id="729" name="Google Shape;729;p42"/>
          <p:cNvGraphicFramePr/>
          <p:nvPr/>
        </p:nvGraphicFramePr>
        <p:xfrm>
          <a:off x="4805700" y="4735076"/>
          <a:ext cx="3000000" cy="3000000"/>
        </p:xfrm>
        <a:graphic>
          <a:graphicData uri="http://schemas.openxmlformats.org/drawingml/2006/table">
            <a:tbl>
              <a:tblPr>
                <a:noFill/>
                <a:tableStyleId>{F9340A9D-6ACF-48C6-9A8D-C68E05DAD25A}</a:tableStyleId>
              </a:tblPr>
              <a:tblGrid>
                <a:gridCol w="840475"/>
                <a:gridCol w="1226225"/>
              </a:tblGrid>
              <a:tr h="62787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730" name="Google Shape;730;p42"/>
          <p:cNvSpPr/>
          <p:nvPr/>
        </p:nvSpPr>
        <p:spPr>
          <a:xfrm>
            <a:off x="4920900" y="54652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731" name="Google Shape;731;p42"/>
          <p:cNvSpPr/>
          <p:nvPr/>
        </p:nvSpPr>
        <p:spPr>
          <a:xfrm>
            <a:off x="4920900" y="5972056"/>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2" name="Google Shape;732;p42"/>
          <p:cNvSpPr/>
          <p:nvPr/>
        </p:nvSpPr>
        <p:spPr>
          <a:xfrm>
            <a:off x="4920900" y="647815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3" name="Google Shape;733;p42"/>
          <p:cNvSpPr/>
          <p:nvPr/>
        </p:nvSpPr>
        <p:spPr>
          <a:xfrm>
            <a:off x="4920900" y="7003783"/>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4" name="Google Shape;734;p42"/>
          <p:cNvSpPr/>
          <p:nvPr/>
        </p:nvSpPr>
        <p:spPr>
          <a:xfrm>
            <a:off x="4920900" y="7529407"/>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5" name="Google Shape;735;p42"/>
          <p:cNvSpPr/>
          <p:nvPr/>
        </p:nvSpPr>
        <p:spPr>
          <a:xfrm>
            <a:off x="4920900" y="8055032"/>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6" name="Google Shape;736;p42"/>
          <p:cNvSpPr/>
          <p:nvPr/>
        </p:nvSpPr>
        <p:spPr>
          <a:xfrm>
            <a:off x="4920900" y="8570891"/>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7" name="Google Shape;737;p42"/>
          <p:cNvSpPr/>
          <p:nvPr/>
        </p:nvSpPr>
        <p:spPr>
          <a:xfrm>
            <a:off x="4920900" y="9076976"/>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738" name="Google Shape;738;p42"/>
          <p:cNvSpPr/>
          <p:nvPr/>
        </p:nvSpPr>
        <p:spPr>
          <a:xfrm>
            <a:off x="4920900" y="95935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 name="Shape 742"/>
        <p:cNvGrpSpPr/>
        <p:nvPr/>
      </p:nvGrpSpPr>
      <p:grpSpPr>
        <a:xfrm>
          <a:off x="0" y="0"/>
          <a:ext cx="0" cy="0"/>
          <a:chOff x="0" y="0"/>
          <a:chExt cx="0" cy="0"/>
        </a:xfrm>
      </p:grpSpPr>
      <p:grpSp>
        <p:nvGrpSpPr>
          <p:cNvPr id="743" name="Google Shape;743;p43"/>
          <p:cNvGrpSpPr/>
          <p:nvPr/>
        </p:nvGrpSpPr>
        <p:grpSpPr>
          <a:xfrm>
            <a:off x="692350" y="7095225"/>
            <a:ext cx="6179100" cy="2896525"/>
            <a:chOff x="692350" y="7095225"/>
            <a:chExt cx="6179100" cy="2896525"/>
          </a:xfrm>
        </p:grpSpPr>
        <p:cxnSp>
          <p:nvCxnSpPr>
            <p:cNvPr id="744" name="Google Shape;744;p43"/>
            <p:cNvCxnSpPr/>
            <p:nvPr/>
          </p:nvCxnSpPr>
          <p:spPr>
            <a:xfrm>
              <a:off x="692350" y="7095225"/>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45" name="Google Shape;745;p43"/>
            <p:cNvCxnSpPr/>
            <p:nvPr/>
          </p:nvCxnSpPr>
          <p:spPr>
            <a:xfrm>
              <a:off x="692350" y="7363268"/>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46" name="Google Shape;746;p43"/>
            <p:cNvCxnSpPr/>
            <p:nvPr/>
          </p:nvCxnSpPr>
          <p:spPr>
            <a:xfrm>
              <a:off x="692350" y="7631312"/>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47" name="Google Shape;747;p43"/>
            <p:cNvCxnSpPr/>
            <p:nvPr/>
          </p:nvCxnSpPr>
          <p:spPr>
            <a:xfrm>
              <a:off x="692350" y="7899355"/>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48" name="Google Shape;748;p43"/>
            <p:cNvCxnSpPr/>
            <p:nvPr/>
          </p:nvCxnSpPr>
          <p:spPr>
            <a:xfrm>
              <a:off x="692350" y="8161219"/>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49" name="Google Shape;749;p43"/>
            <p:cNvCxnSpPr/>
            <p:nvPr/>
          </p:nvCxnSpPr>
          <p:spPr>
            <a:xfrm>
              <a:off x="692350" y="8422450"/>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0" name="Google Shape;750;p43"/>
            <p:cNvCxnSpPr/>
            <p:nvPr/>
          </p:nvCxnSpPr>
          <p:spPr>
            <a:xfrm>
              <a:off x="692350" y="8684319"/>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1" name="Google Shape;751;p43"/>
            <p:cNvCxnSpPr/>
            <p:nvPr/>
          </p:nvCxnSpPr>
          <p:spPr>
            <a:xfrm>
              <a:off x="692350" y="8945550"/>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2" name="Google Shape;752;p43"/>
            <p:cNvCxnSpPr/>
            <p:nvPr/>
          </p:nvCxnSpPr>
          <p:spPr>
            <a:xfrm>
              <a:off x="692350" y="9207419"/>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3" name="Google Shape;753;p43"/>
            <p:cNvCxnSpPr/>
            <p:nvPr/>
          </p:nvCxnSpPr>
          <p:spPr>
            <a:xfrm>
              <a:off x="692350" y="9468650"/>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4" name="Google Shape;754;p43"/>
            <p:cNvCxnSpPr/>
            <p:nvPr/>
          </p:nvCxnSpPr>
          <p:spPr>
            <a:xfrm>
              <a:off x="692350" y="9468655"/>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5" name="Google Shape;755;p43"/>
            <p:cNvCxnSpPr/>
            <p:nvPr/>
          </p:nvCxnSpPr>
          <p:spPr>
            <a:xfrm>
              <a:off x="692350" y="9730519"/>
              <a:ext cx="6179100" cy="0"/>
            </a:xfrm>
            <a:prstGeom prst="straightConnector1">
              <a:avLst/>
            </a:prstGeom>
            <a:noFill/>
            <a:ln cap="flat" cmpd="sng" w="19050">
              <a:solidFill>
                <a:schemeClr val="dk2"/>
              </a:solidFill>
              <a:prstDash val="dot"/>
              <a:round/>
              <a:headEnd len="med" w="med" type="none"/>
              <a:tailEnd len="med" w="med" type="none"/>
            </a:ln>
          </p:spPr>
        </p:cxnSp>
        <p:cxnSp>
          <p:nvCxnSpPr>
            <p:cNvPr id="756" name="Google Shape;756;p43"/>
            <p:cNvCxnSpPr/>
            <p:nvPr/>
          </p:nvCxnSpPr>
          <p:spPr>
            <a:xfrm>
              <a:off x="692350" y="9991750"/>
              <a:ext cx="6179100" cy="0"/>
            </a:xfrm>
            <a:prstGeom prst="straightConnector1">
              <a:avLst/>
            </a:prstGeom>
            <a:noFill/>
            <a:ln cap="flat" cmpd="sng" w="19050">
              <a:solidFill>
                <a:schemeClr val="dk2"/>
              </a:solidFill>
              <a:prstDash val="dot"/>
              <a:round/>
              <a:headEnd len="med" w="med" type="none"/>
              <a:tailEnd len="med" w="med" type="none"/>
            </a:ln>
          </p:spPr>
        </p:cxnSp>
      </p:grpSp>
      <p:sp>
        <p:nvSpPr>
          <p:cNvPr id="757" name="Google Shape;757;p43"/>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758" name="Google Shape;758;p43"/>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pic>
        <p:nvPicPr>
          <p:cNvPr id="759" name="Google Shape;759;p43"/>
          <p:cNvPicPr preferRelativeResize="0"/>
          <p:nvPr/>
        </p:nvPicPr>
        <p:blipFill rotWithShape="1">
          <a:blip r:embed="rId4">
            <a:alphaModFix/>
          </a:blip>
          <a:srcRect b="20543" l="23805" r="27401" t="11631"/>
          <a:stretch/>
        </p:blipFill>
        <p:spPr>
          <a:xfrm>
            <a:off x="688725" y="2713850"/>
            <a:ext cx="3014927" cy="2793425"/>
          </a:xfrm>
          <a:prstGeom prst="rect">
            <a:avLst/>
          </a:prstGeom>
          <a:noFill/>
          <a:ln>
            <a:noFill/>
          </a:ln>
        </p:spPr>
      </p:pic>
      <p:grpSp>
        <p:nvGrpSpPr>
          <p:cNvPr id="760" name="Google Shape;760;p43"/>
          <p:cNvGrpSpPr/>
          <p:nvPr/>
        </p:nvGrpSpPr>
        <p:grpSpPr>
          <a:xfrm>
            <a:off x="688725" y="2233675"/>
            <a:ext cx="3015000" cy="632608"/>
            <a:chOff x="688725" y="2233675"/>
            <a:chExt cx="3015000" cy="632608"/>
          </a:xfrm>
        </p:grpSpPr>
        <p:sp>
          <p:nvSpPr>
            <p:cNvPr id="761" name="Google Shape;761;p43"/>
            <p:cNvSpPr/>
            <p:nvPr/>
          </p:nvSpPr>
          <p:spPr>
            <a:xfrm rot="342">
              <a:off x="688725" y="2233825"/>
              <a:ext cx="3015000" cy="632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 name="Google Shape;762;p43"/>
            <p:cNvGrpSpPr/>
            <p:nvPr/>
          </p:nvGrpSpPr>
          <p:grpSpPr>
            <a:xfrm>
              <a:off x="693253" y="2233859"/>
              <a:ext cx="2918683" cy="632424"/>
              <a:chOff x="868639" y="9438775"/>
              <a:chExt cx="2766000" cy="498600"/>
            </a:xfrm>
          </p:grpSpPr>
          <p:cxnSp>
            <p:nvCxnSpPr>
              <p:cNvPr id="763" name="Google Shape;763;p43"/>
              <p:cNvCxnSpPr>
                <a:endCxn id="764" idx="1"/>
              </p:cNvCxnSpPr>
              <p:nvPr/>
            </p:nvCxnSpPr>
            <p:spPr>
              <a:xfrm>
                <a:off x="868639" y="9688075"/>
                <a:ext cx="2766000" cy="0"/>
              </a:xfrm>
              <a:prstGeom prst="straightConnector1">
                <a:avLst/>
              </a:prstGeom>
              <a:noFill/>
              <a:ln cap="flat" cmpd="sng" w="114300">
                <a:solidFill>
                  <a:schemeClr val="lt1"/>
                </a:solidFill>
                <a:prstDash val="solid"/>
                <a:round/>
                <a:headEnd len="med" w="med" type="none"/>
                <a:tailEnd len="med" w="med" type="none"/>
              </a:ln>
            </p:spPr>
          </p:cxnSp>
          <p:sp>
            <p:nvSpPr>
              <p:cNvPr id="764" name="Google Shape;764;p43"/>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65" name="Google Shape;765;p43"/>
          <p:cNvGraphicFramePr/>
          <p:nvPr/>
        </p:nvGraphicFramePr>
        <p:xfrm>
          <a:off x="3870775" y="2233201"/>
          <a:ext cx="3000000" cy="3000000"/>
        </p:xfrm>
        <a:graphic>
          <a:graphicData uri="http://schemas.openxmlformats.org/drawingml/2006/table">
            <a:tbl>
              <a:tblPr>
                <a:noFill/>
                <a:tableStyleId>{F9340A9D-6ACF-48C6-9A8D-C68E05DAD25A}</a:tableStyleId>
              </a:tblPr>
              <a:tblGrid>
                <a:gridCol w="712250"/>
                <a:gridCol w="2288475"/>
              </a:tblGrid>
              <a:tr h="6330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pSp>
        <p:nvGrpSpPr>
          <p:cNvPr id="766" name="Google Shape;766;p43"/>
          <p:cNvGrpSpPr/>
          <p:nvPr/>
        </p:nvGrpSpPr>
        <p:grpSpPr>
          <a:xfrm>
            <a:off x="688725" y="5350794"/>
            <a:ext cx="3015000" cy="632608"/>
            <a:chOff x="688725" y="5350794"/>
            <a:chExt cx="3015000" cy="632608"/>
          </a:xfrm>
        </p:grpSpPr>
        <p:sp>
          <p:nvSpPr>
            <p:cNvPr id="767" name="Google Shape;767;p43"/>
            <p:cNvSpPr/>
            <p:nvPr/>
          </p:nvSpPr>
          <p:spPr>
            <a:xfrm flipH="1" rot="-342">
              <a:off x="688725" y="5350944"/>
              <a:ext cx="3015000" cy="632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 name="Google Shape;768;p43"/>
            <p:cNvGrpSpPr/>
            <p:nvPr/>
          </p:nvGrpSpPr>
          <p:grpSpPr>
            <a:xfrm flipH="1">
              <a:off x="780514" y="5350978"/>
              <a:ext cx="2918683" cy="632424"/>
              <a:chOff x="868639" y="9438775"/>
              <a:chExt cx="2766000" cy="498600"/>
            </a:xfrm>
          </p:grpSpPr>
          <p:cxnSp>
            <p:nvCxnSpPr>
              <p:cNvPr id="769" name="Google Shape;769;p43"/>
              <p:cNvCxnSpPr>
                <a:endCxn id="770" idx="1"/>
              </p:cNvCxnSpPr>
              <p:nvPr/>
            </p:nvCxnSpPr>
            <p:spPr>
              <a:xfrm>
                <a:off x="868639" y="9688075"/>
                <a:ext cx="2766000" cy="0"/>
              </a:xfrm>
              <a:prstGeom prst="straightConnector1">
                <a:avLst/>
              </a:prstGeom>
              <a:noFill/>
              <a:ln cap="flat" cmpd="sng" w="114300">
                <a:solidFill>
                  <a:schemeClr val="lt1"/>
                </a:solidFill>
                <a:prstDash val="solid"/>
                <a:round/>
                <a:headEnd len="med" w="med" type="none"/>
                <a:tailEnd len="med" w="med" type="none"/>
              </a:ln>
            </p:spPr>
          </p:cxnSp>
          <p:sp>
            <p:nvSpPr>
              <p:cNvPr id="770" name="Google Shape;770;p43"/>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1" name="Google Shape;771;p43"/>
          <p:cNvGraphicFramePr/>
          <p:nvPr/>
        </p:nvGraphicFramePr>
        <p:xfrm>
          <a:off x="688500" y="6142193"/>
          <a:ext cx="3000000" cy="3000000"/>
        </p:xfrm>
        <a:graphic>
          <a:graphicData uri="http://schemas.openxmlformats.org/drawingml/2006/table">
            <a:tbl>
              <a:tblPr>
                <a:noFill/>
                <a:tableStyleId>{F9340A9D-6ACF-48C6-9A8D-C68E05DAD25A}</a:tableStyleId>
              </a:tblPr>
              <a:tblGrid>
                <a:gridCol w="6183900"/>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323550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 name="Shape 775"/>
        <p:cNvGrpSpPr/>
        <p:nvPr/>
      </p:nvGrpSpPr>
      <p:grpSpPr>
        <a:xfrm>
          <a:off x="0" y="0"/>
          <a:ext cx="0" cy="0"/>
          <a:chOff x="0" y="0"/>
          <a:chExt cx="0" cy="0"/>
        </a:xfrm>
      </p:grpSpPr>
      <p:grpSp>
        <p:nvGrpSpPr>
          <p:cNvPr id="776" name="Google Shape;776;p44"/>
          <p:cNvGrpSpPr/>
          <p:nvPr/>
        </p:nvGrpSpPr>
        <p:grpSpPr>
          <a:xfrm>
            <a:off x="683490" y="4037487"/>
            <a:ext cx="3017097" cy="2466758"/>
            <a:chOff x="4867305" y="5624100"/>
            <a:chExt cx="1928720" cy="2466758"/>
          </a:xfrm>
        </p:grpSpPr>
        <p:grpSp>
          <p:nvGrpSpPr>
            <p:cNvPr id="777" name="Google Shape;777;p44"/>
            <p:cNvGrpSpPr/>
            <p:nvPr/>
          </p:nvGrpSpPr>
          <p:grpSpPr>
            <a:xfrm>
              <a:off x="4867305" y="5624100"/>
              <a:ext cx="1928720" cy="1379700"/>
              <a:chOff x="4867305" y="5624100"/>
              <a:chExt cx="1928720" cy="1379700"/>
            </a:xfrm>
          </p:grpSpPr>
          <p:grpSp>
            <p:nvGrpSpPr>
              <p:cNvPr id="778" name="Google Shape;778;p44"/>
              <p:cNvGrpSpPr/>
              <p:nvPr/>
            </p:nvGrpSpPr>
            <p:grpSpPr>
              <a:xfrm>
                <a:off x="4867305" y="5624100"/>
                <a:ext cx="1928495" cy="804150"/>
                <a:chOff x="683500" y="3241779"/>
                <a:chExt cx="6151500" cy="804150"/>
              </a:xfrm>
            </p:grpSpPr>
            <p:cxnSp>
              <p:nvCxnSpPr>
                <p:cNvPr id="779" name="Google Shape;779;p44"/>
                <p:cNvCxnSpPr/>
                <p:nvPr/>
              </p:nvCxnSpPr>
              <p:spPr>
                <a:xfrm>
                  <a:off x="683500" y="324177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80" name="Google Shape;780;p44"/>
                <p:cNvCxnSpPr/>
                <p:nvPr/>
              </p:nvCxnSpPr>
              <p:spPr>
                <a:xfrm>
                  <a:off x="683500" y="350982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81" name="Google Shape;781;p44"/>
                <p:cNvCxnSpPr/>
                <p:nvPr/>
              </p:nvCxnSpPr>
              <p:spPr>
                <a:xfrm>
                  <a:off x="683500" y="377787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82" name="Google Shape;782;p44"/>
                <p:cNvCxnSpPr/>
                <p:nvPr/>
              </p:nvCxnSpPr>
              <p:spPr>
                <a:xfrm>
                  <a:off x="683500" y="4045929"/>
                  <a:ext cx="6151500" cy="0"/>
                </a:xfrm>
                <a:prstGeom prst="straightConnector1">
                  <a:avLst/>
                </a:prstGeom>
                <a:noFill/>
                <a:ln cap="flat" cmpd="sng" w="19050">
                  <a:solidFill>
                    <a:schemeClr val="dk2"/>
                  </a:solidFill>
                  <a:prstDash val="dot"/>
                  <a:round/>
                  <a:headEnd len="med" w="med" type="none"/>
                  <a:tailEnd len="med" w="med" type="none"/>
                </a:ln>
              </p:spPr>
            </p:cxnSp>
          </p:grpSp>
          <p:cxnSp>
            <p:nvCxnSpPr>
              <p:cNvPr id="783" name="Google Shape;783;p44"/>
              <p:cNvCxnSpPr/>
              <p:nvPr/>
            </p:nvCxnSpPr>
            <p:spPr>
              <a:xfrm>
                <a:off x="4867325" y="6711158"/>
                <a:ext cx="1928700" cy="0"/>
              </a:xfrm>
              <a:prstGeom prst="straightConnector1">
                <a:avLst/>
              </a:prstGeom>
              <a:noFill/>
              <a:ln cap="flat" cmpd="sng" w="19050">
                <a:solidFill>
                  <a:schemeClr val="dk2"/>
                </a:solidFill>
                <a:prstDash val="dot"/>
                <a:round/>
                <a:headEnd len="med" w="med" type="none"/>
                <a:tailEnd len="med" w="med" type="none"/>
              </a:ln>
            </p:spPr>
          </p:cxnSp>
          <p:cxnSp>
            <p:nvCxnSpPr>
              <p:cNvPr id="784" name="Google Shape;784;p44"/>
              <p:cNvCxnSpPr/>
              <p:nvPr/>
            </p:nvCxnSpPr>
            <p:spPr>
              <a:xfrm>
                <a:off x="4867325" y="7003800"/>
                <a:ext cx="1928700" cy="0"/>
              </a:xfrm>
              <a:prstGeom prst="straightConnector1">
                <a:avLst/>
              </a:prstGeom>
              <a:noFill/>
              <a:ln cap="flat" cmpd="sng" w="19050">
                <a:solidFill>
                  <a:schemeClr val="dk2"/>
                </a:solidFill>
                <a:prstDash val="dot"/>
                <a:round/>
                <a:headEnd len="med" w="med" type="none"/>
                <a:tailEnd len="med" w="med" type="none"/>
              </a:ln>
            </p:spPr>
          </p:cxnSp>
        </p:grpSp>
        <p:grpSp>
          <p:nvGrpSpPr>
            <p:cNvPr id="785" name="Google Shape;785;p44"/>
            <p:cNvGrpSpPr/>
            <p:nvPr/>
          </p:nvGrpSpPr>
          <p:grpSpPr>
            <a:xfrm>
              <a:off x="4867305" y="7271850"/>
              <a:ext cx="1928720" cy="819008"/>
              <a:chOff x="4867305" y="5892150"/>
              <a:chExt cx="1928720" cy="819008"/>
            </a:xfrm>
          </p:grpSpPr>
          <p:grpSp>
            <p:nvGrpSpPr>
              <p:cNvPr id="786" name="Google Shape;786;p44"/>
              <p:cNvGrpSpPr/>
              <p:nvPr/>
            </p:nvGrpSpPr>
            <p:grpSpPr>
              <a:xfrm>
                <a:off x="4867305" y="5892150"/>
                <a:ext cx="1928495" cy="536100"/>
                <a:chOff x="683500" y="3509829"/>
                <a:chExt cx="6151500" cy="536100"/>
              </a:xfrm>
            </p:grpSpPr>
            <p:cxnSp>
              <p:nvCxnSpPr>
                <p:cNvPr id="787" name="Google Shape;787;p44"/>
                <p:cNvCxnSpPr/>
                <p:nvPr/>
              </p:nvCxnSpPr>
              <p:spPr>
                <a:xfrm>
                  <a:off x="683500" y="350982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88" name="Google Shape;788;p44"/>
                <p:cNvCxnSpPr/>
                <p:nvPr/>
              </p:nvCxnSpPr>
              <p:spPr>
                <a:xfrm>
                  <a:off x="683500" y="377787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89" name="Google Shape;789;p44"/>
                <p:cNvCxnSpPr/>
                <p:nvPr/>
              </p:nvCxnSpPr>
              <p:spPr>
                <a:xfrm>
                  <a:off x="683500" y="4045929"/>
                  <a:ext cx="6151500" cy="0"/>
                </a:xfrm>
                <a:prstGeom prst="straightConnector1">
                  <a:avLst/>
                </a:prstGeom>
                <a:noFill/>
                <a:ln cap="flat" cmpd="sng" w="19050">
                  <a:solidFill>
                    <a:schemeClr val="dk2"/>
                  </a:solidFill>
                  <a:prstDash val="dot"/>
                  <a:round/>
                  <a:headEnd len="med" w="med" type="none"/>
                  <a:tailEnd len="med" w="med" type="none"/>
                </a:ln>
              </p:spPr>
            </p:cxnSp>
          </p:grpSp>
          <p:cxnSp>
            <p:nvCxnSpPr>
              <p:cNvPr id="790" name="Google Shape;790;p44"/>
              <p:cNvCxnSpPr/>
              <p:nvPr/>
            </p:nvCxnSpPr>
            <p:spPr>
              <a:xfrm>
                <a:off x="4867325" y="6711158"/>
                <a:ext cx="1928700" cy="0"/>
              </a:xfrm>
              <a:prstGeom prst="straightConnector1">
                <a:avLst/>
              </a:prstGeom>
              <a:noFill/>
              <a:ln cap="flat" cmpd="sng" w="19050">
                <a:solidFill>
                  <a:schemeClr val="dk2"/>
                </a:solidFill>
                <a:prstDash val="dot"/>
                <a:round/>
                <a:headEnd len="med" w="med" type="none"/>
                <a:tailEnd len="med" w="med" type="none"/>
              </a:ln>
            </p:spPr>
          </p:cxnSp>
        </p:grpSp>
      </p:grpSp>
      <p:grpSp>
        <p:nvGrpSpPr>
          <p:cNvPr id="791" name="Google Shape;791;p44"/>
          <p:cNvGrpSpPr/>
          <p:nvPr/>
        </p:nvGrpSpPr>
        <p:grpSpPr>
          <a:xfrm>
            <a:off x="3861904" y="4037487"/>
            <a:ext cx="3017097" cy="2466758"/>
            <a:chOff x="4867305" y="5624100"/>
            <a:chExt cx="1928720" cy="2466758"/>
          </a:xfrm>
        </p:grpSpPr>
        <p:grpSp>
          <p:nvGrpSpPr>
            <p:cNvPr id="792" name="Google Shape;792;p44"/>
            <p:cNvGrpSpPr/>
            <p:nvPr/>
          </p:nvGrpSpPr>
          <p:grpSpPr>
            <a:xfrm>
              <a:off x="4867305" y="5624100"/>
              <a:ext cx="1928720" cy="1379700"/>
              <a:chOff x="4867305" y="5624100"/>
              <a:chExt cx="1928720" cy="1379700"/>
            </a:xfrm>
          </p:grpSpPr>
          <p:grpSp>
            <p:nvGrpSpPr>
              <p:cNvPr id="793" name="Google Shape;793;p44"/>
              <p:cNvGrpSpPr/>
              <p:nvPr/>
            </p:nvGrpSpPr>
            <p:grpSpPr>
              <a:xfrm>
                <a:off x="4867305" y="5624100"/>
                <a:ext cx="1928495" cy="804150"/>
                <a:chOff x="683500" y="3241779"/>
                <a:chExt cx="6151500" cy="804150"/>
              </a:xfrm>
            </p:grpSpPr>
            <p:cxnSp>
              <p:nvCxnSpPr>
                <p:cNvPr id="794" name="Google Shape;794;p44"/>
                <p:cNvCxnSpPr/>
                <p:nvPr/>
              </p:nvCxnSpPr>
              <p:spPr>
                <a:xfrm>
                  <a:off x="683500" y="324177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95" name="Google Shape;795;p44"/>
                <p:cNvCxnSpPr/>
                <p:nvPr/>
              </p:nvCxnSpPr>
              <p:spPr>
                <a:xfrm>
                  <a:off x="683500" y="350982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96" name="Google Shape;796;p44"/>
                <p:cNvCxnSpPr/>
                <p:nvPr/>
              </p:nvCxnSpPr>
              <p:spPr>
                <a:xfrm>
                  <a:off x="683500" y="377787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797" name="Google Shape;797;p44"/>
                <p:cNvCxnSpPr/>
                <p:nvPr/>
              </p:nvCxnSpPr>
              <p:spPr>
                <a:xfrm>
                  <a:off x="683500" y="4045929"/>
                  <a:ext cx="6151500" cy="0"/>
                </a:xfrm>
                <a:prstGeom prst="straightConnector1">
                  <a:avLst/>
                </a:prstGeom>
                <a:noFill/>
                <a:ln cap="flat" cmpd="sng" w="19050">
                  <a:solidFill>
                    <a:schemeClr val="dk2"/>
                  </a:solidFill>
                  <a:prstDash val="dot"/>
                  <a:round/>
                  <a:headEnd len="med" w="med" type="none"/>
                  <a:tailEnd len="med" w="med" type="none"/>
                </a:ln>
              </p:spPr>
            </p:cxnSp>
          </p:grpSp>
          <p:cxnSp>
            <p:nvCxnSpPr>
              <p:cNvPr id="798" name="Google Shape;798;p44"/>
              <p:cNvCxnSpPr/>
              <p:nvPr/>
            </p:nvCxnSpPr>
            <p:spPr>
              <a:xfrm>
                <a:off x="4867325" y="6711158"/>
                <a:ext cx="1928700" cy="0"/>
              </a:xfrm>
              <a:prstGeom prst="straightConnector1">
                <a:avLst/>
              </a:prstGeom>
              <a:noFill/>
              <a:ln cap="flat" cmpd="sng" w="19050">
                <a:solidFill>
                  <a:schemeClr val="dk2"/>
                </a:solidFill>
                <a:prstDash val="dot"/>
                <a:round/>
                <a:headEnd len="med" w="med" type="none"/>
                <a:tailEnd len="med" w="med" type="none"/>
              </a:ln>
            </p:spPr>
          </p:cxnSp>
          <p:cxnSp>
            <p:nvCxnSpPr>
              <p:cNvPr id="799" name="Google Shape;799;p44"/>
              <p:cNvCxnSpPr/>
              <p:nvPr/>
            </p:nvCxnSpPr>
            <p:spPr>
              <a:xfrm>
                <a:off x="4867325" y="7003800"/>
                <a:ext cx="1928700" cy="0"/>
              </a:xfrm>
              <a:prstGeom prst="straightConnector1">
                <a:avLst/>
              </a:prstGeom>
              <a:noFill/>
              <a:ln cap="flat" cmpd="sng" w="19050">
                <a:solidFill>
                  <a:schemeClr val="dk2"/>
                </a:solidFill>
                <a:prstDash val="dot"/>
                <a:round/>
                <a:headEnd len="med" w="med" type="none"/>
                <a:tailEnd len="med" w="med" type="none"/>
              </a:ln>
            </p:spPr>
          </p:cxnSp>
        </p:grpSp>
        <p:grpSp>
          <p:nvGrpSpPr>
            <p:cNvPr id="800" name="Google Shape;800;p44"/>
            <p:cNvGrpSpPr/>
            <p:nvPr/>
          </p:nvGrpSpPr>
          <p:grpSpPr>
            <a:xfrm>
              <a:off x="4867305" y="7271850"/>
              <a:ext cx="1928720" cy="819008"/>
              <a:chOff x="4867305" y="5892150"/>
              <a:chExt cx="1928720" cy="819008"/>
            </a:xfrm>
          </p:grpSpPr>
          <p:grpSp>
            <p:nvGrpSpPr>
              <p:cNvPr id="801" name="Google Shape;801;p44"/>
              <p:cNvGrpSpPr/>
              <p:nvPr/>
            </p:nvGrpSpPr>
            <p:grpSpPr>
              <a:xfrm>
                <a:off x="4867305" y="5892150"/>
                <a:ext cx="1928495" cy="536100"/>
                <a:chOff x="683500" y="3509829"/>
                <a:chExt cx="6151500" cy="536100"/>
              </a:xfrm>
            </p:grpSpPr>
            <p:cxnSp>
              <p:nvCxnSpPr>
                <p:cNvPr id="802" name="Google Shape;802;p44"/>
                <p:cNvCxnSpPr/>
                <p:nvPr/>
              </p:nvCxnSpPr>
              <p:spPr>
                <a:xfrm>
                  <a:off x="683500" y="350982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803" name="Google Shape;803;p44"/>
                <p:cNvCxnSpPr/>
                <p:nvPr/>
              </p:nvCxnSpPr>
              <p:spPr>
                <a:xfrm>
                  <a:off x="683500" y="3777879"/>
                  <a:ext cx="6151500" cy="0"/>
                </a:xfrm>
                <a:prstGeom prst="straightConnector1">
                  <a:avLst/>
                </a:prstGeom>
                <a:noFill/>
                <a:ln cap="flat" cmpd="sng" w="19050">
                  <a:solidFill>
                    <a:schemeClr val="dk2"/>
                  </a:solidFill>
                  <a:prstDash val="dot"/>
                  <a:round/>
                  <a:headEnd len="med" w="med" type="none"/>
                  <a:tailEnd len="med" w="med" type="none"/>
                </a:ln>
              </p:spPr>
            </p:cxnSp>
            <p:cxnSp>
              <p:nvCxnSpPr>
                <p:cNvPr id="804" name="Google Shape;804;p44"/>
                <p:cNvCxnSpPr/>
                <p:nvPr/>
              </p:nvCxnSpPr>
              <p:spPr>
                <a:xfrm>
                  <a:off x="683500" y="4045929"/>
                  <a:ext cx="6151500" cy="0"/>
                </a:xfrm>
                <a:prstGeom prst="straightConnector1">
                  <a:avLst/>
                </a:prstGeom>
                <a:noFill/>
                <a:ln cap="flat" cmpd="sng" w="19050">
                  <a:solidFill>
                    <a:schemeClr val="dk2"/>
                  </a:solidFill>
                  <a:prstDash val="dot"/>
                  <a:round/>
                  <a:headEnd len="med" w="med" type="none"/>
                  <a:tailEnd len="med" w="med" type="none"/>
                </a:ln>
              </p:spPr>
            </p:cxnSp>
          </p:grpSp>
          <p:cxnSp>
            <p:nvCxnSpPr>
              <p:cNvPr id="805" name="Google Shape;805;p44"/>
              <p:cNvCxnSpPr/>
              <p:nvPr/>
            </p:nvCxnSpPr>
            <p:spPr>
              <a:xfrm>
                <a:off x="4867325" y="6711158"/>
                <a:ext cx="1928700" cy="0"/>
              </a:xfrm>
              <a:prstGeom prst="straightConnector1">
                <a:avLst/>
              </a:prstGeom>
              <a:noFill/>
              <a:ln cap="flat" cmpd="sng" w="19050">
                <a:solidFill>
                  <a:schemeClr val="dk2"/>
                </a:solidFill>
                <a:prstDash val="dot"/>
                <a:round/>
                <a:headEnd len="med" w="med" type="none"/>
                <a:tailEnd len="med" w="med" type="none"/>
              </a:ln>
            </p:spPr>
          </p:cxnSp>
        </p:grpSp>
      </p:grpSp>
      <p:sp>
        <p:nvSpPr>
          <p:cNvPr id="806" name="Google Shape;806;p44"/>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807" name="Google Shape;807;p44"/>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808" name="Google Shape;808;p44"/>
          <p:cNvSpPr/>
          <p:nvPr/>
        </p:nvSpPr>
        <p:spPr>
          <a:xfrm>
            <a:off x="683500" y="2226275"/>
            <a:ext cx="3017100" cy="634800"/>
          </a:xfrm>
          <a:prstGeom prst="rect">
            <a:avLst/>
          </a:prstGeom>
          <a:solidFill>
            <a:schemeClr val="dk1"/>
          </a:solidFill>
          <a:ln>
            <a:noFill/>
          </a:ln>
        </p:spPr>
        <p:txBody>
          <a:bodyPr anchorCtr="0" anchor="ctr" bIns="144000" lIns="144000" spcFirstLastPara="1" rIns="144000" wrap="square" tIns="144000">
            <a:noAutofit/>
          </a:bodyPr>
          <a:lstStyle/>
          <a:p>
            <a:pPr indent="0" lvl="0" marL="0" rtl="0" algn="l">
              <a:spcBef>
                <a:spcPts val="0"/>
              </a:spcBef>
              <a:spcAft>
                <a:spcPts val="0"/>
              </a:spcAft>
              <a:buNone/>
            </a:pPr>
            <a:r>
              <a:rPr b="1" lang="en" sz="2200">
                <a:solidFill>
                  <a:schemeClr val="lt1"/>
                </a:solidFill>
                <a:latin typeface="Arvo"/>
                <a:ea typeface="Arvo"/>
                <a:cs typeface="Arvo"/>
                <a:sym typeface="Arvo"/>
              </a:rPr>
              <a:t>STORE: </a:t>
            </a:r>
            <a:endParaRPr>
              <a:solidFill>
                <a:schemeClr val="lt1"/>
              </a:solidFill>
              <a:latin typeface="Arvo"/>
              <a:ea typeface="Arvo"/>
              <a:cs typeface="Arvo"/>
              <a:sym typeface="Arvo"/>
            </a:endParaRPr>
          </a:p>
        </p:txBody>
      </p:sp>
      <p:sp>
        <p:nvSpPr>
          <p:cNvPr id="809" name="Google Shape;809;p44"/>
          <p:cNvSpPr/>
          <p:nvPr/>
        </p:nvSpPr>
        <p:spPr>
          <a:xfrm>
            <a:off x="3861900" y="2226275"/>
            <a:ext cx="3017100" cy="634800"/>
          </a:xfrm>
          <a:prstGeom prst="rect">
            <a:avLst/>
          </a:prstGeom>
          <a:solidFill>
            <a:schemeClr val="dk1"/>
          </a:solidFill>
          <a:ln>
            <a:noFill/>
          </a:ln>
        </p:spPr>
        <p:txBody>
          <a:bodyPr anchorCtr="0" anchor="ctr" bIns="144000" lIns="144000" spcFirstLastPara="1" rIns="144000" wrap="square" tIns="144000">
            <a:noAutofit/>
          </a:bodyPr>
          <a:lstStyle/>
          <a:p>
            <a:pPr indent="0" lvl="0" marL="0" rtl="0" algn="l">
              <a:spcBef>
                <a:spcPts val="0"/>
              </a:spcBef>
              <a:spcAft>
                <a:spcPts val="0"/>
              </a:spcAft>
              <a:buNone/>
            </a:pPr>
            <a:r>
              <a:rPr b="1" lang="en" sz="2200">
                <a:solidFill>
                  <a:schemeClr val="lt1"/>
                </a:solidFill>
                <a:latin typeface="Arvo"/>
                <a:ea typeface="Arvo"/>
                <a:cs typeface="Arvo"/>
                <a:sym typeface="Arvo"/>
              </a:rPr>
              <a:t>DATE</a:t>
            </a:r>
            <a:r>
              <a:rPr b="1" lang="en" sz="2200">
                <a:solidFill>
                  <a:schemeClr val="lt1"/>
                </a:solidFill>
                <a:latin typeface="Arvo"/>
                <a:ea typeface="Arvo"/>
                <a:cs typeface="Arvo"/>
                <a:sym typeface="Arvo"/>
              </a:rPr>
              <a:t>: </a:t>
            </a:r>
            <a:endParaRPr b="1" sz="2200">
              <a:solidFill>
                <a:schemeClr val="lt1"/>
              </a:solidFill>
              <a:latin typeface="Arvo"/>
              <a:ea typeface="Arvo"/>
              <a:cs typeface="Arvo"/>
              <a:sym typeface="Arvo"/>
            </a:endParaRPr>
          </a:p>
        </p:txBody>
      </p:sp>
      <p:graphicFrame>
        <p:nvGraphicFramePr>
          <p:cNvPr id="810" name="Google Shape;810;p44"/>
          <p:cNvGraphicFramePr/>
          <p:nvPr/>
        </p:nvGraphicFramePr>
        <p:xfrm>
          <a:off x="685675" y="6723026"/>
          <a:ext cx="3000000" cy="3000000"/>
        </p:xfrm>
        <a:graphic>
          <a:graphicData uri="http://schemas.openxmlformats.org/drawingml/2006/table">
            <a:tbl>
              <a:tblPr>
                <a:noFill/>
                <a:tableStyleId>{F9340A9D-6ACF-48C6-9A8D-C68E05DAD25A}</a:tableStyleId>
              </a:tblPr>
              <a:tblGrid>
                <a:gridCol w="830350"/>
                <a:gridCol w="1093475"/>
              </a:tblGrid>
              <a:tr h="63245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aphicFrame>
        <p:nvGraphicFramePr>
          <p:cNvPr id="811" name="Google Shape;811;p44"/>
          <p:cNvGraphicFramePr/>
          <p:nvPr/>
        </p:nvGraphicFramePr>
        <p:xfrm>
          <a:off x="683512" y="3002401"/>
          <a:ext cx="3000000" cy="3000000"/>
        </p:xfrm>
        <a:graphic>
          <a:graphicData uri="http://schemas.openxmlformats.org/drawingml/2006/table">
            <a:tbl>
              <a:tblPr>
                <a:noFill/>
                <a:tableStyleId>{F9340A9D-6ACF-48C6-9A8D-C68E05DAD25A}</a:tableStyleId>
              </a:tblPr>
              <a:tblGrid>
                <a:gridCol w="3017075"/>
              </a:tblGrid>
              <a:tr h="6348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GROCERIES</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r>
              <a:tr h="356025">
                <a:tc rowSpan="5">
                  <a:txBody>
                    <a:bodyPr/>
                    <a:lstStyle/>
                    <a:p>
                      <a:pPr indent="0" lvl="0" marL="0" rtl="0" algn="l">
                        <a:lnSpc>
                          <a:spcPct val="130000"/>
                        </a:lnSpc>
                        <a:spcBef>
                          <a:spcPts val="0"/>
                        </a:spcBef>
                        <a:spcAft>
                          <a:spcPts val="0"/>
                        </a:spcAft>
                        <a:buNone/>
                      </a:pPr>
                      <a:r>
                        <a:rPr lang="en">
                          <a:solidFill>
                            <a:schemeClr val="dk1"/>
                          </a:solidFill>
                          <a:latin typeface="Manrope Medium"/>
                          <a:ea typeface="Manrope Medium"/>
                          <a:cs typeface="Manrope Medium"/>
                          <a:sym typeface="Manrope Medium"/>
                        </a:rPr>
                        <a:t>Write your notes here</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356025">
                <a:tc vMerge="1"/>
              </a:tr>
              <a:tr h="356025">
                <a:tc vMerge="1"/>
              </a:tr>
              <a:tr h="356025">
                <a:tc vMerge="1"/>
              </a:tr>
              <a:tr h="1582425">
                <a:tc vMerge="1"/>
              </a:tr>
            </a:tbl>
          </a:graphicData>
        </a:graphic>
      </p:graphicFrame>
      <p:graphicFrame>
        <p:nvGraphicFramePr>
          <p:cNvPr id="812" name="Google Shape;812;p44"/>
          <p:cNvGraphicFramePr/>
          <p:nvPr/>
        </p:nvGraphicFramePr>
        <p:xfrm>
          <a:off x="3861925" y="3002401"/>
          <a:ext cx="3000000" cy="3000000"/>
        </p:xfrm>
        <a:graphic>
          <a:graphicData uri="http://schemas.openxmlformats.org/drawingml/2006/table">
            <a:tbl>
              <a:tblPr>
                <a:noFill/>
                <a:tableStyleId>{F9340A9D-6ACF-48C6-9A8D-C68E05DAD25A}</a:tableStyleId>
              </a:tblPr>
              <a:tblGrid>
                <a:gridCol w="3017075"/>
              </a:tblGrid>
              <a:tr h="6348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CLOTHES</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r>
              <a:tr h="356025">
                <a:tc rowSpan="5">
                  <a:txBody>
                    <a:bodyPr/>
                    <a:lstStyle/>
                    <a:p>
                      <a:pPr indent="0" lvl="0" marL="0" rtl="0" algn="l">
                        <a:lnSpc>
                          <a:spcPct val="130000"/>
                        </a:lnSpc>
                        <a:spcBef>
                          <a:spcPts val="0"/>
                        </a:spcBef>
                        <a:spcAft>
                          <a:spcPts val="0"/>
                        </a:spcAft>
                        <a:buNone/>
                      </a:pPr>
                      <a:r>
                        <a:rPr lang="en">
                          <a:solidFill>
                            <a:schemeClr val="dk1"/>
                          </a:solidFill>
                          <a:latin typeface="Manrope Medium"/>
                          <a:ea typeface="Manrope Medium"/>
                          <a:cs typeface="Manrope Medium"/>
                          <a:sym typeface="Manrope Medium"/>
                        </a:rPr>
                        <a:t>Write </a:t>
                      </a:r>
                      <a:r>
                        <a:rPr lang="en">
                          <a:solidFill>
                            <a:schemeClr val="dk1"/>
                          </a:solidFill>
                          <a:latin typeface="Manrope Medium"/>
                          <a:ea typeface="Manrope Medium"/>
                          <a:cs typeface="Manrope Medium"/>
                          <a:sym typeface="Manrope Medium"/>
                        </a:rPr>
                        <a:t>your notes here</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356025">
                <a:tc vMerge="1"/>
              </a:tr>
              <a:tr h="356025">
                <a:tc vMerge="1"/>
              </a:tr>
              <a:tr h="356025">
                <a:tc vMerge="1"/>
              </a:tr>
              <a:tr h="1582425">
                <a:tc vMerge="1"/>
              </a:tr>
            </a:tbl>
          </a:graphicData>
        </a:graphic>
      </p:graphicFrame>
      <p:sp>
        <p:nvSpPr>
          <p:cNvPr id="813" name="Google Shape;813;p44"/>
          <p:cNvSpPr/>
          <p:nvPr/>
        </p:nvSpPr>
        <p:spPr>
          <a:xfrm>
            <a:off x="810300" y="74474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814" name="Google Shape;814;p44"/>
          <p:cNvSpPr/>
          <p:nvPr/>
        </p:nvSpPr>
        <p:spPr>
          <a:xfrm>
            <a:off x="810300" y="79487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15" name="Google Shape;815;p44"/>
          <p:cNvSpPr/>
          <p:nvPr/>
        </p:nvSpPr>
        <p:spPr>
          <a:xfrm>
            <a:off x="810300" y="84500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16" name="Google Shape;816;p44"/>
          <p:cNvSpPr/>
          <p:nvPr/>
        </p:nvSpPr>
        <p:spPr>
          <a:xfrm>
            <a:off x="810300" y="89513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17" name="Google Shape;817;p44"/>
          <p:cNvSpPr/>
          <p:nvPr/>
        </p:nvSpPr>
        <p:spPr>
          <a:xfrm>
            <a:off x="810300" y="94526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aphicFrame>
        <p:nvGraphicFramePr>
          <p:cNvPr id="818" name="Google Shape;818;p44"/>
          <p:cNvGraphicFramePr/>
          <p:nvPr/>
        </p:nvGraphicFramePr>
        <p:xfrm>
          <a:off x="2819463" y="6723026"/>
          <a:ext cx="3000000" cy="3000000"/>
        </p:xfrm>
        <a:graphic>
          <a:graphicData uri="http://schemas.openxmlformats.org/drawingml/2006/table">
            <a:tbl>
              <a:tblPr>
                <a:noFill/>
                <a:tableStyleId>{F9340A9D-6ACF-48C6-9A8D-C68E05DAD25A}</a:tableStyleId>
              </a:tblPr>
              <a:tblGrid>
                <a:gridCol w="830350"/>
                <a:gridCol w="1093475"/>
              </a:tblGrid>
              <a:tr h="63245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819" name="Google Shape;819;p44"/>
          <p:cNvSpPr/>
          <p:nvPr/>
        </p:nvSpPr>
        <p:spPr>
          <a:xfrm>
            <a:off x="2944088" y="74474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820" name="Google Shape;820;p44"/>
          <p:cNvSpPr/>
          <p:nvPr/>
        </p:nvSpPr>
        <p:spPr>
          <a:xfrm>
            <a:off x="2944088" y="79487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21" name="Google Shape;821;p44"/>
          <p:cNvSpPr/>
          <p:nvPr/>
        </p:nvSpPr>
        <p:spPr>
          <a:xfrm>
            <a:off x="2944088" y="84500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22" name="Google Shape;822;p44"/>
          <p:cNvSpPr/>
          <p:nvPr/>
        </p:nvSpPr>
        <p:spPr>
          <a:xfrm>
            <a:off x="2944088" y="89513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23" name="Google Shape;823;p44"/>
          <p:cNvSpPr/>
          <p:nvPr/>
        </p:nvSpPr>
        <p:spPr>
          <a:xfrm>
            <a:off x="2944088" y="94526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aphicFrame>
        <p:nvGraphicFramePr>
          <p:cNvPr id="824" name="Google Shape;824;p44"/>
          <p:cNvGraphicFramePr/>
          <p:nvPr/>
        </p:nvGraphicFramePr>
        <p:xfrm>
          <a:off x="4953250" y="6723026"/>
          <a:ext cx="3000000" cy="3000000"/>
        </p:xfrm>
        <a:graphic>
          <a:graphicData uri="http://schemas.openxmlformats.org/drawingml/2006/table">
            <a:tbl>
              <a:tblPr>
                <a:noFill/>
                <a:tableStyleId>{F9340A9D-6ACF-48C6-9A8D-C68E05DAD25A}</a:tableStyleId>
              </a:tblPr>
              <a:tblGrid>
                <a:gridCol w="830350"/>
                <a:gridCol w="1093475"/>
              </a:tblGrid>
              <a:tr h="63245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5013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000000">
                        <a:alpha val="5360"/>
                      </a:srgbClr>
                    </a:solidFill>
                  </a:tcPr>
                </a:tc>
              </a:tr>
              <a:tr h="5013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825" name="Google Shape;825;p44"/>
          <p:cNvSpPr/>
          <p:nvPr/>
        </p:nvSpPr>
        <p:spPr>
          <a:xfrm>
            <a:off x="5077875" y="74474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826" name="Google Shape;826;p44"/>
          <p:cNvSpPr/>
          <p:nvPr/>
        </p:nvSpPr>
        <p:spPr>
          <a:xfrm>
            <a:off x="5077875" y="79487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27" name="Google Shape;827;p44"/>
          <p:cNvSpPr/>
          <p:nvPr/>
        </p:nvSpPr>
        <p:spPr>
          <a:xfrm>
            <a:off x="5077875" y="84500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28" name="Google Shape;828;p44"/>
          <p:cNvSpPr/>
          <p:nvPr/>
        </p:nvSpPr>
        <p:spPr>
          <a:xfrm>
            <a:off x="5077875" y="89513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29" name="Google Shape;829;p44"/>
          <p:cNvSpPr/>
          <p:nvPr/>
        </p:nvSpPr>
        <p:spPr>
          <a:xfrm>
            <a:off x="5077875" y="9452625"/>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sp>
        <p:nvSpPr>
          <p:cNvPr id="834" name="Google Shape;834;p45"/>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835" name="Google Shape;835;p45"/>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pic>
        <p:nvPicPr>
          <p:cNvPr id="836" name="Google Shape;836;p45"/>
          <p:cNvPicPr preferRelativeResize="0"/>
          <p:nvPr/>
        </p:nvPicPr>
        <p:blipFill rotWithShape="1">
          <a:blip r:embed="rId4">
            <a:alphaModFix/>
          </a:blip>
          <a:srcRect b="17498" l="9379" r="40000" t="12113"/>
          <a:stretch/>
        </p:blipFill>
        <p:spPr>
          <a:xfrm>
            <a:off x="685675" y="2713850"/>
            <a:ext cx="3015025" cy="2794124"/>
          </a:xfrm>
          <a:prstGeom prst="rect">
            <a:avLst/>
          </a:prstGeom>
          <a:noFill/>
          <a:ln>
            <a:noFill/>
          </a:ln>
        </p:spPr>
      </p:pic>
      <p:grpSp>
        <p:nvGrpSpPr>
          <p:cNvPr id="837" name="Google Shape;837;p45"/>
          <p:cNvGrpSpPr/>
          <p:nvPr/>
        </p:nvGrpSpPr>
        <p:grpSpPr>
          <a:xfrm>
            <a:off x="685700" y="2233050"/>
            <a:ext cx="3015000" cy="619650"/>
            <a:chOff x="685700" y="2233050"/>
            <a:chExt cx="3015000" cy="619650"/>
          </a:xfrm>
        </p:grpSpPr>
        <p:sp>
          <p:nvSpPr>
            <p:cNvPr id="838" name="Google Shape;838;p45"/>
            <p:cNvSpPr/>
            <p:nvPr/>
          </p:nvSpPr>
          <p:spPr>
            <a:xfrm rot="342">
              <a:off x="685700" y="2233350"/>
              <a:ext cx="3015000" cy="61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 name="Google Shape;839;p45"/>
            <p:cNvGrpSpPr/>
            <p:nvPr/>
          </p:nvGrpSpPr>
          <p:grpSpPr>
            <a:xfrm>
              <a:off x="685885" y="2233050"/>
              <a:ext cx="2923115" cy="619492"/>
              <a:chOff x="864439" y="9393749"/>
              <a:chExt cx="2770200" cy="701100"/>
            </a:xfrm>
          </p:grpSpPr>
          <p:cxnSp>
            <p:nvCxnSpPr>
              <p:cNvPr id="840" name="Google Shape;840;p45"/>
              <p:cNvCxnSpPr>
                <a:endCxn id="841" idx="1"/>
              </p:cNvCxnSpPr>
              <p:nvPr/>
            </p:nvCxnSpPr>
            <p:spPr>
              <a:xfrm>
                <a:off x="864439" y="9744299"/>
                <a:ext cx="2770200" cy="0"/>
              </a:xfrm>
              <a:prstGeom prst="straightConnector1">
                <a:avLst/>
              </a:prstGeom>
              <a:noFill/>
              <a:ln cap="flat" cmpd="sng" w="114300">
                <a:solidFill>
                  <a:schemeClr val="lt1"/>
                </a:solidFill>
                <a:prstDash val="solid"/>
                <a:round/>
                <a:headEnd len="med" w="med" type="none"/>
                <a:tailEnd len="med" w="med" type="none"/>
              </a:ln>
            </p:spPr>
          </p:cxnSp>
          <p:sp>
            <p:nvSpPr>
              <p:cNvPr id="841" name="Google Shape;841;p45"/>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842" name="Google Shape;842;p45"/>
          <p:cNvPicPr preferRelativeResize="0"/>
          <p:nvPr/>
        </p:nvPicPr>
        <p:blipFill rotWithShape="1">
          <a:blip r:embed="rId5">
            <a:alphaModFix/>
          </a:blip>
          <a:srcRect b="14516" l="25543" r="23563" t="2626"/>
          <a:stretch/>
        </p:blipFill>
        <p:spPr>
          <a:xfrm>
            <a:off x="3863975" y="6256450"/>
            <a:ext cx="3015025" cy="3274077"/>
          </a:xfrm>
          <a:prstGeom prst="rect">
            <a:avLst/>
          </a:prstGeom>
          <a:noFill/>
          <a:ln>
            <a:noFill/>
          </a:ln>
        </p:spPr>
      </p:pic>
      <p:graphicFrame>
        <p:nvGraphicFramePr>
          <p:cNvPr id="843" name="Google Shape;843;p45"/>
          <p:cNvGraphicFramePr/>
          <p:nvPr/>
        </p:nvGraphicFramePr>
        <p:xfrm>
          <a:off x="685875" y="6256451"/>
          <a:ext cx="3000000" cy="3000000"/>
        </p:xfrm>
        <a:graphic>
          <a:graphicData uri="http://schemas.openxmlformats.org/drawingml/2006/table">
            <a:tbl>
              <a:tblPr>
                <a:noFill/>
                <a:tableStyleId>{F9340A9D-6ACF-48C6-9A8D-C68E05DAD25A}</a:tableStyleId>
              </a:tblPr>
              <a:tblGrid>
                <a:gridCol w="874700"/>
                <a:gridCol w="2140125"/>
              </a:tblGrid>
              <a:tr h="619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SHOPPING LIST</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16450">
                <a:tc>
                  <a:txBody>
                    <a:bodyPr/>
                    <a:lstStyle/>
                    <a:p>
                      <a:pPr indent="0" lvl="0" marL="0" rtl="0" algn="l">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16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rgbClr val="9E9E9E"/>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rgbClr val="9E9E9E"/>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pSp>
        <p:nvGrpSpPr>
          <p:cNvPr id="844" name="Google Shape;844;p45"/>
          <p:cNvGrpSpPr/>
          <p:nvPr/>
        </p:nvGrpSpPr>
        <p:grpSpPr>
          <a:xfrm>
            <a:off x="3866800" y="3177200"/>
            <a:ext cx="3008700" cy="2896525"/>
            <a:chOff x="3866800" y="3177200"/>
            <a:chExt cx="3008700" cy="2896525"/>
          </a:xfrm>
        </p:grpSpPr>
        <p:cxnSp>
          <p:nvCxnSpPr>
            <p:cNvPr id="845" name="Google Shape;845;p45"/>
            <p:cNvCxnSpPr/>
            <p:nvPr/>
          </p:nvCxnSpPr>
          <p:spPr>
            <a:xfrm>
              <a:off x="3866800" y="3177200"/>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46" name="Google Shape;846;p45"/>
            <p:cNvCxnSpPr/>
            <p:nvPr/>
          </p:nvCxnSpPr>
          <p:spPr>
            <a:xfrm>
              <a:off x="3866800" y="3445243"/>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47" name="Google Shape;847;p45"/>
            <p:cNvCxnSpPr/>
            <p:nvPr/>
          </p:nvCxnSpPr>
          <p:spPr>
            <a:xfrm>
              <a:off x="3866800" y="3713287"/>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48" name="Google Shape;848;p45"/>
            <p:cNvCxnSpPr/>
            <p:nvPr/>
          </p:nvCxnSpPr>
          <p:spPr>
            <a:xfrm>
              <a:off x="3866800" y="3981330"/>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49" name="Google Shape;849;p45"/>
            <p:cNvCxnSpPr/>
            <p:nvPr/>
          </p:nvCxnSpPr>
          <p:spPr>
            <a:xfrm>
              <a:off x="3866800" y="4243194"/>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0" name="Google Shape;850;p45"/>
            <p:cNvCxnSpPr/>
            <p:nvPr/>
          </p:nvCxnSpPr>
          <p:spPr>
            <a:xfrm>
              <a:off x="3866800" y="4504425"/>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1" name="Google Shape;851;p45"/>
            <p:cNvCxnSpPr/>
            <p:nvPr/>
          </p:nvCxnSpPr>
          <p:spPr>
            <a:xfrm>
              <a:off x="3866800" y="4766294"/>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2" name="Google Shape;852;p45"/>
            <p:cNvCxnSpPr/>
            <p:nvPr/>
          </p:nvCxnSpPr>
          <p:spPr>
            <a:xfrm>
              <a:off x="3866800" y="5027525"/>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3" name="Google Shape;853;p45"/>
            <p:cNvCxnSpPr/>
            <p:nvPr/>
          </p:nvCxnSpPr>
          <p:spPr>
            <a:xfrm>
              <a:off x="3866800" y="5289394"/>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4" name="Google Shape;854;p45"/>
            <p:cNvCxnSpPr/>
            <p:nvPr/>
          </p:nvCxnSpPr>
          <p:spPr>
            <a:xfrm>
              <a:off x="3866800" y="5550625"/>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5" name="Google Shape;855;p45"/>
            <p:cNvCxnSpPr/>
            <p:nvPr/>
          </p:nvCxnSpPr>
          <p:spPr>
            <a:xfrm>
              <a:off x="3866800" y="5550630"/>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6" name="Google Shape;856;p45"/>
            <p:cNvCxnSpPr/>
            <p:nvPr/>
          </p:nvCxnSpPr>
          <p:spPr>
            <a:xfrm>
              <a:off x="3866800" y="5812494"/>
              <a:ext cx="3008700" cy="0"/>
            </a:xfrm>
            <a:prstGeom prst="straightConnector1">
              <a:avLst/>
            </a:prstGeom>
            <a:noFill/>
            <a:ln cap="flat" cmpd="sng" w="19050">
              <a:solidFill>
                <a:schemeClr val="dk2"/>
              </a:solidFill>
              <a:prstDash val="dot"/>
              <a:round/>
              <a:headEnd len="med" w="med" type="none"/>
              <a:tailEnd len="med" w="med" type="none"/>
            </a:ln>
          </p:spPr>
        </p:cxnSp>
        <p:cxnSp>
          <p:nvCxnSpPr>
            <p:cNvPr id="857" name="Google Shape;857;p45"/>
            <p:cNvCxnSpPr/>
            <p:nvPr/>
          </p:nvCxnSpPr>
          <p:spPr>
            <a:xfrm>
              <a:off x="3866800" y="6073725"/>
              <a:ext cx="30087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858" name="Google Shape;858;p45"/>
          <p:cNvGraphicFramePr/>
          <p:nvPr/>
        </p:nvGraphicFramePr>
        <p:xfrm>
          <a:off x="3862950" y="2224168"/>
          <a:ext cx="3000000" cy="3000000"/>
        </p:xfrm>
        <a:graphic>
          <a:graphicData uri="http://schemas.openxmlformats.org/drawingml/2006/table">
            <a:tbl>
              <a:tblPr>
                <a:noFill/>
                <a:tableStyleId>{F9340A9D-6ACF-48C6-9A8D-C68E05DAD25A}</a:tableStyleId>
              </a:tblPr>
              <a:tblGrid>
                <a:gridCol w="3008550"/>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SHOPPING NOTES</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3235500">
                <a:tc>
                  <a:txBody>
                    <a:bodyPr/>
                    <a:lstStyle/>
                    <a:p>
                      <a:pPr indent="0" lvl="0" marL="0" rtl="0" algn="l">
                        <a:lnSpc>
                          <a:spcPct val="130000"/>
                        </a:lnSpc>
                        <a:spcBef>
                          <a:spcPts val="0"/>
                        </a:spcBef>
                        <a:spcAft>
                          <a:spcPts val="0"/>
                        </a:spcAft>
                        <a:buNone/>
                      </a:pPr>
                      <a:r>
                        <a:rPr lang="en">
                          <a:latin typeface="Manrope Medium"/>
                          <a:ea typeface="Manrope Medium"/>
                          <a:cs typeface="Manrope Medium"/>
                          <a:sym typeface="Manrope Medium"/>
                        </a:rPr>
                        <a:t>Write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859" name="Google Shape;859;p45"/>
          <p:cNvGrpSpPr/>
          <p:nvPr/>
        </p:nvGrpSpPr>
        <p:grpSpPr>
          <a:xfrm>
            <a:off x="685700" y="5452025"/>
            <a:ext cx="3015000" cy="619650"/>
            <a:chOff x="685700" y="5452025"/>
            <a:chExt cx="3015000" cy="619650"/>
          </a:xfrm>
        </p:grpSpPr>
        <p:sp>
          <p:nvSpPr>
            <p:cNvPr id="860" name="Google Shape;860;p45"/>
            <p:cNvSpPr/>
            <p:nvPr/>
          </p:nvSpPr>
          <p:spPr>
            <a:xfrm flipH="1" rot="-342">
              <a:off x="685700" y="5452325"/>
              <a:ext cx="3015000" cy="61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 name="Google Shape;861;p45"/>
            <p:cNvGrpSpPr/>
            <p:nvPr/>
          </p:nvGrpSpPr>
          <p:grpSpPr>
            <a:xfrm flipH="1">
              <a:off x="777400" y="5452025"/>
              <a:ext cx="2923115" cy="619492"/>
              <a:chOff x="864439" y="9393749"/>
              <a:chExt cx="2770200" cy="701100"/>
            </a:xfrm>
          </p:grpSpPr>
          <p:cxnSp>
            <p:nvCxnSpPr>
              <p:cNvPr id="862" name="Google Shape;862;p45"/>
              <p:cNvCxnSpPr>
                <a:endCxn id="863" idx="1"/>
              </p:cNvCxnSpPr>
              <p:nvPr/>
            </p:nvCxnSpPr>
            <p:spPr>
              <a:xfrm>
                <a:off x="864439" y="9744299"/>
                <a:ext cx="2770200" cy="0"/>
              </a:xfrm>
              <a:prstGeom prst="straightConnector1">
                <a:avLst/>
              </a:prstGeom>
              <a:noFill/>
              <a:ln cap="flat" cmpd="sng" w="114300">
                <a:solidFill>
                  <a:schemeClr val="lt1"/>
                </a:solidFill>
                <a:prstDash val="solid"/>
                <a:round/>
                <a:headEnd len="med" w="med" type="none"/>
                <a:tailEnd len="med" w="med" type="none"/>
              </a:ln>
            </p:spPr>
          </p:cxnSp>
          <p:sp>
            <p:nvSpPr>
              <p:cNvPr id="863" name="Google Shape;863;p45"/>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 name="Google Shape;864;p45"/>
          <p:cNvGrpSpPr/>
          <p:nvPr/>
        </p:nvGrpSpPr>
        <p:grpSpPr>
          <a:xfrm>
            <a:off x="3864000" y="9391350"/>
            <a:ext cx="3015000" cy="619650"/>
            <a:chOff x="3864000" y="9391350"/>
            <a:chExt cx="3015000" cy="619650"/>
          </a:xfrm>
        </p:grpSpPr>
        <p:sp>
          <p:nvSpPr>
            <p:cNvPr id="865" name="Google Shape;865;p45"/>
            <p:cNvSpPr/>
            <p:nvPr/>
          </p:nvSpPr>
          <p:spPr>
            <a:xfrm rot="342">
              <a:off x="3864000" y="9391650"/>
              <a:ext cx="3015000" cy="61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 name="Google Shape;866;p45"/>
            <p:cNvGrpSpPr/>
            <p:nvPr/>
          </p:nvGrpSpPr>
          <p:grpSpPr>
            <a:xfrm>
              <a:off x="3864185" y="9391350"/>
              <a:ext cx="2923115" cy="619492"/>
              <a:chOff x="864439" y="9393749"/>
              <a:chExt cx="2770200" cy="701100"/>
            </a:xfrm>
          </p:grpSpPr>
          <p:cxnSp>
            <p:nvCxnSpPr>
              <p:cNvPr id="867" name="Google Shape;867;p45"/>
              <p:cNvCxnSpPr>
                <a:endCxn id="868" idx="1"/>
              </p:cNvCxnSpPr>
              <p:nvPr/>
            </p:nvCxnSpPr>
            <p:spPr>
              <a:xfrm>
                <a:off x="864439" y="9744299"/>
                <a:ext cx="2770200" cy="0"/>
              </a:xfrm>
              <a:prstGeom prst="straightConnector1">
                <a:avLst/>
              </a:prstGeom>
              <a:noFill/>
              <a:ln cap="flat" cmpd="sng" w="114300">
                <a:solidFill>
                  <a:schemeClr val="lt1"/>
                </a:solidFill>
                <a:prstDash val="solid"/>
                <a:round/>
                <a:headEnd len="med" w="med" type="none"/>
                <a:tailEnd len="med" w="med" type="none"/>
              </a:ln>
            </p:spPr>
          </p:cxnSp>
          <p:sp>
            <p:nvSpPr>
              <p:cNvPr id="868" name="Google Shape;868;p45"/>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9" name="Google Shape;869;p45"/>
          <p:cNvSpPr/>
          <p:nvPr/>
        </p:nvSpPr>
        <p:spPr>
          <a:xfrm>
            <a:off x="831175" y="697300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870" name="Google Shape;870;p45"/>
          <p:cNvSpPr/>
          <p:nvPr/>
        </p:nvSpPr>
        <p:spPr>
          <a:xfrm>
            <a:off x="831175" y="74894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71" name="Google Shape;871;p45"/>
          <p:cNvSpPr/>
          <p:nvPr/>
        </p:nvSpPr>
        <p:spPr>
          <a:xfrm>
            <a:off x="831175" y="800590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72" name="Google Shape;872;p45"/>
          <p:cNvSpPr/>
          <p:nvPr/>
        </p:nvSpPr>
        <p:spPr>
          <a:xfrm>
            <a:off x="831175" y="85223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73" name="Google Shape;873;p45"/>
          <p:cNvSpPr/>
          <p:nvPr/>
        </p:nvSpPr>
        <p:spPr>
          <a:xfrm>
            <a:off x="831175" y="903880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874" name="Google Shape;874;p45"/>
          <p:cNvSpPr/>
          <p:nvPr/>
        </p:nvSpPr>
        <p:spPr>
          <a:xfrm>
            <a:off x="831175" y="9555250"/>
            <a:ext cx="583800" cy="3222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 name="Shape 878"/>
        <p:cNvGrpSpPr/>
        <p:nvPr/>
      </p:nvGrpSpPr>
      <p:grpSpPr>
        <a:xfrm>
          <a:off x="0" y="0"/>
          <a:ext cx="0" cy="0"/>
          <a:chOff x="0" y="0"/>
          <a:chExt cx="0" cy="0"/>
        </a:xfrm>
      </p:grpSpPr>
      <p:sp>
        <p:nvSpPr>
          <p:cNvPr id="879" name="Google Shape;879;p46"/>
          <p:cNvSpPr txBox="1"/>
          <p:nvPr>
            <p:ph idx="1" type="subTitle"/>
          </p:nvPr>
        </p:nvSpPr>
        <p:spPr>
          <a:xfrm rot="333">
            <a:off x="682200" y="3535200"/>
            <a:ext cx="6195600" cy="14250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b="1" lang="en" sz="2200">
                <a:latin typeface="Arvo"/>
                <a:ea typeface="Arvo"/>
                <a:cs typeface="Arvo"/>
                <a:sym typeface="Arvo"/>
              </a:rPr>
              <a:t>DO YOU HAVE ANY QUESTIONS?</a:t>
            </a:r>
            <a:endParaRPr b="1" sz="2200">
              <a:latin typeface="Arvo"/>
              <a:ea typeface="Arvo"/>
              <a:cs typeface="Arvo"/>
              <a:sym typeface="Arvo"/>
            </a:endParaRPr>
          </a:p>
          <a:p>
            <a:pPr indent="0" lvl="0" marL="0" rtl="0" algn="l">
              <a:spcBef>
                <a:spcPts val="0"/>
              </a:spcBef>
              <a:spcAft>
                <a:spcPts val="0"/>
              </a:spcAft>
              <a:buNone/>
            </a:pPr>
            <a:r>
              <a:rPr lang="en" sz="1800"/>
              <a:t>youremail@freepik.com </a:t>
            </a:r>
            <a:endParaRPr sz="1800"/>
          </a:p>
          <a:p>
            <a:pPr indent="0" lvl="0" marL="0" rtl="0" algn="l">
              <a:spcBef>
                <a:spcPts val="0"/>
              </a:spcBef>
              <a:spcAft>
                <a:spcPts val="0"/>
              </a:spcAft>
              <a:buNone/>
            </a:pPr>
            <a:r>
              <a:rPr lang="en" sz="1800"/>
              <a:t>+91  620 421 838 </a:t>
            </a:r>
            <a:endParaRPr sz="1800"/>
          </a:p>
          <a:p>
            <a:pPr indent="0" lvl="0" marL="0" rtl="0" algn="l">
              <a:spcBef>
                <a:spcPts val="0"/>
              </a:spcBef>
              <a:spcAft>
                <a:spcPts val="0"/>
              </a:spcAft>
              <a:buNone/>
            </a:pPr>
            <a:r>
              <a:rPr lang="en" sz="1800"/>
              <a:t>yourwebsite.com</a:t>
            </a:r>
            <a:endParaRPr/>
          </a:p>
        </p:txBody>
      </p:sp>
      <p:sp>
        <p:nvSpPr>
          <p:cNvPr id="880" name="Google Shape;880;p46"/>
          <p:cNvSpPr txBox="1"/>
          <p:nvPr>
            <p:ph type="ctrTitle"/>
          </p:nvPr>
        </p:nvSpPr>
        <p:spPr>
          <a:xfrm rot="-166">
            <a:off x="682200" y="681150"/>
            <a:ext cx="6195600" cy="2853600"/>
          </a:xfrm>
          <a:prstGeom prst="rect">
            <a:avLst/>
          </a:prstGeom>
        </p:spPr>
        <p:txBody>
          <a:bodyPr anchorCtr="0" anchor="t" bIns="144000" lIns="144000" spcFirstLastPara="1" rIns="144000" wrap="square" tIns="216000">
            <a:noAutofit/>
          </a:bodyPr>
          <a:lstStyle/>
          <a:p>
            <a:pPr indent="0" lvl="0" marL="0" rtl="0" algn="l">
              <a:spcBef>
                <a:spcPts val="0"/>
              </a:spcBef>
              <a:spcAft>
                <a:spcPts val="0"/>
              </a:spcAft>
              <a:buNone/>
            </a:pPr>
            <a:r>
              <a:rPr lang="en"/>
              <a:t>ENJOY YOUR PURCHASE!</a:t>
            </a:r>
            <a:endParaRPr/>
          </a:p>
        </p:txBody>
      </p:sp>
      <p:sp>
        <p:nvSpPr>
          <p:cNvPr id="881" name="Google Shape;881;p46"/>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882" name="Google Shape;882;p46"/>
          <p:cNvSpPr/>
          <p:nvPr/>
        </p:nvSpPr>
        <p:spPr>
          <a:xfrm>
            <a:off x="683350" y="5362425"/>
            <a:ext cx="3107700" cy="6153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2951071" y="5571160"/>
            <a:ext cx="283933" cy="197830"/>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1239392" y="5515659"/>
            <a:ext cx="160844" cy="308832"/>
          </a:xfrm>
          <a:custGeom>
            <a:rect b="b" l="l" r="r" t="t"/>
            <a:pathLst>
              <a:path extrusionOk="0" h="13644" w="7106">
                <a:moveTo>
                  <a:pt x="5671" y="2302"/>
                </a:moveTo>
                <a:cubicBezTo>
                  <a:pt x="6071" y="2302"/>
                  <a:pt x="6505" y="2302"/>
                  <a:pt x="6939" y="2302"/>
                </a:cubicBezTo>
                <a:lnTo>
                  <a:pt x="7105" y="2302"/>
                </a:lnTo>
                <a:lnTo>
                  <a:pt x="7105" y="101"/>
                </a:lnTo>
                <a:cubicBezTo>
                  <a:pt x="6872" y="101"/>
                  <a:pt x="6638" y="67"/>
                  <a:pt x="6405" y="34"/>
                </a:cubicBezTo>
                <a:cubicBezTo>
                  <a:pt x="5971" y="34"/>
                  <a:pt x="5538" y="1"/>
                  <a:pt x="5104" y="1"/>
                </a:cubicBezTo>
                <a:cubicBezTo>
                  <a:pt x="4437" y="34"/>
                  <a:pt x="3803" y="201"/>
                  <a:pt x="3269" y="568"/>
                </a:cubicBezTo>
                <a:cubicBezTo>
                  <a:pt x="2635" y="1035"/>
                  <a:pt x="2302" y="1669"/>
                  <a:pt x="2168" y="2402"/>
                </a:cubicBezTo>
                <a:cubicBezTo>
                  <a:pt x="2102" y="2736"/>
                  <a:pt x="2102" y="3036"/>
                  <a:pt x="2102" y="3370"/>
                </a:cubicBezTo>
                <a:cubicBezTo>
                  <a:pt x="2068" y="3837"/>
                  <a:pt x="2068" y="4337"/>
                  <a:pt x="2102" y="4838"/>
                </a:cubicBezTo>
                <a:lnTo>
                  <a:pt x="2102" y="5004"/>
                </a:lnTo>
                <a:lnTo>
                  <a:pt x="0" y="5004"/>
                </a:lnTo>
                <a:lnTo>
                  <a:pt x="0" y="7473"/>
                </a:lnTo>
                <a:lnTo>
                  <a:pt x="2068" y="7473"/>
                </a:lnTo>
                <a:lnTo>
                  <a:pt x="2068" y="13644"/>
                </a:lnTo>
                <a:lnTo>
                  <a:pt x="4637" y="13644"/>
                </a:lnTo>
                <a:lnTo>
                  <a:pt x="4637" y="7473"/>
                </a:lnTo>
                <a:lnTo>
                  <a:pt x="6705" y="7473"/>
                </a:lnTo>
                <a:cubicBezTo>
                  <a:pt x="6805" y="6672"/>
                  <a:pt x="6905" y="5872"/>
                  <a:pt x="7039" y="5004"/>
                </a:cubicBezTo>
                <a:lnTo>
                  <a:pt x="6572" y="5004"/>
                </a:lnTo>
                <a:cubicBezTo>
                  <a:pt x="5971" y="5004"/>
                  <a:pt x="4604" y="5004"/>
                  <a:pt x="4604" y="5004"/>
                </a:cubicBezTo>
                <a:cubicBezTo>
                  <a:pt x="4604" y="5004"/>
                  <a:pt x="4604" y="3803"/>
                  <a:pt x="4637" y="3270"/>
                </a:cubicBezTo>
                <a:cubicBezTo>
                  <a:pt x="4637" y="2569"/>
                  <a:pt x="5071" y="2336"/>
                  <a:pt x="5671" y="23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1786083" y="5546239"/>
            <a:ext cx="300525" cy="247672"/>
          </a:xfrm>
          <a:custGeom>
            <a:rect b="b" l="l" r="r" t="t"/>
            <a:pathLst>
              <a:path extrusionOk="0" h="10942" w="13277">
                <a:moveTo>
                  <a:pt x="4037" y="8574"/>
                </a:moveTo>
                <a:cubicBezTo>
                  <a:pt x="2602" y="8507"/>
                  <a:pt x="1735" y="7473"/>
                  <a:pt x="1502" y="6672"/>
                </a:cubicBezTo>
                <a:cubicBezTo>
                  <a:pt x="1902" y="6739"/>
                  <a:pt x="2269" y="6739"/>
                  <a:pt x="2669" y="6639"/>
                </a:cubicBezTo>
                <a:cubicBezTo>
                  <a:pt x="2669" y="6639"/>
                  <a:pt x="2669" y="6639"/>
                  <a:pt x="2702" y="6606"/>
                </a:cubicBezTo>
                <a:cubicBezTo>
                  <a:pt x="1935" y="6439"/>
                  <a:pt x="1335" y="6038"/>
                  <a:pt x="934" y="5371"/>
                </a:cubicBezTo>
                <a:cubicBezTo>
                  <a:pt x="668" y="4938"/>
                  <a:pt x="534" y="4437"/>
                  <a:pt x="534" y="3904"/>
                </a:cubicBezTo>
                <a:cubicBezTo>
                  <a:pt x="901" y="4104"/>
                  <a:pt x="1301" y="4237"/>
                  <a:pt x="1735" y="4237"/>
                </a:cubicBezTo>
                <a:cubicBezTo>
                  <a:pt x="1168" y="3837"/>
                  <a:pt x="768" y="3270"/>
                  <a:pt x="634" y="2603"/>
                </a:cubicBezTo>
                <a:cubicBezTo>
                  <a:pt x="467" y="1902"/>
                  <a:pt x="568" y="1235"/>
                  <a:pt x="901" y="601"/>
                </a:cubicBezTo>
                <a:cubicBezTo>
                  <a:pt x="2402" y="2336"/>
                  <a:pt x="4270" y="3303"/>
                  <a:pt x="6538" y="3470"/>
                </a:cubicBezTo>
                <a:cubicBezTo>
                  <a:pt x="6538" y="3370"/>
                  <a:pt x="6505" y="3270"/>
                  <a:pt x="6505" y="3170"/>
                </a:cubicBezTo>
                <a:cubicBezTo>
                  <a:pt x="6405" y="2536"/>
                  <a:pt x="6538" y="1936"/>
                  <a:pt x="6905" y="1368"/>
                </a:cubicBezTo>
                <a:cubicBezTo>
                  <a:pt x="7339" y="701"/>
                  <a:pt x="7939" y="268"/>
                  <a:pt x="8740" y="134"/>
                </a:cubicBezTo>
                <a:cubicBezTo>
                  <a:pt x="9674" y="1"/>
                  <a:pt x="10475" y="268"/>
                  <a:pt x="11142" y="901"/>
                </a:cubicBezTo>
                <a:cubicBezTo>
                  <a:pt x="11175" y="935"/>
                  <a:pt x="11208" y="968"/>
                  <a:pt x="11275" y="935"/>
                </a:cubicBezTo>
                <a:cubicBezTo>
                  <a:pt x="11842" y="835"/>
                  <a:pt x="12376" y="635"/>
                  <a:pt x="12876" y="334"/>
                </a:cubicBezTo>
                <a:cubicBezTo>
                  <a:pt x="12876" y="334"/>
                  <a:pt x="12910" y="334"/>
                  <a:pt x="12910" y="334"/>
                </a:cubicBezTo>
                <a:lnTo>
                  <a:pt x="12910" y="334"/>
                </a:lnTo>
                <a:cubicBezTo>
                  <a:pt x="12710" y="968"/>
                  <a:pt x="12309" y="1435"/>
                  <a:pt x="11742" y="1802"/>
                </a:cubicBezTo>
                <a:cubicBezTo>
                  <a:pt x="12276" y="1735"/>
                  <a:pt x="12776" y="1602"/>
                  <a:pt x="13277" y="1402"/>
                </a:cubicBezTo>
                <a:lnTo>
                  <a:pt x="13277" y="1402"/>
                </a:lnTo>
                <a:cubicBezTo>
                  <a:pt x="13177" y="1535"/>
                  <a:pt x="13076" y="1669"/>
                  <a:pt x="12976" y="1802"/>
                </a:cubicBezTo>
                <a:cubicBezTo>
                  <a:pt x="12676" y="2169"/>
                  <a:pt x="12343" y="2503"/>
                  <a:pt x="11976" y="2769"/>
                </a:cubicBezTo>
                <a:cubicBezTo>
                  <a:pt x="11942" y="2769"/>
                  <a:pt x="11942" y="2803"/>
                  <a:pt x="11942" y="2836"/>
                </a:cubicBezTo>
                <a:cubicBezTo>
                  <a:pt x="11942" y="3236"/>
                  <a:pt x="11942" y="3670"/>
                  <a:pt x="11876" y="4070"/>
                </a:cubicBezTo>
                <a:cubicBezTo>
                  <a:pt x="11776" y="4904"/>
                  <a:pt x="11542" y="5705"/>
                  <a:pt x="11175" y="6505"/>
                </a:cubicBezTo>
                <a:cubicBezTo>
                  <a:pt x="10808" y="7273"/>
                  <a:pt x="10308" y="8007"/>
                  <a:pt x="9707" y="8640"/>
                </a:cubicBezTo>
                <a:cubicBezTo>
                  <a:pt x="8673" y="9708"/>
                  <a:pt x="7406" y="10408"/>
                  <a:pt x="5971" y="10742"/>
                </a:cubicBezTo>
                <a:cubicBezTo>
                  <a:pt x="5438" y="10842"/>
                  <a:pt x="4937" y="10909"/>
                  <a:pt x="4437" y="10909"/>
                </a:cubicBezTo>
                <a:cubicBezTo>
                  <a:pt x="2869" y="10942"/>
                  <a:pt x="1401" y="10575"/>
                  <a:pt x="67" y="9741"/>
                </a:cubicBezTo>
                <a:cubicBezTo>
                  <a:pt x="34" y="9741"/>
                  <a:pt x="34" y="9708"/>
                  <a:pt x="0" y="9708"/>
                </a:cubicBezTo>
                <a:cubicBezTo>
                  <a:pt x="968" y="9808"/>
                  <a:pt x="1868" y="9674"/>
                  <a:pt x="2736" y="9307"/>
                </a:cubicBezTo>
                <a:cubicBezTo>
                  <a:pt x="3203" y="9141"/>
                  <a:pt x="3636" y="8874"/>
                  <a:pt x="4037" y="857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 name="Google Shape;886;p46"/>
          <p:cNvGrpSpPr/>
          <p:nvPr/>
        </p:nvGrpSpPr>
        <p:grpSpPr>
          <a:xfrm>
            <a:off x="2377258" y="5531141"/>
            <a:ext cx="283164" cy="277867"/>
            <a:chOff x="5930508" y="2300318"/>
            <a:chExt cx="283164" cy="277867"/>
          </a:xfrm>
        </p:grpSpPr>
        <p:sp>
          <p:nvSpPr>
            <p:cNvPr id="887" name="Google Shape;887;p46"/>
            <p:cNvSpPr/>
            <p:nvPr/>
          </p:nvSpPr>
          <p:spPr>
            <a:xfrm>
              <a:off x="5930508" y="2300318"/>
              <a:ext cx="283164" cy="277867"/>
            </a:xfrm>
            <a:custGeom>
              <a:rect b="b" l="l" r="r" t="t"/>
              <a:pathLst>
                <a:path extrusionOk="0" h="12276" w="12510">
                  <a:moveTo>
                    <a:pt x="9540" y="2135"/>
                  </a:moveTo>
                  <a:cubicBezTo>
                    <a:pt x="9107" y="2135"/>
                    <a:pt x="8773" y="2469"/>
                    <a:pt x="8773" y="2869"/>
                  </a:cubicBezTo>
                  <a:cubicBezTo>
                    <a:pt x="8773" y="3269"/>
                    <a:pt x="9107" y="3603"/>
                    <a:pt x="9540" y="3603"/>
                  </a:cubicBezTo>
                  <a:cubicBezTo>
                    <a:pt x="9941" y="3603"/>
                    <a:pt x="10274" y="3269"/>
                    <a:pt x="10274" y="2869"/>
                  </a:cubicBezTo>
                  <a:cubicBezTo>
                    <a:pt x="10274" y="2469"/>
                    <a:pt x="9941" y="2135"/>
                    <a:pt x="9540" y="2135"/>
                  </a:cubicBezTo>
                  <a:close/>
                  <a:moveTo>
                    <a:pt x="6271" y="4103"/>
                  </a:moveTo>
                  <a:cubicBezTo>
                    <a:pt x="7372" y="4103"/>
                    <a:pt x="8306" y="5037"/>
                    <a:pt x="8273" y="6171"/>
                  </a:cubicBezTo>
                  <a:cubicBezTo>
                    <a:pt x="8273" y="7253"/>
                    <a:pt x="7371" y="8174"/>
                    <a:pt x="6295" y="8174"/>
                  </a:cubicBezTo>
                  <a:cubicBezTo>
                    <a:pt x="6276" y="8174"/>
                    <a:pt x="6257" y="8173"/>
                    <a:pt x="6238" y="8173"/>
                  </a:cubicBezTo>
                  <a:cubicBezTo>
                    <a:pt x="5104" y="8173"/>
                    <a:pt x="4203" y="7239"/>
                    <a:pt x="4203" y="6138"/>
                  </a:cubicBezTo>
                  <a:cubicBezTo>
                    <a:pt x="4203" y="5004"/>
                    <a:pt x="5137" y="4103"/>
                    <a:pt x="6271" y="4103"/>
                  </a:cubicBezTo>
                  <a:close/>
                  <a:moveTo>
                    <a:pt x="6238" y="3002"/>
                  </a:moveTo>
                  <a:cubicBezTo>
                    <a:pt x="4503" y="3002"/>
                    <a:pt x="3102" y="4403"/>
                    <a:pt x="3102" y="6138"/>
                  </a:cubicBezTo>
                  <a:cubicBezTo>
                    <a:pt x="3102" y="7872"/>
                    <a:pt x="4503" y="9307"/>
                    <a:pt x="6238" y="9307"/>
                  </a:cubicBezTo>
                  <a:cubicBezTo>
                    <a:pt x="7972" y="9307"/>
                    <a:pt x="9407" y="7906"/>
                    <a:pt x="9407" y="6138"/>
                  </a:cubicBezTo>
                  <a:cubicBezTo>
                    <a:pt x="9407" y="4403"/>
                    <a:pt x="8006" y="3002"/>
                    <a:pt x="6238" y="3002"/>
                  </a:cubicBezTo>
                  <a:close/>
                  <a:moveTo>
                    <a:pt x="6121" y="1105"/>
                  </a:moveTo>
                  <a:cubicBezTo>
                    <a:pt x="7440" y="1105"/>
                    <a:pt x="8794" y="1146"/>
                    <a:pt x="9340" y="1234"/>
                  </a:cubicBezTo>
                  <a:cubicBezTo>
                    <a:pt x="10408" y="1401"/>
                    <a:pt x="11075" y="2102"/>
                    <a:pt x="11208" y="3169"/>
                  </a:cubicBezTo>
                  <a:cubicBezTo>
                    <a:pt x="11308" y="4203"/>
                    <a:pt x="11342" y="8139"/>
                    <a:pt x="11175" y="9240"/>
                  </a:cubicBezTo>
                  <a:cubicBezTo>
                    <a:pt x="11008" y="10307"/>
                    <a:pt x="10274" y="10975"/>
                    <a:pt x="9207" y="11075"/>
                  </a:cubicBezTo>
                  <a:cubicBezTo>
                    <a:pt x="8730" y="11122"/>
                    <a:pt x="7479" y="11163"/>
                    <a:pt x="6199" y="11163"/>
                  </a:cubicBezTo>
                  <a:cubicBezTo>
                    <a:pt x="4796" y="11163"/>
                    <a:pt x="3357" y="11114"/>
                    <a:pt x="2869" y="10975"/>
                  </a:cubicBezTo>
                  <a:cubicBezTo>
                    <a:pt x="2002" y="10741"/>
                    <a:pt x="1468" y="10141"/>
                    <a:pt x="1334" y="9240"/>
                  </a:cubicBezTo>
                  <a:cubicBezTo>
                    <a:pt x="1201" y="8406"/>
                    <a:pt x="1168" y="4170"/>
                    <a:pt x="1334" y="3036"/>
                  </a:cubicBezTo>
                  <a:cubicBezTo>
                    <a:pt x="1501" y="1968"/>
                    <a:pt x="2202" y="1334"/>
                    <a:pt x="3269" y="1201"/>
                  </a:cubicBezTo>
                  <a:cubicBezTo>
                    <a:pt x="3789" y="1138"/>
                    <a:pt x="4941" y="1105"/>
                    <a:pt x="6121" y="1105"/>
                  </a:cubicBezTo>
                  <a:close/>
                  <a:moveTo>
                    <a:pt x="5917" y="0"/>
                  </a:moveTo>
                  <a:cubicBezTo>
                    <a:pt x="4728" y="0"/>
                    <a:pt x="3569" y="33"/>
                    <a:pt x="2969" y="134"/>
                  </a:cubicBezTo>
                  <a:cubicBezTo>
                    <a:pt x="1601" y="367"/>
                    <a:pt x="667" y="1168"/>
                    <a:pt x="300" y="2535"/>
                  </a:cubicBezTo>
                  <a:cubicBezTo>
                    <a:pt x="0" y="3569"/>
                    <a:pt x="67" y="8406"/>
                    <a:pt x="234" y="9440"/>
                  </a:cubicBezTo>
                  <a:cubicBezTo>
                    <a:pt x="467" y="10841"/>
                    <a:pt x="1301" y="11742"/>
                    <a:pt x="2702" y="12109"/>
                  </a:cubicBezTo>
                  <a:cubicBezTo>
                    <a:pt x="3186" y="12226"/>
                    <a:pt x="4620" y="12276"/>
                    <a:pt x="6067" y="12276"/>
                  </a:cubicBezTo>
                  <a:cubicBezTo>
                    <a:pt x="7514" y="12276"/>
                    <a:pt x="8973" y="12226"/>
                    <a:pt x="9507" y="12142"/>
                  </a:cubicBezTo>
                  <a:cubicBezTo>
                    <a:pt x="10941" y="11909"/>
                    <a:pt x="11842" y="11108"/>
                    <a:pt x="12209" y="9707"/>
                  </a:cubicBezTo>
                  <a:cubicBezTo>
                    <a:pt x="12509" y="8606"/>
                    <a:pt x="12409" y="4036"/>
                    <a:pt x="12309" y="3069"/>
                  </a:cubicBezTo>
                  <a:cubicBezTo>
                    <a:pt x="12209" y="2268"/>
                    <a:pt x="11909" y="1568"/>
                    <a:pt x="11308" y="1001"/>
                  </a:cubicBezTo>
                  <a:cubicBezTo>
                    <a:pt x="10674" y="367"/>
                    <a:pt x="9907" y="100"/>
                    <a:pt x="9040" y="67"/>
                  </a:cubicBezTo>
                  <a:cubicBezTo>
                    <a:pt x="8323" y="33"/>
                    <a:pt x="7105" y="0"/>
                    <a:pt x="5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5930508" y="2300318"/>
              <a:ext cx="283164" cy="277867"/>
            </a:xfrm>
            <a:custGeom>
              <a:rect b="b" l="l" r="r" t="t"/>
              <a:pathLst>
                <a:path extrusionOk="0" h="12276" w="12510">
                  <a:moveTo>
                    <a:pt x="9540" y="2135"/>
                  </a:moveTo>
                  <a:cubicBezTo>
                    <a:pt x="9107" y="2135"/>
                    <a:pt x="8773" y="2469"/>
                    <a:pt x="8773" y="2869"/>
                  </a:cubicBezTo>
                  <a:cubicBezTo>
                    <a:pt x="8773" y="3269"/>
                    <a:pt x="9107" y="3603"/>
                    <a:pt x="9540" y="3603"/>
                  </a:cubicBezTo>
                  <a:cubicBezTo>
                    <a:pt x="9941" y="3603"/>
                    <a:pt x="10274" y="3269"/>
                    <a:pt x="10274" y="2869"/>
                  </a:cubicBezTo>
                  <a:cubicBezTo>
                    <a:pt x="10274" y="2469"/>
                    <a:pt x="9941" y="2135"/>
                    <a:pt x="9540" y="2135"/>
                  </a:cubicBezTo>
                  <a:close/>
                  <a:moveTo>
                    <a:pt x="6271" y="4103"/>
                  </a:moveTo>
                  <a:cubicBezTo>
                    <a:pt x="7372" y="4103"/>
                    <a:pt x="8306" y="5037"/>
                    <a:pt x="8273" y="6171"/>
                  </a:cubicBezTo>
                  <a:cubicBezTo>
                    <a:pt x="8273" y="7253"/>
                    <a:pt x="7371" y="8174"/>
                    <a:pt x="6295" y="8174"/>
                  </a:cubicBezTo>
                  <a:cubicBezTo>
                    <a:pt x="6276" y="8174"/>
                    <a:pt x="6257" y="8173"/>
                    <a:pt x="6238" y="8173"/>
                  </a:cubicBezTo>
                  <a:cubicBezTo>
                    <a:pt x="5104" y="8173"/>
                    <a:pt x="4203" y="7239"/>
                    <a:pt x="4203" y="6138"/>
                  </a:cubicBezTo>
                  <a:cubicBezTo>
                    <a:pt x="4203" y="5004"/>
                    <a:pt x="5137" y="4103"/>
                    <a:pt x="6271" y="4103"/>
                  </a:cubicBezTo>
                  <a:close/>
                  <a:moveTo>
                    <a:pt x="6238" y="3002"/>
                  </a:moveTo>
                  <a:cubicBezTo>
                    <a:pt x="4503" y="3002"/>
                    <a:pt x="3102" y="4403"/>
                    <a:pt x="3102" y="6138"/>
                  </a:cubicBezTo>
                  <a:cubicBezTo>
                    <a:pt x="3102" y="7872"/>
                    <a:pt x="4503" y="9307"/>
                    <a:pt x="6238" y="9307"/>
                  </a:cubicBezTo>
                  <a:cubicBezTo>
                    <a:pt x="7972" y="9307"/>
                    <a:pt x="9407" y="7906"/>
                    <a:pt x="9407" y="6138"/>
                  </a:cubicBezTo>
                  <a:cubicBezTo>
                    <a:pt x="9407" y="4403"/>
                    <a:pt x="8006" y="3002"/>
                    <a:pt x="6238" y="3002"/>
                  </a:cubicBezTo>
                  <a:close/>
                  <a:moveTo>
                    <a:pt x="6121" y="1105"/>
                  </a:moveTo>
                  <a:cubicBezTo>
                    <a:pt x="7440" y="1105"/>
                    <a:pt x="8794" y="1146"/>
                    <a:pt x="9340" y="1234"/>
                  </a:cubicBezTo>
                  <a:cubicBezTo>
                    <a:pt x="10408" y="1401"/>
                    <a:pt x="11075" y="2102"/>
                    <a:pt x="11208" y="3169"/>
                  </a:cubicBezTo>
                  <a:cubicBezTo>
                    <a:pt x="11308" y="4203"/>
                    <a:pt x="11342" y="8139"/>
                    <a:pt x="11175" y="9240"/>
                  </a:cubicBezTo>
                  <a:cubicBezTo>
                    <a:pt x="11008" y="10307"/>
                    <a:pt x="10274" y="10975"/>
                    <a:pt x="9207" y="11075"/>
                  </a:cubicBezTo>
                  <a:cubicBezTo>
                    <a:pt x="8730" y="11122"/>
                    <a:pt x="7479" y="11163"/>
                    <a:pt x="6199" y="11163"/>
                  </a:cubicBezTo>
                  <a:cubicBezTo>
                    <a:pt x="4796" y="11163"/>
                    <a:pt x="3357" y="11114"/>
                    <a:pt x="2869" y="10975"/>
                  </a:cubicBezTo>
                  <a:cubicBezTo>
                    <a:pt x="2002" y="10741"/>
                    <a:pt x="1468" y="10141"/>
                    <a:pt x="1334" y="9240"/>
                  </a:cubicBezTo>
                  <a:cubicBezTo>
                    <a:pt x="1201" y="8406"/>
                    <a:pt x="1168" y="4170"/>
                    <a:pt x="1334" y="3036"/>
                  </a:cubicBezTo>
                  <a:cubicBezTo>
                    <a:pt x="1501" y="1968"/>
                    <a:pt x="2202" y="1334"/>
                    <a:pt x="3269" y="1201"/>
                  </a:cubicBezTo>
                  <a:cubicBezTo>
                    <a:pt x="3789" y="1138"/>
                    <a:pt x="4941" y="1105"/>
                    <a:pt x="6121" y="1105"/>
                  </a:cubicBezTo>
                  <a:close/>
                  <a:moveTo>
                    <a:pt x="5917" y="0"/>
                  </a:moveTo>
                  <a:cubicBezTo>
                    <a:pt x="4728" y="0"/>
                    <a:pt x="3569" y="33"/>
                    <a:pt x="2969" y="134"/>
                  </a:cubicBezTo>
                  <a:cubicBezTo>
                    <a:pt x="1601" y="367"/>
                    <a:pt x="667" y="1168"/>
                    <a:pt x="300" y="2535"/>
                  </a:cubicBezTo>
                  <a:cubicBezTo>
                    <a:pt x="0" y="3569"/>
                    <a:pt x="67" y="8406"/>
                    <a:pt x="234" y="9440"/>
                  </a:cubicBezTo>
                  <a:cubicBezTo>
                    <a:pt x="467" y="10841"/>
                    <a:pt x="1301" y="11742"/>
                    <a:pt x="2702" y="12109"/>
                  </a:cubicBezTo>
                  <a:cubicBezTo>
                    <a:pt x="3186" y="12226"/>
                    <a:pt x="4620" y="12276"/>
                    <a:pt x="6067" y="12276"/>
                  </a:cubicBezTo>
                  <a:cubicBezTo>
                    <a:pt x="7514" y="12276"/>
                    <a:pt x="8973" y="12226"/>
                    <a:pt x="9507" y="12142"/>
                  </a:cubicBezTo>
                  <a:cubicBezTo>
                    <a:pt x="10941" y="11909"/>
                    <a:pt x="11842" y="11108"/>
                    <a:pt x="12209" y="9707"/>
                  </a:cubicBezTo>
                  <a:cubicBezTo>
                    <a:pt x="12509" y="8606"/>
                    <a:pt x="12409" y="4036"/>
                    <a:pt x="12309" y="3069"/>
                  </a:cubicBezTo>
                  <a:cubicBezTo>
                    <a:pt x="12209" y="2268"/>
                    <a:pt x="11909" y="1568"/>
                    <a:pt x="11308" y="1001"/>
                  </a:cubicBezTo>
                  <a:cubicBezTo>
                    <a:pt x="10674" y="367"/>
                    <a:pt x="9907" y="100"/>
                    <a:pt x="9040" y="67"/>
                  </a:cubicBezTo>
                  <a:cubicBezTo>
                    <a:pt x="8323" y="33"/>
                    <a:pt x="7105" y="0"/>
                    <a:pt x="5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 name="Google Shape;889;p46"/>
          <p:cNvSpPr txBox="1"/>
          <p:nvPr/>
        </p:nvSpPr>
        <p:spPr>
          <a:xfrm>
            <a:off x="699300" y="9647200"/>
            <a:ext cx="6188400" cy="363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dk1"/>
                </a:solidFill>
                <a:latin typeface="Manrope Medium"/>
                <a:ea typeface="Manrope Medium"/>
                <a:cs typeface="Manrope Medium"/>
                <a:sym typeface="Manrope Medium"/>
              </a:rPr>
              <a:t>Please keep this slide for attribution</a:t>
            </a:r>
            <a:endParaRPr b="1">
              <a:solidFill>
                <a:schemeClr val="dk1"/>
              </a:solidFill>
              <a:latin typeface="Manrope"/>
              <a:ea typeface="Manrope"/>
              <a:cs typeface="Manrope"/>
              <a:sym typeface="Manrope"/>
            </a:endParaRPr>
          </a:p>
        </p:txBody>
      </p:sp>
      <p:grpSp>
        <p:nvGrpSpPr>
          <p:cNvPr id="890" name="Google Shape;890;p46"/>
          <p:cNvGrpSpPr/>
          <p:nvPr/>
        </p:nvGrpSpPr>
        <p:grpSpPr>
          <a:xfrm>
            <a:off x="699141" y="7462963"/>
            <a:ext cx="6161855" cy="1229724"/>
            <a:chOff x="699141" y="7462963"/>
            <a:chExt cx="6161855" cy="1229724"/>
          </a:xfrm>
        </p:grpSpPr>
        <p:sp>
          <p:nvSpPr>
            <p:cNvPr id="891" name="Google Shape;891;p46"/>
            <p:cNvSpPr/>
            <p:nvPr/>
          </p:nvSpPr>
          <p:spPr>
            <a:xfrm flipH="1" rot="-335">
              <a:off x="699150" y="7463287"/>
              <a:ext cx="6161700" cy="1229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 name="Google Shape;892;p46"/>
            <p:cNvGrpSpPr/>
            <p:nvPr/>
          </p:nvGrpSpPr>
          <p:grpSpPr>
            <a:xfrm>
              <a:off x="699296" y="7462963"/>
              <a:ext cx="6161700" cy="619800"/>
              <a:chOff x="699296" y="7462963"/>
              <a:chExt cx="6161700" cy="619800"/>
            </a:xfrm>
          </p:grpSpPr>
          <p:sp>
            <p:nvSpPr>
              <p:cNvPr id="893" name="Google Shape;893;p46"/>
              <p:cNvSpPr/>
              <p:nvPr/>
            </p:nvSpPr>
            <p:spPr>
              <a:xfrm flipH="1" rot="-335">
                <a:off x="699296" y="7463263"/>
                <a:ext cx="6161700" cy="61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 name="Google Shape;894;p46"/>
              <p:cNvGrpSpPr/>
              <p:nvPr/>
            </p:nvGrpSpPr>
            <p:grpSpPr>
              <a:xfrm flipH="1">
                <a:off x="790958" y="7463114"/>
                <a:ext cx="6070038" cy="619492"/>
                <a:chOff x="-2117713" y="9393749"/>
                <a:chExt cx="5752500" cy="701100"/>
              </a:xfrm>
            </p:grpSpPr>
            <p:cxnSp>
              <p:nvCxnSpPr>
                <p:cNvPr id="895" name="Google Shape;895;p46"/>
                <p:cNvCxnSpPr>
                  <a:stCxn id="893" idx="1"/>
                  <a:endCxn id="896" idx="1"/>
                </p:cNvCxnSpPr>
                <p:nvPr/>
              </p:nvCxnSpPr>
              <p:spPr>
                <a:xfrm>
                  <a:off x="-2117713" y="9743963"/>
                  <a:ext cx="5752500" cy="300"/>
                </a:xfrm>
                <a:prstGeom prst="straightConnector1">
                  <a:avLst/>
                </a:prstGeom>
                <a:noFill/>
                <a:ln cap="flat" cmpd="sng" w="114300">
                  <a:solidFill>
                    <a:schemeClr val="lt1"/>
                  </a:solidFill>
                  <a:prstDash val="solid"/>
                  <a:round/>
                  <a:headEnd len="med" w="med" type="none"/>
                  <a:tailEnd len="med" w="med" type="none"/>
                </a:ln>
              </p:spPr>
            </p:cxnSp>
            <p:sp>
              <p:nvSpPr>
                <p:cNvPr id="896" name="Google Shape;896;p46"/>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 name="Google Shape;897;p46"/>
            <p:cNvGrpSpPr/>
            <p:nvPr/>
          </p:nvGrpSpPr>
          <p:grpSpPr>
            <a:xfrm>
              <a:off x="699141" y="8073150"/>
              <a:ext cx="6070038" cy="619492"/>
              <a:chOff x="-2117861" y="9393749"/>
              <a:chExt cx="5752500" cy="701100"/>
            </a:xfrm>
          </p:grpSpPr>
          <p:cxnSp>
            <p:nvCxnSpPr>
              <p:cNvPr id="898" name="Google Shape;898;p46"/>
              <p:cNvCxnSpPr>
                <a:stCxn id="899" idx="1"/>
                <a:endCxn id="900" idx="1"/>
              </p:cNvCxnSpPr>
              <p:nvPr/>
            </p:nvCxnSpPr>
            <p:spPr>
              <a:xfrm>
                <a:off x="-2117861" y="9743999"/>
                <a:ext cx="5752500" cy="300"/>
              </a:xfrm>
              <a:prstGeom prst="straightConnector1">
                <a:avLst/>
              </a:prstGeom>
              <a:noFill/>
              <a:ln cap="flat" cmpd="sng" w="114300">
                <a:solidFill>
                  <a:schemeClr val="lt1"/>
                </a:solidFill>
                <a:prstDash val="solid"/>
                <a:round/>
                <a:headEnd len="med" w="med" type="none"/>
                <a:tailEnd len="med" w="med" type="none"/>
              </a:ln>
            </p:spPr>
          </p:cxnSp>
          <p:sp>
            <p:nvSpPr>
              <p:cNvPr id="900" name="Google Shape;900;p46"/>
              <p:cNvSpPr/>
              <p:nvPr/>
            </p:nvSpPr>
            <p:spPr>
              <a:xfrm>
                <a:off x="3296239" y="9393749"/>
                <a:ext cx="338400" cy="7011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4" name="Shape 904"/>
        <p:cNvGrpSpPr/>
        <p:nvPr/>
      </p:nvGrpSpPr>
      <p:grpSpPr>
        <a:xfrm>
          <a:off x="0" y="0"/>
          <a:ext cx="0" cy="0"/>
          <a:chOff x="0" y="0"/>
          <a:chExt cx="0" cy="0"/>
        </a:xfrm>
      </p:grpSpPr>
      <p:sp>
        <p:nvSpPr>
          <p:cNvPr id="905" name="Google Shape;905;p47"/>
          <p:cNvSpPr txBox="1"/>
          <p:nvPr>
            <p:ph idx="1" type="body"/>
          </p:nvPr>
        </p:nvSpPr>
        <p:spPr>
          <a:xfrm>
            <a:off x="689475" y="2055900"/>
            <a:ext cx="6181200" cy="23673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Here’s an assortment of alternative resources whose style fits the one of this template:</a:t>
            </a:r>
            <a:endParaRPr/>
          </a:p>
        </p:txBody>
      </p:sp>
      <p:sp>
        <p:nvSpPr>
          <p:cNvPr id="906" name="Google Shape;906;p47"/>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ALTERNATIVE RESOURCES</a:t>
            </a:r>
            <a:endParaRPr/>
          </a:p>
        </p:txBody>
      </p:sp>
      <p:grpSp>
        <p:nvGrpSpPr>
          <p:cNvPr id="907" name="Google Shape;907;p47"/>
          <p:cNvGrpSpPr/>
          <p:nvPr/>
        </p:nvGrpSpPr>
        <p:grpSpPr>
          <a:xfrm>
            <a:off x="674441" y="8408900"/>
            <a:ext cx="6206838" cy="587461"/>
            <a:chOff x="680863" y="9167675"/>
            <a:chExt cx="6206838" cy="587461"/>
          </a:xfrm>
        </p:grpSpPr>
        <p:sp>
          <p:nvSpPr>
            <p:cNvPr id="908" name="Google Shape;908;p47"/>
            <p:cNvSpPr/>
            <p:nvPr/>
          </p:nvSpPr>
          <p:spPr>
            <a:xfrm flipH="1" rot="-666">
              <a:off x="683518" y="9168636"/>
              <a:ext cx="6195600" cy="58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rot="10800000">
              <a:off x="680863"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rot="10800000">
              <a:off x="1301011"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rot="10800000">
              <a:off x="1921160"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7"/>
            <p:cNvSpPr/>
            <p:nvPr/>
          </p:nvSpPr>
          <p:spPr>
            <a:xfrm rot="10800000">
              <a:off x="2541308"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7"/>
            <p:cNvSpPr/>
            <p:nvPr/>
          </p:nvSpPr>
          <p:spPr>
            <a:xfrm rot="10800000">
              <a:off x="3161457"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7"/>
            <p:cNvSpPr/>
            <p:nvPr/>
          </p:nvSpPr>
          <p:spPr>
            <a:xfrm rot="10800000">
              <a:off x="3781606"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7"/>
            <p:cNvSpPr/>
            <p:nvPr/>
          </p:nvSpPr>
          <p:spPr>
            <a:xfrm rot="10800000">
              <a:off x="4401754"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7"/>
            <p:cNvSpPr/>
            <p:nvPr/>
          </p:nvSpPr>
          <p:spPr>
            <a:xfrm rot="10800000">
              <a:off x="5021903"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7"/>
            <p:cNvSpPr/>
            <p:nvPr/>
          </p:nvSpPr>
          <p:spPr>
            <a:xfrm rot="10800000">
              <a:off x="5642051"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rot="10800000">
              <a:off x="6262200" y="9167675"/>
              <a:ext cx="6255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47"/>
          <p:cNvGrpSpPr/>
          <p:nvPr/>
        </p:nvGrpSpPr>
        <p:grpSpPr>
          <a:xfrm>
            <a:off x="678849" y="3726745"/>
            <a:ext cx="2989711" cy="2990042"/>
            <a:chOff x="680989" y="5204757"/>
            <a:chExt cx="2989711" cy="2990042"/>
          </a:xfrm>
        </p:grpSpPr>
        <p:sp>
          <p:nvSpPr>
            <p:cNvPr id="920" name="Google Shape;920;p47"/>
            <p:cNvSpPr/>
            <p:nvPr/>
          </p:nvSpPr>
          <p:spPr>
            <a:xfrm>
              <a:off x="680989" y="5204757"/>
              <a:ext cx="2989710" cy="2990042"/>
            </a:xfrm>
            <a:prstGeom prst="frame">
              <a:avLst>
                <a:gd fmla="val 506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689475" y="52047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7"/>
            <p:cNvSpPr/>
            <p:nvPr/>
          </p:nvSpPr>
          <p:spPr>
            <a:xfrm flipH="1">
              <a:off x="1326068" y="52047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7"/>
            <p:cNvSpPr/>
            <p:nvPr/>
          </p:nvSpPr>
          <p:spPr>
            <a:xfrm>
              <a:off x="2181368" y="52047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flipH="1">
              <a:off x="2815400" y="52047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7"/>
            <p:cNvSpPr/>
            <p:nvPr/>
          </p:nvSpPr>
          <p:spPr>
            <a:xfrm>
              <a:off x="2181368" y="68469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7"/>
            <p:cNvSpPr/>
            <p:nvPr/>
          </p:nvSpPr>
          <p:spPr>
            <a:xfrm>
              <a:off x="689475" y="64364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flipH="1">
              <a:off x="1326068" y="64364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7"/>
            <p:cNvSpPr/>
            <p:nvPr/>
          </p:nvSpPr>
          <p:spPr>
            <a:xfrm>
              <a:off x="2181368" y="64364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7"/>
            <p:cNvSpPr/>
            <p:nvPr/>
          </p:nvSpPr>
          <p:spPr>
            <a:xfrm flipH="1">
              <a:off x="2815400" y="64364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7"/>
            <p:cNvSpPr/>
            <p:nvPr/>
          </p:nvSpPr>
          <p:spPr>
            <a:xfrm>
              <a:off x="689475" y="68469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flipH="1">
              <a:off x="1326068" y="68469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7"/>
            <p:cNvSpPr/>
            <p:nvPr/>
          </p:nvSpPr>
          <p:spPr>
            <a:xfrm flipH="1">
              <a:off x="2815400" y="68469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7"/>
            <p:cNvSpPr/>
            <p:nvPr/>
          </p:nvSpPr>
          <p:spPr>
            <a:xfrm>
              <a:off x="689475" y="72575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7"/>
            <p:cNvSpPr/>
            <p:nvPr/>
          </p:nvSpPr>
          <p:spPr>
            <a:xfrm flipH="1">
              <a:off x="1326068" y="72575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7"/>
            <p:cNvSpPr/>
            <p:nvPr/>
          </p:nvSpPr>
          <p:spPr>
            <a:xfrm>
              <a:off x="2181368" y="72575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7"/>
            <p:cNvSpPr/>
            <p:nvPr/>
          </p:nvSpPr>
          <p:spPr>
            <a:xfrm flipH="1">
              <a:off x="2815400" y="72575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7"/>
            <p:cNvSpPr/>
            <p:nvPr/>
          </p:nvSpPr>
          <p:spPr>
            <a:xfrm>
              <a:off x="689475" y="60258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7"/>
            <p:cNvSpPr/>
            <p:nvPr/>
          </p:nvSpPr>
          <p:spPr>
            <a:xfrm flipH="1">
              <a:off x="1326068" y="60258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2181368" y="60258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7"/>
            <p:cNvSpPr/>
            <p:nvPr/>
          </p:nvSpPr>
          <p:spPr>
            <a:xfrm flipH="1">
              <a:off x="2815400" y="602587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7"/>
            <p:cNvSpPr/>
            <p:nvPr/>
          </p:nvSpPr>
          <p:spPr>
            <a:xfrm>
              <a:off x="689475" y="56153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7"/>
            <p:cNvSpPr/>
            <p:nvPr/>
          </p:nvSpPr>
          <p:spPr>
            <a:xfrm flipH="1">
              <a:off x="1326068" y="56153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7"/>
            <p:cNvSpPr/>
            <p:nvPr/>
          </p:nvSpPr>
          <p:spPr>
            <a:xfrm>
              <a:off x="2181368" y="56153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7"/>
            <p:cNvSpPr/>
            <p:nvPr/>
          </p:nvSpPr>
          <p:spPr>
            <a:xfrm flipH="1">
              <a:off x="2815400" y="5615325"/>
              <a:ext cx="855300" cy="822000"/>
            </a:xfrm>
            <a:prstGeom prst="diagStripe">
              <a:avLst>
                <a:gd fmla="val 73278"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47"/>
          <p:cNvGrpSpPr/>
          <p:nvPr/>
        </p:nvGrpSpPr>
        <p:grpSpPr>
          <a:xfrm>
            <a:off x="3895849" y="3726745"/>
            <a:ext cx="2989710" cy="2990042"/>
            <a:chOff x="3897989" y="5204757"/>
            <a:chExt cx="2989710" cy="2990042"/>
          </a:xfrm>
        </p:grpSpPr>
        <p:sp>
          <p:nvSpPr>
            <p:cNvPr id="946" name="Google Shape;946;p47"/>
            <p:cNvSpPr/>
            <p:nvPr/>
          </p:nvSpPr>
          <p:spPr>
            <a:xfrm>
              <a:off x="3897989" y="5204757"/>
              <a:ext cx="2989710" cy="2990042"/>
            </a:xfrm>
            <a:prstGeom prst="frame">
              <a:avLst>
                <a:gd fmla="val 5063" name="adj1"/>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 name="Google Shape;947;p47"/>
            <p:cNvCxnSpPr/>
            <p:nvPr/>
          </p:nvCxnSpPr>
          <p:spPr>
            <a:xfrm>
              <a:off x="4265063"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48" name="Google Shape;948;p47"/>
            <p:cNvCxnSpPr/>
            <p:nvPr/>
          </p:nvCxnSpPr>
          <p:spPr>
            <a:xfrm>
              <a:off x="4587288"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49" name="Google Shape;949;p47"/>
            <p:cNvCxnSpPr/>
            <p:nvPr/>
          </p:nvCxnSpPr>
          <p:spPr>
            <a:xfrm>
              <a:off x="4909513"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50" name="Google Shape;950;p47"/>
            <p:cNvCxnSpPr/>
            <p:nvPr/>
          </p:nvCxnSpPr>
          <p:spPr>
            <a:xfrm>
              <a:off x="5231738"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51" name="Google Shape;951;p47"/>
            <p:cNvCxnSpPr/>
            <p:nvPr/>
          </p:nvCxnSpPr>
          <p:spPr>
            <a:xfrm>
              <a:off x="5553963"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52" name="Google Shape;952;p47"/>
            <p:cNvCxnSpPr/>
            <p:nvPr/>
          </p:nvCxnSpPr>
          <p:spPr>
            <a:xfrm>
              <a:off x="5876188"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53" name="Google Shape;953;p47"/>
            <p:cNvCxnSpPr/>
            <p:nvPr/>
          </p:nvCxnSpPr>
          <p:spPr>
            <a:xfrm>
              <a:off x="6198413" y="5263000"/>
              <a:ext cx="0" cy="2812200"/>
            </a:xfrm>
            <a:prstGeom prst="straightConnector1">
              <a:avLst/>
            </a:prstGeom>
            <a:noFill/>
            <a:ln cap="flat" cmpd="sng" w="152400">
              <a:solidFill>
                <a:schemeClr val="dk1"/>
              </a:solidFill>
              <a:prstDash val="solid"/>
              <a:round/>
              <a:headEnd len="med" w="med" type="none"/>
              <a:tailEnd len="med" w="med" type="none"/>
            </a:ln>
          </p:spPr>
        </p:cxnSp>
        <p:cxnSp>
          <p:nvCxnSpPr>
            <p:cNvPr id="954" name="Google Shape;954;p47"/>
            <p:cNvCxnSpPr/>
            <p:nvPr/>
          </p:nvCxnSpPr>
          <p:spPr>
            <a:xfrm>
              <a:off x="6520638" y="5263000"/>
              <a:ext cx="0" cy="2812200"/>
            </a:xfrm>
            <a:prstGeom prst="straightConnector1">
              <a:avLst/>
            </a:prstGeom>
            <a:noFill/>
            <a:ln cap="flat" cmpd="sng" w="152400">
              <a:solidFill>
                <a:schemeClr val="dk1"/>
              </a:solidFill>
              <a:prstDash val="solid"/>
              <a:round/>
              <a:headEnd len="med" w="med" type="none"/>
              <a:tailEnd len="med" w="med" type="none"/>
            </a:ln>
          </p:spPr>
        </p:cxnSp>
      </p:grpSp>
      <p:grpSp>
        <p:nvGrpSpPr>
          <p:cNvPr id="955" name="Google Shape;955;p47"/>
          <p:cNvGrpSpPr/>
          <p:nvPr/>
        </p:nvGrpSpPr>
        <p:grpSpPr>
          <a:xfrm>
            <a:off x="684654" y="7269251"/>
            <a:ext cx="6186412" cy="587184"/>
            <a:chOff x="675788" y="8387620"/>
            <a:chExt cx="6186412" cy="587184"/>
          </a:xfrm>
        </p:grpSpPr>
        <p:sp>
          <p:nvSpPr>
            <p:cNvPr id="956" name="Google Shape;956;p47"/>
            <p:cNvSpPr/>
            <p:nvPr/>
          </p:nvSpPr>
          <p:spPr>
            <a:xfrm flipH="1" rot="-668">
              <a:off x="683700" y="8388305"/>
              <a:ext cx="6178500" cy="58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flipH="1" rot="10800000">
              <a:off x="1296536"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rot="10800000">
              <a:off x="1917238"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flipH="1" rot="10800000">
              <a:off x="2532776"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rot="10800000">
              <a:off x="3153478"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flipH="1" rot="10800000">
              <a:off x="3769016"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rot="10800000">
              <a:off x="4389718"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flipH="1" rot="10800000">
              <a:off x="5005257"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rot="10800000">
              <a:off x="5625959"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flipH="1" rot="10800000">
              <a:off x="6241497"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rot="10800000">
              <a:off x="675788" y="8387620"/>
              <a:ext cx="620700" cy="587100"/>
            </a:xfrm>
            <a:prstGeom prst="diagStripe">
              <a:avLst>
                <a:gd fmla="val 61752"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0" name="Shape 970"/>
        <p:cNvGrpSpPr/>
        <p:nvPr/>
      </p:nvGrpSpPr>
      <p:grpSpPr>
        <a:xfrm>
          <a:off x="0" y="0"/>
          <a:ext cx="0" cy="0"/>
          <a:chOff x="0" y="0"/>
          <a:chExt cx="0" cy="0"/>
        </a:xfrm>
      </p:grpSpPr>
      <p:sp>
        <p:nvSpPr>
          <p:cNvPr id="971" name="Google Shape;971;p48"/>
          <p:cNvSpPr txBox="1"/>
          <p:nvPr>
            <p:ph idx="1" type="body"/>
          </p:nvPr>
        </p:nvSpPr>
        <p:spPr>
          <a:xfrm>
            <a:off x="689475" y="2055900"/>
            <a:ext cx="6181200" cy="23673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Did you like the resources on this template? Get them for free at our other websites:</a:t>
            </a:r>
            <a:br>
              <a:rPr lang="en"/>
            </a:br>
            <a:endParaRPr/>
          </a:p>
          <a:p>
            <a:pPr indent="0" lvl="0" marL="0" rtl="0" algn="l">
              <a:spcBef>
                <a:spcPts val="0"/>
              </a:spcBef>
              <a:spcAft>
                <a:spcPts val="0"/>
              </a:spcAft>
              <a:buNone/>
            </a:pPr>
            <a:r>
              <a:rPr b="1" lang="en" sz="2200">
                <a:latin typeface="Arvo"/>
                <a:ea typeface="Arvo"/>
                <a:cs typeface="Arvo"/>
                <a:sym typeface="Arvo"/>
              </a:rPr>
              <a:t>PHOTOS:</a:t>
            </a:r>
            <a:endParaRPr b="1" sz="2200">
              <a:latin typeface="Arvo"/>
              <a:ea typeface="Arvo"/>
              <a:cs typeface="Arvo"/>
              <a:sym typeface="Arvo"/>
            </a:endParaRPr>
          </a:p>
          <a:p>
            <a:pPr indent="-330200" lvl="0" marL="457200" rtl="0" algn="l">
              <a:spcBef>
                <a:spcPts val="0"/>
              </a:spcBef>
              <a:spcAft>
                <a:spcPts val="0"/>
              </a:spcAft>
              <a:buSzPts val="1600"/>
              <a:buChar char="●"/>
            </a:pPr>
            <a:r>
              <a:rPr lang="en">
                <a:solidFill>
                  <a:schemeClr val="hlink"/>
                </a:solidFill>
                <a:uFill>
                  <a:noFill/>
                </a:uFill>
                <a:hlinkClick r:id="rId3"/>
              </a:rPr>
              <a:t>Young person wearing hoodie mockup</a:t>
            </a:r>
            <a:endParaRPr/>
          </a:p>
          <a:p>
            <a:pPr indent="-330200" lvl="0" marL="457200" rtl="0" algn="l">
              <a:spcBef>
                <a:spcPts val="0"/>
              </a:spcBef>
              <a:spcAft>
                <a:spcPts val="0"/>
              </a:spcAft>
              <a:buSzPts val="1600"/>
              <a:buChar char="●"/>
            </a:pPr>
            <a:r>
              <a:rPr lang="en">
                <a:solidFill>
                  <a:schemeClr val="hlink"/>
                </a:solidFill>
                <a:uFill>
                  <a:noFill/>
                </a:uFill>
                <a:hlinkClick r:id="rId4"/>
              </a:rPr>
              <a:t>Young person wearing hoodie mockup I</a:t>
            </a:r>
            <a:endParaRPr/>
          </a:p>
          <a:p>
            <a:pPr indent="-330200" lvl="0" marL="457200" rtl="0" algn="l">
              <a:spcBef>
                <a:spcPts val="0"/>
              </a:spcBef>
              <a:spcAft>
                <a:spcPts val="0"/>
              </a:spcAft>
              <a:buSzPts val="1600"/>
              <a:buChar char="●"/>
            </a:pPr>
            <a:r>
              <a:rPr lang="en">
                <a:solidFill>
                  <a:schemeClr val="hlink"/>
                </a:solidFill>
                <a:uFill>
                  <a:noFill/>
                </a:uFill>
                <a:hlinkClick r:id="rId5"/>
              </a:rPr>
              <a:t>Young people wearing hoodie mockup</a:t>
            </a:r>
            <a:endParaRPr/>
          </a:p>
        </p:txBody>
      </p:sp>
      <p:sp>
        <p:nvSpPr>
          <p:cNvPr id="972" name="Google Shape;972;p48"/>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RESOURCES OF THIS TEMPLATE</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6" name="Shape 976"/>
        <p:cNvGrpSpPr/>
        <p:nvPr/>
      </p:nvGrpSpPr>
      <p:grpSpPr>
        <a:xfrm>
          <a:off x="0" y="0"/>
          <a:ext cx="0" cy="0"/>
          <a:chOff x="0" y="0"/>
          <a:chExt cx="0" cy="0"/>
        </a:xfrm>
      </p:grpSpPr>
      <p:sp>
        <p:nvSpPr>
          <p:cNvPr id="977" name="Google Shape;977;p49"/>
          <p:cNvSpPr txBox="1"/>
          <p:nvPr>
            <p:ph idx="4294967295" type="title"/>
          </p:nvPr>
        </p:nvSpPr>
        <p:spPr>
          <a:xfrm>
            <a:off x="883075" y="1940400"/>
            <a:ext cx="58266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978" name="Google Shape;978;p49"/>
          <p:cNvSpPr txBox="1"/>
          <p:nvPr>
            <p:ph idx="4294967295" type="body"/>
          </p:nvPr>
        </p:nvSpPr>
        <p:spPr>
          <a:xfrm>
            <a:off x="1411758" y="2702101"/>
            <a:ext cx="5021100" cy="5544000"/>
          </a:xfrm>
          <a:prstGeom prst="rect">
            <a:avLst/>
          </a:prstGeom>
        </p:spPr>
        <p:txBody>
          <a:bodyPr anchorCtr="0" anchor="ctr" bIns="91425" lIns="91425" spcFirstLastPara="1" rIns="91425" wrap="square" tIns="91425">
            <a:noAutofit/>
          </a:bodyPr>
          <a:lstStyle/>
          <a:p>
            <a:pPr indent="0" lvl="0" marL="0" rtl="0" algn="l">
              <a:spcBef>
                <a:spcPts val="1400"/>
              </a:spcBef>
              <a:spcAft>
                <a:spcPts val="0"/>
              </a:spcAft>
              <a:buNone/>
            </a:pPr>
            <a:r>
              <a:rPr lang="en" sz="1400">
                <a:solidFill>
                  <a:schemeClr val="lt1"/>
                </a:solidFill>
                <a:latin typeface="Arial"/>
                <a:ea typeface="Arial"/>
                <a:cs typeface="Arial"/>
                <a:sym typeface="Arial"/>
              </a:rPr>
              <a:t>If you have a free account, in order to use this template, you must credit </a:t>
            </a:r>
            <a:r>
              <a:rPr b="1" lang="en" sz="1400" u="sng">
                <a:solidFill>
                  <a:srgbClr val="869FB2"/>
                </a:solidFill>
                <a:latin typeface="Arial"/>
                <a:ea typeface="Arial"/>
                <a:cs typeface="Arial"/>
                <a:sym typeface="Arial"/>
                <a:hlinkClick r:id="rId3">
                  <a:extLst>
                    <a:ext uri="{A12FA001-AC4F-418D-AE19-62706E023703}">
                      <ahyp:hlinkClr val="tx"/>
                    </a:ext>
                  </a:extLst>
                </a:hlinkClick>
              </a:rPr>
              <a:t>Slidesgo</a:t>
            </a:r>
            <a:r>
              <a:rPr lang="en" sz="1400">
                <a:latin typeface="Arial"/>
                <a:ea typeface="Arial"/>
                <a:cs typeface="Arial"/>
                <a:sym typeface="Arial"/>
              </a:rPr>
              <a:t> </a:t>
            </a:r>
            <a:r>
              <a:rPr lang="en" sz="1400">
                <a:solidFill>
                  <a:schemeClr val="lt1"/>
                </a:solidFill>
                <a:latin typeface="Arial"/>
                <a:ea typeface="Arial"/>
                <a:cs typeface="Arial"/>
                <a:sym typeface="Arial"/>
              </a:rPr>
              <a:t>by keeping the credits line </a:t>
            </a:r>
            <a:r>
              <a:rPr lang="en" sz="1400">
                <a:solidFill>
                  <a:srgbClr val="869FB2"/>
                </a:solidFill>
                <a:latin typeface="Arial"/>
                <a:ea typeface="Arial"/>
                <a:cs typeface="Arial"/>
                <a:sym typeface="Arial"/>
              </a:rPr>
              <a:t>"</a:t>
            </a:r>
            <a:r>
              <a:rPr b="1" lang="en" sz="1400">
                <a:solidFill>
                  <a:srgbClr val="869FB2"/>
                </a:solidFill>
                <a:latin typeface="Arial"/>
                <a:ea typeface="Arial"/>
                <a:cs typeface="Arial"/>
                <a:sym typeface="Arial"/>
              </a:rPr>
              <a:t>This template has been created by Slidesgo</a:t>
            </a:r>
            <a:r>
              <a:rPr lang="en" sz="1400">
                <a:solidFill>
                  <a:srgbClr val="869FB2"/>
                </a:solidFill>
                <a:latin typeface="Arial"/>
                <a:ea typeface="Arial"/>
                <a:cs typeface="Arial"/>
                <a:sym typeface="Arial"/>
              </a:rPr>
              <a:t>"</a:t>
            </a:r>
            <a:r>
              <a:rPr lang="en" sz="1400">
                <a:solidFill>
                  <a:schemeClr val="lt1"/>
                </a:solidFill>
                <a:latin typeface="Arial"/>
                <a:ea typeface="Arial"/>
                <a:cs typeface="Arial"/>
                <a:sym typeface="Arial"/>
              </a:rPr>
              <a:t>. Please refer to the next slide to read the instructions for premium users.</a:t>
            </a:r>
            <a:endParaRPr sz="17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300">
                <a:solidFill>
                  <a:srgbClr val="869FB2"/>
                </a:solidFill>
                <a:latin typeface="Arial"/>
                <a:ea typeface="Arial"/>
                <a:cs typeface="Arial"/>
                <a:sym typeface="Arial"/>
              </a:rPr>
              <a:t>As a free user, you are allowed to:</a:t>
            </a:r>
            <a:endParaRPr b="1" sz="13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300">
                <a:solidFill>
                  <a:srgbClr val="FFFFFF"/>
                </a:solidFill>
                <a:latin typeface="Arial"/>
                <a:ea typeface="Arial"/>
                <a:cs typeface="Arial"/>
                <a:sym typeface="Arial"/>
              </a:rPr>
              <a:t>- Modify this template.</a:t>
            </a:r>
            <a:endParaRPr sz="13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300">
                <a:solidFill>
                  <a:srgbClr val="FFFFFF"/>
                </a:solidFill>
                <a:latin typeface="Arial"/>
                <a:ea typeface="Arial"/>
                <a:cs typeface="Arial"/>
                <a:sym typeface="Arial"/>
              </a:rPr>
              <a:t>- Use it for both personal and commercial projects.</a:t>
            </a:r>
            <a:endParaRPr sz="13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300">
                <a:solidFill>
                  <a:srgbClr val="869FB2"/>
                </a:solidFill>
                <a:latin typeface="Arial"/>
                <a:ea typeface="Arial"/>
                <a:cs typeface="Arial"/>
                <a:sym typeface="Arial"/>
              </a:rPr>
              <a:t>You are not allowed to:</a:t>
            </a:r>
            <a:endParaRPr b="1" sz="13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300">
                <a:solidFill>
                  <a:srgbClr val="FFFFFF"/>
                </a:solidFill>
                <a:latin typeface="Arial"/>
                <a:ea typeface="Arial"/>
                <a:cs typeface="Arial"/>
                <a:sym typeface="Arial"/>
              </a:rPr>
              <a:t>- Sublicense, sell or rent any of Slidesgo Content (or a modified version of Slidesgo Content).</a:t>
            </a:r>
            <a:endParaRPr sz="13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300">
                <a:solidFill>
                  <a:srgbClr val="FFFFFF"/>
                </a:solidFill>
                <a:latin typeface="Arial"/>
                <a:ea typeface="Arial"/>
                <a:cs typeface="Arial"/>
                <a:sym typeface="Arial"/>
              </a:rPr>
              <a:t>- Distribute Slidesgo Content unless it has been expressly authorized by Slidesgo.</a:t>
            </a:r>
            <a:endParaRPr sz="13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300">
                <a:solidFill>
                  <a:srgbClr val="FFFFFF"/>
                </a:solidFill>
                <a:latin typeface="Arial"/>
                <a:ea typeface="Arial"/>
                <a:cs typeface="Arial"/>
                <a:sym typeface="Arial"/>
              </a:rPr>
              <a:t>- Include Slidesgo Content in an online or offline database or file.</a:t>
            </a:r>
            <a:endParaRPr sz="13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300">
                <a:solidFill>
                  <a:srgbClr val="FFFFFF"/>
                </a:solidFill>
                <a:latin typeface="Arial"/>
                <a:ea typeface="Arial"/>
                <a:cs typeface="Arial"/>
                <a:sym typeface="Arial"/>
              </a:rPr>
              <a:t>- Offer Slidesgo templates (or modified versions of Slidesgo templates) for download.</a:t>
            </a:r>
            <a:endParaRPr sz="13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300">
                <a:solidFill>
                  <a:srgbClr val="FFFFFF"/>
                </a:solidFill>
                <a:latin typeface="Arial"/>
                <a:ea typeface="Arial"/>
                <a:cs typeface="Arial"/>
                <a:sym typeface="Arial"/>
              </a:rPr>
              <a:t>- Acquire the copyright of Slidesgo Content.</a:t>
            </a:r>
            <a:endParaRPr sz="1300">
              <a:solidFill>
                <a:srgbClr val="FFFFFF"/>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ctr">
              <a:spcBef>
                <a:spcPts val="0"/>
              </a:spcBef>
              <a:spcAft>
                <a:spcPts val="0"/>
              </a:spcAft>
              <a:buNone/>
            </a:pPr>
            <a:r>
              <a:t/>
            </a:r>
            <a:endParaRPr sz="1600">
              <a:solidFill>
                <a:srgbClr val="435D74"/>
              </a:solidFill>
              <a:latin typeface="Arial"/>
              <a:ea typeface="Arial"/>
              <a:cs typeface="Arial"/>
              <a:sym typeface="Arial"/>
            </a:endParaRPr>
          </a:p>
          <a:p>
            <a:pPr indent="0" lvl="0" marL="0" rtl="0" algn="l">
              <a:spcBef>
                <a:spcPts val="0"/>
              </a:spcBef>
              <a:spcAft>
                <a:spcPts val="0"/>
              </a:spcAft>
              <a:buNone/>
            </a:pPr>
            <a:r>
              <a:t/>
            </a:r>
            <a:endParaRPr sz="1600">
              <a:solidFill>
                <a:srgbClr val="435D74"/>
              </a:solidFill>
              <a:latin typeface="Arial"/>
              <a:ea typeface="Arial"/>
              <a:cs typeface="Arial"/>
              <a:sym typeface="Arial"/>
            </a:endParaRPr>
          </a:p>
        </p:txBody>
      </p:sp>
      <p:sp>
        <p:nvSpPr>
          <p:cNvPr id="979" name="Google Shape;979;p49"/>
          <p:cNvSpPr txBox="1"/>
          <p:nvPr>
            <p:ph idx="4294967295" type="body"/>
          </p:nvPr>
        </p:nvSpPr>
        <p:spPr>
          <a:xfrm>
            <a:off x="866746" y="8573607"/>
            <a:ext cx="5826600" cy="91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Arial"/>
                <a:ea typeface="Arial"/>
                <a:cs typeface="Arial"/>
                <a:sym typeface="Arial"/>
              </a:rPr>
              <a:t>For more information about editing slides, please read our FAQs or visit our blog:</a:t>
            </a:r>
            <a:endParaRPr sz="1300">
              <a:solidFill>
                <a:srgbClr val="FFFFFF"/>
              </a:solidFill>
              <a:latin typeface="Arial"/>
              <a:ea typeface="Arial"/>
              <a:cs typeface="Arial"/>
              <a:sym typeface="Arial"/>
            </a:endParaRPr>
          </a:p>
          <a:p>
            <a:pPr indent="0" lvl="0" marL="0" rtl="0" algn="ctr">
              <a:spcBef>
                <a:spcPts val="0"/>
              </a:spcBef>
              <a:spcAft>
                <a:spcPts val="0"/>
              </a:spcAft>
              <a:buNone/>
            </a:pPr>
            <a:r>
              <a:rPr lang="en" sz="13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300">
                <a:solidFill>
                  <a:srgbClr val="FFFFFF"/>
                </a:solidFill>
                <a:latin typeface="Arial"/>
                <a:ea typeface="Arial"/>
                <a:cs typeface="Arial"/>
                <a:sym typeface="Arial"/>
              </a:rPr>
              <a:t> and </a:t>
            </a:r>
            <a:r>
              <a:rPr lang="en" sz="13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3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 name="Shape 114"/>
        <p:cNvGrpSpPr/>
        <p:nvPr/>
      </p:nvGrpSpPr>
      <p:grpSpPr>
        <a:xfrm>
          <a:off x="0" y="0"/>
          <a:ext cx="0" cy="0"/>
          <a:chOff x="0" y="0"/>
          <a:chExt cx="0" cy="0"/>
        </a:xfrm>
      </p:grpSpPr>
      <p:sp>
        <p:nvSpPr>
          <p:cNvPr id="115" name="Google Shape;115;p23"/>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INSTRUCTIONS FOR PRINTING</a:t>
            </a:r>
            <a:endParaRPr/>
          </a:p>
        </p:txBody>
      </p:sp>
      <p:sp>
        <p:nvSpPr>
          <p:cNvPr id="116" name="Google Shape;116;p23"/>
          <p:cNvSpPr txBox="1"/>
          <p:nvPr/>
        </p:nvSpPr>
        <p:spPr>
          <a:xfrm>
            <a:off x="118305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117" name="Google Shape;117;p23"/>
          <p:cNvSpPr txBox="1"/>
          <p:nvPr/>
        </p:nvSpPr>
        <p:spPr>
          <a:xfrm>
            <a:off x="685675" y="2055900"/>
            <a:ext cx="6191400" cy="853800"/>
          </a:xfrm>
          <a:prstGeom prst="rect">
            <a:avLst/>
          </a:prstGeom>
          <a:noFill/>
          <a:ln>
            <a:noFill/>
          </a:ln>
        </p:spPr>
        <p:txBody>
          <a:bodyPr anchorCtr="0" anchor="t" bIns="144000" lIns="144000" spcFirstLastPara="1" rIns="144000" wrap="square" tIns="144000">
            <a:noAutofit/>
          </a:bodyPr>
          <a:lstStyle/>
          <a:p>
            <a:pPr indent="0" lvl="0" marL="0" rtl="0" algn="l">
              <a:spcBef>
                <a:spcPts val="0"/>
              </a:spcBef>
              <a:spcAft>
                <a:spcPts val="0"/>
              </a:spcAft>
              <a:buNone/>
            </a:pPr>
            <a:r>
              <a:rPr b="1" lang="en">
                <a:solidFill>
                  <a:srgbClr val="191919"/>
                </a:solidFill>
                <a:latin typeface="Manrope"/>
                <a:ea typeface="Manrope"/>
                <a:cs typeface="Manrope"/>
                <a:sym typeface="Manrope"/>
              </a:rPr>
              <a:t>Important note</a:t>
            </a:r>
            <a:r>
              <a:rPr lang="en">
                <a:solidFill>
                  <a:srgbClr val="191919"/>
                </a:solidFill>
                <a:latin typeface="Manrope Medium"/>
                <a:ea typeface="Manrope Medium"/>
                <a:cs typeface="Manrope Medium"/>
                <a:sym typeface="Manrope Medium"/>
              </a:rPr>
              <a:t>: In this template you will find downloadable slides. You can modify them to your liking and then download them as a .pdf file. This way, you’ll have a tailor-made version on your computer.</a:t>
            </a:r>
            <a:endParaRPr>
              <a:solidFill>
                <a:srgbClr val="191919"/>
              </a:solidFill>
              <a:latin typeface="Manrope Medium"/>
              <a:ea typeface="Manrope Medium"/>
              <a:cs typeface="Manrope Medium"/>
              <a:sym typeface="Manrope Medium"/>
            </a:endParaRPr>
          </a:p>
        </p:txBody>
      </p:sp>
      <p:sp>
        <p:nvSpPr>
          <p:cNvPr id="118" name="Google Shape;118;p23"/>
          <p:cNvSpPr/>
          <p:nvPr/>
        </p:nvSpPr>
        <p:spPr>
          <a:xfrm>
            <a:off x="685675" y="3031750"/>
            <a:ext cx="6191400" cy="5955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144000" lIns="144000" spcFirstLastPara="1" rIns="144000" wrap="square" tIns="144000">
            <a:noAutofit/>
          </a:bodyPr>
          <a:lstStyle/>
          <a:p>
            <a:pPr indent="0" lvl="0" marL="0" rtl="0" algn="l">
              <a:spcBef>
                <a:spcPts val="0"/>
              </a:spcBef>
              <a:spcAft>
                <a:spcPts val="0"/>
              </a:spcAft>
              <a:buNone/>
            </a:pPr>
            <a:r>
              <a:rPr b="1" lang="en" sz="2200">
                <a:solidFill>
                  <a:schemeClr val="lt1"/>
                </a:solidFill>
                <a:latin typeface="Arvo"/>
                <a:ea typeface="Arvo"/>
                <a:cs typeface="Arvo"/>
                <a:sym typeface="Arvo"/>
              </a:rPr>
              <a:t>FOR REGULAR A4 VERSION</a:t>
            </a:r>
            <a:endParaRPr b="1" sz="2200">
              <a:solidFill>
                <a:schemeClr val="lt1"/>
              </a:solidFill>
              <a:latin typeface="Arvo"/>
              <a:ea typeface="Arvo"/>
              <a:cs typeface="Arvo"/>
              <a:sym typeface="Arvo"/>
            </a:endParaRPr>
          </a:p>
        </p:txBody>
      </p:sp>
      <p:sp>
        <p:nvSpPr>
          <p:cNvPr id="119" name="Google Shape;119;p23"/>
          <p:cNvSpPr txBox="1"/>
          <p:nvPr/>
        </p:nvSpPr>
        <p:spPr>
          <a:xfrm>
            <a:off x="685675" y="3627250"/>
            <a:ext cx="6191400" cy="1321200"/>
          </a:xfrm>
          <a:prstGeom prst="rect">
            <a:avLst/>
          </a:prstGeom>
          <a:noFill/>
          <a:ln>
            <a:noFill/>
          </a:ln>
        </p:spPr>
        <p:txBody>
          <a:bodyPr anchorCtr="0" anchor="t" bIns="144000" lIns="144000" spcFirstLastPara="1" rIns="144000" wrap="square" tIns="144000">
            <a:noAutofit/>
          </a:bodyPr>
          <a:lstStyle/>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Modify or add text and images if needed</a:t>
            </a:r>
            <a:endParaRPr>
              <a:solidFill>
                <a:schemeClr val="dk1"/>
              </a:solidFill>
              <a:latin typeface="Manrope Medium"/>
              <a:ea typeface="Manrope Medium"/>
              <a:cs typeface="Manrope Medium"/>
              <a:sym typeface="Manrope Medium"/>
            </a:endParaRPr>
          </a:p>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Delete all the slides after the “Thanks” slide</a:t>
            </a:r>
            <a:endParaRPr>
              <a:solidFill>
                <a:schemeClr val="dk1"/>
              </a:solidFill>
              <a:latin typeface="Manrope Medium"/>
              <a:ea typeface="Manrope Medium"/>
              <a:cs typeface="Manrope Medium"/>
              <a:sym typeface="Manrope Medium"/>
            </a:endParaRPr>
          </a:p>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Click File &gt; Download &gt; PDF Document</a:t>
            </a:r>
            <a:endParaRPr>
              <a:solidFill>
                <a:schemeClr val="dk1"/>
              </a:solidFill>
              <a:latin typeface="Manrope Medium"/>
              <a:ea typeface="Manrope Medium"/>
              <a:cs typeface="Manrope Medium"/>
              <a:sym typeface="Manrope Medium"/>
            </a:endParaRPr>
          </a:p>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It will be downloaded to your computer</a:t>
            </a:r>
            <a:endParaRPr>
              <a:solidFill>
                <a:schemeClr val="dk1"/>
              </a:solidFill>
              <a:latin typeface="Manrope Medium"/>
              <a:ea typeface="Manrope Medium"/>
              <a:cs typeface="Manrope Medium"/>
              <a:sym typeface="Manrope Medium"/>
            </a:endParaRPr>
          </a:p>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Now let's continue with the print settings!</a:t>
            </a:r>
            <a:endParaRPr>
              <a:solidFill>
                <a:schemeClr val="dk1"/>
              </a:solidFill>
              <a:latin typeface="Manrope Medium"/>
              <a:ea typeface="Manrope Medium"/>
              <a:cs typeface="Manrope Medium"/>
              <a:sym typeface="Manrope Medium"/>
            </a:endParaRPr>
          </a:p>
        </p:txBody>
      </p:sp>
      <p:sp>
        <p:nvSpPr>
          <p:cNvPr id="120" name="Google Shape;120;p23"/>
          <p:cNvSpPr/>
          <p:nvPr/>
        </p:nvSpPr>
        <p:spPr>
          <a:xfrm>
            <a:off x="685675" y="5027275"/>
            <a:ext cx="6191400" cy="595500"/>
          </a:xfrm>
          <a:prstGeom prst="rect">
            <a:avLst/>
          </a:prstGeom>
          <a:solidFill>
            <a:schemeClr val="dk1"/>
          </a:solidFill>
          <a:ln cap="flat" cmpd="sng" w="9525">
            <a:solidFill>
              <a:schemeClr val="dk2"/>
            </a:solidFill>
            <a:prstDash val="solid"/>
            <a:round/>
            <a:headEnd len="sm" w="sm" type="none"/>
            <a:tailEnd len="sm" w="sm" type="none"/>
          </a:ln>
        </p:spPr>
        <p:txBody>
          <a:bodyPr anchorCtr="0" anchor="ctr" bIns="144000" lIns="144000" spcFirstLastPara="1" rIns="144000" wrap="square" tIns="144000">
            <a:noAutofit/>
          </a:bodyPr>
          <a:lstStyle/>
          <a:p>
            <a:pPr indent="0" lvl="0" marL="0" rtl="0" algn="l">
              <a:spcBef>
                <a:spcPts val="0"/>
              </a:spcBef>
              <a:spcAft>
                <a:spcPts val="0"/>
              </a:spcAft>
              <a:buNone/>
            </a:pPr>
            <a:r>
              <a:rPr b="1" lang="en" sz="2200">
                <a:solidFill>
                  <a:schemeClr val="lt1"/>
                </a:solidFill>
                <a:latin typeface="Arvo"/>
                <a:ea typeface="Arvo"/>
                <a:cs typeface="Arvo"/>
                <a:sym typeface="Arvo"/>
              </a:rPr>
              <a:t>PRINT WITH ADOBE ACROBAT</a:t>
            </a:r>
            <a:endParaRPr b="1" sz="2200">
              <a:solidFill>
                <a:schemeClr val="lt1"/>
              </a:solidFill>
              <a:latin typeface="Arvo"/>
              <a:ea typeface="Arvo"/>
              <a:cs typeface="Arvo"/>
              <a:sym typeface="Arvo"/>
            </a:endParaRPr>
          </a:p>
        </p:txBody>
      </p:sp>
      <p:sp>
        <p:nvSpPr>
          <p:cNvPr id="121" name="Google Shape;121;p23"/>
          <p:cNvSpPr txBox="1"/>
          <p:nvPr/>
        </p:nvSpPr>
        <p:spPr>
          <a:xfrm>
            <a:off x="685675" y="5622775"/>
            <a:ext cx="6191400" cy="853800"/>
          </a:xfrm>
          <a:prstGeom prst="rect">
            <a:avLst/>
          </a:prstGeom>
          <a:noFill/>
          <a:ln>
            <a:noFill/>
          </a:ln>
        </p:spPr>
        <p:txBody>
          <a:bodyPr anchorCtr="0" anchor="t" bIns="144000" lIns="144000" spcFirstLastPara="1" rIns="144000" wrap="square" tIns="144000">
            <a:noAutofit/>
          </a:bodyPr>
          <a:lstStyle/>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Open the downloaded PDF with Adobe Acrobat</a:t>
            </a:r>
            <a:endParaRPr>
              <a:solidFill>
                <a:schemeClr val="dk1"/>
              </a:solidFill>
              <a:latin typeface="Manrope Medium"/>
              <a:ea typeface="Manrope Medium"/>
              <a:cs typeface="Manrope Medium"/>
              <a:sym typeface="Manrope Medium"/>
            </a:endParaRPr>
          </a:p>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Go to File &gt; Print or press CTRL + P (Windows) / CMD + P (MAC)</a:t>
            </a:r>
            <a:endParaRPr>
              <a:solidFill>
                <a:schemeClr val="dk1"/>
              </a:solidFill>
              <a:latin typeface="Manrope Medium"/>
              <a:ea typeface="Manrope Medium"/>
              <a:cs typeface="Manrope Medium"/>
              <a:sym typeface="Manrope Medium"/>
            </a:endParaRPr>
          </a:p>
          <a:p>
            <a:pPr indent="-180340" lvl="0" marL="274320" rtl="0" algn="l">
              <a:spcBef>
                <a:spcPts val="0"/>
              </a:spcBef>
              <a:spcAft>
                <a:spcPts val="0"/>
              </a:spcAft>
              <a:buClr>
                <a:schemeClr val="dk1"/>
              </a:buClr>
              <a:buSzPts val="1400"/>
              <a:buFont typeface="Manrope"/>
              <a:buAutoNum type="arabicPeriod"/>
            </a:pPr>
            <a:r>
              <a:rPr lang="en">
                <a:solidFill>
                  <a:schemeClr val="dk1"/>
                </a:solidFill>
                <a:latin typeface="Manrope Medium"/>
                <a:ea typeface="Manrope Medium"/>
                <a:cs typeface="Manrope Medium"/>
                <a:sym typeface="Manrope Medium"/>
              </a:rPr>
              <a:t>Select these parameters:</a:t>
            </a:r>
            <a:endParaRPr>
              <a:solidFill>
                <a:schemeClr val="dk1"/>
              </a:solidFill>
              <a:latin typeface="Manrope Medium"/>
              <a:ea typeface="Manrope Medium"/>
              <a:cs typeface="Manrope Medium"/>
              <a:sym typeface="Manrope Medium"/>
            </a:endParaRPr>
          </a:p>
        </p:txBody>
      </p:sp>
      <p:pic>
        <p:nvPicPr>
          <p:cNvPr id="122" name="Google Shape;122;p23"/>
          <p:cNvPicPr preferRelativeResize="0"/>
          <p:nvPr/>
        </p:nvPicPr>
        <p:blipFill rotWithShape="1">
          <a:blip r:embed="rId4">
            <a:alphaModFix/>
          </a:blip>
          <a:srcRect b="1087" l="491" r="1179" t="930"/>
          <a:stretch/>
        </p:blipFill>
        <p:spPr>
          <a:xfrm>
            <a:off x="3606470" y="6622481"/>
            <a:ext cx="3270604" cy="2393212"/>
          </a:xfrm>
          <a:prstGeom prst="rect">
            <a:avLst/>
          </a:prstGeom>
          <a:noFill/>
          <a:ln cap="flat" cmpd="sng" w="9525">
            <a:solidFill>
              <a:srgbClr val="191919"/>
            </a:solidFill>
            <a:prstDash val="solid"/>
            <a:round/>
            <a:headEnd len="sm" w="sm" type="none"/>
            <a:tailEnd len="sm" w="sm" type="none"/>
          </a:ln>
        </p:spPr>
      </p:pic>
      <p:pic>
        <p:nvPicPr>
          <p:cNvPr id="123" name="Google Shape;123;p23"/>
          <p:cNvPicPr preferRelativeResize="0"/>
          <p:nvPr/>
        </p:nvPicPr>
        <p:blipFill rotWithShape="1">
          <a:blip r:embed="rId5">
            <a:alphaModFix/>
          </a:blip>
          <a:srcRect b="0" l="0" r="0" t="0"/>
          <a:stretch/>
        </p:blipFill>
        <p:spPr>
          <a:xfrm>
            <a:off x="5794642" y="7331267"/>
            <a:ext cx="835598" cy="1181201"/>
          </a:xfrm>
          <a:prstGeom prst="rect">
            <a:avLst/>
          </a:prstGeom>
          <a:noFill/>
          <a:ln cap="flat" cmpd="sng" w="9525">
            <a:solidFill>
              <a:srgbClr val="FFFFFF"/>
            </a:solidFill>
            <a:prstDash val="solid"/>
            <a:round/>
            <a:headEnd len="sm" w="sm" type="none"/>
            <a:tailEnd len="sm" w="sm" type="none"/>
          </a:ln>
        </p:spPr>
      </p:pic>
      <p:sp>
        <p:nvSpPr>
          <p:cNvPr id="124" name="Google Shape;124;p23"/>
          <p:cNvSpPr txBox="1"/>
          <p:nvPr/>
        </p:nvSpPr>
        <p:spPr>
          <a:xfrm>
            <a:off x="685673" y="7114786"/>
            <a:ext cx="2461500" cy="247800"/>
          </a:xfrm>
          <a:prstGeom prst="rect">
            <a:avLst/>
          </a:prstGeom>
          <a:noFill/>
          <a:ln>
            <a:noFill/>
          </a:ln>
        </p:spPr>
        <p:txBody>
          <a:bodyPr anchorCtr="0" anchor="ctr" bIns="0" lIns="0" spcFirstLastPara="1" rIns="0" wrap="square" tIns="0">
            <a:noAutofit/>
          </a:bodyPr>
          <a:lstStyle/>
          <a:p>
            <a:pPr indent="-180340" lvl="0" marL="274320" rtl="0" algn="l">
              <a:lnSpc>
                <a:spcPct val="100000"/>
              </a:lnSpc>
              <a:spcBef>
                <a:spcPts val="0"/>
              </a:spcBef>
              <a:spcAft>
                <a:spcPts val="0"/>
              </a:spcAft>
              <a:buClr>
                <a:schemeClr val="dk1"/>
              </a:buClr>
              <a:buSzPts val="1400"/>
              <a:buFont typeface="Manrope Medium"/>
              <a:buChar char="●"/>
            </a:pPr>
            <a:r>
              <a:rPr lang="en">
                <a:solidFill>
                  <a:schemeClr val="dk1"/>
                </a:solidFill>
                <a:latin typeface="Manrope Medium"/>
                <a:ea typeface="Manrope Medium"/>
                <a:cs typeface="Manrope Medium"/>
                <a:sym typeface="Manrope Medium"/>
              </a:rPr>
              <a:t>Select your printer</a:t>
            </a:r>
            <a:endParaRPr>
              <a:solidFill>
                <a:schemeClr val="dk1"/>
              </a:solidFill>
              <a:latin typeface="Manrope Medium"/>
              <a:ea typeface="Manrope Medium"/>
              <a:cs typeface="Manrope Medium"/>
              <a:sym typeface="Manrope Medium"/>
            </a:endParaRPr>
          </a:p>
        </p:txBody>
      </p:sp>
      <p:sp>
        <p:nvSpPr>
          <p:cNvPr id="125" name="Google Shape;125;p23"/>
          <p:cNvSpPr txBox="1"/>
          <p:nvPr/>
        </p:nvSpPr>
        <p:spPr>
          <a:xfrm>
            <a:off x="685673" y="7556824"/>
            <a:ext cx="2461500" cy="492900"/>
          </a:xfrm>
          <a:prstGeom prst="rect">
            <a:avLst/>
          </a:prstGeom>
          <a:noFill/>
          <a:ln>
            <a:noFill/>
          </a:ln>
        </p:spPr>
        <p:txBody>
          <a:bodyPr anchorCtr="0" anchor="ctr" bIns="0" lIns="0" spcFirstLastPara="1" rIns="0" wrap="square" tIns="0">
            <a:noAutofit/>
          </a:bodyPr>
          <a:lstStyle/>
          <a:p>
            <a:pPr indent="-180340" lvl="0" marL="274320" rtl="0" algn="l">
              <a:lnSpc>
                <a:spcPct val="100000"/>
              </a:lnSpc>
              <a:spcBef>
                <a:spcPts val="0"/>
              </a:spcBef>
              <a:spcAft>
                <a:spcPts val="0"/>
              </a:spcAft>
              <a:buClr>
                <a:schemeClr val="dk1"/>
              </a:buClr>
              <a:buSzPts val="1400"/>
              <a:buFont typeface="Manrope Medium"/>
              <a:buChar char="●"/>
            </a:pPr>
            <a:r>
              <a:rPr lang="en">
                <a:solidFill>
                  <a:schemeClr val="dk1"/>
                </a:solidFill>
                <a:latin typeface="Manrope Medium"/>
                <a:ea typeface="Manrope Medium"/>
                <a:cs typeface="Manrope Medium"/>
                <a:sym typeface="Manrope Medium"/>
              </a:rPr>
              <a:t>Check if you want to print it in black and white</a:t>
            </a:r>
            <a:endParaRPr>
              <a:solidFill>
                <a:schemeClr val="dk1"/>
              </a:solidFill>
              <a:latin typeface="Manrope Medium"/>
              <a:ea typeface="Manrope Medium"/>
              <a:cs typeface="Manrope Medium"/>
              <a:sym typeface="Manrope Medium"/>
            </a:endParaRPr>
          </a:p>
        </p:txBody>
      </p:sp>
      <p:sp>
        <p:nvSpPr>
          <p:cNvPr id="126" name="Google Shape;126;p23"/>
          <p:cNvSpPr txBox="1"/>
          <p:nvPr/>
        </p:nvSpPr>
        <p:spPr>
          <a:xfrm>
            <a:off x="685673" y="8244222"/>
            <a:ext cx="2461500" cy="247800"/>
          </a:xfrm>
          <a:prstGeom prst="rect">
            <a:avLst/>
          </a:prstGeom>
          <a:noFill/>
          <a:ln>
            <a:noFill/>
          </a:ln>
        </p:spPr>
        <p:txBody>
          <a:bodyPr anchorCtr="0" anchor="ctr" bIns="0" lIns="0" spcFirstLastPara="1" rIns="0" wrap="square" tIns="0">
            <a:noAutofit/>
          </a:bodyPr>
          <a:lstStyle/>
          <a:p>
            <a:pPr indent="-180340" lvl="0" marL="274320" rtl="0" algn="l">
              <a:lnSpc>
                <a:spcPct val="100000"/>
              </a:lnSpc>
              <a:spcBef>
                <a:spcPts val="0"/>
              </a:spcBef>
              <a:spcAft>
                <a:spcPts val="0"/>
              </a:spcAft>
              <a:buClr>
                <a:schemeClr val="dk1"/>
              </a:buClr>
              <a:buSzPts val="1400"/>
              <a:buFont typeface="Manrope Medium"/>
              <a:buChar char="●"/>
            </a:pPr>
            <a:r>
              <a:rPr lang="en">
                <a:solidFill>
                  <a:schemeClr val="dk1"/>
                </a:solidFill>
                <a:latin typeface="Manrope Medium"/>
                <a:ea typeface="Manrope Medium"/>
                <a:cs typeface="Manrope Medium"/>
                <a:sym typeface="Manrope Medium"/>
              </a:rPr>
              <a:t>Select ‘Actual size’</a:t>
            </a:r>
            <a:endParaRPr>
              <a:solidFill>
                <a:schemeClr val="dk1"/>
              </a:solidFill>
              <a:latin typeface="Manrope Medium"/>
              <a:ea typeface="Manrope Medium"/>
              <a:cs typeface="Manrope Medium"/>
              <a:sym typeface="Manrope Medium"/>
            </a:endParaRPr>
          </a:p>
        </p:txBody>
      </p:sp>
      <p:sp>
        <p:nvSpPr>
          <p:cNvPr id="127" name="Google Shape;127;p23"/>
          <p:cNvSpPr txBox="1"/>
          <p:nvPr/>
        </p:nvSpPr>
        <p:spPr>
          <a:xfrm>
            <a:off x="685673" y="8686260"/>
            <a:ext cx="2461500" cy="247800"/>
          </a:xfrm>
          <a:prstGeom prst="rect">
            <a:avLst/>
          </a:prstGeom>
          <a:noFill/>
          <a:ln>
            <a:noFill/>
          </a:ln>
        </p:spPr>
        <p:txBody>
          <a:bodyPr anchorCtr="0" anchor="ctr" bIns="0" lIns="0" spcFirstLastPara="1" rIns="0" wrap="square" tIns="0">
            <a:noAutofit/>
          </a:bodyPr>
          <a:lstStyle/>
          <a:p>
            <a:pPr indent="-180340" lvl="0" marL="274320" rtl="0" algn="l">
              <a:lnSpc>
                <a:spcPct val="100000"/>
              </a:lnSpc>
              <a:spcBef>
                <a:spcPts val="0"/>
              </a:spcBef>
              <a:spcAft>
                <a:spcPts val="0"/>
              </a:spcAft>
              <a:buClr>
                <a:schemeClr val="dk1"/>
              </a:buClr>
              <a:buSzPts val="1400"/>
              <a:buFont typeface="Manrope Medium"/>
              <a:buChar char="●"/>
            </a:pPr>
            <a:r>
              <a:rPr lang="en">
                <a:solidFill>
                  <a:schemeClr val="dk1"/>
                </a:solidFill>
                <a:latin typeface="Manrope Medium"/>
                <a:ea typeface="Manrope Medium"/>
                <a:cs typeface="Manrope Medium"/>
                <a:sym typeface="Manrope Medium"/>
              </a:rPr>
              <a:t>Select “Portrait”</a:t>
            </a:r>
            <a:endParaRPr>
              <a:solidFill>
                <a:schemeClr val="dk1"/>
              </a:solidFill>
              <a:latin typeface="Manrope Medium"/>
              <a:ea typeface="Manrope Medium"/>
              <a:cs typeface="Manrope Medium"/>
              <a:sym typeface="Manrope Medium"/>
            </a:endParaRPr>
          </a:p>
        </p:txBody>
      </p:sp>
      <p:sp>
        <p:nvSpPr>
          <p:cNvPr id="128" name="Google Shape;128;p23"/>
          <p:cNvSpPr/>
          <p:nvPr/>
        </p:nvSpPr>
        <p:spPr>
          <a:xfrm>
            <a:off x="3656381" y="6793600"/>
            <a:ext cx="1360500" cy="1464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sp>
        <p:nvSpPr>
          <p:cNvPr id="129" name="Google Shape;129;p23"/>
          <p:cNvSpPr/>
          <p:nvPr/>
        </p:nvSpPr>
        <p:spPr>
          <a:xfrm>
            <a:off x="4943718" y="6963290"/>
            <a:ext cx="988500" cy="1029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sp>
        <p:nvSpPr>
          <p:cNvPr id="130" name="Google Shape;130;p23"/>
          <p:cNvSpPr/>
          <p:nvPr/>
        </p:nvSpPr>
        <p:spPr>
          <a:xfrm>
            <a:off x="4352239" y="7779099"/>
            <a:ext cx="405000" cy="1029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sp>
        <p:nvSpPr>
          <p:cNvPr id="131" name="Google Shape;131;p23"/>
          <p:cNvSpPr/>
          <p:nvPr/>
        </p:nvSpPr>
        <p:spPr>
          <a:xfrm>
            <a:off x="3996353" y="8365791"/>
            <a:ext cx="355800" cy="1029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EEEEE"/>
              </a:solidFill>
            </a:endParaRPr>
          </a:p>
        </p:txBody>
      </p:sp>
      <p:cxnSp>
        <p:nvCxnSpPr>
          <p:cNvPr id="132" name="Google Shape;132;p23"/>
          <p:cNvCxnSpPr>
            <a:stCxn id="128" idx="1"/>
            <a:endCxn id="124" idx="3"/>
          </p:cNvCxnSpPr>
          <p:nvPr/>
        </p:nvCxnSpPr>
        <p:spPr>
          <a:xfrm flipH="1">
            <a:off x="3147281" y="6866800"/>
            <a:ext cx="509100" cy="372000"/>
          </a:xfrm>
          <a:prstGeom prst="bentConnector3">
            <a:avLst>
              <a:gd fmla="val 50011" name="adj1"/>
            </a:avLst>
          </a:prstGeom>
          <a:noFill/>
          <a:ln cap="flat" cmpd="sng" w="19050">
            <a:solidFill>
              <a:schemeClr val="dk1"/>
            </a:solidFill>
            <a:prstDash val="solid"/>
            <a:round/>
            <a:headEnd len="med" w="med" type="stealth"/>
            <a:tailEnd len="med" w="med" type="none"/>
          </a:ln>
        </p:spPr>
      </p:cxnSp>
      <p:cxnSp>
        <p:nvCxnSpPr>
          <p:cNvPr id="133" name="Google Shape;133;p23"/>
          <p:cNvCxnSpPr>
            <a:stCxn id="129" idx="1"/>
            <a:endCxn id="125" idx="3"/>
          </p:cNvCxnSpPr>
          <p:nvPr/>
        </p:nvCxnSpPr>
        <p:spPr>
          <a:xfrm flipH="1">
            <a:off x="3147318" y="7014740"/>
            <a:ext cx="1796400" cy="788400"/>
          </a:xfrm>
          <a:prstGeom prst="bentConnector3">
            <a:avLst>
              <a:gd fmla="val 50001" name="adj1"/>
            </a:avLst>
          </a:prstGeom>
          <a:noFill/>
          <a:ln cap="flat" cmpd="sng" w="19050">
            <a:solidFill>
              <a:schemeClr val="dk1"/>
            </a:solidFill>
            <a:prstDash val="solid"/>
            <a:round/>
            <a:headEnd len="med" w="med" type="stealth"/>
            <a:tailEnd len="med" w="med" type="none"/>
          </a:ln>
        </p:spPr>
      </p:cxnSp>
      <p:cxnSp>
        <p:nvCxnSpPr>
          <p:cNvPr id="134" name="Google Shape;134;p23"/>
          <p:cNvCxnSpPr>
            <a:stCxn id="130" idx="1"/>
            <a:endCxn id="126" idx="3"/>
          </p:cNvCxnSpPr>
          <p:nvPr/>
        </p:nvCxnSpPr>
        <p:spPr>
          <a:xfrm flipH="1">
            <a:off x="3147139" y="7830549"/>
            <a:ext cx="1205100" cy="537600"/>
          </a:xfrm>
          <a:prstGeom prst="bentConnector3">
            <a:avLst>
              <a:gd fmla="val 49995" name="adj1"/>
            </a:avLst>
          </a:prstGeom>
          <a:noFill/>
          <a:ln cap="flat" cmpd="sng" w="19050">
            <a:solidFill>
              <a:schemeClr val="dk1"/>
            </a:solidFill>
            <a:prstDash val="solid"/>
            <a:round/>
            <a:headEnd len="med" w="med" type="stealth"/>
            <a:tailEnd len="med" w="med" type="none"/>
          </a:ln>
        </p:spPr>
      </p:cxnSp>
      <p:cxnSp>
        <p:nvCxnSpPr>
          <p:cNvPr id="135" name="Google Shape;135;p23"/>
          <p:cNvCxnSpPr>
            <a:stCxn id="131" idx="1"/>
            <a:endCxn id="127" idx="3"/>
          </p:cNvCxnSpPr>
          <p:nvPr/>
        </p:nvCxnSpPr>
        <p:spPr>
          <a:xfrm flipH="1">
            <a:off x="3147053" y="8417241"/>
            <a:ext cx="849300" cy="393000"/>
          </a:xfrm>
          <a:prstGeom prst="bentConnector3">
            <a:avLst>
              <a:gd fmla="val 50005" name="adj1"/>
            </a:avLst>
          </a:prstGeom>
          <a:noFill/>
          <a:ln cap="flat" cmpd="sng" w="19050">
            <a:solidFill>
              <a:schemeClr val="dk1"/>
            </a:solidFill>
            <a:prstDash val="solid"/>
            <a:round/>
            <a:headEnd len="med" w="med" type="stealth"/>
            <a:tailEnd len="med" w="med" type="none"/>
          </a:ln>
        </p:spPr>
      </p:cxnSp>
      <p:sp>
        <p:nvSpPr>
          <p:cNvPr id="136" name="Google Shape;136;p23"/>
          <p:cNvSpPr txBox="1"/>
          <p:nvPr/>
        </p:nvSpPr>
        <p:spPr>
          <a:xfrm>
            <a:off x="685675" y="9213375"/>
            <a:ext cx="6191400" cy="788400"/>
          </a:xfrm>
          <a:prstGeom prst="rect">
            <a:avLst/>
          </a:prstGeom>
          <a:noFill/>
          <a:ln>
            <a:noFill/>
          </a:ln>
        </p:spPr>
        <p:txBody>
          <a:bodyPr anchorCtr="0" anchor="ctr" bIns="144000" lIns="144000" spcFirstLastPara="1" rIns="144000" wrap="square" tIns="144000">
            <a:noAutofit/>
          </a:bodyPr>
          <a:lstStyle/>
          <a:p>
            <a:pPr indent="0" lvl="0" marL="0" rtl="0" algn="l">
              <a:spcBef>
                <a:spcPts val="0"/>
              </a:spcBef>
              <a:spcAft>
                <a:spcPts val="0"/>
              </a:spcAft>
              <a:buNone/>
            </a:pPr>
            <a:r>
              <a:rPr lang="en">
                <a:solidFill>
                  <a:schemeClr val="dk1"/>
                </a:solidFill>
                <a:latin typeface="Manrope Medium"/>
                <a:ea typeface="Manrope Medium"/>
                <a:cs typeface="Manrope Medium"/>
                <a:sym typeface="Manrope Medium"/>
              </a:rPr>
              <a:t>The text "Click to add subtitle" that you will see in the text boxes will disappear when printed. To print with text, you can write the text in those boxes or you can print it and write by hand</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3" name="Shape 983"/>
        <p:cNvGrpSpPr/>
        <p:nvPr/>
      </p:nvGrpSpPr>
      <p:grpSpPr>
        <a:xfrm>
          <a:off x="0" y="0"/>
          <a:ext cx="0" cy="0"/>
          <a:chOff x="0" y="0"/>
          <a:chExt cx="0" cy="0"/>
        </a:xfrm>
      </p:grpSpPr>
      <p:sp>
        <p:nvSpPr>
          <p:cNvPr id="984" name="Google Shape;984;p50"/>
          <p:cNvSpPr txBox="1"/>
          <p:nvPr/>
        </p:nvSpPr>
        <p:spPr>
          <a:xfrm>
            <a:off x="883320" y="1939915"/>
            <a:ext cx="5828100" cy="100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a:p>
            <a:pPr indent="0" lvl="0" marL="0" rtl="0" algn="ctr">
              <a:spcBef>
                <a:spcPts val="0"/>
              </a:spcBef>
              <a:spcAft>
                <a:spcPts val="0"/>
              </a:spcAft>
              <a:buNone/>
            </a:pPr>
            <a:r>
              <a:t/>
            </a:r>
            <a:endParaRPr sz="2400">
              <a:solidFill>
                <a:srgbClr val="FFFFFF"/>
              </a:solidFill>
            </a:endParaRPr>
          </a:p>
        </p:txBody>
      </p:sp>
      <p:sp>
        <p:nvSpPr>
          <p:cNvPr id="985" name="Google Shape;985;p50"/>
          <p:cNvSpPr txBox="1"/>
          <p:nvPr/>
        </p:nvSpPr>
        <p:spPr>
          <a:xfrm>
            <a:off x="1412150" y="2701425"/>
            <a:ext cx="5022600" cy="55425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200">
                <a:solidFill>
                  <a:schemeClr val="lt1"/>
                </a:solidFill>
              </a:rPr>
              <a:t>As a Premium user, you can use this template without attributing </a:t>
            </a:r>
            <a:r>
              <a:rPr b="1" lang="en" sz="1200" u="sng">
                <a:solidFill>
                  <a:srgbClr val="869FB2"/>
                </a:solidFill>
              </a:rPr>
              <a:t>S</a:t>
            </a:r>
            <a:r>
              <a:rPr b="1" lang="en" sz="1200" u="sng">
                <a:solidFill>
                  <a:srgbClr val="869FB2"/>
                </a:solidFill>
                <a:hlinkClick r:id="rId3">
                  <a:extLst>
                    <a:ext uri="{A12FA001-AC4F-418D-AE19-62706E023703}">
                      <ahyp:hlinkClr val="tx"/>
                    </a:ext>
                  </a:extLst>
                </a:hlinkClick>
              </a:rPr>
              <a:t>lidesgo</a:t>
            </a:r>
            <a:r>
              <a:rPr lang="en" sz="1200">
                <a:solidFill>
                  <a:schemeClr val="lt1"/>
                </a:solidFill>
              </a:rPr>
              <a:t>.</a:t>
            </a:r>
            <a:endParaRPr sz="1100">
              <a:solidFill>
                <a:srgbClr val="FFFFFF"/>
              </a:solidFill>
            </a:endParaRPr>
          </a:p>
          <a:p>
            <a:pPr indent="0" lvl="0" marL="0" rtl="0" algn="l">
              <a:lnSpc>
                <a:spcPct val="115000"/>
              </a:lnSpc>
              <a:spcBef>
                <a:spcPts val="1400"/>
              </a:spcBef>
              <a:spcAft>
                <a:spcPts val="0"/>
              </a:spcAft>
              <a:buNone/>
            </a:pPr>
            <a:r>
              <a:rPr b="1" lang="en" sz="1200">
                <a:solidFill>
                  <a:srgbClr val="869FB2"/>
                </a:solidFill>
              </a:rPr>
              <a:t>You are allowed to:</a:t>
            </a:r>
            <a:endParaRPr b="1" sz="1200">
              <a:solidFill>
                <a:srgbClr val="869FB2"/>
              </a:solidFill>
            </a:endParaRPr>
          </a:p>
          <a:p>
            <a:pPr indent="-304800" lvl="0" marL="457200" rtl="0" algn="l">
              <a:lnSpc>
                <a:spcPct val="115000"/>
              </a:lnSpc>
              <a:spcBef>
                <a:spcPts val="400"/>
              </a:spcBef>
              <a:spcAft>
                <a:spcPts val="0"/>
              </a:spcAft>
              <a:buClr>
                <a:srgbClr val="FFFFFF"/>
              </a:buClr>
              <a:buSzPts val="1200"/>
              <a:buFont typeface="Arial"/>
              <a:buChar char="●"/>
            </a:pPr>
            <a:r>
              <a:rPr lang="en" sz="1200">
                <a:solidFill>
                  <a:srgbClr val="FFFFFF"/>
                </a:solidFill>
              </a:rPr>
              <a:t>Modify this template.</a:t>
            </a:r>
            <a:endParaRPr sz="1200">
              <a:solidFill>
                <a:srgbClr val="FFFFFF"/>
              </a:solidFill>
            </a:endParaRPr>
          </a:p>
          <a:p>
            <a:pPr indent="-304800" lvl="0" marL="457200" rtl="0" algn="l">
              <a:lnSpc>
                <a:spcPct val="115000"/>
              </a:lnSpc>
              <a:spcBef>
                <a:spcPts val="0"/>
              </a:spcBef>
              <a:spcAft>
                <a:spcPts val="0"/>
              </a:spcAft>
              <a:buClr>
                <a:srgbClr val="FFFFFF"/>
              </a:buClr>
              <a:buSzPts val="1200"/>
              <a:buFont typeface="Arial"/>
              <a:buChar char="●"/>
            </a:pPr>
            <a:r>
              <a:rPr lang="en" sz="1200">
                <a:solidFill>
                  <a:srgbClr val="FFFFFF"/>
                </a:solidFill>
              </a:rPr>
              <a:t>Use it for both personal and commercial purposes.</a:t>
            </a:r>
            <a:endParaRPr sz="1200">
              <a:solidFill>
                <a:srgbClr val="FFFFFF"/>
              </a:solidFill>
            </a:endParaRPr>
          </a:p>
          <a:p>
            <a:pPr indent="-304800" lvl="0" marL="457200" rtl="0" algn="l">
              <a:lnSpc>
                <a:spcPct val="115000"/>
              </a:lnSpc>
              <a:spcBef>
                <a:spcPts val="0"/>
              </a:spcBef>
              <a:spcAft>
                <a:spcPts val="0"/>
              </a:spcAft>
              <a:buClr>
                <a:srgbClr val="FFFFFF"/>
              </a:buClr>
              <a:buSzPts val="1200"/>
              <a:buFont typeface="Arial"/>
              <a:buChar char="●"/>
            </a:pPr>
            <a:r>
              <a:rPr lang="en" sz="1200">
                <a:solidFill>
                  <a:srgbClr val="FFFFFF"/>
                </a:solidFill>
              </a:rPr>
              <a:t>Hide or delete the “Thanks” slide and the mention to Slidesgo in the credits.</a:t>
            </a:r>
            <a:endParaRPr sz="1200">
              <a:solidFill>
                <a:srgbClr val="FFFFFF"/>
              </a:solidFill>
            </a:endParaRPr>
          </a:p>
          <a:p>
            <a:pPr indent="-304800" lvl="0" marL="457200" rtl="0" algn="l">
              <a:lnSpc>
                <a:spcPct val="115000"/>
              </a:lnSpc>
              <a:spcBef>
                <a:spcPts val="0"/>
              </a:spcBef>
              <a:spcAft>
                <a:spcPts val="0"/>
              </a:spcAft>
              <a:buClr>
                <a:srgbClr val="FFFFFF"/>
              </a:buClr>
              <a:buSzPts val="1200"/>
              <a:buFont typeface="Arial"/>
              <a:buChar char="●"/>
            </a:pPr>
            <a:r>
              <a:rPr lang="en" sz="1200">
                <a:solidFill>
                  <a:srgbClr val="FFFFFF"/>
                </a:solidFill>
              </a:rPr>
              <a:t>Share this template in an editable format with people who are not part of your team.</a:t>
            </a:r>
            <a:endParaRPr sz="1200">
              <a:solidFill>
                <a:srgbClr val="FFFFFF"/>
              </a:solidFill>
            </a:endParaRPr>
          </a:p>
          <a:p>
            <a:pPr indent="0" lvl="0" marL="0" rtl="0" algn="l">
              <a:lnSpc>
                <a:spcPct val="115000"/>
              </a:lnSpc>
              <a:spcBef>
                <a:spcPts val="1400"/>
              </a:spcBef>
              <a:spcAft>
                <a:spcPts val="0"/>
              </a:spcAft>
              <a:buNone/>
            </a:pPr>
            <a:r>
              <a:rPr b="1" lang="en" sz="1200">
                <a:solidFill>
                  <a:srgbClr val="869FB2"/>
                </a:solidFill>
              </a:rPr>
              <a:t>You are not allowed to:</a:t>
            </a:r>
            <a:endParaRPr b="1" sz="1200">
              <a:solidFill>
                <a:srgbClr val="869FB2"/>
              </a:solidFill>
            </a:endParaRPr>
          </a:p>
          <a:p>
            <a:pPr indent="-304800" lvl="0" marL="457200" rtl="0" algn="l">
              <a:lnSpc>
                <a:spcPct val="115000"/>
              </a:lnSpc>
              <a:spcBef>
                <a:spcPts val="400"/>
              </a:spcBef>
              <a:spcAft>
                <a:spcPts val="0"/>
              </a:spcAft>
              <a:buClr>
                <a:srgbClr val="FFFFFF"/>
              </a:buClr>
              <a:buSzPts val="1200"/>
              <a:buFont typeface="Arial"/>
              <a:buChar char="●"/>
            </a:pPr>
            <a:r>
              <a:rPr lang="en" sz="1200">
                <a:solidFill>
                  <a:srgbClr val="FFFFFF"/>
                </a:solidFill>
              </a:rPr>
              <a:t>Sublicense, sell or rent this Slidesgo Template (or a modified version of this Slidesgo Template).</a:t>
            </a:r>
            <a:endParaRPr sz="1200">
              <a:solidFill>
                <a:srgbClr val="FFFFFF"/>
              </a:solidFill>
            </a:endParaRPr>
          </a:p>
          <a:p>
            <a:pPr indent="-304800" lvl="0" marL="457200" rtl="0" algn="l">
              <a:lnSpc>
                <a:spcPct val="115000"/>
              </a:lnSpc>
              <a:spcBef>
                <a:spcPts val="0"/>
              </a:spcBef>
              <a:spcAft>
                <a:spcPts val="0"/>
              </a:spcAft>
              <a:buClr>
                <a:srgbClr val="FFFFFF"/>
              </a:buClr>
              <a:buSzPts val="1200"/>
              <a:buFont typeface="Arial"/>
              <a:buChar char="●"/>
            </a:pPr>
            <a:r>
              <a:rPr lang="en" sz="12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200">
              <a:solidFill>
                <a:srgbClr val="FFFFFF"/>
              </a:solidFill>
            </a:endParaRPr>
          </a:p>
          <a:p>
            <a:pPr indent="-304800" lvl="0" marL="457200" rtl="0" algn="l">
              <a:lnSpc>
                <a:spcPct val="115000"/>
              </a:lnSpc>
              <a:spcBef>
                <a:spcPts val="0"/>
              </a:spcBef>
              <a:spcAft>
                <a:spcPts val="0"/>
              </a:spcAft>
              <a:buClr>
                <a:srgbClr val="FFFFFF"/>
              </a:buClr>
              <a:buSzPts val="1200"/>
              <a:buFont typeface="Arial"/>
              <a:buChar char="●"/>
            </a:pPr>
            <a:r>
              <a:rPr lang="en" sz="1200">
                <a:solidFill>
                  <a:srgbClr val="FFFFFF"/>
                </a:solidFill>
              </a:rPr>
              <a:t>Use any of the elements that are part of this Slidesgo Template in an isolated and separated way from this Template.</a:t>
            </a:r>
            <a:endParaRPr sz="1200">
              <a:solidFill>
                <a:srgbClr val="FFFFFF"/>
              </a:solidFill>
            </a:endParaRPr>
          </a:p>
          <a:p>
            <a:pPr indent="-304800" lvl="0" marL="457200" rtl="0" algn="l">
              <a:lnSpc>
                <a:spcPct val="115000"/>
              </a:lnSpc>
              <a:spcBef>
                <a:spcPts val="0"/>
              </a:spcBef>
              <a:spcAft>
                <a:spcPts val="0"/>
              </a:spcAft>
              <a:buClr>
                <a:srgbClr val="FFFFFF"/>
              </a:buClr>
              <a:buSzPts val="1200"/>
              <a:buFont typeface="Arial"/>
              <a:buChar char="●"/>
            </a:pPr>
            <a:r>
              <a:rPr lang="en" sz="1200">
                <a:solidFill>
                  <a:srgbClr val="FFFFFF"/>
                </a:solidFill>
              </a:rPr>
              <a:t>Register any of the elements that are part of this template as a trademark or logo, or register it as a work in an intellectual property registry or similar.</a:t>
            </a:r>
            <a:endParaRPr sz="1200">
              <a:solidFill>
                <a:srgbClr val="FFFFFF"/>
              </a:solidFill>
            </a:endParaRPr>
          </a:p>
          <a:p>
            <a:pPr indent="0" lvl="0" marL="0" rtl="0" algn="l">
              <a:lnSpc>
                <a:spcPct val="115000"/>
              </a:lnSpc>
              <a:spcBef>
                <a:spcPts val="0"/>
              </a:spcBef>
              <a:spcAft>
                <a:spcPts val="0"/>
              </a:spcAft>
              <a:buNone/>
            </a:pPr>
            <a:r>
              <a:t/>
            </a:r>
            <a:endParaRPr sz="1200">
              <a:solidFill>
                <a:srgbClr val="FFFFFF"/>
              </a:solidFill>
            </a:endParaRPr>
          </a:p>
          <a:p>
            <a:pPr indent="0" lvl="0" marL="0" rtl="0" algn="l">
              <a:lnSpc>
                <a:spcPct val="115000"/>
              </a:lnSpc>
              <a:spcBef>
                <a:spcPts val="1400"/>
              </a:spcBef>
              <a:spcAft>
                <a:spcPts val="400"/>
              </a:spcAft>
              <a:buNone/>
            </a:pPr>
            <a:r>
              <a:t/>
            </a:r>
            <a:endParaRPr sz="1200">
              <a:solidFill>
                <a:srgbClr val="FFFFFF"/>
              </a:solidFill>
            </a:endParaRPr>
          </a:p>
        </p:txBody>
      </p:sp>
      <p:sp>
        <p:nvSpPr>
          <p:cNvPr id="986" name="Google Shape;986;p50"/>
          <p:cNvSpPr txBox="1"/>
          <p:nvPr/>
        </p:nvSpPr>
        <p:spPr>
          <a:xfrm>
            <a:off x="866987" y="8571462"/>
            <a:ext cx="5828100" cy="91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300">
                <a:solidFill>
                  <a:srgbClr val="FFFFFF"/>
                </a:solidFill>
              </a:rPr>
              <a:t>For more information about editing slides, please read our FAQs or visit our blog:</a:t>
            </a:r>
            <a:endParaRPr sz="1300">
              <a:solidFill>
                <a:srgbClr val="FFFFFF"/>
              </a:solidFill>
            </a:endParaRPr>
          </a:p>
          <a:p>
            <a:pPr indent="0" lvl="0" marL="0" rtl="0" algn="ctr">
              <a:lnSpc>
                <a:spcPct val="115000"/>
              </a:lnSpc>
              <a:spcBef>
                <a:spcPts val="0"/>
              </a:spcBef>
              <a:spcAft>
                <a:spcPts val="0"/>
              </a:spcAft>
              <a:buNone/>
            </a:pPr>
            <a:r>
              <a:rPr lang="en" sz="1300" u="sng">
                <a:solidFill>
                  <a:srgbClr val="869FB2"/>
                </a:solidFill>
                <a:hlinkClick r:id="rId4">
                  <a:extLst>
                    <a:ext uri="{A12FA001-AC4F-418D-AE19-62706E023703}">
                      <ahyp:hlinkClr val="tx"/>
                    </a:ext>
                  </a:extLst>
                </a:hlinkClick>
              </a:rPr>
              <a:t>https://slidesgo.com/faqs</a:t>
            </a:r>
            <a:r>
              <a:rPr lang="en" sz="1300">
                <a:solidFill>
                  <a:srgbClr val="FFFFFF"/>
                </a:solidFill>
              </a:rPr>
              <a:t> and </a:t>
            </a:r>
            <a:r>
              <a:rPr lang="en" sz="1300" u="sng">
                <a:solidFill>
                  <a:srgbClr val="869FB2"/>
                </a:solidFill>
                <a:hlinkClick r:id="rId5">
                  <a:extLst>
                    <a:ext uri="{A12FA001-AC4F-418D-AE19-62706E023703}">
                      <ahyp:hlinkClr val="tx"/>
                    </a:ext>
                  </a:extLst>
                </a:hlinkClick>
              </a:rPr>
              <a:t>https://slidesgo.com/slidesgo-school</a:t>
            </a:r>
            <a:endParaRPr sz="1300" u="sng">
              <a:solidFill>
                <a:srgbClr val="869FB2"/>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0" name="Shape 990"/>
        <p:cNvGrpSpPr/>
        <p:nvPr/>
      </p:nvGrpSpPr>
      <p:grpSpPr>
        <a:xfrm>
          <a:off x="0" y="0"/>
          <a:ext cx="0" cy="0"/>
          <a:chOff x="0" y="0"/>
          <a:chExt cx="0" cy="0"/>
        </a:xfrm>
      </p:grpSpPr>
      <p:sp>
        <p:nvSpPr>
          <p:cNvPr id="991" name="Google Shape;991;p51"/>
          <p:cNvSpPr txBox="1"/>
          <p:nvPr>
            <p:ph idx="4294967295" type="title"/>
          </p:nvPr>
        </p:nvSpPr>
        <p:spPr>
          <a:xfrm>
            <a:off x="866746" y="1939400"/>
            <a:ext cx="58266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992" name="Google Shape;992;p51"/>
          <p:cNvSpPr txBox="1"/>
          <p:nvPr>
            <p:ph idx="4294967295" type="body"/>
          </p:nvPr>
        </p:nvSpPr>
        <p:spPr>
          <a:xfrm>
            <a:off x="1382140" y="3007141"/>
            <a:ext cx="4828500" cy="91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latin typeface="Arial"/>
                <a:ea typeface="Arial"/>
                <a:cs typeface="Arial"/>
                <a:sym typeface="Arial"/>
              </a:rPr>
              <a:t>This presentation has been made using the following fonts:</a:t>
            </a:r>
            <a:endParaRPr sz="1400">
              <a:solidFill>
                <a:srgbClr val="FFFFFF"/>
              </a:solidFill>
              <a:latin typeface="Arial"/>
              <a:ea typeface="Arial"/>
              <a:cs typeface="Arial"/>
              <a:sym typeface="Arial"/>
            </a:endParaRPr>
          </a:p>
          <a:p>
            <a:pPr indent="0" lvl="0" marL="0" rtl="0" algn="l">
              <a:spcBef>
                <a:spcPts val="0"/>
              </a:spcBef>
              <a:spcAft>
                <a:spcPts val="0"/>
              </a:spcAft>
              <a:buNone/>
            </a:pPr>
            <a:r>
              <a:t/>
            </a:r>
            <a:endParaRPr sz="1600">
              <a:solidFill>
                <a:srgbClr val="435D74"/>
              </a:solidFill>
              <a:latin typeface="Arial"/>
              <a:ea typeface="Arial"/>
              <a:cs typeface="Arial"/>
              <a:sym typeface="Arial"/>
            </a:endParaRPr>
          </a:p>
        </p:txBody>
      </p:sp>
      <p:sp>
        <p:nvSpPr>
          <p:cNvPr id="993" name="Google Shape;993;p51"/>
          <p:cNvSpPr txBox="1"/>
          <p:nvPr>
            <p:ph idx="4294967295" type="body"/>
          </p:nvPr>
        </p:nvSpPr>
        <p:spPr>
          <a:xfrm>
            <a:off x="1115365" y="3372607"/>
            <a:ext cx="5361900" cy="2608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chemeClr val="lt1"/>
                </a:solidFill>
                <a:latin typeface="Arial"/>
                <a:ea typeface="Arial"/>
                <a:cs typeface="Arial"/>
                <a:sym typeface="Arial"/>
              </a:rPr>
              <a:t>Arvo</a:t>
            </a:r>
            <a:endParaRPr b="1" sz="1300">
              <a:solidFill>
                <a:schemeClr val="lt1"/>
              </a:solidFill>
              <a:latin typeface="Arial"/>
              <a:ea typeface="Arial"/>
              <a:cs typeface="Arial"/>
              <a:sym typeface="Arial"/>
            </a:endParaRPr>
          </a:p>
          <a:p>
            <a:pPr indent="0" lvl="0" marL="0" rtl="0" algn="ctr">
              <a:spcBef>
                <a:spcPts val="0"/>
              </a:spcBef>
              <a:spcAft>
                <a:spcPts val="0"/>
              </a:spcAft>
              <a:buNone/>
            </a:pPr>
            <a:r>
              <a:rPr lang="en" sz="1300">
                <a:solidFill>
                  <a:schemeClr val="lt1"/>
                </a:solidFill>
                <a:latin typeface="Arial"/>
                <a:ea typeface="Arial"/>
                <a:cs typeface="Arial"/>
                <a:sym typeface="Arial"/>
              </a:rPr>
              <a:t>(</a:t>
            </a:r>
            <a:r>
              <a:rPr lang="en" sz="1300">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https://fonts.google.com/specimen/Arvo</a:t>
            </a:r>
            <a:r>
              <a:rPr lang="en" sz="1300">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a:p>
            <a:pPr indent="0" lvl="0" marL="0" rtl="0" algn="ctr">
              <a:spcBef>
                <a:spcPts val="0"/>
              </a:spcBef>
              <a:spcAft>
                <a:spcPts val="0"/>
              </a:spcAft>
              <a:buNone/>
            </a:pPr>
            <a:r>
              <a:t/>
            </a:r>
            <a:endParaRPr sz="1000">
              <a:solidFill>
                <a:schemeClr val="lt1"/>
              </a:solidFill>
              <a:latin typeface="Arial"/>
              <a:ea typeface="Arial"/>
              <a:cs typeface="Arial"/>
              <a:sym typeface="Arial"/>
            </a:endParaRPr>
          </a:p>
          <a:p>
            <a:pPr indent="0" lvl="0" marL="0" rtl="0" algn="ctr">
              <a:spcBef>
                <a:spcPts val="0"/>
              </a:spcBef>
              <a:spcAft>
                <a:spcPts val="0"/>
              </a:spcAft>
              <a:buNone/>
            </a:pPr>
            <a:r>
              <a:rPr b="1" lang="en" sz="1300">
                <a:solidFill>
                  <a:schemeClr val="lt1"/>
                </a:solidFill>
                <a:latin typeface="Arial"/>
                <a:ea typeface="Arial"/>
                <a:cs typeface="Arial"/>
                <a:sym typeface="Arial"/>
              </a:rPr>
              <a:t>Manrope</a:t>
            </a:r>
            <a:endParaRPr b="1" sz="13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sz="1300">
                <a:solidFill>
                  <a:schemeClr val="lt1"/>
                </a:solidFill>
                <a:latin typeface="Arial"/>
                <a:ea typeface="Arial"/>
                <a:cs typeface="Arial"/>
                <a:sym typeface="Arial"/>
              </a:rPr>
              <a:t>(</a:t>
            </a:r>
            <a:r>
              <a:rPr lang="en" sz="1300">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https://fonts.google.com/specimen/Manrope</a:t>
            </a:r>
            <a:r>
              <a:rPr lang="en" sz="1300">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994" name="Google Shape;994;p51"/>
          <p:cNvSpPr/>
          <p:nvPr/>
        </p:nvSpPr>
        <p:spPr>
          <a:xfrm>
            <a:off x="2516995" y="6383909"/>
            <a:ext cx="1079100" cy="10290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a:p>
        </p:txBody>
      </p:sp>
      <p:sp>
        <p:nvSpPr>
          <p:cNvPr id="995" name="Google Shape;995;p51"/>
          <p:cNvSpPr txBox="1"/>
          <p:nvPr/>
        </p:nvSpPr>
        <p:spPr>
          <a:xfrm>
            <a:off x="2516995" y="6598162"/>
            <a:ext cx="1079100" cy="60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#000000</a:t>
            </a:r>
            <a:endParaRPr>
              <a:solidFill>
                <a:schemeClr val="lt1"/>
              </a:solidFill>
            </a:endParaRPr>
          </a:p>
        </p:txBody>
      </p:sp>
      <p:sp>
        <p:nvSpPr>
          <p:cNvPr id="996" name="Google Shape;996;p51"/>
          <p:cNvSpPr/>
          <p:nvPr/>
        </p:nvSpPr>
        <p:spPr>
          <a:xfrm>
            <a:off x="3914637" y="6383909"/>
            <a:ext cx="1079100" cy="10290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a:p>
        </p:txBody>
      </p:sp>
      <p:sp>
        <p:nvSpPr>
          <p:cNvPr id="997" name="Google Shape;997;p51"/>
          <p:cNvSpPr txBox="1"/>
          <p:nvPr/>
        </p:nvSpPr>
        <p:spPr>
          <a:xfrm>
            <a:off x="3914637" y="6598162"/>
            <a:ext cx="1079100" cy="60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#ffffff</a:t>
            </a:r>
            <a:endParaRPr>
              <a:solidFill>
                <a:schemeClr val="dk1"/>
              </a:solidFill>
            </a:endParaRPr>
          </a:p>
        </p:txBody>
      </p:sp>
      <p:sp>
        <p:nvSpPr>
          <p:cNvPr id="998" name="Google Shape;998;p51"/>
          <p:cNvSpPr/>
          <p:nvPr/>
        </p:nvSpPr>
        <p:spPr>
          <a:xfrm>
            <a:off x="2516995" y="7700184"/>
            <a:ext cx="1079100" cy="1029000"/>
          </a:xfrm>
          <a:prstGeom prst="roundRect">
            <a:avLst>
              <a:gd fmla="val 16667" name="adj"/>
            </a:avLst>
          </a:prstGeom>
          <a:solidFill>
            <a:schemeClr val="dk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a:p>
        </p:txBody>
      </p:sp>
      <p:sp>
        <p:nvSpPr>
          <p:cNvPr id="999" name="Google Shape;999;p51"/>
          <p:cNvSpPr txBox="1"/>
          <p:nvPr/>
        </p:nvSpPr>
        <p:spPr>
          <a:xfrm>
            <a:off x="2516995" y="7914437"/>
            <a:ext cx="1079100" cy="60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rPr>
              <a:t>#595959</a:t>
            </a:r>
            <a:endParaRPr>
              <a:solidFill>
                <a:schemeClr val="lt1"/>
              </a:solidFill>
            </a:endParaRPr>
          </a:p>
        </p:txBody>
      </p:sp>
      <p:sp>
        <p:nvSpPr>
          <p:cNvPr id="1000" name="Google Shape;1000;p51"/>
          <p:cNvSpPr/>
          <p:nvPr/>
        </p:nvSpPr>
        <p:spPr>
          <a:xfrm>
            <a:off x="3914637" y="7700184"/>
            <a:ext cx="1079100" cy="1029000"/>
          </a:xfrm>
          <a:prstGeom prst="roundRect">
            <a:avLst>
              <a:gd fmla="val 16667" name="adj"/>
            </a:avLst>
          </a:prstGeom>
          <a:solidFill>
            <a:schemeClr val="l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a:p>
        </p:txBody>
      </p:sp>
      <p:sp>
        <p:nvSpPr>
          <p:cNvPr id="1001" name="Google Shape;1001;p51"/>
          <p:cNvSpPr txBox="1"/>
          <p:nvPr/>
        </p:nvSpPr>
        <p:spPr>
          <a:xfrm>
            <a:off x="3914637" y="7914437"/>
            <a:ext cx="1079100" cy="60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#eeeeee</a:t>
            </a:r>
            <a:endParaRPr>
              <a:solidFill>
                <a:schemeClr val="dk1"/>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 name="Shape 1005"/>
        <p:cNvGrpSpPr/>
        <p:nvPr/>
      </p:nvGrpSpPr>
      <p:grpSpPr>
        <a:xfrm>
          <a:off x="0" y="0"/>
          <a:ext cx="0" cy="0"/>
          <a:chOff x="0" y="0"/>
          <a:chExt cx="0" cy="0"/>
        </a:xfrm>
      </p:grpSpPr>
      <p:sp>
        <p:nvSpPr>
          <p:cNvPr id="1006" name="Google Shape;1006;p52"/>
          <p:cNvSpPr txBox="1"/>
          <p:nvPr/>
        </p:nvSpPr>
        <p:spPr>
          <a:xfrm>
            <a:off x="1091526" y="3188948"/>
            <a:ext cx="5376900" cy="1002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3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a:t>
            </a:r>
            <a:r>
              <a:rPr lang="en" sz="1300">
                <a:solidFill>
                  <a:srgbClr val="869FB2"/>
                </a:solidFill>
              </a:rPr>
              <a:t> h</a:t>
            </a:r>
            <a:r>
              <a:rPr lang="en" sz="1300">
                <a:solidFill>
                  <a:srgbClr val="869FB2"/>
                </a:solidFill>
                <a:uFill>
                  <a:noFill/>
                </a:uFill>
                <a:hlinkClick r:id="rId3">
                  <a:extLst>
                    <a:ext uri="{A12FA001-AC4F-418D-AE19-62706E023703}">
                      <ahyp:hlinkClr val="tx"/>
                    </a:ext>
                  </a:extLst>
                </a:hlinkClick>
              </a:rPr>
              <a:t>ow it works.</a:t>
            </a:r>
            <a:endParaRPr sz="1300">
              <a:solidFill>
                <a:srgbClr val="869FB2"/>
              </a:solidFill>
            </a:endParaRPr>
          </a:p>
          <a:p>
            <a:pPr indent="0" lvl="0" marL="0" rtl="0" algn="ctr">
              <a:lnSpc>
                <a:spcPct val="115000"/>
              </a:lnSpc>
              <a:spcBef>
                <a:spcPts val="0"/>
              </a:spcBef>
              <a:spcAft>
                <a:spcPts val="0"/>
              </a:spcAft>
              <a:buNone/>
            </a:pPr>
            <a:r>
              <a:t/>
            </a:r>
            <a:endParaRPr sz="1300">
              <a:solidFill>
                <a:srgbClr val="FFFFFF"/>
              </a:solidFill>
            </a:endParaRPr>
          </a:p>
        </p:txBody>
      </p:sp>
      <p:sp>
        <p:nvSpPr>
          <p:cNvPr id="1007" name="Google Shape;1007;p52"/>
          <p:cNvSpPr txBox="1"/>
          <p:nvPr>
            <p:ph idx="4294967295" type="title"/>
          </p:nvPr>
        </p:nvSpPr>
        <p:spPr>
          <a:xfrm>
            <a:off x="866759" y="1940400"/>
            <a:ext cx="58266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Storyset</a:t>
            </a:r>
            <a:endParaRPr>
              <a:solidFill>
                <a:schemeClr val="lt1"/>
              </a:solidFill>
              <a:latin typeface="Arial"/>
              <a:ea typeface="Arial"/>
              <a:cs typeface="Arial"/>
              <a:sym typeface="Arial"/>
            </a:endParaRPr>
          </a:p>
        </p:txBody>
      </p:sp>
      <p:sp>
        <p:nvSpPr>
          <p:cNvPr id="1008" name="Google Shape;1008;p52"/>
          <p:cNvSpPr txBox="1"/>
          <p:nvPr/>
        </p:nvSpPr>
        <p:spPr>
          <a:xfrm>
            <a:off x="2160578" y="6735970"/>
            <a:ext cx="1095300" cy="3444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lang="en" sz="1700">
                <a:solidFill>
                  <a:srgbClr val="869FB2"/>
                </a:solidFill>
                <a:uFill>
                  <a:noFill/>
                </a:uFill>
                <a:hlinkClick r:id="rId4">
                  <a:extLst>
                    <a:ext uri="{A12FA001-AC4F-418D-AE19-62706E023703}">
                      <ahyp:hlinkClr val="tx"/>
                    </a:ext>
                  </a:extLst>
                </a:hlinkClick>
              </a:rPr>
              <a:t>Pana</a:t>
            </a:r>
            <a:endParaRPr sz="1700">
              <a:solidFill>
                <a:srgbClr val="869FB2"/>
              </a:solidFill>
            </a:endParaRPr>
          </a:p>
        </p:txBody>
      </p:sp>
      <p:sp>
        <p:nvSpPr>
          <p:cNvPr id="1009" name="Google Shape;1009;p52"/>
          <p:cNvSpPr txBox="1"/>
          <p:nvPr/>
        </p:nvSpPr>
        <p:spPr>
          <a:xfrm>
            <a:off x="4271119" y="6735970"/>
            <a:ext cx="1095300" cy="3444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lang="en" sz="1700">
                <a:solidFill>
                  <a:srgbClr val="869FB2"/>
                </a:solidFill>
                <a:uFill>
                  <a:noFill/>
                </a:uFill>
                <a:hlinkClick r:id="rId5">
                  <a:extLst>
                    <a:ext uri="{A12FA001-AC4F-418D-AE19-62706E023703}">
                      <ahyp:hlinkClr val="tx"/>
                    </a:ext>
                  </a:extLst>
                </a:hlinkClick>
              </a:rPr>
              <a:t>Amico</a:t>
            </a:r>
            <a:endParaRPr sz="1700">
              <a:solidFill>
                <a:srgbClr val="869FB2"/>
              </a:solidFill>
            </a:endParaRPr>
          </a:p>
        </p:txBody>
      </p:sp>
      <p:sp>
        <p:nvSpPr>
          <p:cNvPr id="1010" name="Google Shape;1010;p52"/>
          <p:cNvSpPr txBox="1"/>
          <p:nvPr/>
        </p:nvSpPr>
        <p:spPr>
          <a:xfrm>
            <a:off x="1409742" y="8914255"/>
            <a:ext cx="1095300" cy="3444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lang="en" sz="1700">
                <a:solidFill>
                  <a:srgbClr val="869FB2"/>
                </a:solidFill>
                <a:uFill>
                  <a:noFill/>
                </a:uFill>
                <a:hlinkClick r:id="rId6">
                  <a:extLst>
                    <a:ext uri="{A12FA001-AC4F-418D-AE19-62706E023703}">
                      <ahyp:hlinkClr val="tx"/>
                    </a:ext>
                  </a:extLst>
                </a:hlinkClick>
              </a:rPr>
              <a:t>Bro</a:t>
            </a:r>
            <a:endParaRPr sz="1700">
              <a:solidFill>
                <a:srgbClr val="869FB2"/>
              </a:solidFill>
            </a:endParaRPr>
          </a:p>
        </p:txBody>
      </p:sp>
      <p:sp>
        <p:nvSpPr>
          <p:cNvPr id="1011" name="Google Shape;1011;p52"/>
          <p:cNvSpPr txBox="1"/>
          <p:nvPr/>
        </p:nvSpPr>
        <p:spPr>
          <a:xfrm>
            <a:off x="3134455" y="8914255"/>
            <a:ext cx="1095300" cy="3444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lang="en" sz="1700">
                <a:solidFill>
                  <a:srgbClr val="869FB2"/>
                </a:solidFill>
                <a:uFill>
                  <a:noFill/>
                </a:uFill>
                <a:hlinkClick r:id="rId7">
                  <a:extLst>
                    <a:ext uri="{A12FA001-AC4F-418D-AE19-62706E023703}">
                      <ahyp:hlinkClr val="tx"/>
                    </a:ext>
                  </a:extLst>
                </a:hlinkClick>
              </a:rPr>
              <a:t>Rafiki</a:t>
            </a:r>
            <a:endParaRPr sz="1700">
              <a:solidFill>
                <a:srgbClr val="869FB2"/>
              </a:solidFill>
            </a:endParaRPr>
          </a:p>
        </p:txBody>
      </p:sp>
      <p:sp>
        <p:nvSpPr>
          <p:cNvPr id="1012" name="Google Shape;1012;p52"/>
          <p:cNvSpPr txBox="1"/>
          <p:nvPr/>
        </p:nvSpPr>
        <p:spPr>
          <a:xfrm>
            <a:off x="4859181" y="8914255"/>
            <a:ext cx="1095300" cy="344400"/>
          </a:xfrm>
          <a:prstGeom prst="rect">
            <a:avLst/>
          </a:prstGeom>
          <a:noFill/>
          <a:ln>
            <a:noFill/>
          </a:ln>
        </p:spPr>
        <p:txBody>
          <a:bodyPr anchorCtr="0" anchor="ctr" bIns="136325" lIns="136325" spcFirstLastPara="1" rIns="136325" wrap="square" tIns="136325">
            <a:noAutofit/>
          </a:bodyPr>
          <a:lstStyle/>
          <a:p>
            <a:pPr indent="0" lvl="0" marL="0" rtl="0" algn="ctr">
              <a:lnSpc>
                <a:spcPct val="115000"/>
              </a:lnSpc>
              <a:spcBef>
                <a:spcPts val="0"/>
              </a:spcBef>
              <a:spcAft>
                <a:spcPts val="0"/>
              </a:spcAft>
              <a:buNone/>
            </a:pPr>
            <a:r>
              <a:rPr lang="en" sz="1700">
                <a:solidFill>
                  <a:srgbClr val="869FB2"/>
                </a:solidFill>
                <a:uFill>
                  <a:noFill/>
                </a:uFill>
                <a:hlinkClick r:id="rId8">
                  <a:extLst>
                    <a:ext uri="{A12FA001-AC4F-418D-AE19-62706E023703}">
                      <ahyp:hlinkClr val="tx"/>
                    </a:ext>
                  </a:extLst>
                </a:hlinkClick>
              </a:rPr>
              <a:t>Cuate</a:t>
            </a:r>
            <a:endParaRPr sz="1700">
              <a:solidFill>
                <a:srgbClr val="869FB2"/>
              </a:solidFill>
            </a:endParaRPr>
          </a:p>
        </p:txBody>
      </p:sp>
      <p:pic>
        <p:nvPicPr>
          <p:cNvPr id="1013" name="Google Shape;1013;p52"/>
          <p:cNvPicPr preferRelativeResize="0"/>
          <p:nvPr/>
        </p:nvPicPr>
        <p:blipFill rotWithShape="1">
          <a:blip r:embed="rId9">
            <a:alphaModFix/>
          </a:blip>
          <a:srcRect b="16540" l="0" r="0" t="16547"/>
          <a:stretch/>
        </p:blipFill>
        <p:spPr>
          <a:xfrm>
            <a:off x="1796496" y="5109420"/>
            <a:ext cx="1823505" cy="1220125"/>
          </a:xfrm>
          <a:prstGeom prst="rect">
            <a:avLst/>
          </a:prstGeom>
          <a:noFill/>
          <a:ln>
            <a:noFill/>
          </a:ln>
        </p:spPr>
      </p:pic>
      <p:pic>
        <p:nvPicPr>
          <p:cNvPr id="1014" name="Google Shape;1014;p52"/>
          <p:cNvPicPr preferRelativeResize="0"/>
          <p:nvPr/>
        </p:nvPicPr>
        <p:blipFill rotWithShape="1">
          <a:blip r:embed="rId10">
            <a:alphaModFix/>
          </a:blip>
          <a:srcRect b="0" l="0" r="0" t="0"/>
          <a:stretch/>
        </p:blipFill>
        <p:spPr>
          <a:xfrm>
            <a:off x="4058057" y="4958750"/>
            <a:ext cx="1520675" cy="1520680"/>
          </a:xfrm>
          <a:prstGeom prst="rect">
            <a:avLst/>
          </a:prstGeom>
          <a:noFill/>
          <a:ln>
            <a:noFill/>
          </a:ln>
        </p:spPr>
      </p:pic>
      <p:pic>
        <p:nvPicPr>
          <p:cNvPr id="1015" name="Google Shape;1015;p52"/>
          <p:cNvPicPr preferRelativeResize="0"/>
          <p:nvPr/>
        </p:nvPicPr>
        <p:blipFill rotWithShape="1">
          <a:blip r:embed="rId11">
            <a:alphaModFix/>
          </a:blip>
          <a:srcRect b="6377" l="0" r="0" t="6377"/>
          <a:stretch/>
        </p:blipFill>
        <p:spPr>
          <a:xfrm>
            <a:off x="1135553" y="7280379"/>
            <a:ext cx="1643720" cy="1434075"/>
          </a:xfrm>
          <a:prstGeom prst="rect">
            <a:avLst/>
          </a:prstGeom>
          <a:noFill/>
          <a:ln>
            <a:noFill/>
          </a:ln>
        </p:spPr>
      </p:pic>
      <p:pic>
        <p:nvPicPr>
          <p:cNvPr id="1016" name="Google Shape;1016;p52"/>
          <p:cNvPicPr preferRelativeResize="0"/>
          <p:nvPr/>
        </p:nvPicPr>
        <p:blipFill rotWithShape="1">
          <a:blip r:embed="rId12">
            <a:alphaModFix/>
          </a:blip>
          <a:srcRect b="9256" l="0" r="0" t="9256"/>
          <a:stretch/>
        </p:blipFill>
        <p:spPr>
          <a:xfrm>
            <a:off x="2860283" y="7375049"/>
            <a:ext cx="1643695" cy="1339395"/>
          </a:xfrm>
          <a:prstGeom prst="rect">
            <a:avLst/>
          </a:prstGeom>
          <a:noFill/>
          <a:ln>
            <a:noFill/>
          </a:ln>
        </p:spPr>
      </p:pic>
      <p:pic>
        <p:nvPicPr>
          <p:cNvPr id="1017" name="Google Shape;1017;p52"/>
          <p:cNvPicPr preferRelativeResize="0"/>
          <p:nvPr/>
        </p:nvPicPr>
        <p:blipFill rotWithShape="1">
          <a:blip r:embed="rId13">
            <a:alphaModFix/>
          </a:blip>
          <a:srcRect b="14844" l="0" r="0" t="14837"/>
          <a:stretch/>
        </p:blipFill>
        <p:spPr>
          <a:xfrm>
            <a:off x="4387179" y="7280378"/>
            <a:ext cx="2039375" cy="1434085"/>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1" name="Shape 1021"/>
        <p:cNvGrpSpPr/>
        <p:nvPr/>
      </p:nvGrpSpPr>
      <p:grpSpPr>
        <a:xfrm>
          <a:off x="0" y="0"/>
          <a:ext cx="0" cy="0"/>
          <a:chOff x="0" y="0"/>
          <a:chExt cx="0" cy="0"/>
        </a:xfrm>
      </p:grpSpPr>
      <p:grpSp>
        <p:nvGrpSpPr>
          <p:cNvPr id="1022" name="Google Shape;1022;p53"/>
          <p:cNvGrpSpPr/>
          <p:nvPr/>
        </p:nvGrpSpPr>
        <p:grpSpPr>
          <a:xfrm>
            <a:off x="5270271" y="4596265"/>
            <a:ext cx="1159792" cy="161716"/>
            <a:chOff x="4411970" y="2962952"/>
            <a:chExt cx="706544" cy="104212"/>
          </a:xfrm>
        </p:grpSpPr>
        <p:sp>
          <p:nvSpPr>
            <p:cNvPr id="1023" name="Google Shape;1023;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 name="Google Shape;1027;p53"/>
          <p:cNvSpPr txBox="1"/>
          <p:nvPr/>
        </p:nvSpPr>
        <p:spPr>
          <a:xfrm>
            <a:off x="1107842" y="2878999"/>
            <a:ext cx="5376900" cy="1002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300">
                <a:solidFill>
                  <a:srgbClr val="FFFFFF"/>
                </a:solidFill>
              </a:rPr>
              <a:t>You can easily</a:t>
            </a:r>
            <a:r>
              <a:rPr lang="en" sz="1300">
                <a:solidFill>
                  <a:srgbClr val="435D74"/>
                </a:solidFill>
              </a:rPr>
              <a:t> </a:t>
            </a:r>
            <a:r>
              <a:rPr lang="en" sz="1300">
                <a:solidFill>
                  <a:srgbClr val="869FB2"/>
                </a:solidFill>
              </a:rPr>
              <a:t>resize</a:t>
            </a:r>
            <a:r>
              <a:rPr lang="en" sz="1300">
                <a:solidFill>
                  <a:srgbClr val="435D74"/>
                </a:solidFill>
              </a:rPr>
              <a:t> </a:t>
            </a:r>
            <a:r>
              <a:rPr lang="en" sz="1300">
                <a:solidFill>
                  <a:srgbClr val="FFFFFF"/>
                </a:solidFill>
              </a:rPr>
              <a:t>these resources without losing quality. To</a:t>
            </a:r>
            <a:r>
              <a:rPr lang="en" sz="1300">
                <a:solidFill>
                  <a:srgbClr val="435D74"/>
                </a:solidFill>
              </a:rPr>
              <a:t> </a:t>
            </a:r>
            <a:r>
              <a:rPr lang="en" sz="1300">
                <a:solidFill>
                  <a:srgbClr val="869FB2"/>
                </a:solidFill>
              </a:rPr>
              <a:t>change the color</a:t>
            </a:r>
            <a:r>
              <a:rPr lang="en" sz="1300">
                <a:solidFill>
                  <a:srgbClr val="FFFFFF"/>
                </a:solidFill>
              </a:rPr>
              <a:t>, just ungroup the resource and click on the object you want to change. Then, click on the paint bucket and select the color you want. Group the resource again when you’re done. You can also look for more </a:t>
            </a:r>
            <a:r>
              <a:rPr lang="en" sz="1300">
                <a:solidFill>
                  <a:srgbClr val="869FB2"/>
                </a:solidFill>
                <a:uFill>
                  <a:noFill/>
                </a:uFill>
                <a:hlinkClick r:id="rId3">
                  <a:extLst>
                    <a:ext uri="{A12FA001-AC4F-418D-AE19-62706E023703}">
                      <ahyp:hlinkClr val="tx"/>
                    </a:ext>
                  </a:extLst>
                </a:hlinkClick>
              </a:rPr>
              <a:t>infographics</a:t>
            </a:r>
            <a:r>
              <a:rPr lang="en" sz="1300">
                <a:solidFill>
                  <a:srgbClr val="FFFFFF"/>
                </a:solidFill>
              </a:rPr>
              <a:t> on Slidesgo.</a:t>
            </a:r>
            <a:endParaRPr sz="1300">
              <a:solidFill>
                <a:srgbClr val="FFFFFF"/>
              </a:solidFill>
            </a:endParaRPr>
          </a:p>
        </p:txBody>
      </p:sp>
      <p:sp>
        <p:nvSpPr>
          <p:cNvPr id="1028" name="Google Shape;1028;p53"/>
          <p:cNvSpPr txBox="1"/>
          <p:nvPr>
            <p:ph idx="4294967295" type="title"/>
          </p:nvPr>
        </p:nvSpPr>
        <p:spPr>
          <a:xfrm>
            <a:off x="883075" y="1928251"/>
            <a:ext cx="58266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latin typeface="Arial"/>
              <a:ea typeface="Arial"/>
              <a:cs typeface="Arial"/>
              <a:sym typeface="Arial"/>
            </a:endParaRPr>
          </a:p>
        </p:txBody>
      </p:sp>
      <p:grpSp>
        <p:nvGrpSpPr>
          <p:cNvPr id="1029" name="Google Shape;1029;p53"/>
          <p:cNvGrpSpPr/>
          <p:nvPr/>
        </p:nvGrpSpPr>
        <p:grpSpPr>
          <a:xfrm>
            <a:off x="4008657" y="7950414"/>
            <a:ext cx="541550" cy="628902"/>
            <a:chOff x="4727025" y="1332775"/>
            <a:chExt cx="59900" cy="69625"/>
          </a:xfrm>
        </p:grpSpPr>
        <p:sp>
          <p:nvSpPr>
            <p:cNvPr id="1030" name="Google Shape;1030;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53"/>
          <p:cNvGrpSpPr/>
          <p:nvPr/>
        </p:nvGrpSpPr>
        <p:grpSpPr>
          <a:xfrm>
            <a:off x="4827493" y="7090924"/>
            <a:ext cx="612565" cy="612544"/>
            <a:chOff x="4820425" y="1329900"/>
            <a:chExt cx="70175" cy="70350"/>
          </a:xfrm>
        </p:grpSpPr>
        <p:sp>
          <p:nvSpPr>
            <p:cNvPr id="1033" name="Google Shape;1033;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53"/>
          <p:cNvGrpSpPr/>
          <p:nvPr/>
        </p:nvGrpSpPr>
        <p:grpSpPr>
          <a:xfrm>
            <a:off x="5751187" y="7095682"/>
            <a:ext cx="658084" cy="603029"/>
            <a:chOff x="4903200" y="1331525"/>
            <a:chExt cx="73575" cy="67425"/>
          </a:xfrm>
        </p:grpSpPr>
        <p:sp>
          <p:nvSpPr>
            <p:cNvPr id="1038" name="Google Shape;1038;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39" name="Google Shape;1039;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53"/>
          <p:cNvGrpSpPr/>
          <p:nvPr/>
        </p:nvGrpSpPr>
        <p:grpSpPr>
          <a:xfrm>
            <a:off x="4800801" y="7951869"/>
            <a:ext cx="665948" cy="625992"/>
            <a:chOff x="4815575" y="1416800"/>
            <a:chExt cx="73750" cy="71400"/>
          </a:xfrm>
        </p:grpSpPr>
        <p:sp>
          <p:nvSpPr>
            <p:cNvPr id="1041" name="Google Shape;1041;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53"/>
          <p:cNvGrpSpPr/>
          <p:nvPr/>
        </p:nvGrpSpPr>
        <p:grpSpPr>
          <a:xfrm>
            <a:off x="5711577" y="7951513"/>
            <a:ext cx="737304" cy="626704"/>
            <a:chOff x="4902475" y="1418875"/>
            <a:chExt cx="74500" cy="63775"/>
          </a:xfrm>
        </p:grpSpPr>
        <p:sp>
          <p:nvSpPr>
            <p:cNvPr id="1045" name="Google Shape;1045;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53"/>
          <p:cNvGrpSpPr/>
          <p:nvPr/>
        </p:nvGrpSpPr>
        <p:grpSpPr>
          <a:xfrm>
            <a:off x="4818640" y="8818029"/>
            <a:ext cx="630270" cy="642877"/>
            <a:chOff x="4818100" y="1507675"/>
            <a:chExt cx="71225" cy="71625"/>
          </a:xfrm>
        </p:grpSpPr>
        <p:sp>
          <p:nvSpPr>
            <p:cNvPr id="1048" name="Google Shape;1048;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53"/>
          <p:cNvGrpSpPr/>
          <p:nvPr/>
        </p:nvGrpSpPr>
        <p:grpSpPr>
          <a:xfrm>
            <a:off x="3959668" y="8839938"/>
            <a:ext cx="639529" cy="599060"/>
            <a:chOff x="4721450" y="1509475"/>
            <a:chExt cx="79350" cy="74325"/>
          </a:xfrm>
        </p:grpSpPr>
        <p:sp>
          <p:nvSpPr>
            <p:cNvPr id="1053" name="Google Shape;1053;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53"/>
          <p:cNvGrpSpPr/>
          <p:nvPr/>
        </p:nvGrpSpPr>
        <p:grpSpPr>
          <a:xfrm>
            <a:off x="5758786" y="8812078"/>
            <a:ext cx="642886" cy="654778"/>
            <a:chOff x="4906800" y="1507500"/>
            <a:chExt cx="70350" cy="71075"/>
          </a:xfrm>
        </p:grpSpPr>
        <p:sp>
          <p:nvSpPr>
            <p:cNvPr id="1058" name="Google Shape;1058;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53"/>
          <p:cNvGrpSpPr/>
          <p:nvPr/>
        </p:nvGrpSpPr>
        <p:grpSpPr>
          <a:xfrm>
            <a:off x="3074262" y="7086525"/>
            <a:ext cx="621302" cy="621342"/>
            <a:chOff x="3736598" y="2170606"/>
            <a:chExt cx="404889" cy="404889"/>
          </a:xfrm>
        </p:grpSpPr>
        <p:sp>
          <p:nvSpPr>
            <p:cNvPr id="1064" name="Google Shape;1064;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53"/>
          <p:cNvGrpSpPr/>
          <p:nvPr/>
        </p:nvGrpSpPr>
        <p:grpSpPr>
          <a:xfrm>
            <a:off x="2133756" y="7086642"/>
            <a:ext cx="704136" cy="621109"/>
            <a:chOff x="3161917" y="2170682"/>
            <a:chExt cx="458870" cy="404737"/>
          </a:xfrm>
        </p:grpSpPr>
        <p:sp>
          <p:nvSpPr>
            <p:cNvPr id="1069" name="Google Shape;1069;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070" name="Google Shape;1070;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53"/>
          <p:cNvGrpSpPr/>
          <p:nvPr/>
        </p:nvGrpSpPr>
        <p:grpSpPr>
          <a:xfrm>
            <a:off x="2167419" y="7960007"/>
            <a:ext cx="636810" cy="609716"/>
            <a:chOff x="3179914" y="2889488"/>
            <a:chExt cx="422876" cy="404911"/>
          </a:xfrm>
        </p:grpSpPr>
        <p:sp>
          <p:nvSpPr>
            <p:cNvPr id="1073" name="Google Shape;1073;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53"/>
          <p:cNvGrpSpPr/>
          <p:nvPr/>
        </p:nvGrpSpPr>
        <p:grpSpPr>
          <a:xfrm>
            <a:off x="3069311" y="7959958"/>
            <a:ext cx="631202" cy="609815"/>
            <a:chOff x="3729467" y="2889422"/>
            <a:chExt cx="419153" cy="404977"/>
          </a:xfrm>
        </p:grpSpPr>
        <p:sp>
          <p:nvSpPr>
            <p:cNvPr id="1080" name="Google Shape;1080;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 name="Google Shape;1087;p53"/>
          <p:cNvSpPr/>
          <p:nvPr/>
        </p:nvSpPr>
        <p:spPr>
          <a:xfrm>
            <a:off x="1753780" y="6041214"/>
            <a:ext cx="218601" cy="11083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3"/>
          <p:cNvSpPr/>
          <p:nvPr/>
        </p:nvSpPr>
        <p:spPr>
          <a:xfrm>
            <a:off x="1238130" y="6020469"/>
            <a:ext cx="202520" cy="15232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3"/>
          <p:cNvSpPr/>
          <p:nvPr/>
        </p:nvSpPr>
        <p:spPr>
          <a:xfrm>
            <a:off x="2285511" y="6027791"/>
            <a:ext cx="197853" cy="137684"/>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3"/>
          <p:cNvSpPr/>
          <p:nvPr/>
        </p:nvSpPr>
        <p:spPr>
          <a:xfrm>
            <a:off x="2796494" y="6020469"/>
            <a:ext cx="193187" cy="15232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 name="Google Shape;1091;p53"/>
          <p:cNvGrpSpPr/>
          <p:nvPr/>
        </p:nvGrpSpPr>
        <p:grpSpPr>
          <a:xfrm>
            <a:off x="3302811" y="6013218"/>
            <a:ext cx="196274" cy="166828"/>
            <a:chOff x="4660325" y="1866850"/>
            <a:chExt cx="68350" cy="58100"/>
          </a:xfrm>
        </p:grpSpPr>
        <p:sp>
          <p:nvSpPr>
            <p:cNvPr id="1092" name="Google Shape;1092;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 name="Google Shape;1094;p53"/>
          <p:cNvGrpSpPr/>
          <p:nvPr/>
        </p:nvGrpSpPr>
        <p:grpSpPr>
          <a:xfrm>
            <a:off x="3812216" y="6043547"/>
            <a:ext cx="191608" cy="106170"/>
            <a:chOff x="4791775" y="1877500"/>
            <a:chExt cx="66725" cy="36975"/>
          </a:xfrm>
        </p:grpSpPr>
        <p:sp>
          <p:nvSpPr>
            <p:cNvPr id="1095" name="Google Shape;1095;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53"/>
          <p:cNvGrpSpPr/>
          <p:nvPr/>
        </p:nvGrpSpPr>
        <p:grpSpPr>
          <a:xfrm>
            <a:off x="4316953" y="6043547"/>
            <a:ext cx="170932" cy="106170"/>
            <a:chOff x="4923925" y="1877500"/>
            <a:chExt cx="59525" cy="36975"/>
          </a:xfrm>
        </p:grpSpPr>
        <p:sp>
          <p:nvSpPr>
            <p:cNvPr id="1098" name="Google Shape;1098;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3"/>
          <p:cNvGrpSpPr/>
          <p:nvPr/>
        </p:nvGrpSpPr>
        <p:grpSpPr>
          <a:xfrm>
            <a:off x="4801016" y="6022550"/>
            <a:ext cx="166768" cy="148164"/>
            <a:chOff x="5058450" y="1870100"/>
            <a:chExt cx="58075" cy="51600"/>
          </a:xfrm>
        </p:grpSpPr>
        <p:sp>
          <p:nvSpPr>
            <p:cNvPr id="1101" name="Google Shape;1101;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53"/>
          <p:cNvGrpSpPr/>
          <p:nvPr/>
        </p:nvGrpSpPr>
        <p:grpSpPr>
          <a:xfrm>
            <a:off x="1744478" y="6349790"/>
            <a:ext cx="119171" cy="126916"/>
            <a:chOff x="4811425" y="2065025"/>
            <a:chExt cx="41500" cy="44200"/>
          </a:xfrm>
        </p:grpSpPr>
        <p:sp>
          <p:nvSpPr>
            <p:cNvPr id="1104" name="Google Shape;1104;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 name="Google Shape;1106;p53"/>
          <p:cNvGrpSpPr/>
          <p:nvPr/>
        </p:nvGrpSpPr>
        <p:grpSpPr>
          <a:xfrm>
            <a:off x="2168064" y="6350041"/>
            <a:ext cx="142503" cy="126413"/>
            <a:chOff x="4929875" y="2065025"/>
            <a:chExt cx="49625" cy="44025"/>
          </a:xfrm>
        </p:grpSpPr>
        <p:sp>
          <p:nvSpPr>
            <p:cNvPr id="1107" name="Google Shape;1107;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53"/>
          <p:cNvGrpSpPr/>
          <p:nvPr/>
        </p:nvGrpSpPr>
        <p:grpSpPr>
          <a:xfrm>
            <a:off x="2614982" y="6353595"/>
            <a:ext cx="82774" cy="119307"/>
            <a:chOff x="5083925" y="2066350"/>
            <a:chExt cx="28825" cy="41550"/>
          </a:xfrm>
        </p:grpSpPr>
        <p:sp>
          <p:nvSpPr>
            <p:cNvPr id="1110" name="Google Shape;1110;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 name="Google Shape;1112;p53"/>
          <p:cNvGrpSpPr/>
          <p:nvPr/>
        </p:nvGrpSpPr>
        <p:grpSpPr>
          <a:xfrm>
            <a:off x="1226631" y="6372044"/>
            <a:ext cx="213432" cy="82409"/>
            <a:chOff x="4659775" y="2072775"/>
            <a:chExt cx="74325" cy="28700"/>
          </a:xfrm>
        </p:grpSpPr>
        <p:sp>
          <p:nvSpPr>
            <p:cNvPr id="1113" name="Google Shape;1113;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53"/>
          <p:cNvGrpSpPr/>
          <p:nvPr/>
        </p:nvGrpSpPr>
        <p:grpSpPr>
          <a:xfrm>
            <a:off x="6185575" y="6048106"/>
            <a:ext cx="196776" cy="97053"/>
            <a:chOff x="4920150" y="1977875"/>
            <a:chExt cx="68525" cy="33800"/>
          </a:xfrm>
        </p:grpSpPr>
        <p:sp>
          <p:nvSpPr>
            <p:cNvPr id="1117" name="Google Shape;1117;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53"/>
          <p:cNvGrpSpPr/>
          <p:nvPr/>
        </p:nvGrpSpPr>
        <p:grpSpPr>
          <a:xfrm>
            <a:off x="3002171" y="6337874"/>
            <a:ext cx="147600" cy="150749"/>
            <a:chOff x="4676550" y="2160575"/>
            <a:chExt cx="51400" cy="52500"/>
          </a:xfrm>
        </p:grpSpPr>
        <p:sp>
          <p:nvSpPr>
            <p:cNvPr id="1121" name="Google Shape;1121;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53"/>
          <p:cNvGrpSpPr/>
          <p:nvPr/>
        </p:nvGrpSpPr>
        <p:grpSpPr>
          <a:xfrm>
            <a:off x="3454186" y="6346165"/>
            <a:ext cx="171435" cy="134166"/>
            <a:chOff x="4768325" y="2163475"/>
            <a:chExt cx="59700" cy="46725"/>
          </a:xfrm>
        </p:grpSpPr>
        <p:sp>
          <p:nvSpPr>
            <p:cNvPr id="1125" name="Google Shape;1125;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 name="Google Shape;1127;p53"/>
          <p:cNvSpPr/>
          <p:nvPr/>
        </p:nvSpPr>
        <p:spPr>
          <a:xfrm>
            <a:off x="3930035" y="6336151"/>
            <a:ext cx="101583" cy="154194"/>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3"/>
          <p:cNvSpPr/>
          <p:nvPr/>
        </p:nvSpPr>
        <p:spPr>
          <a:xfrm>
            <a:off x="6189520" y="6632911"/>
            <a:ext cx="174593" cy="192168"/>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3"/>
          <p:cNvSpPr/>
          <p:nvPr/>
        </p:nvSpPr>
        <p:spPr>
          <a:xfrm>
            <a:off x="4828968" y="6316913"/>
            <a:ext cx="140421" cy="192671"/>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a:off x="4727663" y="6651575"/>
            <a:ext cx="215944" cy="154840"/>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p:nvPr/>
        </p:nvSpPr>
        <p:spPr>
          <a:xfrm>
            <a:off x="1245799" y="6662666"/>
            <a:ext cx="175096" cy="132659"/>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3"/>
          <p:cNvSpPr/>
          <p:nvPr/>
        </p:nvSpPr>
        <p:spPr>
          <a:xfrm>
            <a:off x="2181255" y="6641345"/>
            <a:ext cx="118382" cy="175299"/>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 name="Google Shape;1133;p53"/>
          <p:cNvGrpSpPr/>
          <p:nvPr/>
        </p:nvGrpSpPr>
        <p:grpSpPr>
          <a:xfrm>
            <a:off x="5273804" y="6350257"/>
            <a:ext cx="132955" cy="125983"/>
            <a:chOff x="4768575" y="2253950"/>
            <a:chExt cx="46300" cy="43875"/>
          </a:xfrm>
        </p:grpSpPr>
        <p:sp>
          <p:nvSpPr>
            <p:cNvPr id="1134" name="Google Shape;1134;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53"/>
          <p:cNvGrpSpPr/>
          <p:nvPr/>
        </p:nvGrpSpPr>
        <p:grpSpPr>
          <a:xfrm>
            <a:off x="3813843" y="6642781"/>
            <a:ext cx="139344" cy="172428"/>
            <a:chOff x="4960900" y="2433225"/>
            <a:chExt cx="48525" cy="60050"/>
          </a:xfrm>
        </p:grpSpPr>
        <p:sp>
          <p:nvSpPr>
            <p:cNvPr id="1137" name="Google Shape;1137;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53"/>
          <p:cNvGrpSpPr/>
          <p:nvPr/>
        </p:nvGrpSpPr>
        <p:grpSpPr>
          <a:xfrm>
            <a:off x="5221797" y="6644217"/>
            <a:ext cx="160810" cy="169556"/>
            <a:chOff x="4854075" y="2527625"/>
            <a:chExt cx="56000" cy="59050"/>
          </a:xfrm>
        </p:grpSpPr>
        <p:sp>
          <p:nvSpPr>
            <p:cNvPr id="1140" name="Google Shape;1140;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 name="Google Shape;1142;p53"/>
          <p:cNvSpPr/>
          <p:nvPr/>
        </p:nvSpPr>
        <p:spPr>
          <a:xfrm>
            <a:off x="3410811" y="6650785"/>
            <a:ext cx="124843" cy="156420"/>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3"/>
          <p:cNvSpPr/>
          <p:nvPr/>
        </p:nvSpPr>
        <p:spPr>
          <a:xfrm>
            <a:off x="4336033" y="6335038"/>
            <a:ext cx="188521" cy="156420"/>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3"/>
          <p:cNvSpPr/>
          <p:nvPr/>
        </p:nvSpPr>
        <p:spPr>
          <a:xfrm>
            <a:off x="2973104" y="6650785"/>
            <a:ext cx="159517" cy="156420"/>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 name="Google Shape;1145;p53"/>
          <p:cNvGrpSpPr/>
          <p:nvPr/>
        </p:nvGrpSpPr>
        <p:grpSpPr>
          <a:xfrm>
            <a:off x="2577826" y="6634203"/>
            <a:ext cx="117089" cy="189584"/>
            <a:chOff x="5059700" y="2334775"/>
            <a:chExt cx="40775" cy="66025"/>
          </a:xfrm>
        </p:grpSpPr>
        <p:sp>
          <p:nvSpPr>
            <p:cNvPr id="1146" name="Google Shape;1146;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53"/>
          <p:cNvGrpSpPr/>
          <p:nvPr/>
        </p:nvGrpSpPr>
        <p:grpSpPr>
          <a:xfrm>
            <a:off x="4231376" y="6634454"/>
            <a:ext cx="218098" cy="189082"/>
            <a:chOff x="5037700" y="2430325"/>
            <a:chExt cx="75950" cy="65850"/>
          </a:xfrm>
        </p:grpSpPr>
        <p:sp>
          <p:nvSpPr>
            <p:cNvPr id="1156" name="Google Shape;1156;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53"/>
          <p:cNvGrpSpPr/>
          <p:nvPr/>
        </p:nvGrpSpPr>
        <p:grpSpPr>
          <a:xfrm>
            <a:off x="1699084" y="6671444"/>
            <a:ext cx="203982" cy="115102"/>
            <a:chOff x="4756975" y="2341800"/>
            <a:chExt cx="91975" cy="51925"/>
          </a:xfrm>
        </p:grpSpPr>
        <p:sp>
          <p:nvSpPr>
            <p:cNvPr id="1159" name="Google Shape;1159;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53"/>
          <p:cNvGrpSpPr/>
          <p:nvPr/>
        </p:nvGrpSpPr>
        <p:grpSpPr>
          <a:xfrm>
            <a:off x="5660795" y="6625383"/>
            <a:ext cx="250536" cy="207224"/>
            <a:chOff x="4943575" y="2516350"/>
            <a:chExt cx="98675" cy="81700"/>
          </a:xfrm>
        </p:grpSpPr>
        <p:sp>
          <p:nvSpPr>
            <p:cNvPr id="1180" name="Google Shape;1180;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 name="Google Shape;1258;p53"/>
          <p:cNvGrpSpPr/>
          <p:nvPr/>
        </p:nvGrpSpPr>
        <p:grpSpPr>
          <a:xfrm>
            <a:off x="1227516" y="7084385"/>
            <a:ext cx="625623" cy="625623"/>
            <a:chOff x="5681300" y="2527788"/>
            <a:chExt cx="805800" cy="805800"/>
          </a:xfrm>
        </p:grpSpPr>
        <p:sp>
          <p:nvSpPr>
            <p:cNvPr id="1259" name="Google Shape;1259;p53"/>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53"/>
          <p:cNvGrpSpPr/>
          <p:nvPr/>
        </p:nvGrpSpPr>
        <p:grpSpPr>
          <a:xfrm>
            <a:off x="1226614" y="7951238"/>
            <a:ext cx="627426" cy="627255"/>
            <a:chOff x="4049800" y="640400"/>
            <a:chExt cx="858900" cy="858900"/>
          </a:xfrm>
        </p:grpSpPr>
        <p:sp>
          <p:nvSpPr>
            <p:cNvPr id="1262" name="Google Shape;1262;p53"/>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3"/>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53"/>
          <p:cNvGrpSpPr/>
          <p:nvPr/>
        </p:nvGrpSpPr>
        <p:grpSpPr>
          <a:xfrm>
            <a:off x="1120572" y="8719663"/>
            <a:ext cx="839512" cy="839608"/>
            <a:chOff x="5080188" y="927900"/>
            <a:chExt cx="961200" cy="961200"/>
          </a:xfrm>
        </p:grpSpPr>
        <p:sp>
          <p:nvSpPr>
            <p:cNvPr id="1265" name="Google Shape;1265;p53"/>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3"/>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3"/>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3"/>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53"/>
          <p:cNvGrpSpPr/>
          <p:nvPr/>
        </p:nvGrpSpPr>
        <p:grpSpPr>
          <a:xfrm>
            <a:off x="2173738" y="8827044"/>
            <a:ext cx="624172" cy="624847"/>
            <a:chOff x="7508249" y="1522825"/>
            <a:chExt cx="1326332" cy="1322987"/>
          </a:xfrm>
        </p:grpSpPr>
        <p:sp>
          <p:nvSpPr>
            <p:cNvPr id="1274" name="Google Shape;1274;p53"/>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3"/>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3"/>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3"/>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3"/>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3"/>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3"/>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3"/>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3"/>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3"/>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53"/>
          <p:cNvGrpSpPr/>
          <p:nvPr/>
        </p:nvGrpSpPr>
        <p:grpSpPr>
          <a:xfrm>
            <a:off x="3083696" y="8831691"/>
            <a:ext cx="602432" cy="615552"/>
            <a:chOff x="6039282" y="1042577"/>
            <a:chExt cx="734315" cy="731929"/>
          </a:xfrm>
        </p:grpSpPr>
        <p:sp>
          <p:nvSpPr>
            <p:cNvPr id="1285" name="Google Shape;1285;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53"/>
          <p:cNvGrpSpPr/>
          <p:nvPr/>
        </p:nvGrpSpPr>
        <p:grpSpPr>
          <a:xfrm>
            <a:off x="3983894" y="7088467"/>
            <a:ext cx="591077" cy="617458"/>
            <a:chOff x="1825800" y="1651625"/>
            <a:chExt cx="568125" cy="591775"/>
          </a:xfrm>
        </p:grpSpPr>
        <p:sp>
          <p:nvSpPr>
            <p:cNvPr id="1307" name="Google Shape;1307;p53"/>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3"/>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3"/>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3"/>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3"/>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 name="Google Shape;1313;p53"/>
          <p:cNvSpPr/>
          <p:nvPr/>
        </p:nvSpPr>
        <p:spPr>
          <a:xfrm>
            <a:off x="5711174" y="6310468"/>
            <a:ext cx="205561" cy="205561"/>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3"/>
          <p:cNvSpPr/>
          <p:nvPr/>
        </p:nvSpPr>
        <p:spPr>
          <a:xfrm>
            <a:off x="6221150" y="6344398"/>
            <a:ext cx="174900" cy="137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3"/>
          <p:cNvSpPr/>
          <p:nvPr/>
        </p:nvSpPr>
        <p:spPr>
          <a:xfrm>
            <a:off x="5280914" y="6027032"/>
            <a:ext cx="139200" cy="139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3"/>
          <p:cNvSpPr/>
          <p:nvPr/>
        </p:nvSpPr>
        <p:spPr>
          <a:xfrm flipH="1">
            <a:off x="5733244" y="6027032"/>
            <a:ext cx="139200" cy="139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 name="Google Shape;1317;p53"/>
          <p:cNvGrpSpPr/>
          <p:nvPr/>
        </p:nvGrpSpPr>
        <p:grpSpPr>
          <a:xfrm>
            <a:off x="2450557" y="5448360"/>
            <a:ext cx="1038424" cy="312759"/>
            <a:chOff x="4411970" y="2726085"/>
            <a:chExt cx="643107" cy="193659"/>
          </a:xfrm>
        </p:grpSpPr>
        <p:sp>
          <p:nvSpPr>
            <p:cNvPr id="1318" name="Google Shape;1318;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3"/>
          <p:cNvGrpSpPr/>
          <p:nvPr/>
        </p:nvGrpSpPr>
        <p:grpSpPr>
          <a:xfrm>
            <a:off x="3921372" y="4549409"/>
            <a:ext cx="1000992" cy="311435"/>
            <a:chOff x="4411970" y="4340222"/>
            <a:chExt cx="779467" cy="242683"/>
          </a:xfrm>
        </p:grpSpPr>
        <p:sp>
          <p:nvSpPr>
            <p:cNvPr id="1322" name="Google Shape;1322;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53"/>
          <p:cNvGrpSpPr/>
          <p:nvPr/>
        </p:nvGrpSpPr>
        <p:grpSpPr>
          <a:xfrm>
            <a:off x="2390327" y="5027578"/>
            <a:ext cx="1159612" cy="259794"/>
            <a:chOff x="4411970" y="2468674"/>
            <a:chExt cx="747317" cy="167425"/>
          </a:xfrm>
        </p:grpSpPr>
        <p:sp>
          <p:nvSpPr>
            <p:cNvPr id="1326" name="Google Shape;1326;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53"/>
          <p:cNvGrpSpPr/>
          <p:nvPr/>
        </p:nvGrpSpPr>
        <p:grpSpPr>
          <a:xfrm>
            <a:off x="1190749" y="4931584"/>
            <a:ext cx="844439" cy="332534"/>
            <a:chOff x="4411970" y="3686602"/>
            <a:chExt cx="797845" cy="314215"/>
          </a:xfrm>
        </p:grpSpPr>
        <p:sp>
          <p:nvSpPr>
            <p:cNvPr id="1329" name="Google Shape;1329;p53"/>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3"/>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3"/>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3"/>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 name="Google Shape;1334;p53"/>
          <p:cNvSpPr/>
          <p:nvPr/>
        </p:nvSpPr>
        <p:spPr>
          <a:xfrm>
            <a:off x="1190825" y="5499493"/>
            <a:ext cx="939488" cy="22366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 name="Google Shape;1335;p53"/>
          <p:cNvGrpSpPr/>
          <p:nvPr/>
        </p:nvGrpSpPr>
        <p:grpSpPr>
          <a:xfrm>
            <a:off x="1190796" y="4584632"/>
            <a:ext cx="2367068" cy="250836"/>
            <a:chOff x="6336019" y="3733725"/>
            <a:chExt cx="2566206" cy="351310"/>
          </a:xfrm>
        </p:grpSpPr>
        <p:sp>
          <p:nvSpPr>
            <p:cNvPr id="1336" name="Google Shape;1336;p53"/>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3"/>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3"/>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3"/>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53"/>
          <p:cNvGrpSpPr/>
          <p:nvPr/>
        </p:nvGrpSpPr>
        <p:grpSpPr>
          <a:xfrm>
            <a:off x="5281663" y="5234452"/>
            <a:ext cx="1137222" cy="184057"/>
            <a:chOff x="4404545" y="3301592"/>
            <a:chExt cx="782403" cy="129272"/>
          </a:xfrm>
        </p:grpSpPr>
        <p:sp>
          <p:nvSpPr>
            <p:cNvPr id="1341" name="Google Shape;1341;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3"/>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53"/>
          <p:cNvGrpSpPr/>
          <p:nvPr/>
        </p:nvGrpSpPr>
        <p:grpSpPr>
          <a:xfrm>
            <a:off x="5272057" y="4921111"/>
            <a:ext cx="1156087" cy="167149"/>
            <a:chOff x="4411970" y="3131459"/>
            <a:chExt cx="710520" cy="117397"/>
          </a:xfrm>
        </p:grpSpPr>
        <p:sp>
          <p:nvSpPr>
            <p:cNvPr id="1344" name="Google Shape;1344;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46" name="Google Shape;1346;p53"/>
          <p:cNvSpPr/>
          <p:nvPr/>
        </p:nvSpPr>
        <p:spPr>
          <a:xfrm>
            <a:off x="5273262" y="5564698"/>
            <a:ext cx="1153800" cy="1839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 name="Google Shape;1347;p53"/>
          <p:cNvGrpSpPr/>
          <p:nvPr/>
        </p:nvGrpSpPr>
        <p:grpSpPr>
          <a:xfrm>
            <a:off x="3939068" y="4910786"/>
            <a:ext cx="964879" cy="537566"/>
            <a:chOff x="4411970" y="1801825"/>
            <a:chExt cx="734586" cy="409262"/>
          </a:xfrm>
        </p:grpSpPr>
        <p:sp>
          <p:nvSpPr>
            <p:cNvPr id="1348" name="Google Shape;1348;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53"/>
          <p:cNvGrpSpPr/>
          <p:nvPr/>
        </p:nvGrpSpPr>
        <p:grpSpPr>
          <a:xfrm>
            <a:off x="3907117" y="5498530"/>
            <a:ext cx="1028763" cy="254731"/>
            <a:chOff x="4411970" y="2233974"/>
            <a:chExt cx="763574" cy="189068"/>
          </a:xfrm>
        </p:grpSpPr>
        <p:sp>
          <p:nvSpPr>
            <p:cNvPr id="1351" name="Google Shape;1351;p53"/>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3"/>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6" name="Shape 1356"/>
        <p:cNvGrpSpPr/>
        <p:nvPr/>
      </p:nvGrpSpPr>
      <p:grpSpPr>
        <a:xfrm>
          <a:off x="0" y="0"/>
          <a:ext cx="0" cy="0"/>
          <a:chOff x="0" y="0"/>
          <a:chExt cx="0" cy="0"/>
        </a:xfrm>
      </p:grpSpPr>
      <p:grpSp>
        <p:nvGrpSpPr>
          <p:cNvPr id="1357" name="Google Shape;1357;p54"/>
          <p:cNvGrpSpPr/>
          <p:nvPr/>
        </p:nvGrpSpPr>
        <p:grpSpPr>
          <a:xfrm>
            <a:off x="4771972" y="6735539"/>
            <a:ext cx="226567" cy="696296"/>
            <a:chOff x="7564426" y="3224343"/>
            <a:chExt cx="119985" cy="368801"/>
          </a:xfrm>
        </p:grpSpPr>
        <p:sp>
          <p:nvSpPr>
            <p:cNvPr id="1358" name="Google Shape;1358;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54"/>
          <p:cNvGrpSpPr/>
          <p:nvPr/>
        </p:nvGrpSpPr>
        <p:grpSpPr>
          <a:xfrm>
            <a:off x="4118826" y="6722718"/>
            <a:ext cx="411893" cy="721926"/>
            <a:chOff x="8370831" y="3202002"/>
            <a:chExt cx="218129" cy="382376"/>
          </a:xfrm>
        </p:grpSpPr>
        <p:sp>
          <p:nvSpPr>
            <p:cNvPr id="1361" name="Google Shape;1361;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54"/>
          <p:cNvGrpSpPr/>
          <p:nvPr/>
        </p:nvGrpSpPr>
        <p:grpSpPr>
          <a:xfrm>
            <a:off x="5691006" y="7616256"/>
            <a:ext cx="672607" cy="580343"/>
            <a:chOff x="6742064" y="3750480"/>
            <a:chExt cx="399315" cy="344560"/>
          </a:xfrm>
        </p:grpSpPr>
        <p:sp>
          <p:nvSpPr>
            <p:cNvPr id="1364" name="Google Shape;1364;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54"/>
          <p:cNvGrpSpPr/>
          <p:nvPr/>
        </p:nvGrpSpPr>
        <p:grpSpPr>
          <a:xfrm>
            <a:off x="4688638" y="8379489"/>
            <a:ext cx="392203" cy="612111"/>
            <a:chOff x="7248525" y="3739696"/>
            <a:chExt cx="230531" cy="359790"/>
          </a:xfrm>
        </p:grpSpPr>
        <p:sp>
          <p:nvSpPr>
            <p:cNvPr id="1367" name="Google Shape;1367;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54"/>
          <p:cNvGrpSpPr/>
          <p:nvPr/>
        </p:nvGrpSpPr>
        <p:grpSpPr>
          <a:xfrm>
            <a:off x="5223330" y="7604060"/>
            <a:ext cx="354081" cy="605819"/>
            <a:chOff x="7601242" y="3729267"/>
            <a:chExt cx="222566" cy="380803"/>
          </a:xfrm>
        </p:grpSpPr>
        <p:sp>
          <p:nvSpPr>
            <p:cNvPr id="1370" name="Google Shape;1370;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 name="Google Shape;1372;p54"/>
          <p:cNvSpPr/>
          <p:nvPr/>
        </p:nvSpPr>
        <p:spPr>
          <a:xfrm>
            <a:off x="5149331" y="6761496"/>
            <a:ext cx="501806" cy="644691"/>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 name="Google Shape;1373;p54"/>
          <p:cNvGrpSpPr/>
          <p:nvPr/>
        </p:nvGrpSpPr>
        <p:grpSpPr>
          <a:xfrm>
            <a:off x="4114648" y="7606425"/>
            <a:ext cx="420712" cy="599899"/>
            <a:chOff x="8304647" y="3738687"/>
            <a:chExt cx="225076" cy="320956"/>
          </a:xfrm>
        </p:grpSpPr>
        <p:sp>
          <p:nvSpPr>
            <p:cNvPr id="1374" name="Google Shape;1374;p5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 name="Google Shape;1377;p54"/>
          <p:cNvGrpSpPr/>
          <p:nvPr/>
        </p:nvGrpSpPr>
        <p:grpSpPr>
          <a:xfrm>
            <a:off x="4706975" y="7606425"/>
            <a:ext cx="387995" cy="599899"/>
            <a:chOff x="8615101" y="3738687"/>
            <a:chExt cx="207573" cy="320956"/>
          </a:xfrm>
        </p:grpSpPr>
        <p:sp>
          <p:nvSpPr>
            <p:cNvPr id="1378" name="Google Shape;1378;p5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 name="Google Shape;1381;p54"/>
          <p:cNvSpPr/>
          <p:nvPr/>
        </p:nvSpPr>
        <p:spPr>
          <a:xfrm>
            <a:off x="5785230" y="6715125"/>
            <a:ext cx="483404" cy="627520"/>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 name="Google Shape;1382;p54"/>
          <p:cNvGrpSpPr/>
          <p:nvPr/>
        </p:nvGrpSpPr>
        <p:grpSpPr>
          <a:xfrm>
            <a:off x="5196847" y="8481863"/>
            <a:ext cx="407704" cy="407704"/>
            <a:chOff x="8565775" y="671075"/>
            <a:chExt cx="441000" cy="441000"/>
          </a:xfrm>
        </p:grpSpPr>
        <p:sp>
          <p:nvSpPr>
            <p:cNvPr id="1383" name="Google Shape;1383;p5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 name="Google Shape;1385;p54"/>
          <p:cNvSpPr/>
          <p:nvPr/>
        </p:nvSpPr>
        <p:spPr>
          <a:xfrm>
            <a:off x="5851104" y="8472972"/>
            <a:ext cx="420859" cy="425279"/>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flipH="1">
            <a:off x="4130187" y="8400057"/>
            <a:ext cx="388106" cy="571124"/>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 name="Google Shape;1387;p54"/>
          <p:cNvGrpSpPr/>
          <p:nvPr/>
        </p:nvGrpSpPr>
        <p:grpSpPr>
          <a:xfrm>
            <a:off x="1165687" y="7859868"/>
            <a:ext cx="1232452" cy="1129936"/>
            <a:chOff x="6015419" y="3716859"/>
            <a:chExt cx="557671" cy="511283"/>
          </a:xfrm>
        </p:grpSpPr>
        <p:sp>
          <p:nvSpPr>
            <p:cNvPr id="1388" name="Google Shape;1388;p5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 name="Google Shape;1389;p54"/>
            <p:cNvGrpSpPr/>
            <p:nvPr/>
          </p:nvGrpSpPr>
          <p:grpSpPr>
            <a:xfrm>
              <a:off x="6036094" y="3716980"/>
              <a:ext cx="529860" cy="510468"/>
              <a:chOff x="6036094" y="3716980"/>
              <a:chExt cx="529860" cy="510468"/>
            </a:xfrm>
          </p:grpSpPr>
          <p:sp>
            <p:nvSpPr>
              <p:cNvPr id="1390" name="Google Shape;1390;p5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0" name="Google Shape;1400;p54"/>
          <p:cNvGrpSpPr/>
          <p:nvPr/>
        </p:nvGrpSpPr>
        <p:grpSpPr>
          <a:xfrm>
            <a:off x="2555523" y="6438328"/>
            <a:ext cx="1273627" cy="1131236"/>
            <a:chOff x="6644304" y="3073628"/>
            <a:chExt cx="576302" cy="511871"/>
          </a:xfrm>
        </p:grpSpPr>
        <p:sp>
          <p:nvSpPr>
            <p:cNvPr id="1401" name="Google Shape;1401;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 name="Google Shape;1402;p54"/>
            <p:cNvGrpSpPr/>
            <p:nvPr/>
          </p:nvGrpSpPr>
          <p:grpSpPr>
            <a:xfrm>
              <a:off x="6712169" y="3085440"/>
              <a:ext cx="481622" cy="494913"/>
              <a:chOff x="6712169" y="3085440"/>
              <a:chExt cx="481622" cy="494913"/>
            </a:xfrm>
          </p:grpSpPr>
          <p:sp>
            <p:nvSpPr>
              <p:cNvPr id="1403" name="Google Shape;1403;p5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8" name="Google Shape;1408;p5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1" name="Google Shape;1411;p54"/>
          <p:cNvSpPr/>
          <p:nvPr/>
        </p:nvSpPr>
        <p:spPr>
          <a:xfrm>
            <a:off x="3315840" y="6475176"/>
            <a:ext cx="53648" cy="2432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 name="Google Shape;1412;p54"/>
          <p:cNvGrpSpPr/>
          <p:nvPr/>
        </p:nvGrpSpPr>
        <p:grpSpPr>
          <a:xfrm>
            <a:off x="2572873" y="7859346"/>
            <a:ext cx="1238993" cy="1130089"/>
            <a:chOff x="6652154" y="3716623"/>
            <a:chExt cx="560631" cy="511352"/>
          </a:xfrm>
        </p:grpSpPr>
        <p:sp>
          <p:nvSpPr>
            <p:cNvPr id="1413" name="Google Shape;1413;p5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 name="Google Shape;1414;p54"/>
            <p:cNvGrpSpPr/>
            <p:nvPr/>
          </p:nvGrpSpPr>
          <p:grpSpPr>
            <a:xfrm>
              <a:off x="6669657" y="3716715"/>
              <a:ext cx="466779" cy="464290"/>
              <a:chOff x="6669657" y="3716715"/>
              <a:chExt cx="466779" cy="464290"/>
            </a:xfrm>
          </p:grpSpPr>
          <p:sp>
            <p:nvSpPr>
              <p:cNvPr id="1415" name="Google Shape;1415;p5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8" name="Google Shape;1428;p54"/>
          <p:cNvGrpSpPr/>
          <p:nvPr/>
        </p:nvGrpSpPr>
        <p:grpSpPr>
          <a:xfrm>
            <a:off x="1131833" y="6444122"/>
            <a:ext cx="1299194" cy="1132345"/>
            <a:chOff x="6000100" y="3076250"/>
            <a:chExt cx="587871" cy="512373"/>
          </a:xfrm>
        </p:grpSpPr>
        <p:sp>
          <p:nvSpPr>
            <p:cNvPr id="1429" name="Google Shape;1429;p5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 name="Google Shape;1430;p54"/>
            <p:cNvGrpSpPr/>
            <p:nvPr/>
          </p:nvGrpSpPr>
          <p:grpSpPr>
            <a:xfrm>
              <a:off x="6031360" y="3076713"/>
              <a:ext cx="539107" cy="480965"/>
              <a:chOff x="6031360" y="3076713"/>
              <a:chExt cx="539107" cy="480965"/>
            </a:xfrm>
          </p:grpSpPr>
          <p:sp>
            <p:nvSpPr>
              <p:cNvPr id="1431" name="Google Shape;1431;p5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8" name="Google Shape;1438;p54"/>
          <p:cNvGrpSpPr/>
          <p:nvPr/>
        </p:nvGrpSpPr>
        <p:grpSpPr>
          <a:xfrm>
            <a:off x="904615" y="3973551"/>
            <a:ext cx="3007373" cy="1493783"/>
            <a:chOff x="238125" y="1038125"/>
            <a:chExt cx="7146800" cy="3633625"/>
          </a:xfrm>
        </p:grpSpPr>
        <p:sp>
          <p:nvSpPr>
            <p:cNvPr id="1439" name="Google Shape;1439;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1" name="Google Shape;3011;p54"/>
          <p:cNvGrpSpPr/>
          <p:nvPr/>
        </p:nvGrpSpPr>
        <p:grpSpPr>
          <a:xfrm>
            <a:off x="904702" y="2238551"/>
            <a:ext cx="1888744" cy="1020929"/>
            <a:chOff x="2654821" y="2311071"/>
            <a:chExt cx="2279715" cy="1262120"/>
          </a:xfrm>
        </p:grpSpPr>
        <p:grpSp>
          <p:nvGrpSpPr>
            <p:cNvPr id="3012" name="Google Shape;3012;p54"/>
            <p:cNvGrpSpPr/>
            <p:nvPr/>
          </p:nvGrpSpPr>
          <p:grpSpPr>
            <a:xfrm>
              <a:off x="4034269" y="2840745"/>
              <a:ext cx="40212" cy="36437"/>
              <a:chOff x="4293400" y="2574725"/>
              <a:chExt cx="84425" cy="80100"/>
            </a:xfrm>
          </p:grpSpPr>
          <p:sp>
            <p:nvSpPr>
              <p:cNvPr id="3013" name="Google Shape;3013;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014" name="Google Shape;3014;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54"/>
            <p:cNvGrpSpPr/>
            <p:nvPr/>
          </p:nvGrpSpPr>
          <p:grpSpPr>
            <a:xfrm>
              <a:off x="3894606" y="2334874"/>
              <a:ext cx="913198" cy="518984"/>
              <a:chOff x="4000175" y="1462675"/>
              <a:chExt cx="1917275" cy="1140875"/>
            </a:xfrm>
          </p:grpSpPr>
          <p:sp>
            <p:nvSpPr>
              <p:cNvPr id="3016" name="Google Shape;3016;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017" name="Google Shape;3017;p54"/>
              <p:cNvGrpSpPr/>
              <p:nvPr/>
            </p:nvGrpSpPr>
            <p:grpSpPr>
              <a:xfrm>
                <a:off x="4000175" y="1462675"/>
                <a:ext cx="1917275" cy="1140875"/>
                <a:chOff x="4000175" y="1462675"/>
                <a:chExt cx="1917275" cy="1140875"/>
              </a:xfrm>
            </p:grpSpPr>
            <p:sp>
              <p:nvSpPr>
                <p:cNvPr id="3018" name="Google Shape;3018;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019" name="Google Shape;3019;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23" name="Google Shape;3023;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24" name="Google Shape;3024;p54"/>
            <p:cNvGrpSpPr/>
            <p:nvPr/>
          </p:nvGrpSpPr>
          <p:grpSpPr>
            <a:xfrm>
              <a:off x="3875768" y="2846704"/>
              <a:ext cx="44796" cy="47366"/>
              <a:chOff x="3960625" y="2587825"/>
              <a:chExt cx="94050" cy="104125"/>
            </a:xfrm>
          </p:grpSpPr>
          <p:sp>
            <p:nvSpPr>
              <p:cNvPr id="3025" name="Google Shape;3025;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026" name="Google Shape;3026;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54"/>
            <p:cNvGrpSpPr/>
            <p:nvPr/>
          </p:nvGrpSpPr>
          <p:grpSpPr>
            <a:xfrm>
              <a:off x="3782759" y="2807162"/>
              <a:ext cx="82686" cy="85487"/>
              <a:chOff x="3765350" y="2500900"/>
              <a:chExt cx="173600" cy="187925"/>
            </a:xfrm>
          </p:grpSpPr>
          <p:sp>
            <p:nvSpPr>
              <p:cNvPr id="3028" name="Google Shape;3028;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029" name="Google Shape;3029;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4" name="Google Shape;3034;p54"/>
            <p:cNvGrpSpPr/>
            <p:nvPr/>
          </p:nvGrpSpPr>
          <p:grpSpPr>
            <a:xfrm>
              <a:off x="3775674" y="2798496"/>
              <a:ext cx="40545" cy="23564"/>
              <a:chOff x="3750475" y="2481850"/>
              <a:chExt cx="85125" cy="51800"/>
            </a:xfrm>
          </p:grpSpPr>
          <p:sp>
            <p:nvSpPr>
              <p:cNvPr id="3035" name="Google Shape;3035;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037" name="Google Shape;3037;p54"/>
            <p:cNvGrpSpPr/>
            <p:nvPr/>
          </p:nvGrpSpPr>
          <p:grpSpPr>
            <a:xfrm>
              <a:off x="3716946" y="2776024"/>
              <a:ext cx="81971" cy="76912"/>
              <a:chOff x="3627175" y="2432450"/>
              <a:chExt cx="172100" cy="169075"/>
            </a:xfrm>
          </p:grpSpPr>
          <p:sp>
            <p:nvSpPr>
              <p:cNvPr id="3038" name="Google Shape;3038;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040" name="Google Shape;3040;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041" name="Google Shape;3041;p54"/>
            <p:cNvGrpSpPr/>
            <p:nvPr/>
          </p:nvGrpSpPr>
          <p:grpSpPr>
            <a:xfrm>
              <a:off x="3685682" y="2845624"/>
              <a:ext cx="29311" cy="45055"/>
              <a:chOff x="3561536" y="2585450"/>
              <a:chExt cx="61539" cy="99045"/>
            </a:xfrm>
          </p:grpSpPr>
          <p:sp>
            <p:nvSpPr>
              <p:cNvPr id="3042" name="Google Shape;3042;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044" name="Google Shape;3044;p54"/>
            <p:cNvGrpSpPr/>
            <p:nvPr/>
          </p:nvGrpSpPr>
          <p:grpSpPr>
            <a:xfrm>
              <a:off x="3849905" y="2572252"/>
              <a:ext cx="74339" cy="119559"/>
              <a:chOff x="3906325" y="1984500"/>
              <a:chExt cx="156075" cy="262825"/>
            </a:xfrm>
          </p:grpSpPr>
          <p:sp>
            <p:nvSpPr>
              <p:cNvPr id="3045" name="Google Shape;3045;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046" name="Google Shape;3046;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7" name="Google Shape;3047;p54"/>
            <p:cNvGrpSpPr/>
            <p:nvPr/>
          </p:nvGrpSpPr>
          <p:grpSpPr>
            <a:xfrm>
              <a:off x="2654821" y="2414345"/>
              <a:ext cx="667570" cy="558731"/>
              <a:chOff x="1397225" y="1637375"/>
              <a:chExt cx="1401575" cy="1228250"/>
            </a:xfrm>
          </p:grpSpPr>
          <p:sp>
            <p:nvSpPr>
              <p:cNvPr id="3048" name="Google Shape;3048;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049" name="Google Shape;3049;p54"/>
              <p:cNvGrpSpPr/>
              <p:nvPr/>
            </p:nvGrpSpPr>
            <p:grpSpPr>
              <a:xfrm>
                <a:off x="1397225" y="1637375"/>
                <a:ext cx="1398775" cy="1228250"/>
                <a:chOff x="1397225" y="1637375"/>
                <a:chExt cx="1398775" cy="1228250"/>
              </a:xfrm>
            </p:grpSpPr>
            <p:sp>
              <p:nvSpPr>
                <p:cNvPr id="3050" name="Google Shape;3050;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2" name="Google Shape;3052;p54"/>
            <p:cNvGrpSpPr/>
            <p:nvPr/>
          </p:nvGrpSpPr>
          <p:grpSpPr>
            <a:xfrm>
              <a:off x="3230417" y="3103734"/>
              <a:ext cx="282982" cy="280332"/>
              <a:chOff x="2605700" y="3152850"/>
              <a:chExt cx="594125" cy="616250"/>
            </a:xfrm>
          </p:grpSpPr>
          <p:sp>
            <p:nvSpPr>
              <p:cNvPr id="3053" name="Google Shape;3053;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054" name="Google Shape;3054;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055" name="Google Shape;3055;p54"/>
            <p:cNvGrpSpPr/>
            <p:nvPr/>
          </p:nvGrpSpPr>
          <p:grpSpPr>
            <a:xfrm>
              <a:off x="3265985" y="3226989"/>
              <a:ext cx="87151" cy="346202"/>
              <a:chOff x="2680375" y="3423800"/>
              <a:chExt cx="182975" cy="761050"/>
            </a:xfrm>
          </p:grpSpPr>
          <p:sp>
            <p:nvSpPr>
              <p:cNvPr id="3056" name="Google Shape;3056;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057" name="Google Shape;3057;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54"/>
            <p:cNvGrpSpPr/>
            <p:nvPr/>
          </p:nvGrpSpPr>
          <p:grpSpPr>
            <a:xfrm>
              <a:off x="3855466" y="3289811"/>
              <a:ext cx="112514" cy="94210"/>
              <a:chOff x="3918000" y="3561900"/>
              <a:chExt cx="236225" cy="207100"/>
            </a:xfrm>
          </p:grpSpPr>
          <p:sp>
            <p:nvSpPr>
              <p:cNvPr id="3059" name="Google Shape;3059;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060" name="Google Shape;3060;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1" name="Google Shape;3061;p5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064" name="Google Shape;3064;p54"/>
            <p:cNvGrpSpPr/>
            <p:nvPr/>
          </p:nvGrpSpPr>
          <p:grpSpPr>
            <a:xfrm>
              <a:off x="2905224" y="2311071"/>
              <a:ext cx="596721" cy="528992"/>
              <a:chOff x="1922950" y="1410350"/>
              <a:chExt cx="1252825" cy="1162875"/>
            </a:xfrm>
          </p:grpSpPr>
          <p:sp>
            <p:nvSpPr>
              <p:cNvPr id="3065" name="Google Shape;3065;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081" name="Google Shape;3081;p5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01" name="Google Shape;3101;p5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02" name="Google Shape;3102;p5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3" name="Google Shape;3103;p54"/>
            <p:cNvGrpSpPr/>
            <p:nvPr/>
          </p:nvGrpSpPr>
          <p:grpSpPr>
            <a:xfrm>
              <a:off x="3280929" y="3294542"/>
              <a:ext cx="109894" cy="272224"/>
              <a:chOff x="2711750" y="3572300"/>
              <a:chExt cx="230725" cy="598425"/>
            </a:xfrm>
          </p:grpSpPr>
          <p:sp>
            <p:nvSpPr>
              <p:cNvPr id="3104" name="Google Shape;3104;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6" name="Google Shape;3106;p5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7" name="Google Shape;3107;p54"/>
            <p:cNvGrpSpPr/>
            <p:nvPr/>
          </p:nvGrpSpPr>
          <p:grpSpPr>
            <a:xfrm>
              <a:off x="3790439" y="2408636"/>
              <a:ext cx="73017" cy="75684"/>
              <a:chOff x="3781475" y="1624825"/>
              <a:chExt cx="153300" cy="166375"/>
            </a:xfrm>
          </p:grpSpPr>
          <p:sp>
            <p:nvSpPr>
              <p:cNvPr id="3108" name="Google Shape;3108;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2" name="Google Shape;3112;p5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9" name="Google Shape;3119;p54"/>
            <p:cNvGrpSpPr/>
            <p:nvPr/>
          </p:nvGrpSpPr>
          <p:grpSpPr>
            <a:xfrm>
              <a:off x="4403342" y="3107749"/>
              <a:ext cx="316680" cy="101374"/>
              <a:chOff x="5068275" y="3161675"/>
              <a:chExt cx="664875" cy="222850"/>
            </a:xfrm>
          </p:grpSpPr>
          <p:sp>
            <p:nvSpPr>
              <p:cNvPr id="3120" name="Google Shape;3120;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4" name="Google Shape;3124;p5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3" name="Google Shape;3153;p54"/>
            <p:cNvGrpSpPr/>
            <p:nvPr/>
          </p:nvGrpSpPr>
          <p:grpSpPr>
            <a:xfrm>
              <a:off x="3697513" y="2707266"/>
              <a:ext cx="59549" cy="79733"/>
              <a:chOff x="3586375" y="2281300"/>
              <a:chExt cx="125025" cy="175275"/>
            </a:xfrm>
          </p:grpSpPr>
          <p:sp>
            <p:nvSpPr>
              <p:cNvPr id="3154" name="Google Shape;3154;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6" name="Google Shape;3156;p5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7" name="Google Shape;3157;p54"/>
            <p:cNvGrpSpPr/>
            <p:nvPr/>
          </p:nvGrpSpPr>
          <p:grpSpPr>
            <a:xfrm>
              <a:off x="4513224" y="3221724"/>
              <a:ext cx="274563" cy="280321"/>
              <a:chOff x="5298975" y="3412225"/>
              <a:chExt cx="576450" cy="616225"/>
            </a:xfrm>
          </p:grpSpPr>
          <p:sp>
            <p:nvSpPr>
              <p:cNvPr id="3158" name="Google Shape;3158;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59" name="Google Shape;3159;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54"/>
            <p:cNvGrpSpPr/>
            <p:nvPr/>
          </p:nvGrpSpPr>
          <p:grpSpPr>
            <a:xfrm>
              <a:off x="4824403" y="3421846"/>
              <a:ext cx="110132" cy="130647"/>
              <a:chOff x="5952300" y="3852150"/>
              <a:chExt cx="231225" cy="287200"/>
            </a:xfrm>
          </p:grpSpPr>
          <p:sp>
            <p:nvSpPr>
              <p:cNvPr id="3161" name="Google Shape;3161;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3" name="Google Shape;3163;p5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1" name="Google Shape;3171;p54"/>
            <p:cNvGrpSpPr/>
            <p:nvPr/>
          </p:nvGrpSpPr>
          <p:grpSpPr>
            <a:xfrm>
              <a:off x="4295710" y="3079670"/>
              <a:ext cx="14968" cy="27135"/>
              <a:chOff x="4842300" y="3099950"/>
              <a:chExt cx="31425" cy="59650"/>
            </a:xfrm>
          </p:grpSpPr>
          <p:sp>
            <p:nvSpPr>
              <p:cNvPr id="3172" name="Google Shape;3172;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6" name="Google Shape;3176;p5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4" name="Google Shape;3184;p54"/>
            <p:cNvGrpSpPr/>
            <p:nvPr/>
          </p:nvGrpSpPr>
          <p:grpSpPr>
            <a:xfrm>
              <a:off x="3831056" y="2816010"/>
              <a:ext cx="37378" cy="27612"/>
              <a:chOff x="3866750" y="2520350"/>
              <a:chExt cx="78475" cy="60700"/>
            </a:xfrm>
          </p:grpSpPr>
          <p:sp>
            <p:nvSpPr>
              <p:cNvPr id="3185" name="Google Shape;3185;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9" name="Google Shape;3189;p5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06" name="Google Shape;3206;p5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18" name="Google Shape;3218;p5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1" name="Google Shape;3231;p54"/>
            <p:cNvGrpSpPr/>
            <p:nvPr/>
          </p:nvGrpSpPr>
          <p:grpSpPr>
            <a:xfrm>
              <a:off x="3632736" y="3051591"/>
              <a:ext cx="63288" cy="45217"/>
              <a:chOff x="3450375" y="3038225"/>
              <a:chExt cx="132875" cy="99400"/>
            </a:xfrm>
          </p:grpSpPr>
          <p:sp>
            <p:nvSpPr>
              <p:cNvPr id="3232" name="Google Shape;3232;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4" name="Google Shape;3234;p5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43" name="Google Shape;3243;p5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53" name="Google Shape;3253;p5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59" name="Google Shape;3259;p5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54"/>
          <p:cNvGrpSpPr/>
          <p:nvPr/>
        </p:nvGrpSpPr>
        <p:grpSpPr>
          <a:xfrm>
            <a:off x="4821596" y="2263790"/>
            <a:ext cx="1865690" cy="970347"/>
            <a:chOff x="233350" y="949250"/>
            <a:chExt cx="7137300" cy="3802300"/>
          </a:xfrm>
        </p:grpSpPr>
        <p:sp>
          <p:nvSpPr>
            <p:cNvPr id="3270" name="Google Shape;3270;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1" name="Google Shape;3321;p54"/>
          <p:cNvGrpSpPr/>
          <p:nvPr/>
        </p:nvGrpSpPr>
        <p:grpSpPr>
          <a:xfrm>
            <a:off x="2950612" y="2231952"/>
            <a:ext cx="1713807" cy="1104435"/>
            <a:chOff x="229225" y="549050"/>
            <a:chExt cx="7161750" cy="4615275"/>
          </a:xfrm>
        </p:grpSpPr>
        <p:sp>
          <p:nvSpPr>
            <p:cNvPr id="3322" name="Google Shape;3322;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9" name="Google Shape;3439;p54"/>
          <p:cNvGrpSpPr/>
          <p:nvPr/>
        </p:nvGrpSpPr>
        <p:grpSpPr>
          <a:xfrm>
            <a:off x="4187267" y="3868918"/>
            <a:ext cx="2511362" cy="1493830"/>
            <a:chOff x="238125" y="732525"/>
            <a:chExt cx="7130500" cy="4241425"/>
          </a:xfrm>
        </p:grpSpPr>
        <p:sp>
          <p:nvSpPr>
            <p:cNvPr id="3440" name="Google Shape;3440;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7" name="Shape 3557"/>
        <p:cNvGrpSpPr/>
        <p:nvPr/>
      </p:nvGrpSpPr>
      <p:grpSpPr>
        <a:xfrm>
          <a:off x="0" y="0"/>
          <a:ext cx="0" cy="0"/>
          <a:chOff x="0" y="0"/>
          <a:chExt cx="0" cy="0"/>
        </a:xfrm>
      </p:grpSpPr>
      <p:grpSp>
        <p:nvGrpSpPr>
          <p:cNvPr id="3558" name="Google Shape;3558;p55"/>
          <p:cNvGrpSpPr/>
          <p:nvPr/>
        </p:nvGrpSpPr>
        <p:grpSpPr>
          <a:xfrm>
            <a:off x="1230523" y="1479289"/>
            <a:ext cx="1234491" cy="767720"/>
            <a:chOff x="548861" y="389676"/>
            <a:chExt cx="3843371" cy="2390163"/>
          </a:xfrm>
        </p:grpSpPr>
        <p:cxnSp>
          <p:nvCxnSpPr>
            <p:cNvPr id="3559" name="Google Shape;3559;p55"/>
            <p:cNvCxnSpPr/>
            <p:nvPr/>
          </p:nvCxnSpPr>
          <p:spPr>
            <a:xfrm flipH="1" rot="10800000">
              <a:off x="3486925" y="1918250"/>
              <a:ext cx="7416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60" name="Google Shape;3560;p5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61" name="Google Shape;3561;p55"/>
            <p:cNvCxnSpPr/>
            <p:nvPr/>
          </p:nvCxnSpPr>
          <p:spPr>
            <a:xfrm>
              <a:off x="2725450" y="576000"/>
              <a:ext cx="14103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3562" name="Google Shape;3562;p55"/>
            <p:cNvCxnSpPr/>
            <p:nvPr/>
          </p:nvCxnSpPr>
          <p:spPr>
            <a:xfrm flipH="1" rot="10800000">
              <a:off x="756500" y="578275"/>
              <a:ext cx="1705500" cy="10488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3563" name="Google Shape;3563;p55"/>
            <p:cNvCxnSpPr/>
            <p:nvPr/>
          </p:nvCxnSpPr>
          <p:spPr>
            <a:xfrm>
              <a:off x="760067" y="1625791"/>
              <a:ext cx="1688700" cy="9750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3564" name="Google Shape;3564;p5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65" name="Google Shape;3565;p5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3566" name="Google Shape;3566;p5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55"/>
          <p:cNvGrpSpPr/>
          <p:nvPr/>
        </p:nvGrpSpPr>
        <p:grpSpPr>
          <a:xfrm>
            <a:off x="3891045" y="6792248"/>
            <a:ext cx="2438446" cy="835250"/>
            <a:chOff x="6895650" y="3126697"/>
            <a:chExt cx="1436662" cy="492105"/>
          </a:xfrm>
        </p:grpSpPr>
        <p:sp>
          <p:nvSpPr>
            <p:cNvPr id="3573" name="Google Shape;3573;p5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8" name="Google Shape;3578;p55"/>
            <p:cNvGrpSpPr/>
            <p:nvPr/>
          </p:nvGrpSpPr>
          <p:grpSpPr>
            <a:xfrm>
              <a:off x="6995957" y="3335810"/>
              <a:ext cx="1230393" cy="71754"/>
              <a:chOff x="6995957" y="3287964"/>
              <a:chExt cx="1230393" cy="71754"/>
            </a:xfrm>
          </p:grpSpPr>
          <p:sp>
            <p:nvSpPr>
              <p:cNvPr id="3579" name="Google Shape;3579;p5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84" name="Google Shape;3584;p55"/>
          <p:cNvGrpSpPr/>
          <p:nvPr/>
        </p:nvGrpSpPr>
        <p:grpSpPr>
          <a:xfrm>
            <a:off x="3932148" y="4749092"/>
            <a:ext cx="2356240" cy="1091717"/>
            <a:chOff x="634175" y="2986275"/>
            <a:chExt cx="3147949" cy="1458344"/>
          </a:xfrm>
        </p:grpSpPr>
        <p:cxnSp>
          <p:nvCxnSpPr>
            <p:cNvPr id="3585" name="Google Shape;3585;p55"/>
            <p:cNvCxnSpPr>
              <a:stCxn id="3586" idx="4"/>
              <a:endCxn id="358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3588" name="Google Shape;3588;p55"/>
            <p:cNvCxnSpPr>
              <a:stCxn id="3587" idx="0"/>
              <a:endCxn id="358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590" name="Google Shape;3590;p55"/>
            <p:cNvCxnSpPr>
              <a:stCxn id="3589" idx="4"/>
              <a:endCxn id="359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3592" name="Google Shape;3592;p55"/>
            <p:cNvCxnSpPr>
              <a:stCxn id="3591" idx="0"/>
              <a:endCxn id="359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3593" name="Google Shape;3593;p5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89" name="Google Shape;3589;p5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86" name="Google Shape;3586;p5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91" name="Google Shape;3591;p5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3587" name="Google Shape;3587;p5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3594" name="Google Shape;3594;p55"/>
          <p:cNvGrpSpPr/>
          <p:nvPr/>
        </p:nvGrpSpPr>
        <p:grpSpPr>
          <a:xfrm>
            <a:off x="1230566" y="3688427"/>
            <a:ext cx="1451623" cy="724303"/>
            <a:chOff x="724986" y="3605478"/>
            <a:chExt cx="1368681" cy="682918"/>
          </a:xfrm>
        </p:grpSpPr>
        <p:grpSp>
          <p:nvGrpSpPr>
            <p:cNvPr id="3595" name="Google Shape;3595;p55"/>
            <p:cNvGrpSpPr/>
            <p:nvPr/>
          </p:nvGrpSpPr>
          <p:grpSpPr>
            <a:xfrm>
              <a:off x="1289102" y="3823629"/>
              <a:ext cx="240442" cy="250435"/>
              <a:chOff x="-165066" y="3843615"/>
              <a:chExt cx="221259" cy="230455"/>
            </a:xfrm>
          </p:grpSpPr>
          <p:sp>
            <p:nvSpPr>
              <p:cNvPr id="3596" name="Google Shape;3596;p5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55"/>
            <p:cNvGrpSpPr/>
            <p:nvPr/>
          </p:nvGrpSpPr>
          <p:grpSpPr>
            <a:xfrm>
              <a:off x="724986" y="3605478"/>
              <a:ext cx="1368681" cy="682918"/>
              <a:chOff x="724986" y="3605478"/>
              <a:chExt cx="1368681" cy="682918"/>
            </a:xfrm>
          </p:grpSpPr>
          <p:grpSp>
            <p:nvGrpSpPr>
              <p:cNvPr id="3617" name="Google Shape;3617;p55"/>
              <p:cNvGrpSpPr/>
              <p:nvPr/>
            </p:nvGrpSpPr>
            <p:grpSpPr>
              <a:xfrm>
                <a:off x="1498221" y="4047614"/>
                <a:ext cx="529172" cy="240783"/>
                <a:chOff x="1498221" y="4047614"/>
                <a:chExt cx="529172" cy="240783"/>
              </a:xfrm>
            </p:grpSpPr>
            <p:grpSp>
              <p:nvGrpSpPr>
                <p:cNvPr id="3618" name="Google Shape;3618;p55"/>
                <p:cNvGrpSpPr/>
                <p:nvPr/>
              </p:nvGrpSpPr>
              <p:grpSpPr>
                <a:xfrm>
                  <a:off x="1826655" y="4224370"/>
                  <a:ext cx="200738" cy="25631"/>
                  <a:chOff x="1826655" y="4224370"/>
                  <a:chExt cx="200738" cy="25631"/>
                </a:xfrm>
              </p:grpSpPr>
              <p:sp>
                <p:nvSpPr>
                  <p:cNvPr id="3619" name="Google Shape;3619;p5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55"/>
                <p:cNvGrpSpPr/>
                <p:nvPr/>
              </p:nvGrpSpPr>
              <p:grpSpPr>
                <a:xfrm>
                  <a:off x="1498221" y="4047614"/>
                  <a:ext cx="328444" cy="240783"/>
                  <a:chOff x="1498221" y="4047614"/>
                  <a:chExt cx="328444" cy="240783"/>
                </a:xfrm>
              </p:grpSpPr>
              <p:sp>
                <p:nvSpPr>
                  <p:cNvPr id="3622" name="Google Shape;3622;p5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3" name="Google Shape;3623;p55"/>
                  <p:cNvGrpSpPr/>
                  <p:nvPr/>
                </p:nvGrpSpPr>
                <p:grpSpPr>
                  <a:xfrm>
                    <a:off x="1498221" y="4047614"/>
                    <a:ext cx="150566" cy="190416"/>
                    <a:chOff x="1498221" y="4047614"/>
                    <a:chExt cx="150566" cy="190416"/>
                  </a:xfrm>
                </p:grpSpPr>
                <p:sp>
                  <p:nvSpPr>
                    <p:cNvPr id="3624" name="Google Shape;3624;p5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26" name="Google Shape;3626;p55"/>
              <p:cNvGrpSpPr/>
              <p:nvPr/>
            </p:nvGrpSpPr>
            <p:grpSpPr>
              <a:xfrm>
                <a:off x="1560718" y="3800594"/>
                <a:ext cx="532948" cy="302090"/>
                <a:chOff x="1560718" y="3800594"/>
                <a:chExt cx="532948" cy="302090"/>
              </a:xfrm>
            </p:grpSpPr>
            <p:grpSp>
              <p:nvGrpSpPr>
                <p:cNvPr id="3627" name="Google Shape;3627;p55"/>
                <p:cNvGrpSpPr/>
                <p:nvPr/>
              </p:nvGrpSpPr>
              <p:grpSpPr>
                <a:xfrm>
                  <a:off x="1912179" y="3827344"/>
                  <a:ext cx="181487" cy="25631"/>
                  <a:chOff x="1912179" y="3827344"/>
                  <a:chExt cx="181487" cy="25631"/>
                </a:xfrm>
              </p:grpSpPr>
              <p:sp>
                <p:nvSpPr>
                  <p:cNvPr id="3628" name="Google Shape;3628;p5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55"/>
                <p:cNvGrpSpPr/>
                <p:nvPr/>
              </p:nvGrpSpPr>
              <p:grpSpPr>
                <a:xfrm>
                  <a:off x="1912179" y="4044505"/>
                  <a:ext cx="181487" cy="25622"/>
                  <a:chOff x="1912179" y="4044506"/>
                  <a:chExt cx="181487" cy="25622"/>
                </a:xfrm>
              </p:grpSpPr>
              <p:sp>
                <p:nvSpPr>
                  <p:cNvPr id="3631" name="Google Shape;3631;p5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55"/>
                <p:cNvGrpSpPr/>
                <p:nvPr/>
              </p:nvGrpSpPr>
              <p:grpSpPr>
                <a:xfrm>
                  <a:off x="1560718" y="3800594"/>
                  <a:ext cx="351472" cy="302090"/>
                  <a:chOff x="1560718" y="3800594"/>
                  <a:chExt cx="351472" cy="302090"/>
                </a:xfrm>
              </p:grpSpPr>
              <p:grpSp>
                <p:nvGrpSpPr>
                  <p:cNvPr id="3634" name="Google Shape;3634;p55"/>
                  <p:cNvGrpSpPr/>
                  <p:nvPr/>
                </p:nvGrpSpPr>
                <p:grpSpPr>
                  <a:xfrm>
                    <a:off x="1560718" y="3842857"/>
                    <a:ext cx="173586" cy="217131"/>
                    <a:chOff x="1560718" y="3842857"/>
                    <a:chExt cx="173586" cy="217131"/>
                  </a:xfrm>
                </p:grpSpPr>
                <p:sp>
                  <p:nvSpPr>
                    <p:cNvPr id="3635" name="Google Shape;3635;p5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8" name="Google Shape;3638;p5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40" name="Google Shape;3640;p5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1" name="Google Shape;3641;p55"/>
              <p:cNvGrpSpPr/>
              <p:nvPr/>
            </p:nvGrpSpPr>
            <p:grpSpPr>
              <a:xfrm>
                <a:off x="785350" y="3605478"/>
                <a:ext cx="535311" cy="249245"/>
                <a:chOff x="785350" y="3605478"/>
                <a:chExt cx="535311" cy="249245"/>
              </a:xfrm>
            </p:grpSpPr>
            <p:grpSp>
              <p:nvGrpSpPr>
                <p:cNvPr id="3642" name="Google Shape;3642;p55"/>
                <p:cNvGrpSpPr/>
                <p:nvPr/>
              </p:nvGrpSpPr>
              <p:grpSpPr>
                <a:xfrm>
                  <a:off x="785350" y="3605478"/>
                  <a:ext cx="376191" cy="102736"/>
                  <a:chOff x="785350" y="3605478"/>
                  <a:chExt cx="376191" cy="102736"/>
                </a:xfrm>
              </p:grpSpPr>
              <p:sp>
                <p:nvSpPr>
                  <p:cNvPr id="3643" name="Google Shape;3643;p5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55"/>
                <p:cNvGrpSpPr/>
                <p:nvPr/>
              </p:nvGrpSpPr>
              <p:grpSpPr>
                <a:xfrm>
                  <a:off x="1161530" y="3655851"/>
                  <a:ext cx="159131" cy="198872"/>
                  <a:chOff x="1161530" y="3655851"/>
                  <a:chExt cx="159131" cy="198872"/>
                </a:xfrm>
              </p:grpSpPr>
              <p:sp>
                <p:nvSpPr>
                  <p:cNvPr id="3647" name="Google Shape;3647;p5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9" name="Google Shape;3649;p55"/>
              <p:cNvGrpSpPr/>
              <p:nvPr/>
            </p:nvGrpSpPr>
            <p:grpSpPr>
              <a:xfrm>
                <a:off x="785350" y="4047614"/>
                <a:ext cx="535311" cy="240783"/>
                <a:chOff x="785350" y="4047614"/>
                <a:chExt cx="535311" cy="240783"/>
              </a:xfrm>
            </p:grpSpPr>
            <p:grpSp>
              <p:nvGrpSpPr>
                <p:cNvPr id="3650" name="Google Shape;3650;p55"/>
                <p:cNvGrpSpPr/>
                <p:nvPr/>
              </p:nvGrpSpPr>
              <p:grpSpPr>
                <a:xfrm>
                  <a:off x="1161636" y="4047614"/>
                  <a:ext cx="159025" cy="190415"/>
                  <a:chOff x="1161636" y="4047614"/>
                  <a:chExt cx="159025" cy="190415"/>
                </a:xfrm>
              </p:grpSpPr>
              <p:sp>
                <p:nvSpPr>
                  <p:cNvPr id="3651" name="Google Shape;3651;p5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3" name="Google Shape;3653;p55"/>
                <p:cNvGrpSpPr/>
                <p:nvPr/>
              </p:nvGrpSpPr>
              <p:grpSpPr>
                <a:xfrm>
                  <a:off x="785350" y="4185661"/>
                  <a:ext cx="376191" cy="102736"/>
                  <a:chOff x="785350" y="4185661"/>
                  <a:chExt cx="376191" cy="102736"/>
                </a:xfrm>
              </p:grpSpPr>
              <p:sp>
                <p:nvSpPr>
                  <p:cNvPr id="3654" name="Google Shape;3654;p5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57" name="Google Shape;3657;p55"/>
              <p:cNvGrpSpPr/>
              <p:nvPr/>
            </p:nvGrpSpPr>
            <p:grpSpPr>
              <a:xfrm>
                <a:off x="1501054" y="3605478"/>
                <a:ext cx="526340" cy="249240"/>
                <a:chOff x="1501054" y="3605478"/>
                <a:chExt cx="526340" cy="249240"/>
              </a:xfrm>
            </p:grpSpPr>
            <p:grpSp>
              <p:nvGrpSpPr>
                <p:cNvPr id="3658" name="Google Shape;3658;p55"/>
                <p:cNvGrpSpPr/>
                <p:nvPr/>
              </p:nvGrpSpPr>
              <p:grpSpPr>
                <a:xfrm>
                  <a:off x="1834208" y="3643867"/>
                  <a:ext cx="193185" cy="25622"/>
                  <a:chOff x="1834208" y="3643867"/>
                  <a:chExt cx="193185" cy="25622"/>
                </a:xfrm>
              </p:grpSpPr>
              <p:sp>
                <p:nvSpPr>
                  <p:cNvPr id="3659" name="Google Shape;3659;p5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55"/>
                <p:cNvGrpSpPr/>
                <p:nvPr/>
              </p:nvGrpSpPr>
              <p:grpSpPr>
                <a:xfrm>
                  <a:off x="1501054" y="3605478"/>
                  <a:ext cx="333165" cy="249240"/>
                  <a:chOff x="1501054" y="3605478"/>
                  <a:chExt cx="333165" cy="249240"/>
                </a:xfrm>
              </p:grpSpPr>
              <p:sp>
                <p:nvSpPr>
                  <p:cNvPr id="3662" name="Google Shape;3662;p5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3" name="Google Shape;3663;p55"/>
                  <p:cNvGrpSpPr/>
                  <p:nvPr/>
                </p:nvGrpSpPr>
                <p:grpSpPr>
                  <a:xfrm>
                    <a:off x="1501054" y="3655851"/>
                    <a:ext cx="155286" cy="198867"/>
                    <a:chOff x="1501054" y="3655851"/>
                    <a:chExt cx="155286" cy="198867"/>
                  </a:xfrm>
                </p:grpSpPr>
                <p:sp>
                  <p:nvSpPr>
                    <p:cNvPr id="3664" name="Google Shape;3664;p5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666" name="Google Shape;3666;p55"/>
              <p:cNvGrpSpPr/>
              <p:nvPr/>
            </p:nvGrpSpPr>
            <p:grpSpPr>
              <a:xfrm>
                <a:off x="724986" y="3800594"/>
                <a:ext cx="532950" cy="302090"/>
                <a:chOff x="724986" y="3800594"/>
                <a:chExt cx="532950" cy="302090"/>
              </a:xfrm>
            </p:grpSpPr>
            <p:grpSp>
              <p:nvGrpSpPr>
                <p:cNvPr id="3667" name="Google Shape;3667;p55"/>
                <p:cNvGrpSpPr/>
                <p:nvPr/>
              </p:nvGrpSpPr>
              <p:grpSpPr>
                <a:xfrm>
                  <a:off x="724986" y="4044367"/>
                  <a:ext cx="181314" cy="25626"/>
                  <a:chOff x="724986" y="4044367"/>
                  <a:chExt cx="181314" cy="25626"/>
                </a:xfrm>
              </p:grpSpPr>
              <p:sp>
                <p:nvSpPr>
                  <p:cNvPr id="3668" name="Google Shape;3668;p5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55"/>
                <p:cNvGrpSpPr/>
                <p:nvPr/>
              </p:nvGrpSpPr>
              <p:grpSpPr>
                <a:xfrm>
                  <a:off x="906290" y="3800594"/>
                  <a:ext cx="351646" cy="302090"/>
                  <a:chOff x="906290" y="3800594"/>
                  <a:chExt cx="351646" cy="302090"/>
                </a:xfrm>
              </p:grpSpPr>
              <p:grpSp>
                <p:nvGrpSpPr>
                  <p:cNvPr id="3671" name="Google Shape;3671;p55"/>
                  <p:cNvGrpSpPr/>
                  <p:nvPr/>
                </p:nvGrpSpPr>
                <p:grpSpPr>
                  <a:xfrm>
                    <a:off x="1084172" y="3842857"/>
                    <a:ext cx="173764" cy="217131"/>
                    <a:chOff x="1084172" y="3842857"/>
                    <a:chExt cx="173764" cy="217131"/>
                  </a:xfrm>
                </p:grpSpPr>
                <p:grpSp>
                  <p:nvGrpSpPr>
                    <p:cNvPr id="3672" name="Google Shape;3672;p55"/>
                    <p:cNvGrpSpPr/>
                    <p:nvPr/>
                  </p:nvGrpSpPr>
                  <p:grpSpPr>
                    <a:xfrm>
                      <a:off x="1156862" y="3936509"/>
                      <a:ext cx="101073" cy="25622"/>
                      <a:chOff x="1156862" y="3936509"/>
                      <a:chExt cx="101073" cy="25622"/>
                    </a:xfrm>
                  </p:grpSpPr>
                  <p:sp>
                    <p:nvSpPr>
                      <p:cNvPr id="3673" name="Google Shape;3673;p5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5" name="Google Shape;3675;p5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6" name="Google Shape;3676;p5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55"/>
                <p:cNvGrpSpPr/>
                <p:nvPr/>
              </p:nvGrpSpPr>
              <p:grpSpPr>
                <a:xfrm>
                  <a:off x="724986" y="3830189"/>
                  <a:ext cx="189533" cy="25626"/>
                  <a:chOff x="724986" y="3830189"/>
                  <a:chExt cx="189533" cy="25626"/>
                </a:xfrm>
              </p:grpSpPr>
              <p:sp>
                <p:nvSpPr>
                  <p:cNvPr id="3679" name="Google Shape;3679;p5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681" name="Google Shape;3681;p55"/>
          <p:cNvGrpSpPr/>
          <p:nvPr/>
        </p:nvGrpSpPr>
        <p:grpSpPr>
          <a:xfrm>
            <a:off x="1484744" y="4777731"/>
            <a:ext cx="2037277" cy="2372279"/>
            <a:chOff x="1839112" y="2209163"/>
            <a:chExt cx="1918159" cy="2233784"/>
          </a:xfrm>
        </p:grpSpPr>
        <p:sp>
          <p:nvSpPr>
            <p:cNvPr id="3682" name="Google Shape;3682;p5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85" name="Google Shape;3685;p55"/>
            <p:cNvCxnSpPr>
              <a:stCxn id="3683" idx="4"/>
              <a:endCxn id="368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3687" name="Google Shape;3687;p55"/>
            <p:cNvCxnSpPr>
              <a:stCxn id="3686" idx="6"/>
              <a:endCxn id="368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688" name="Google Shape;3688;p55"/>
            <p:cNvCxnSpPr>
              <a:stCxn id="3684" idx="4"/>
              <a:endCxn id="368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3686" name="Google Shape;3686;p5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91" name="Google Shape;3691;p55"/>
            <p:cNvCxnSpPr>
              <a:stCxn id="3689" idx="6"/>
              <a:endCxn id="3690" idx="2"/>
            </p:cNvCxnSpPr>
            <p:nvPr/>
          </p:nvCxnSpPr>
          <p:spPr>
            <a:xfrm>
              <a:off x="2414212" y="4155398"/>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3692" name="Google Shape;3692;p55"/>
            <p:cNvCxnSpPr>
              <a:stCxn id="3682" idx="6"/>
              <a:endCxn id="368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grpSp>
      <p:grpSp>
        <p:nvGrpSpPr>
          <p:cNvPr id="3693" name="Google Shape;3693;p55"/>
          <p:cNvGrpSpPr/>
          <p:nvPr/>
        </p:nvGrpSpPr>
        <p:grpSpPr>
          <a:xfrm>
            <a:off x="1230496" y="2558015"/>
            <a:ext cx="1604976" cy="720099"/>
            <a:chOff x="1187400" y="2529299"/>
            <a:chExt cx="6769193" cy="2241903"/>
          </a:xfrm>
        </p:grpSpPr>
        <p:sp>
          <p:nvSpPr>
            <p:cNvPr id="3694" name="Google Shape;3694;p5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3695" name="Google Shape;3695;p5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696" name="Google Shape;3696;p5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697" name="Google Shape;3697;p5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698" name="Google Shape;3698;p5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699" name="Google Shape;3699;p5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3700" name="Google Shape;3700;p5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3701" name="Google Shape;3701;p55"/>
            <p:cNvCxnSpPr>
              <a:stCxn id="3694" idx="2"/>
              <a:endCxn id="3695" idx="0"/>
            </p:cNvCxnSpPr>
            <p:nvPr/>
          </p:nvCxnSpPr>
          <p:spPr>
            <a:xfrm flipH="1" rot="-5400000">
              <a:off x="5228543" y="2315249"/>
              <a:ext cx="457200" cy="1770300"/>
            </a:xfrm>
            <a:prstGeom prst="bentConnector3">
              <a:avLst>
                <a:gd fmla="val 49935" name="adj1"/>
              </a:avLst>
            </a:prstGeom>
            <a:noFill/>
            <a:ln cap="flat" cmpd="sng" w="9525">
              <a:solidFill>
                <a:srgbClr val="C2C2C2"/>
              </a:solidFill>
              <a:prstDash val="solid"/>
              <a:round/>
              <a:headEnd len="sm" w="sm" type="none"/>
              <a:tailEnd len="sm" w="sm" type="none"/>
            </a:ln>
          </p:spPr>
        </p:cxnSp>
        <p:cxnSp>
          <p:nvCxnSpPr>
            <p:cNvPr id="3702" name="Google Shape;3702;p55"/>
            <p:cNvCxnSpPr>
              <a:stCxn id="3696" idx="0"/>
              <a:endCxn id="3694" idx="2"/>
            </p:cNvCxnSpPr>
            <p:nvPr/>
          </p:nvCxnSpPr>
          <p:spPr>
            <a:xfrm rot="-5400000">
              <a:off x="3458247" y="2315250"/>
              <a:ext cx="457200" cy="1770300"/>
            </a:xfrm>
            <a:prstGeom prst="bentConnector3">
              <a:avLst>
                <a:gd fmla="val 49935" name="adj1"/>
              </a:avLst>
            </a:prstGeom>
            <a:noFill/>
            <a:ln cap="flat" cmpd="sng" w="9525">
              <a:solidFill>
                <a:srgbClr val="C2C2C2"/>
              </a:solidFill>
              <a:prstDash val="solid"/>
              <a:round/>
              <a:headEnd len="sm" w="sm" type="none"/>
              <a:tailEnd len="sm" w="sm" type="none"/>
            </a:ln>
          </p:spPr>
        </p:cxnSp>
        <p:cxnSp>
          <p:nvCxnSpPr>
            <p:cNvPr id="3703" name="Google Shape;3703;p55"/>
            <p:cNvCxnSpPr>
              <a:stCxn id="3696" idx="2"/>
              <a:endCxn id="3698" idx="0"/>
            </p:cNvCxnSpPr>
            <p:nvPr/>
          </p:nvCxnSpPr>
          <p:spPr>
            <a:xfrm flipH="1" rot="-5400000">
              <a:off x="2995647" y="3677550"/>
              <a:ext cx="457200" cy="845100"/>
            </a:xfrm>
            <a:prstGeom prst="bentConnector3">
              <a:avLst>
                <a:gd fmla="val 49935" name="adj1"/>
              </a:avLst>
            </a:prstGeom>
            <a:noFill/>
            <a:ln cap="flat" cmpd="sng" w="9525">
              <a:solidFill>
                <a:srgbClr val="C2C2C2"/>
              </a:solidFill>
              <a:prstDash val="solid"/>
              <a:round/>
              <a:headEnd len="sm" w="sm" type="none"/>
              <a:tailEnd len="sm" w="sm" type="none"/>
            </a:ln>
          </p:spPr>
        </p:cxnSp>
        <p:cxnSp>
          <p:nvCxnSpPr>
            <p:cNvPr id="3704" name="Google Shape;3704;p55"/>
            <p:cNvCxnSpPr>
              <a:stCxn id="3697" idx="0"/>
              <a:endCxn id="3696" idx="2"/>
            </p:cNvCxnSpPr>
            <p:nvPr/>
          </p:nvCxnSpPr>
          <p:spPr>
            <a:xfrm rot="-5400000">
              <a:off x="2150400" y="3677551"/>
              <a:ext cx="457200" cy="845100"/>
            </a:xfrm>
            <a:prstGeom prst="bentConnector3">
              <a:avLst>
                <a:gd fmla="val 49935" name="adj1"/>
              </a:avLst>
            </a:prstGeom>
            <a:noFill/>
            <a:ln cap="flat" cmpd="sng" w="9525">
              <a:solidFill>
                <a:srgbClr val="C2C2C2"/>
              </a:solidFill>
              <a:prstDash val="solid"/>
              <a:round/>
              <a:headEnd len="sm" w="sm" type="none"/>
              <a:tailEnd len="sm" w="sm" type="none"/>
            </a:ln>
          </p:spPr>
        </p:cxnSp>
        <p:cxnSp>
          <p:nvCxnSpPr>
            <p:cNvPr id="3705" name="Google Shape;3705;p55"/>
            <p:cNvCxnSpPr>
              <a:stCxn id="3695" idx="2"/>
              <a:endCxn id="3700" idx="0"/>
            </p:cNvCxnSpPr>
            <p:nvPr/>
          </p:nvCxnSpPr>
          <p:spPr>
            <a:xfrm flipH="1" rot="-5400000">
              <a:off x="6536390" y="3677400"/>
              <a:ext cx="457200" cy="845400"/>
            </a:xfrm>
            <a:prstGeom prst="bentConnector3">
              <a:avLst>
                <a:gd fmla="val 49935" name="adj1"/>
              </a:avLst>
            </a:prstGeom>
            <a:noFill/>
            <a:ln cap="flat" cmpd="sng" w="9525">
              <a:solidFill>
                <a:srgbClr val="C2C2C2"/>
              </a:solidFill>
              <a:prstDash val="solid"/>
              <a:round/>
              <a:headEnd len="sm" w="sm" type="none"/>
              <a:tailEnd len="sm" w="sm" type="none"/>
            </a:ln>
          </p:spPr>
        </p:cxnSp>
        <p:cxnSp>
          <p:nvCxnSpPr>
            <p:cNvPr id="3706" name="Google Shape;3706;p55"/>
            <p:cNvCxnSpPr>
              <a:stCxn id="3699" idx="0"/>
              <a:endCxn id="3695" idx="2"/>
            </p:cNvCxnSpPr>
            <p:nvPr/>
          </p:nvCxnSpPr>
          <p:spPr>
            <a:xfrm rot="-5400000">
              <a:off x="5691000" y="3677551"/>
              <a:ext cx="457200" cy="845100"/>
            </a:xfrm>
            <a:prstGeom prst="bentConnector3">
              <a:avLst>
                <a:gd fmla="val 49935" name="adj1"/>
              </a:avLst>
            </a:prstGeom>
            <a:noFill/>
            <a:ln cap="flat" cmpd="sng" w="9525">
              <a:solidFill>
                <a:srgbClr val="C2C2C2"/>
              </a:solidFill>
              <a:prstDash val="solid"/>
              <a:round/>
              <a:headEnd len="sm" w="sm" type="none"/>
              <a:tailEnd len="sm" w="sm" type="none"/>
            </a:ln>
          </p:spPr>
        </p:cxnSp>
      </p:grpSp>
      <p:grpSp>
        <p:nvGrpSpPr>
          <p:cNvPr id="3707" name="Google Shape;3707;p55"/>
          <p:cNvGrpSpPr/>
          <p:nvPr/>
        </p:nvGrpSpPr>
        <p:grpSpPr>
          <a:xfrm>
            <a:off x="3078865" y="2459203"/>
            <a:ext cx="931340" cy="918261"/>
            <a:chOff x="2253298" y="2428317"/>
            <a:chExt cx="948701" cy="935378"/>
          </a:xfrm>
        </p:grpSpPr>
        <p:sp>
          <p:nvSpPr>
            <p:cNvPr id="3708" name="Google Shape;3708;p5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55"/>
          <p:cNvGrpSpPr/>
          <p:nvPr/>
        </p:nvGrpSpPr>
        <p:grpSpPr>
          <a:xfrm>
            <a:off x="2977904" y="3633902"/>
            <a:ext cx="1132832" cy="833532"/>
            <a:chOff x="2183288" y="3555572"/>
            <a:chExt cx="1136241" cy="835873"/>
          </a:xfrm>
        </p:grpSpPr>
        <p:sp>
          <p:nvSpPr>
            <p:cNvPr id="3742" name="Google Shape;3742;p5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3" name="Google Shape;3743;p55"/>
            <p:cNvGrpSpPr/>
            <p:nvPr/>
          </p:nvGrpSpPr>
          <p:grpSpPr>
            <a:xfrm>
              <a:off x="2205895" y="3637269"/>
              <a:ext cx="1089848" cy="724993"/>
              <a:chOff x="2205895" y="3637269"/>
              <a:chExt cx="1089848" cy="724993"/>
            </a:xfrm>
          </p:grpSpPr>
          <p:sp>
            <p:nvSpPr>
              <p:cNvPr id="3744" name="Google Shape;3744;p5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0" name="Google Shape;3750;p5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1" name="Google Shape;3751;p5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52" name="Google Shape;3752;p55"/>
            <p:cNvGrpSpPr/>
            <p:nvPr/>
          </p:nvGrpSpPr>
          <p:grpSpPr>
            <a:xfrm>
              <a:off x="3173850" y="3779426"/>
              <a:ext cx="145679" cy="70048"/>
              <a:chOff x="3173850" y="3779426"/>
              <a:chExt cx="145679" cy="70048"/>
            </a:xfrm>
          </p:grpSpPr>
          <p:cxnSp>
            <p:nvCxnSpPr>
              <p:cNvPr id="3753" name="Google Shape;3753;p5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3754" name="Google Shape;3754;p5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55"/>
            <p:cNvGrpSpPr/>
            <p:nvPr/>
          </p:nvGrpSpPr>
          <p:grpSpPr>
            <a:xfrm>
              <a:off x="2183288" y="4139483"/>
              <a:ext cx="145133" cy="70048"/>
              <a:chOff x="2183288" y="4139483"/>
              <a:chExt cx="145133" cy="70048"/>
            </a:xfrm>
          </p:grpSpPr>
          <p:cxnSp>
            <p:nvCxnSpPr>
              <p:cNvPr id="3756" name="Google Shape;3756;p5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3757" name="Google Shape;3757;p5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8" name="Google Shape;3758;p5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59" name="Google Shape;3759;p5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3760" name="Google Shape;3760;p55"/>
            <p:cNvGrpSpPr/>
            <p:nvPr/>
          </p:nvGrpSpPr>
          <p:grpSpPr>
            <a:xfrm>
              <a:off x="2943836" y="4268886"/>
              <a:ext cx="60717" cy="122559"/>
              <a:chOff x="2943836" y="4268886"/>
              <a:chExt cx="60717" cy="122559"/>
            </a:xfrm>
          </p:grpSpPr>
          <p:sp>
            <p:nvSpPr>
              <p:cNvPr id="3761" name="Google Shape;3761;p5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62" name="Google Shape;3762;p5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3763" name="Google Shape;3763;p55"/>
          <p:cNvGrpSpPr/>
          <p:nvPr/>
        </p:nvGrpSpPr>
        <p:grpSpPr>
          <a:xfrm>
            <a:off x="4272703" y="2911502"/>
            <a:ext cx="1675128" cy="313674"/>
            <a:chOff x="998425" y="1182125"/>
            <a:chExt cx="1065400" cy="199500"/>
          </a:xfrm>
        </p:grpSpPr>
        <p:sp>
          <p:nvSpPr>
            <p:cNvPr id="3764" name="Google Shape;3764;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9" name="Google Shape;3769;p55"/>
          <p:cNvGrpSpPr/>
          <p:nvPr/>
        </p:nvGrpSpPr>
        <p:grpSpPr>
          <a:xfrm>
            <a:off x="4272703" y="3948281"/>
            <a:ext cx="1675129" cy="525345"/>
            <a:chOff x="5194708" y="3484366"/>
            <a:chExt cx="3148148" cy="987304"/>
          </a:xfrm>
        </p:grpSpPr>
        <p:grpSp>
          <p:nvGrpSpPr>
            <p:cNvPr id="3770" name="Google Shape;3770;p55"/>
            <p:cNvGrpSpPr/>
            <p:nvPr/>
          </p:nvGrpSpPr>
          <p:grpSpPr>
            <a:xfrm>
              <a:off x="7531521" y="3484366"/>
              <a:ext cx="811335" cy="987304"/>
              <a:chOff x="3379425" y="1617275"/>
              <a:chExt cx="1090650" cy="1327200"/>
            </a:xfrm>
          </p:grpSpPr>
          <p:sp>
            <p:nvSpPr>
              <p:cNvPr id="3771" name="Google Shape;3771;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4" name="Google Shape;3774;p55"/>
            <p:cNvGrpSpPr/>
            <p:nvPr/>
          </p:nvGrpSpPr>
          <p:grpSpPr>
            <a:xfrm>
              <a:off x="6752546" y="3484366"/>
              <a:ext cx="811428" cy="987304"/>
              <a:chOff x="2332275" y="1617275"/>
              <a:chExt cx="1090775" cy="1327200"/>
            </a:xfrm>
          </p:grpSpPr>
          <p:sp>
            <p:nvSpPr>
              <p:cNvPr id="3775" name="Google Shape;3775;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8" name="Google Shape;3778;p55"/>
            <p:cNvGrpSpPr/>
            <p:nvPr/>
          </p:nvGrpSpPr>
          <p:grpSpPr>
            <a:xfrm>
              <a:off x="5973664" y="3484366"/>
              <a:ext cx="811335" cy="987304"/>
              <a:chOff x="1285250" y="1617275"/>
              <a:chExt cx="1090650" cy="1327200"/>
            </a:xfrm>
          </p:grpSpPr>
          <p:sp>
            <p:nvSpPr>
              <p:cNvPr id="3779" name="Google Shape;3779;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55"/>
            <p:cNvGrpSpPr/>
            <p:nvPr/>
          </p:nvGrpSpPr>
          <p:grpSpPr>
            <a:xfrm>
              <a:off x="5194708" y="3484366"/>
              <a:ext cx="811409" cy="987304"/>
              <a:chOff x="238125" y="1617275"/>
              <a:chExt cx="1090750" cy="1327200"/>
            </a:xfrm>
          </p:grpSpPr>
          <p:sp>
            <p:nvSpPr>
              <p:cNvPr id="3783" name="Google Shape;3783;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6" name="Google Shape;3786;p55"/>
          <p:cNvGrpSpPr/>
          <p:nvPr/>
        </p:nvGrpSpPr>
        <p:grpSpPr>
          <a:xfrm>
            <a:off x="4301280" y="3412936"/>
            <a:ext cx="1617976" cy="346616"/>
            <a:chOff x="1808063" y="4294338"/>
            <a:chExt cx="3370782" cy="721817"/>
          </a:xfrm>
        </p:grpSpPr>
        <p:sp>
          <p:nvSpPr>
            <p:cNvPr id="3787" name="Google Shape;3787;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7" name="Google Shape;3797;p55"/>
          <p:cNvGrpSpPr/>
          <p:nvPr/>
        </p:nvGrpSpPr>
        <p:grpSpPr>
          <a:xfrm>
            <a:off x="4284181" y="2351318"/>
            <a:ext cx="1652173" cy="391517"/>
            <a:chOff x="3512551" y="2358270"/>
            <a:chExt cx="1597383" cy="378533"/>
          </a:xfrm>
        </p:grpSpPr>
        <p:cxnSp>
          <p:nvCxnSpPr>
            <p:cNvPr id="3798" name="Google Shape;3798;p55"/>
            <p:cNvCxnSpPr>
              <a:stCxn id="3799" idx="6"/>
              <a:endCxn id="380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3801" name="Google Shape;3801;p55"/>
            <p:cNvGrpSpPr/>
            <p:nvPr/>
          </p:nvGrpSpPr>
          <p:grpSpPr>
            <a:xfrm>
              <a:off x="3512551" y="2358270"/>
              <a:ext cx="225647" cy="307714"/>
              <a:chOff x="2182679" y="2004714"/>
              <a:chExt cx="792300" cy="1080458"/>
            </a:xfrm>
          </p:grpSpPr>
          <p:cxnSp>
            <p:nvCxnSpPr>
              <p:cNvPr id="3802" name="Google Shape;3802;p55"/>
              <p:cNvCxnSpPr>
                <a:stCxn id="380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799" name="Google Shape;3799;p5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4" name="Google Shape;3804;p55"/>
            <p:cNvGrpSpPr/>
            <p:nvPr/>
          </p:nvGrpSpPr>
          <p:grpSpPr>
            <a:xfrm>
              <a:off x="3969644" y="2440153"/>
              <a:ext cx="225853" cy="296651"/>
              <a:chOff x="3775710" y="1729289"/>
              <a:chExt cx="136500" cy="179289"/>
            </a:xfrm>
          </p:grpSpPr>
          <p:cxnSp>
            <p:nvCxnSpPr>
              <p:cNvPr id="3805" name="Google Shape;3805;p5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3806" name="Google Shape;3806;p5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8" name="Google Shape;3808;p55"/>
            <p:cNvGrpSpPr/>
            <p:nvPr/>
          </p:nvGrpSpPr>
          <p:grpSpPr>
            <a:xfrm>
              <a:off x="4427051" y="2358270"/>
              <a:ext cx="225647" cy="307714"/>
              <a:chOff x="5393704" y="2004714"/>
              <a:chExt cx="792300" cy="1080458"/>
            </a:xfrm>
          </p:grpSpPr>
          <p:cxnSp>
            <p:nvCxnSpPr>
              <p:cNvPr id="3809" name="Google Shape;3809;p55"/>
              <p:cNvCxnSpPr>
                <a:stCxn id="381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3811" name="Google Shape;3811;p5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2" name="Google Shape;3812;p55"/>
            <p:cNvGrpSpPr/>
            <p:nvPr/>
          </p:nvGrpSpPr>
          <p:grpSpPr>
            <a:xfrm>
              <a:off x="4884287" y="2440252"/>
              <a:ext cx="225647" cy="296532"/>
              <a:chOff x="6999166" y="2292572"/>
              <a:chExt cx="792300" cy="1041192"/>
            </a:xfrm>
          </p:grpSpPr>
          <p:cxnSp>
            <p:nvCxnSpPr>
              <p:cNvPr id="3813" name="Google Shape;3813;p5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3800" name="Google Shape;3800;p5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15" name="Google Shape;3815;p55"/>
          <p:cNvGrpSpPr/>
          <p:nvPr/>
        </p:nvGrpSpPr>
        <p:grpSpPr>
          <a:xfrm>
            <a:off x="4259265" y="1114385"/>
            <a:ext cx="1702006" cy="161000"/>
            <a:chOff x="238125" y="2506075"/>
            <a:chExt cx="7115411" cy="673075"/>
          </a:xfrm>
        </p:grpSpPr>
        <p:sp>
          <p:nvSpPr>
            <p:cNvPr id="3816" name="Google Shape;3816;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1" name="Google Shape;3821;p55"/>
          <p:cNvGrpSpPr/>
          <p:nvPr/>
        </p:nvGrpSpPr>
        <p:grpSpPr>
          <a:xfrm>
            <a:off x="1395067" y="1100296"/>
            <a:ext cx="2680781" cy="220463"/>
            <a:chOff x="106648" y="895722"/>
            <a:chExt cx="4481413" cy="374300"/>
          </a:xfrm>
        </p:grpSpPr>
        <p:grpSp>
          <p:nvGrpSpPr>
            <p:cNvPr id="3822" name="Google Shape;3822;p55"/>
            <p:cNvGrpSpPr/>
            <p:nvPr/>
          </p:nvGrpSpPr>
          <p:grpSpPr>
            <a:xfrm>
              <a:off x="2233276" y="895722"/>
              <a:ext cx="1082667" cy="223591"/>
              <a:chOff x="4808316" y="2800065"/>
              <a:chExt cx="1999386" cy="412910"/>
            </a:xfrm>
          </p:grpSpPr>
          <p:sp>
            <p:nvSpPr>
              <p:cNvPr id="3823" name="Google Shape;3823;p5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4" name="Google Shape;3824;p55"/>
              <p:cNvGrpSpPr/>
              <p:nvPr/>
            </p:nvGrpSpPr>
            <p:grpSpPr>
              <a:xfrm>
                <a:off x="4808316" y="2800065"/>
                <a:ext cx="92400" cy="411825"/>
                <a:chOff x="845575" y="2563700"/>
                <a:chExt cx="92400" cy="411825"/>
              </a:xfrm>
            </p:grpSpPr>
            <p:cxnSp>
              <p:nvCxnSpPr>
                <p:cNvPr id="3825" name="Google Shape;3825;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26" name="Google Shape;3826;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7" name="Google Shape;3827;p55"/>
            <p:cNvGrpSpPr/>
            <p:nvPr/>
          </p:nvGrpSpPr>
          <p:grpSpPr>
            <a:xfrm>
              <a:off x="106648" y="895722"/>
              <a:ext cx="1088401" cy="223591"/>
              <a:chOff x="881025" y="2800065"/>
              <a:chExt cx="2009975" cy="412910"/>
            </a:xfrm>
          </p:grpSpPr>
          <p:sp>
            <p:nvSpPr>
              <p:cNvPr id="3828" name="Google Shape;3828;p5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9" name="Google Shape;3829;p55"/>
              <p:cNvGrpSpPr/>
              <p:nvPr/>
            </p:nvGrpSpPr>
            <p:grpSpPr>
              <a:xfrm>
                <a:off x="881025" y="2800065"/>
                <a:ext cx="92400" cy="411825"/>
                <a:chOff x="845575" y="2563700"/>
                <a:chExt cx="92400" cy="411825"/>
              </a:xfrm>
            </p:grpSpPr>
            <p:cxnSp>
              <p:nvCxnSpPr>
                <p:cNvPr id="3830" name="Google Shape;3830;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31" name="Google Shape;3831;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2" name="Google Shape;3832;p55"/>
            <p:cNvGrpSpPr/>
            <p:nvPr/>
          </p:nvGrpSpPr>
          <p:grpSpPr>
            <a:xfrm>
              <a:off x="1172346" y="1047018"/>
              <a:ext cx="1083151" cy="223003"/>
              <a:chOff x="2849073" y="3079467"/>
              <a:chExt cx="2000279" cy="411825"/>
            </a:xfrm>
          </p:grpSpPr>
          <p:sp>
            <p:nvSpPr>
              <p:cNvPr id="3833" name="Google Shape;3833;p5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4" name="Google Shape;3834;p55"/>
              <p:cNvGrpSpPr/>
              <p:nvPr/>
            </p:nvGrpSpPr>
            <p:grpSpPr>
              <a:xfrm rot="10800000">
                <a:off x="2849073" y="3079467"/>
                <a:ext cx="92400" cy="411825"/>
                <a:chOff x="2070100" y="2563700"/>
                <a:chExt cx="92400" cy="411825"/>
              </a:xfrm>
            </p:grpSpPr>
            <p:cxnSp>
              <p:nvCxnSpPr>
                <p:cNvPr id="3835" name="Google Shape;3835;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36" name="Google Shape;3836;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37" name="Google Shape;3837;p55"/>
            <p:cNvGrpSpPr/>
            <p:nvPr/>
          </p:nvGrpSpPr>
          <p:grpSpPr>
            <a:xfrm>
              <a:off x="3290132" y="1047018"/>
              <a:ext cx="1297929" cy="223003"/>
              <a:chOff x="6760035" y="3079467"/>
              <a:chExt cx="2396914" cy="411825"/>
            </a:xfrm>
          </p:grpSpPr>
          <p:sp>
            <p:nvSpPr>
              <p:cNvPr id="3838" name="Google Shape;3838;p5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55"/>
              <p:cNvGrpSpPr/>
              <p:nvPr/>
            </p:nvGrpSpPr>
            <p:grpSpPr>
              <a:xfrm rot="10800000">
                <a:off x="6760035" y="3079467"/>
                <a:ext cx="92400" cy="411825"/>
                <a:chOff x="2070100" y="2563700"/>
                <a:chExt cx="92400" cy="411825"/>
              </a:xfrm>
            </p:grpSpPr>
            <p:cxnSp>
              <p:nvCxnSpPr>
                <p:cNvPr id="3840" name="Google Shape;3840;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3841" name="Google Shape;3841;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42" name="Google Shape;3842;p55"/>
          <p:cNvGrpSpPr/>
          <p:nvPr/>
        </p:nvGrpSpPr>
        <p:grpSpPr>
          <a:xfrm>
            <a:off x="3910217" y="6006875"/>
            <a:ext cx="2400100" cy="562163"/>
            <a:chOff x="1247650" y="2075423"/>
            <a:chExt cx="6648477" cy="1557238"/>
          </a:xfrm>
        </p:grpSpPr>
        <p:sp>
          <p:nvSpPr>
            <p:cNvPr id="3843" name="Google Shape;3843;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55"/>
          <p:cNvGrpSpPr/>
          <p:nvPr/>
        </p:nvGrpSpPr>
        <p:grpSpPr>
          <a:xfrm>
            <a:off x="3046478" y="1440978"/>
            <a:ext cx="996086" cy="806050"/>
            <a:chOff x="803162" y="1474292"/>
            <a:chExt cx="1086719" cy="879487"/>
          </a:xfrm>
        </p:grpSpPr>
        <p:grpSp>
          <p:nvGrpSpPr>
            <p:cNvPr id="3850" name="Google Shape;3850;p55"/>
            <p:cNvGrpSpPr/>
            <p:nvPr/>
          </p:nvGrpSpPr>
          <p:grpSpPr>
            <a:xfrm>
              <a:off x="803162" y="1625948"/>
              <a:ext cx="445856" cy="576579"/>
              <a:chOff x="803162" y="1625948"/>
              <a:chExt cx="445856" cy="576579"/>
            </a:xfrm>
          </p:grpSpPr>
          <p:sp>
            <p:nvSpPr>
              <p:cNvPr id="3851" name="Google Shape;3851;p5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2" name="Google Shape;3852;p55"/>
              <p:cNvGrpSpPr/>
              <p:nvPr/>
            </p:nvGrpSpPr>
            <p:grpSpPr>
              <a:xfrm>
                <a:off x="1056023" y="1625948"/>
                <a:ext cx="192995" cy="576579"/>
                <a:chOff x="1056023" y="1625948"/>
                <a:chExt cx="192995" cy="576579"/>
              </a:xfrm>
            </p:grpSpPr>
            <p:sp>
              <p:nvSpPr>
                <p:cNvPr id="3853" name="Google Shape;3853;p5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58" name="Google Shape;3858;p55"/>
            <p:cNvGrpSpPr/>
            <p:nvPr/>
          </p:nvGrpSpPr>
          <p:grpSpPr>
            <a:xfrm>
              <a:off x="1371406" y="1474292"/>
              <a:ext cx="518475" cy="879487"/>
              <a:chOff x="1398231" y="1474292"/>
              <a:chExt cx="518475" cy="879487"/>
            </a:xfrm>
          </p:grpSpPr>
          <p:grpSp>
            <p:nvGrpSpPr>
              <p:cNvPr id="3859" name="Google Shape;3859;p55"/>
              <p:cNvGrpSpPr/>
              <p:nvPr/>
            </p:nvGrpSpPr>
            <p:grpSpPr>
              <a:xfrm>
                <a:off x="1398231" y="1474292"/>
                <a:ext cx="518475" cy="341643"/>
                <a:chOff x="1398231" y="1474292"/>
                <a:chExt cx="518475" cy="341643"/>
              </a:xfrm>
            </p:grpSpPr>
            <p:sp>
              <p:nvSpPr>
                <p:cNvPr id="3860" name="Google Shape;3860;p5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1" name="Google Shape;3861;p55"/>
                <p:cNvGrpSpPr/>
                <p:nvPr/>
              </p:nvGrpSpPr>
              <p:grpSpPr>
                <a:xfrm>
                  <a:off x="1616453" y="1474292"/>
                  <a:ext cx="300253" cy="341643"/>
                  <a:chOff x="1616453" y="1475379"/>
                  <a:chExt cx="300253" cy="341643"/>
                </a:xfrm>
              </p:grpSpPr>
              <p:sp>
                <p:nvSpPr>
                  <p:cNvPr id="3862" name="Google Shape;3862;p5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9" name="Google Shape;3869;p55"/>
                  <p:cNvGrpSpPr/>
                  <p:nvPr/>
                </p:nvGrpSpPr>
                <p:grpSpPr>
                  <a:xfrm>
                    <a:off x="1839639" y="1475379"/>
                    <a:ext cx="77067" cy="341643"/>
                    <a:chOff x="1839639" y="1475379"/>
                    <a:chExt cx="77067" cy="341643"/>
                  </a:xfrm>
                </p:grpSpPr>
                <p:sp>
                  <p:nvSpPr>
                    <p:cNvPr id="3870" name="Google Shape;3870;p5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872" name="Google Shape;3872;p55"/>
              <p:cNvGrpSpPr/>
              <p:nvPr/>
            </p:nvGrpSpPr>
            <p:grpSpPr>
              <a:xfrm>
                <a:off x="1398451" y="2012951"/>
                <a:ext cx="518255" cy="340828"/>
                <a:chOff x="1398451" y="2012951"/>
                <a:chExt cx="518255" cy="340828"/>
              </a:xfrm>
            </p:grpSpPr>
            <p:sp>
              <p:nvSpPr>
                <p:cNvPr id="3873" name="Google Shape;3873;p5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4" name="Google Shape;3874;p55"/>
                <p:cNvGrpSpPr/>
                <p:nvPr/>
              </p:nvGrpSpPr>
              <p:grpSpPr>
                <a:xfrm>
                  <a:off x="1616453" y="2012951"/>
                  <a:ext cx="300253" cy="340828"/>
                  <a:chOff x="1616453" y="2013538"/>
                  <a:chExt cx="300253" cy="340828"/>
                </a:xfrm>
              </p:grpSpPr>
              <p:sp>
                <p:nvSpPr>
                  <p:cNvPr id="3875" name="Google Shape;3875;p5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2" name="Google Shape;3882;p55"/>
                  <p:cNvGrpSpPr/>
                  <p:nvPr/>
                </p:nvGrpSpPr>
                <p:grpSpPr>
                  <a:xfrm>
                    <a:off x="1839639" y="2013538"/>
                    <a:ext cx="77067" cy="340828"/>
                    <a:chOff x="1839639" y="2013538"/>
                    <a:chExt cx="77067" cy="340828"/>
                  </a:xfrm>
                </p:grpSpPr>
                <p:sp>
                  <p:nvSpPr>
                    <p:cNvPr id="3883" name="Google Shape;3883;p5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885" name="Google Shape;3885;p55"/>
          <p:cNvGrpSpPr/>
          <p:nvPr/>
        </p:nvGrpSpPr>
        <p:grpSpPr>
          <a:xfrm>
            <a:off x="3969593" y="8837208"/>
            <a:ext cx="2281350" cy="754500"/>
            <a:chOff x="6853641" y="2534077"/>
            <a:chExt cx="1515545" cy="501229"/>
          </a:xfrm>
        </p:grpSpPr>
        <p:grpSp>
          <p:nvGrpSpPr>
            <p:cNvPr id="3886" name="Google Shape;3886;p55"/>
            <p:cNvGrpSpPr/>
            <p:nvPr/>
          </p:nvGrpSpPr>
          <p:grpSpPr>
            <a:xfrm>
              <a:off x="6853641" y="2618923"/>
              <a:ext cx="1515545" cy="324556"/>
              <a:chOff x="6853641" y="2618923"/>
              <a:chExt cx="1515545" cy="324556"/>
            </a:xfrm>
          </p:grpSpPr>
          <p:sp>
            <p:nvSpPr>
              <p:cNvPr id="3887" name="Google Shape;3887;p5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92" name="Google Shape;3892;p5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55"/>
          <p:cNvGrpSpPr/>
          <p:nvPr/>
        </p:nvGrpSpPr>
        <p:grpSpPr>
          <a:xfrm>
            <a:off x="1446701" y="8918924"/>
            <a:ext cx="2113363" cy="522880"/>
            <a:chOff x="4234950" y="2101012"/>
            <a:chExt cx="4219974" cy="1044090"/>
          </a:xfrm>
        </p:grpSpPr>
        <p:sp>
          <p:nvSpPr>
            <p:cNvPr id="3898" name="Google Shape;3898;p5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55"/>
          <p:cNvGrpSpPr/>
          <p:nvPr/>
        </p:nvGrpSpPr>
        <p:grpSpPr>
          <a:xfrm>
            <a:off x="3969861" y="7773544"/>
            <a:ext cx="2280813" cy="938106"/>
            <a:chOff x="6777990" y="3710194"/>
            <a:chExt cx="1646915" cy="677382"/>
          </a:xfrm>
        </p:grpSpPr>
        <p:grpSp>
          <p:nvGrpSpPr>
            <p:cNvPr id="3915" name="Google Shape;3915;p55"/>
            <p:cNvGrpSpPr/>
            <p:nvPr/>
          </p:nvGrpSpPr>
          <p:grpSpPr>
            <a:xfrm>
              <a:off x="6777990" y="3874492"/>
              <a:ext cx="411129" cy="513083"/>
              <a:chOff x="6777990" y="3874492"/>
              <a:chExt cx="411129" cy="513083"/>
            </a:xfrm>
          </p:grpSpPr>
          <p:cxnSp>
            <p:nvCxnSpPr>
              <p:cNvPr id="3916" name="Google Shape;3916;p5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17" name="Google Shape;3917;p5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8" name="Google Shape;3918;p55"/>
            <p:cNvGrpSpPr/>
            <p:nvPr/>
          </p:nvGrpSpPr>
          <p:grpSpPr>
            <a:xfrm>
              <a:off x="7188425" y="3710194"/>
              <a:ext cx="411123" cy="520535"/>
              <a:chOff x="7188425" y="3710194"/>
              <a:chExt cx="411123" cy="520535"/>
            </a:xfrm>
          </p:grpSpPr>
          <p:cxnSp>
            <p:nvCxnSpPr>
              <p:cNvPr id="3919" name="Google Shape;3919;p5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20" name="Google Shape;3920;p5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55"/>
            <p:cNvGrpSpPr/>
            <p:nvPr/>
          </p:nvGrpSpPr>
          <p:grpSpPr>
            <a:xfrm>
              <a:off x="7603341" y="3874492"/>
              <a:ext cx="411474" cy="513083"/>
              <a:chOff x="7603341" y="3874492"/>
              <a:chExt cx="411474" cy="513083"/>
            </a:xfrm>
          </p:grpSpPr>
          <p:cxnSp>
            <p:nvCxnSpPr>
              <p:cNvPr id="3922" name="Google Shape;3922;p5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3923" name="Google Shape;3923;p5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4" name="Google Shape;3924;p55"/>
            <p:cNvGrpSpPr/>
            <p:nvPr/>
          </p:nvGrpSpPr>
          <p:grpSpPr>
            <a:xfrm>
              <a:off x="8013776" y="3722847"/>
              <a:ext cx="411129" cy="507881"/>
              <a:chOff x="8013776" y="3722847"/>
              <a:chExt cx="411129" cy="507881"/>
            </a:xfrm>
          </p:grpSpPr>
          <p:cxnSp>
            <p:nvCxnSpPr>
              <p:cNvPr id="3925" name="Google Shape;3925;p5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3926" name="Google Shape;3926;p5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7" name="Google Shape;3927;p55"/>
          <p:cNvGrpSpPr/>
          <p:nvPr/>
        </p:nvGrpSpPr>
        <p:grpSpPr>
          <a:xfrm>
            <a:off x="1554993" y="7415645"/>
            <a:ext cx="1896779" cy="1361470"/>
            <a:chOff x="5190863" y="2824811"/>
            <a:chExt cx="1544860" cy="1108869"/>
          </a:xfrm>
        </p:grpSpPr>
        <p:grpSp>
          <p:nvGrpSpPr>
            <p:cNvPr id="3928" name="Google Shape;3928;p55"/>
            <p:cNvGrpSpPr/>
            <p:nvPr/>
          </p:nvGrpSpPr>
          <p:grpSpPr>
            <a:xfrm>
              <a:off x="5938695" y="3176919"/>
              <a:ext cx="685761" cy="404739"/>
              <a:chOff x="5938695" y="3176919"/>
              <a:chExt cx="685761" cy="404739"/>
            </a:xfrm>
          </p:grpSpPr>
          <p:grpSp>
            <p:nvGrpSpPr>
              <p:cNvPr id="3929" name="Google Shape;3929;p55"/>
              <p:cNvGrpSpPr/>
              <p:nvPr/>
            </p:nvGrpSpPr>
            <p:grpSpPr>
              <a:xfrm>
                <a:off x="5938695" y="3176919"/>
                <a:ext cx="685761" cy="404739"/>
                <a:chOff x="5938695" y="3176919"/>
                <a:chExt cx="685761" cy="404739"/>
              </a:xfrm>
            </p:grpSpPr>
            <p:sp>
              <p:nvSpPr>
                <p:cNvPr id="3930" name="Google Shape;3930;p5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2" name="Google Shape;3932;p5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3" name="Google Shape;3933;p55"/>
            <p:cNvGrpSpPr/>
            <p:nvPr/>
          </p:nvGrpSpPr>
          <p:grpSpPr>
            <a:xfrm>
              <a:off x="5305233" y="3176835"/>
              <a:ext cx="685971" cy="404655"/>
              <a:chOff x="5305233" y="3176835"/>
              <a:chExt cx="685971" cy="404655"/>
            </a:xfrm>
          </p:grpSpPr>
          <p:grpSp>
            <p:nvGrpSpPr>
              <p:cNvPr id="3934" name="Google Shape;3934;p55"/>
              <p:cNvGrpSpPr/>
              <p:nvPr/>
            </p:nvGrpSpPr>
            <p:grpSpPr>
              <a:xfrm>
                <a:off x="5305233" y="3176835"/>
                <a:ext cx="685971" cy="404655"/>
                <a:chOff x="5305233" y="3176835"/>
                <a:chExt cx="685971" cy="404655"/>
              </a:xfrm>
            </p:grpSpPr>
            <p:sp>
              <p:nvSpPr>
                <p:cNvPr id="3935" name="Google Shape;3935;p5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5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8" name="Google Shape;3938;p5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9" name="Google Shape;3939;p55"/>
            <p:cNvGrpSpPr/>
            <p:nvPr/>
          </p:nvGrpSpPr>
          <p:grpSpPr>
            <a:xfrm>
              <a:off x="5657361" y="2824811"/>
              <a:ext cx="1078361" cy="404655"/>
              <a:chOff x="5657361" y="2824811"/>
              <a:chExt cx="1078361" cy="404655"/>
            </a:xfrm>
          </p:grpSpPr>
          <p:grpSp>
            <p:nvGrpSpPr>
              <p:cNvPr id="3940" name="Google Shape;3940;p55"/>
              <p:cNvGrpSpPr/>
              <p:nvPr/>
            </p:nvGrpSpPr>
            <p:grpSpPr>
              <a:xfrm>
                <a:off x="5657361" y="2824811"/>
                <a:ext cx="1078361" cy="404655"/>
                <a:chOff x="5657361" y="2824811"/>
                <a:chExt cx="1078361" cy="404655"/>
              </a:xfrm>
            </p:grpSpPr>
            <p:grpSp>
              <p:nvGrpSpPr>
                <p:cNvPr id="3941" name="Google Shape;3941;p55"/>
                <p:cNvGrpSpPr/>
                <p:nvPr/>
              </p:nvGrpSpPr>
              <p:grpSpPr>
                <a:xfrm>
                  <a:off x="5938485" y="2824811"/>
                  <a:ext cx="797237" cy="404655"/>
                  <a:chOff x="5938485" y="2824811"/>
                  <a:chExt cx="797237" cy="404655"/>
                </a:xfrm>
              </p:grpSpPr>
              <p:sp>
                <p:nvSpPr>
                  <p:cNvPr id="3942" name="Google Shape;3942;p5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4" name="Google Shape;3944;p5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5" name="Google Shape;3945;p5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55"/>
            <p:cNvGrpSpPr/>
            <p:nvPr/>
          </p:nvGrpSpPr>
          <p:grpSpPr>
            <a:xfrm>
              <a:off x="5190863" y="3528942"/>
              <a:ext cx="1078026" cy="404739"/>
              <a:chOff x="5190863" y="3528942"/>
              <a:chExt cx="1078026" cy="404739"/>
            </a:xfrm>
          </p:grpSpPr>
          <p:sp>
            <p:nvSpPr>
              <p:cNvPr id="3947" name="Google Shape;3947;p5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8" name="Google Shape;3948;p55"/>
              <p:cNvGrpSpPr/>
              <p:nvPr/>
            </p:nvGrpSpPr>
            <p:grpSpPr>
              <a:xfrm>
                <a:off x="5190863" y="3528942"/>
                <a:ext cx="1078026" cy="404739"/>
                <a:chOff x="5190863" y="3528942"/>
                <a:chExt cx="1078026" cy="404739"/>
              </a:xfrm>
            </p:grpSpPr>
            <p:sp>
              <p:nvSpPr>
                <p:cNvPr id="3949" name="Google Shape;3949;p5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951" name="Google Shape;3951;p55"/>
          <p:cNvGrpSpPr/>
          <p:nvPr/>
        </p:nvGrpSpPr>
        <p:grpSpPr>
          <a:xfrm>
            <a:off x="4272333" y="1422629"/>
            <a:ext cx="1675870" cy="758251"/>
            <a:chOff x="3530532" y="1496185"/>
            <a:chExt cx="1562000" cy="706730"/>
          </a:xfrm>
        </p:grpSpPr>
        <p:cxnSp>
          <p:nvCxnSpPr>
            <p:cNvPr id="3952" name="Google Shape;3952;p5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3953" name="Google Shape;3953;p55"/>
            <p:cNvGrpSpPr/>
            <p:nvPr/>
          </p:nvGrpSpPr>
          <p:grpSpPr>
            <a:xfrm>
              <a:off x="3530532" y="1496185"/>
              <a:ext cx="323430" cy="463587"/>
              <a:chOff x="3530532" y="1496185"/>
              <a:chExt cx="323430" cy="463587"/>
            </a:xfrm>
          </p:grpSpPr>
          <p:grpSp>
            <p:nvGrpSpPr>
              <p:cNvPr id="3954" name="Google Shape;3954;p55"/>
              <p:cNvGrpSpPr/>
              <p:nvPr/>
            </p:nvGrpSpPr>
            <p:grpSpPr>
              <a:xfrm>
                <a:off x="3567462" y="1496185"/>
                <a:ext cx="286500" cy="361376"/>
                <a:chOff x="3567462" y="1496185"/>
                <a:chExt cx="286500" cy="361376"/>
              </a:xfrm>
            </p:grpSpPr>
            <p:cxnSp>
              <p:nvCxnSpPr>
                <p:cNvPr id="3955" name="Google Shape;3955;p5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956" name="Google Shape;3956;p5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7" name="Google Shape;3957;p5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55"/>
            <p:cNvGrpSpPr/>
            <p:nvPr/>
          </p:nvGrpSpPr>
          <p:grpSpPr>
            <a:xfrm>
              <a:off x="3891569" y="1779209"/>
              <a:ext cx="323945" cy="423706"/>
              <a:chOff x="3891569" y="1779209"/>
              <a:chExt cx="323945" cy="423706"/>
            </a:xfrm>
          </p:grpSpPr>
          <p:grpSp>
            <p:nvGrpSpPr>
              <p:cNvPr id="3959" name="Google Shape;3959;p55"/>
              <p:cNvGrpSpPr/>
              <p:nvPr/>
            </p:nvGrpSpPr>
            <p:grpSpPr>
              <a:xfrm>
                <a:off x="3929014" y="1881638"/>
                <a:ext cx="286500" cy="321278"/>
                <a:chOff x="3929014" y="1881638"/>
                <a:chExt cx="286500" cy="321278"/>
              </a:xfrm>
            </p:grpSpPr>
            <p:cxnSp>
              <p:nvCxnSpPr>
                <p:cNvPr id="3960" name="Google Shape;3960;p5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3961" name="Google Shape;3961;p5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2" name="Google Shape;3962;p5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3" name="Google Shape;3963;p55"/>
            <p:cNvGrpSpPr/>
            <p:nvPr/>
          </p:nvGrpSpPr>
          <p:grpSpPr>
            <a:xfrm>
              <a:off x="4252606" y="1496185"/>
              <a:ext cx="324721" cy="463587"/>
              <a:chOff x="4252606" y="1496185"/>
              <a:chExt cx="324721" cy="463587"/>
            </a:xfrm>
          </p:grpSpPr>
          <p:grpSp>
            <p:nvGrpSpPr>
              <p:cNvPr id="3964" name="Google Shape;3964;p55"/>
              <p:cNvGrpSpPr/>
              <p:nvPr/>
            </p:nvGrpSpPr>
            <p:grpSpPr>
              <a:xfrm>
                <a:off x="4290828" y="1496185"/>
                <a:ext cx="286500" cy="361376"/>
                <a:chOff x="4290828" y="1496185"/>
                <a:chExt cx="286500" cy="361376"/>
              </a:xfrm>
            </p:grpSpPr>
            <p:cxnSp>
              <p:nvCxnSpPr>
                <p:cNvPr id="3965" name="Google Shape;3965;p5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3966" name="Google Shape;3966;p5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7" name="Google Shape;3967;p5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8" name="Google Shape;3968;p55"/>
            <p:cNvGrpSpPr/>
            <p:nvPr/>
          </p:nvGrpSpPr>
          <p:grpSpPr>
            <a:xfrm>
              <a:off x="4613643" y="1763716"/>
              <a:ext cx="325308" cy="439200"/>
              <a:chOff x="4613643" y="1763716"/>
              <a:chExt cx="325308" cy="439200"/>
            </a:xfrm>
          </p:grpSpPr>
          <p:grpSp>
            <p:nvGrpSpPr>
              <p:cNvPr id="3969" name="Google Shape;3969;p55"/>
              <p:cNvGrpSpPr/>
              <p:nvPr/>
            </p:nvGrpSpPr>
            <p:grpSpPr>
              <a:xfrm>
                <a:off x="4652451" y="1879538"/>
                <a:ext cx="286500" cy="323378"/>
                <a:chOff x="4652451" y="1879538"/>
                <a:chExt cx="286500" cy="323378"/>
              </a:xfrm>
            </p:grpSpPr>
            <p:cxnSp>
              <p:nvCxnSpPr>
                <p:cNvPr id="3970" name="Google Shape;3970;p5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3971" name="Google Shape;3971;p5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2" name="Google Shape;3972;p5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6" name="Shape 3976"/>
        <p:cNvGrpSpPr/>
        <p:nvPr/>
      </p:nvGrpSpPr>
      <p:grpSpPr>
        <a:xfrm>
          <a:off x="0" y="0"/>
          <a:ext cx="0" cy="0"/>
          <a:chOff x="0" y="0"/>
          <a:chExt cx="0" cy="0"/>
        </a:xfrm>
      </p:grpSpPr>
      <p:grpSp>
        <p:nvGrpSpPr>
          <p:cNvPr id="3977" name="Google Shape;3977;p56"/>
          <p:cNvGrpSpPr/>
          <p:nvPr/>
        </p:nvGrpSpPr>
        <p:grpSpPr>
          <a:xfrm>
            <a:off x="3867925" y="2211287"/>
            <a:ext cx="2475848" cy="1066273"/>
            <a:chOff x="3292400" y="1219146"/>
            <a:chExt cx="2615240" cy="1110239"/>
          </a:xfrm>
        </p:grpSpPr>
        <p:sp>
          <p:nvSpPr>
            <p:cNvPr id="3978" name="Google Shape;3978;p5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3979" name="Google Shape;3979;p5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80" name="Google Shape;3980;p5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3981" name="Google Shape;3981;p5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3982" name="Google Shape;3982;p5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3983" name="Google Shape;3983;p5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3984" name="Google Shape;3984;p5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3985" name="Google Shape;3985;p5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3986" name="Google Shape;3986;p5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3987" name="Google Shape;3987;p5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3988" name="Google Shape;3988;p5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3989" name="Google Shape;3989;p5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3990" name="Google Shape;3990;p5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3991" name="Google Shape;3991;p5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3992" name="Google Shape;3992;p56"/>
            <p:cNvGrpSpPr/>
            <p:nvPr/>
          </p:nvGrpSpPr>
          <p:grpSpPr>
            <a:xfrm>
              <a:off x="3748438" y="1378608"/>
              <a:ext cx="2159202" cy="903971"/>
              <a:chOff x="1683525" y="2179850"/>
              <a:chExt cx="4519050" cy="2134525"/>
            </a:xfrm>
          </p:grpSpPr>
          <p:sp>
            <p:nvSpPr>
              <p:cNvPr id="3993" name="Google Shape;3993;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4" name="Google Shape;3994;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5" name="Google Shape;3995;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6" name="Google Shape;3996;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7" name="Google Shape;3997;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8" name="Google Shape;3998;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3999" name="Google Shape;3999;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000" name="Google Shape;4000;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001" name="Google Shape;4001;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002" name="Google Shape;4002;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003" name="Google Shape;4003;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004" name="Google Shape;4004;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005" name="Google Shape;4005;p56"/>
          <p:cNvGraphicFramePr/>
          <p:nvPr/>
        </p:nvGraphicFramePr>
        <p:xfrm>
          <a:off x="3860200" y="4872100"/>
          <a:ext cx="3000000" cy="3000000"/>
        </p:xfrm>
        <a:graphic>
          <a:graphicData uri="http://schemas.openxmlformats.org/drawingml/2006/table">
            <a:tbl>
              <a:tblPr>
                <a:noFill/>
                <a:tableStyleId>{F9340A9D-6ACF-48C6-9A8D-C68E05DAD25A}</a:tableStyleId>
              </a:tblPr>
              <a:tblGrid>
                <a:gridCol w="862800"/>
                <a:gridCol w="382850"/>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006" name="Google Shape;4006;p56"/>
          <p:cNvGrpSpPr/>
          <p:nvPr/>
        </p:nvGrpSpPr>
        <p:grpSpPr>
          <a:xfrm>
            <a:off x="2500437" y="7479272"/>
            <a:ext cx="2519825" cy="1001454"/>
            <a:chOff x="1906114" y="789980"/>
            <a:chExt cx="1487676" cy="606868"/>
          </a:xfrm>
        </p:grpSpPr>
        <p:cxnSp>
          <p:nvCxnSpPr>
            <p:cNvPr id="4007" name="Google Shape;4007;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08" name="Google Shape;4008;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009" name="Google Shape;4009;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010" name="Google Shape;4010;p5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011" name="Google Shape;4011;p5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012" name="Google Shape;4012;p5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013" name="Google Shape;4013;p5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014" name="Google Shape;4014;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021" name="Google Shape;4021;p5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022" name="Google Shape;4022;p5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023" name="Google Shape;4023;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4" name="Google Shape;4024;p56"/>
          <p:cNvGrpSpPr/>
          <p:nvPr/>
        </p:nvGrpSpPr>
        <p:grpSpPr>
          <a:xfrm>
            <a:off x="1208520" y="2258393"/>
            <a:ext cx="2508207" cy="1022885"/>
            <a:chOff x="749309" y="1112739"/>
            <a:chExt cx="2371603" cy="976502"/>
          </a:xfrm>
        </p:grpSpPr>
        <p:sp>
          <p:nvSpPr>
            <p:cNvPr id="4025" name="Google Shape;4025;p5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057" name="Google Shape;4057;p56"/>
          <p:cNvGraphicFramePr/>
          <p:nvPr/>
        </p:nvGraphicFramePr>
        <p:xfrm>
          <a:off x="1216974" y="3588475"/>
          <a:ext cx="3000000" cy="3000000"/>
        </p:xfrm>
        <a:graphic>
          <a:graphicData uri="http://schemas.openxmlformats.org/drawingml/2006/table">
            <a:tbl>
              <a:tblPr>
                <a:noFill/>
                <a:tableStyleId>{F9340A9D-6ACF-48C6-9A8D-C68E05DAD25A}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058" name="Google Shape;4058;p56"/>
          <p:cNvGraphicFramePr/>
          <p:nvPr/>
        </p:nvGraphicFramePr>
        <p:xfrm>
          <a:off x="1280924" y="4872100"/>
          <a:ext cx="3000000" cy="3000000"/>
        </p:xfrm>
        <a:graphic>
          <a:graphicData uri="http://schemas.openxmlformats.org/drawingml/2006/table">
            <a:tbl>
              <a:tblPr>
                <a:noFill/>
                <a:tableStyleId>{F9340A9D-6ACF-48C6-9A8D-C68E05DAD25A}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059" name="Google Shape;4059;p56"/>
          <p:cNvGrpSpPr/>
          <p:nvPr/>
        </p:nvGrpSpPr>
        <p:grpSpPr>
          <a:xfrm>
            <a:off x="1703905" y="5258743"/>
            <a:ext cx="1517436" cy="74460"/>
            <a:chOff x="3980086" y="2804397"/>
            <a:chExt cx="1227600" cy="66900"/>
          </a:xfrm>
        </p:grpSpPr>
        <p:sp>
          <p:nvSpPr>
            <p:cNvPr id="4060" name="Google Shape;4060;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56"/>
          <p:cNvGrpSpPr/>
          <p:nvPr/>
        </p:nvGrpSpPr>
        <p:grpSpPr>
          <a:xfrm>
            <a:off x="2587056" y="5551330"/>
            <a:ext cx="892956" cy="74460"/>
            <a:chOff x="3980086" y="2804397"/>
            <a:chExt cx="1227600" cy="66900"/>
          </a:xfrm>
        </p:grpSpPr>
        <p:sp>
          <p:nvSpPr>
            <p:cNvPr id="4063" name="Google Shape;4063;p5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56"/>
          <p:cNvGrpSpPr/>
          <p:nvPr/>
        </p:nvGrpSpPr>
        <p:grpSpPr>
          <a:xfrm>
            <a:off x="3924227" y="6095413"/>
            <a:ext cx="2363244" cy="1005943"/>
            <a:chOff x="3358415" y="3361302"/>
            <a:chExt cx="2363244" cy="1024695"/>
          </a:xfrm>
        </p:grpSpPr>
        <p:grpSp>
          <p:nvGrpSpPr>
            <p:cNvPr id="4066" name="Google Shape;4066;p56"/>
            <p:cNvGrpSpPr/>
            <p:nvPr/>
          </p:nvGrpSpPr>
          <p:grpSpPr>
            <a:xfrm>
              <a:off x="3358415" y="3361302"/>
              <a:ext cx="441300" cy="1024695"/>
              <a:chOff x="3358415" y="3361302"/>
              <a:chExt cx="441300" cy="1024695"/>
            </a:xfrm>
          </p:grpSpPr>
          <p:sp>
            <p:nvSpPr>
              <p:cNvPr id="4067" name="Google Shape;4067;p5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56"/>
            <p:cNvGrpSpPr/>
            <p:nvPr/>
          </p:nvGrpSpPr>
          <p:grpSpPr>
            <a:xfrm>
              <a:off x="3838901" y="3361302"/>
              <a:ext cx="441300" cy="1024695"/>
              <a:chOff x="3838901" y="3361302"/>
              <a:chExt cx="441300" cy="1024695"/>
            </a:xfrm>
          </p:grpSpPr>
          <p:sp>
            <p:nvSpPr>
              <p:cNvPr id="4074" name="Google Shape;4074;p5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56"/>
            <p:cNvGrpSpPr/>
            <p:nvPr/>
          </p:nvGrpSpPr>
          <p:grpSpPr>
            <a:xfrm>
              <a:off x="4319387" y="3361302"/>
              <a:ext cx="441300" cy="1024695"/>
              <a:chOff x="4319387" y="3361302"/>
              <a:chExt cx="441300" cy="1024695"/>
            </a:xfrm>
          </p:grpSpPr>
          <p:sp>
            <p:nvSpPr>
              <p:cNvPr id="4081" name="Google Shape;4081;p5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56"/>
            <p:cNvGrpSpPr/>
            <p:nvPr/>
          </p:nvGrpSpPr>
          <p:grpSpPr>
            <a:xfrm>
              <a:off x="4799873" y="3361302"/>
              <a:ext cx="441300" cy="1024695"/>
              <a:chOff x="4799873" y="3361302"/>
              <a:chExt cx="441300" cy="1024695"/>
            </a:xfrm>
          </p:grpSpPr>
          <p:sp>
            <p:nvSpPr>
              <p:cNvPr id="4088" name="Google Shape;4088;p5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56"/>
            <p:cNvGrpSpPr/>
            <p:nvPr/>
          </p:nvGrpSpPr>
          <p:grpSpPr>
            <a:xfrm>
              <a:off x="5280360" y="3361302"/>
              <a:ext cx="441300" cy="1024695"/>
              <a:chOff x="5280360" y="3361302"/>
              <a:chExt cx="441300" cy="1024695"/>
            </a:xfrm>
          </p:grpSpPr>
          <p:sp>
            <p:nvSpPr>
              <p:cNvPr id="4095" name="Google Shape;4095;p5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101" name="Google Shape;4101;p56"/>
          <p:cNvGraphicFramePr/>
          <p:nvPr/>
        </p:nvGraphicFramePr>
        <p:xfrm>
          <a:off x="3904050" y="3635987"/>
          <a:ext cx="3000000" cy="3000000"/>
        </p:xfrm>
        <a:graphic>
          <a:graphicData uri="http://schemas.openxmlformats.org/drawingml/2006/table">
            <a:tbl>
              <a:tblPr>
                <a:noFill/>
                <a:tableStyleId>{F9340A9D-6ACF-48C6-9A8D-C68E05DAD25A}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102" name="Google Shape;4102;p56"/>
          <p:cNvGrpSpPr/>
          <p:nvPr/>
        </p:nvGrpSpPr>
        <p:grpSpPr>
          <a:xfrm>
            <a:off x="1260817" y="6107025"/>
            <a:ext cx="2403614" cy="1005900"/>
            <a:chOff x="726450" y="3372825"/>
            <a:chExt cx="2403614" cy="1005900"/>
          </a:xfrm>
        </p:grpSpPr>
        <p:grpSp>
          <p:nvGrpSpPr>
            <p:cNvPr id="4103" name="Google Shape;4103;p56"/>
            <p:cNvGrpSpPr/>
            <p:nvPr/>
          </p:nvGrpSpPr>
          <p:grpSpPr>
            <a:xfrm>
              <a:off x="726450" y="3696000"/>
              <a:ext cx="2403614" cy="500898"/>
              <a:chOff x="726450" y="3696000"/>
              <a:chExt cx="2403614" cy="500898"/>
            </a:xfrm>
          </p:grpSpPr>
          <p:sp>
            <p:nvSpPr>
              <p:cNvPr id="4104" name="Google Shape;4104;p5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5" name="Google Shape;4105;p5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06" name="Google Shape;4106;p56"/>
            <p:cNvGrpSpPr/>
            <p:nvPr/>
          </p:nvGrpSpPr>
          <p:grpSpPr>
            <a:xfrm>
              <a:off x="1348050" y="3372825"/>
              <a:ext cx="1720425" cy="1005900"/>
              <a:chOff x="1348050" y="3372825"/>
              <a:chExt cx="1720425" cy="1005900"/>
            </a:xfrm>
          </p:grpSpPr>
          <p:sp>
            <p:nvSpPr>
              <p:cNvPr id="4107" name="Google Shape;4107;p5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8" name="Google Shape;4108;p5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09" name="Google Shape;4109;p5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0" name="Google Shape;4110;p5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111" name="Google Shape;4111;p5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112" name="Google Shape;4112;p56"/>
            <p:cNvGrpSpPr/>
            <p:nvPr/>
          </p:nvGrpSpPr>
          <p:grpSpPr>
            <a:xfrm>
              <a:off x="1455707" y="3731058"/>
              <a:ext cx="1491150" cy="417657"/>
              <a:chOff x="1455707" y="3731058"/>
              <a:chExt cx="1491150" cy="417657"/>
            </a:xfrm>
          </p:grpSpPr>
          <p:grpSp>
            <p:nvGrpSpPr>
              <p:cNvPr id="4113" name="Google Shape;4113;p56"/>
              <p:cNvGrpSpPr/>
              <p:nvPr/>
            </p:nvGrpSpPr>
            <p:grpSpPr>
              <a:xfrm>
                <a:off x="1472938" y="3745828"/>
                <a:ext cx="72126" cy="53788"/>
                <a:chOff x="1472938" y="3745828"/>
                <a:chExt cx="72126" cy="53788"/>
              </a:xfrm>
            </p:grpSpPr>
            <p:sp>
              <p:nvSpPr>
                <p:cNvPr id="4114" name="Google Shape;4114;p5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56"/>
              <p:cNvGrpSpPr/>
              <p:nvPr/>
            </p:nvGrpSpPr>
            <p:grpSpPr>
              <a:xfrm>
                <a:off x="1819181" y="4089633"/>
                <a:ext cx="72126" cy="53788"/>
                <a:chOff x="1819181" y="4089633"/>
                <a:chExt cx="72126" cy="53788"/>
              </a:xfrm>
            </p:grpSpPr>
            <p:sp>
              <p:nvSpPr>
                <p:cNvPr id="4117" name="Google Shape;4117;p5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56"/>
              <p:cNvGrpSpPr/>
              <p:nvPr/>
            </p:nvGrpSpPr>
            <p:grpSpPr>
              <a:xfrm>
                <a:off x="1455707" y="4084171"/>
                <a:ext cx="64321" cy="64544"/>
                <a:chOff x="1455707" y="4084171"/>
                <a:chExt cx="64321" cy="64544"/>
              </a:xfrm>
            </p:grpSpPr>
            <p:sp>
              <p:nvSpPr>
                <p:cNvPr id="4120" name="Google Shape;4120;p5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2" name="Google Shape;4122;p56"/>
              <p:cNvGrpSpPr/>
              <p:nvPr/>
            </p:nvGrpSpPr>
            <p:grpSpPr>
              <a:xfrm>
                <a:off x="1818610" y="3731058"/>
                <a:ext cx="64321" cy="64544"/>
                <a:chOff x="1818610" y="3731058"/>
                <a:chExt cx="64321" cy="64544"/>
              </a:xfrm>
            </p:grpSpPr>
            <p:sp>
              <p:nvSpPr>
                <p:cNvPr id="4123" name="Google Shape;4123;p5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5" name="Google Shape;4125;p56"/>
              <p:cNvGrpSpPr/>
              <p:nvPr/>
            </p:nvGrpSpPr>
            <p:grpSpPr>
              <a:xfrm>
                <a:off x="2172491" y="4089633"/>
                <a:ext cx="72126" cy="53788"/>
                <a:chOff x="2172491" y="4089633"/>
                <a:chExt cx="72126" cy="53788"/>
              </a:xfrm>
            </p:grpSpPr>
            <p:sp>
              <p:nvSpPr>
                <p:cNvPr id="4126" name="Google Shape;4126;p5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8" name="Google Shape;4128;p56"/>
              <p:cNvGrpSpPr/>
              <p:nvPr/>
            </p:nvGrpSpPr>
            <p:grpSpPr>
              <a:xfrm>
                <a:off x="2171920" y="3731058"/>
                <a:ext cx="64321" cy="64544"/>
                <a:chOff x="2171920" y="3731058"/>
                <a:chExt cx="64321" cy="64544"/>
              </a:xfrm>
            </p:grpSpPr>
            <p:sp>
              <p:nvSpPr>
                <p:cNvPr id="4129" name="Google Shape;4129;p5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1" name="Google Shape;4131;p56"/>
              <p:cNvGrpSpPr/>
              <p:nvPr/>
            </p:nvGrpSpPr>
            <p:grpSpPr>
              <a:xfrm>
                <a:off x="2874730" y="3745828"/>
                <a:ext cx="72126" cy="53788"/>
                <a:chOff x="2874730" y="3745828"/>
                <a:chExt cx="72126" cy="53788"/>
              </a:xfrm>
            </p:grpSpPr>
            <p:sp>
              <p:nvSpPr>
                <p:cNvPr id="4132" name="Google Shape;4132;p5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4" name="Google Shape;4134;p56"/>
              <p:cNvGrpSpPr/>
              <p:nvPr/>
            </p:nvGrpSpPr>
            <p:grpSpPr>
              <a:xfrm>
                <a:off x="2878589" y="4081481"/>
                <a:ext cx="64321" cy="64544"/>
                <a:chOff x="2878589" y="4081481"/>
                <a:chExt cx="64321" cy="64544"/>
              </a:xfrm>
            </p:grpSpPr>
            <p:sp>
              <p:nvSpPr>
                <p:cNvPr id="4135" name="Google Shape;4135;p5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7" name="Google Shape;4137;p56"/>
              <p:cNvGrpSpPr/>
              <p:nvPr/>
            </p:nvGrpSpPr>
            <p:grpSpPr>
              <a:xfrm>
                <a:off x="2525796" y="4089633"/>
                <a:ext cx="72126" cy="53788"/>
                <a:chOff x="2525796" y="4089633"/>
                <a:chExt cx="72126" cy="53788"/>
              </a:xfrm>
            </p:grpSpPr>
            <p:sp>
              <p:nvSpPr>
                <p:cNvPr id="4138" name="Google Shape;4138;p5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0" name="Google Shape;4140;p56"/>
              <p:cNvGrpSpPr/>
              <p:nvPr/>
            </p:nvGrpSpPr>
            <p:grpSpPr>
              <a:xfrm>
                <a:off x="2525225" y="3731058"/>
                <a:ext cx="64321" cy="64544"/>
                <a:chOff x="2525225" y="3731058"/>
                <a:chExt cx="64321" cy="64544"/>
              </a:xfrm>
            </p:grpSpPr>
            <p:sp>
              <p:nvSpPr>
                <p:cNvPr id="4141" name="Google Shape;4141;p5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46" name="Shape 4146"/>
        <p:cNvGrpSpPr/>
        <p:nvPr/>
      </p:nvGrpSpPr>
      <p:grpSpPr>
        <a:xfrm>
          <a:off x="0" y="0"/>
          <a:ext cx="0" cy="0"/>
          <a:chOff x="0" y="0"/>
          <a:chExt cx="0" cy="0"/>
        </a:xfrm>
      </p:grpSpPr>
      <p:grpSp>
        <p:nvGrpSpPr>
          <p:cNvPr id="4147" name="Google Shape;4147;p57"/>
          <p:cNvGrpSpPr/>
          <p:nvPr/>
        </p:nvGrpSpPr>
        <p:grpSpPr>
          <a:xfrm>
            <a:off x="5020145" y="7769507"/>
            <a:ext cx="1328504" cy="789754"/>
            <a:chOff x="5145061" y="2881789"/>
            <a:chExt cx="1107641" cy="658458"/>
          </a:xfrm>
        </p:grpSpPr>
        <p:grpSp>
          <p:nvGrpSpPr>
            <p:cNvPr id="4148" name="Google Shape;4148;p57"/>
            <p:cNvGrpSpPr/>
            <p:nvPr/>
          </p:nvGrpSpPr>
          <p:grpSpPr>
            <a:xfrm>
              <a:off x="5722989" y="3244587"/>
              <a:ext cx="529713" cy="295659"/>
              <a:chOff x="5722989" y="3244587"/>
              <a:chExt cx="529713" cy="295659"/>
            </a:xfrm>
          </p:grpSpPr>
          <p:sp>
            <p:nvSpPr>
              <p:cNvPr id="4149" name="Google Shape;4149;p5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50" name="Google Shape;4150;p5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51" name="Google Shape;4151;p57"/>
            <p:cNvGrpSpPr/>
            <p:nvPr/>
          </p:nvGrpSpPr>
          <p:grpSpPr>
            <a:xfrm>
              <a:off x="5145061" y="3244587"/>
              <a:ext cx="536807" cy="295659"/>
              <a:chOff x="5145061" y="3244587"/>
              <a:chExt cx="536807" cy="295659"/>
            </a:xfrm>
          </p:grpSpPr>
          <p:sp>
            <p:nvSpPr>
              <p:cNvPr id="4152" name="Google Shape;4152;p5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53" name="Google Shape;4153;p5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54" name="Google Shape;4154;p57"/>
            <p:cNvGrpSpPr/>
            <p:nvPr/>
          </p:nvGrpSpPr>
          <p:grpSpPr>
            <a:xfrm>
              <a:off x="5341327" y="2898245"/>
              <a:ext cx="532309" cy="614891"/>
              <a:chOff x="5341327" y="2898245"/>
              <a:chExt cx="532309" cy="614891"/>
            </a:xfrm>
          </p:grpSpPr>
          <p:sp>
            <p:nvSpPr>
              <p:cNvPr id="4155" name="Google Shape;4155;p5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56" name="Google Shape;4156;p5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157" name="Google Shape;4157;p57"/>
            <p:cNvGrpSpPr/>
            <p:nvPr/>
          </p:nvGrpSpPr>
          <p:grpSpPr>
            <a:xfrm>
              <a:off x="5532290" y="2881789"/>
              <a:ext cx="620516" cy="305456"/>
              <a:chOff x="5532290" y="2881789"/>
              <a:chExt cx="620516" cy="305456"/>
            </a:xfrm>
          </p:grpSpPr>
          <p:sp>
            <p:nvSpPr>
              <p:cNvPr id="4158" name="Google Shape;4158;p5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159" name="Google Shape;4159;p5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160" name="Google Shape;4160;p57"/>
          <p:cNvGrpSpPr/>
          <p:nvPr/>
        </p:nvGrpSpPr>
        <p:grpSpPr>
          <a:xfrm>
            <a:off x="1308515" y="3266516"/>
            <a:ext cx="883118" cy="851643"/>
            <a:chOff x="4249973" y="1201875"/>
            <a:chExt cx="1958568" cy="1888762"/>
          </a:xfrm>
        </p:grpSpPr>
        <p:sp>
          <p:nvSpPr>
            <p:cNvPr id="4161" name="Google Shape;4161;p5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2" name="Google Shape;4162;p57"/>
            <p:cNvGrpSpPr/>
            <p:nvPr/>
          </p:nvGrpSpPr>
          <p:grpSpPr>
            <a:xfrm>
              <a:off x="5853086" y="1789142"/>
              <a:ext cx="355454" cy="1048099"/>
              <a:chOff x="5576108" y="2016725"/>
              <a:chExt cx="565200" cy="1666560"/>
            </a:xfrm>
          </p:grpSpPr>
          <p:sp>
            <p:nvSpPr>
              <p:cNvPr id="4163" name="Google Shape;4163;p5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64" name="Google Shape;4164;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5" name="Google Shape;4165;p57"/>
            <p:cNvGrpSpPr/>
            <p:nvPr/>
          </p:nvGrpSpPr>
          <p:grpSpPr>
            <a:xfrm>
              <a:off x="4869455" y="2691676"/>
              <a:ext cx="1013897" cy="398961"/>
              <a:chOff x="4012057" y="3451825"/>
              <a:chExt cx="1612175" cy="634379"/>
            </a:xfrm>
          </p:grpSpPr>
          <p:sp>
            <p:nvSpPr>
              <p:cNvPr id="4166" name="Google Shape;4166;p5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67" name="Google Shape;4167;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8" name="Google Shape;4168;p57"/>
            <p:cNvGrpSpPr/>
            <p:nvPr/>
          </p:nvGrpSpPr>
          <p:grpSpPr>
            <a:xfrm>
              <a:off x="4276937" y="2155961"/>
              <a:ext cx="651965" cy="891358"/>
              <a:chOff x="3069908" y="2599997"/>
              <a:chExt cx="1036675" cy="1417328"/>
            </a:xfrm>
          </p:grpSpPr>
          <p:sp>
            <p:nvSpPr>
              <p:cNvPr id="4169" name="Google Shape;4169;p5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70" name="Google Shape;4170;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57"/>
            <p:cNvGrpSpPr/>
            <p:nvPr/>
          </p:nvGrpSpPr>
          <p:grpSpPr>
            <a:xfrm>
              <a:off x="5054918" y="1201875"/>
              <a:ext cx="999548" cy="602711"/>
              <a:chOff x="4306958" y="1082925"/>
              <a:chExt cx="1589359" cy="958358"/>
            </a:xfrm>
          </p:grpSpPr>
          <p:sp>
            <p:nvSpPr>
              <p:cNvPr id="4172" name="Google Shape;4172;p5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73" name="Google Shape;4173;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57"/>
            <p:cNvGrpSpPr/>
            <p:nvPr/>
          </p:nvGrpSpPr>
          <p:grpSpPr>
            <a:xfrm>
              <a:off x="4249973" y="1303451"/>
              <a:ext cx="799317" cy="841334"/>
              <a:chOff x="3027033" y="1244439"/>
              <a:chExt cx="1270977" cy="1337786"/>
            </a:xfrm>
          </p:grpSpPr>
          <p:sp>
            <p:nvSpPr>
              <p:cNvPr id="4175" name="Google Shape;4175;p5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176" name="Google Shape;4176;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77" name="Google Shape;4177;p57"/>
          <p:cNvGrpSpPr/>
          <p:nvPr/>
        </p:nvGrpSpPr>
        <p:grpSpPr>
          <a:xfrm>
            <a:off x="3651060" y="3328934"/>
            <a:ext cx="1463129" cy="759815"/>
            <a:chOff x="238125" y="999450"/>
            <a:chExt cx="7140700" cy="3708225"/>
          </a:xfrm>
        </p:grpSpPr>
        <p:sp>
          <p:nvSpPr>
            <p:cNvPr id="4178" name="Google Shape;4178;p5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57"/>
          <p:cNvGrpSpPr/>
          <p:nvPr/>
        </p:nvGrpSpPr>
        <p:grpSpPr>
          <a:xfrm>
            <a:off x="5256280" y="4408062"/>
            <a:ext cx="1121229" cy="940004"/>
            <a:chOff x="7617850" y="2063282"/>
            <a:chExt cx="799565" cy="670282"/>
          </a:xfrm>
        </p:grpSpPr>
        <p:cxnSp>
          <p:nvCxnSpPr>
            <p:cNvPr id="4188" name="Google Shape;4188;p5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89" name="Google Shape;4189;p5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0" name="Google Shape;4190;p5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1" name="Google Shape;4191;p5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192" name="Google Shape;4192;p5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193" name="Google Shape;4193;p5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194" name="Google Shape;4194;p57"/>
            <p:cNvGrpSpPr/>
            <p:nvPr/>
          </p:nvGrpSpPr>
          <p:grpSpPr>
            <a:xfrm>
              <a:off x="7734309" y="2063282"/>
              <a:ext cx="570957" cy="620095"/>
              <a:chOff x="7734309" y="2063282"/>
              <a:chExt cx="570957" cy="620095"/>
            </a:xfrm>
          </p:grpSpPr>
          <p:grpSp>
            <p:nvGrpSpPr>
              <p:cNvPr id="4195" name="Google Shape;4195;p57"/>
              <p:cNvGrpSpPr/>
              <p:nvPr/>
            </p:nvGrpSpPr>
            <p:grpSpPr>
              <a:xfrm>
                <a:off x="8031573" y="2063282"/>
                <a:ext cx="273693" cy="620095"/>
                <a:chOff x="8031573" y="2063282"/>
                <a:chExt cx="273693" cy="620095"/>
              </a:xfrm>
            </p:grpSpPr>
            <p:sp>
              <p:nvSpPr>
                <p:cNvPr id="4196" name="Google Shape;4196;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0" name="Google Shape;4200;p57"/>
              <p:cNvGrpSpPr/>
              <p:nvPr/>
            </p:nvGrpSpPr>
            <p:grpSpPr>
              <a:xfrm flipH="1">
                <a:off x="7734309" y="2063282"/>
                <a:ext cx="273693" cy="620095"/>
                <a:chOff x="8031573" y="2063282"/>
                <a:chExt cx="273693" cy="620095"/>
              </a:xfrm>
            </p:grpSpPr>
            <p:sp>
              <p:nvSpPr>
                <p:cNvPr id="4201" name="Google Shape;4201;p5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05" name="Google Shape;4205;p57"/>
          <p:cNvGrpSpPr/>
          <p:nvPr/>
        </p:nvGrpSpPr>
        <p:grpSpPr>
          <a:xfrm>
            <a:off x="3770411" y="4395948"/>
            <a:ext cx="1224427" cy="964232"/>
            <a:chOff x="6598259" y="2078634"/>
            <a:chExt cx="868881" cy="684241"/>
          </a:xfrm>
        </p:grpSpPr>
        <p:sp>
          <p:nvSpPr>
            <p:cNvPr id="4206" name="Google Shape;4206;p5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2" name="Google Shape;4212;p57"/>
            <p:cNvGrpSpPr/>
            <p:nvPr/>
          </p:nvGrpSpPr>
          <p:grpSpPr>
            <a:xfrm>
              <a:off x="6808175" y="2078634"/>
              <a:ext cx="452229" cy="684241"/>
              <a:chOff x="6808175" y="2078634"/>
              <a:chExt cx="452229" cy="684241"/>
            </a:xfrm>
          </p:grpSpPr>
          <p:sp>
            <p:nvSpPr>
              <p:cNvPr id="4213" name="Google Shape;4213;p5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9" name="Google Shape;4219;p57"/>
              <p:cNvGrpSpPr/>
              <p:nvPr/>
            </p:nvGrpSpPr>
            <p:grpSpPr>
              <a:xfrm>
                <a:off x="6821586" y="2078634"/>
                <a:ext cx="426871" cy="684241"/>
                <a:chOff x="6821586" y="2078634"/>
                <a:chExt cx="426871" cy="684241"/>
              </a:xfrm>
            </p:grpSpPr>
            <p:grpSp>
              <p:nvGrpSpPr>
                <p:cNvPr id="4220" name="Google Shape;4220;p57"/>
                <p:cNvGrpSpPr/>
                <p:nvPr/>
              </p:nvGrpSpPr>
              <p:grpSpPr>
                <a:xfrm>
                  <a:off x="6821586" y="2078634"/>
                  <a:ext cx="426871" cy="684241"/>
                  <a:chOff x="6821586" y="2078634"/>
                  <a:chExt cx="426871" cy="684241"/>
                </a:xfrm>
              </p:grpSpPr>
              <p:sp>
                <p:nvSpPr>
                  <p:cNvPr id="4221" name="Google Shape;4221;p5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0" name="Google Shape;4240;p5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246" name="Google Shape;4246;p57"/>
          <p:cNvSpPr/>
          <p:nvPr/>
        </p:nvSpPr>
        <p:spPr>
          <a:xfrm rot="10800000">
            <a:off x="1193965" y="7753361"/>
            <a:ext cx="538885" cy="822046"/>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7" name="Google Shape;4247;p57"/>
          <p:cNvGrpSpPr/>
          <p:nvPr/>
        </p:nvGrpSpPr>
        <p:grpSpPr>
          <a:xfrm>
            <a:off x="3382867" y="5589039"/>
            <a:ext cx="815485" cy="814560"/>
            <a:chOff x="1186975" y="238125"/>
            <a:chExt cx="5244275" cy="5238325"/>
          </a:xfrm>
        </p:grpSpPr>
        <p:sp>
          <p:nvSpPr>
            <p:cNvPr id="4248" name="Google Shape;4248;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2" name="Google Shape;4252;p57"/>
          <p:cNvGrpSpPr/>
          <p:nvPr/>
        </p:nvGrpSpPr>
        <p:grpSpPr>
          <a:xfrm>
            <a:off x="4862382" y="8814610"/>
            <a:ext cx="354371" cy="850131"/>
            <a:chOff x="7026852" y="3311869"/>
            <a:chExt cx="434331" cy="1041954"/>
          </a:xfrm>
        </p:grpSpPr>
        <p:sp>
          <p:nvSpPr>
            <p:cNvPr id="4253" name="Google Shape;4253;p5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57"/>
          <p:cNvGrpSpPr/>
          <p:nvPr/>
        </p:nvGrpSpPr>
        <p:grpSpPr>
          <a:xfrm>
            <a:off x="4403740" y="8833358"/>
            <a:ext cx="376129" cy="376070"/>
            <a:chOff x="4873519" y="3311869"/>
            <a:chExt cx="499374" cy="499296"/>
          </a:xfrm>
        </p:grpSpPr>
        <p:sp>
          <p:nvSpPr>
            <p:cNvPr id="4257" name="Google Shape;4257;p5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7"/>
          <p:cNvGrpSpPr/>
          <p:nvPr/>
        </p:nvGrpSpPr>
        <p:grpSpPr>
          <a:xfrm>
            <a:off x="4413969" y="9301211"/>
            <a:ext cx="355804" cy="355854"/>
            <a:chOff x="4873519" y="3875839"/>
            <a:chExt cx="499374" cy="499374"/>
          </a:xfrm>
        </p:grpSpPr>
        <p:sp>
          <p:nvSpPr>
            <p:cNvPr id="4260" name="Google Shape;4260;p5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57"/>
          <p:cNvGrpSpPr/>
          <p:nvPr/>
        </p:nvGrpSpPr>
        <p:grpSpPr>
          <a:xfrm>
            <a:off x="3754925" y="8833772"/>
            <a:ext cx="566188" cy="823221"/>
            <a:chOff x="1697726" y="3244179"/>
            <a:chExt cx="788124" cy="1146069"/>
          </a:xfrm>
        </p:grpSpPr>
        <p:sp>
          <p:nvSpPr>
            <p:cNvPr id="4263" name="Google Shape;4263;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57"/>
          <p:cNvGrpSpPr/>
          <p:nvPr/>
        </p:nvGrpSpPr>
        <p:grpSpPr>
          <a:xfrm>
            <a:off x="1195240" y="6628325"/>
            <a:ext cx="1794144" cy="857511"/>
            <a:chOff x="238125" y="1151100"/>
            <a:chExt cx="7139450" cy="3412300"/>
          </a:xfrm>
        </p:grpSpPr>
        <p:sp>
          <p:nvSpPr>
            <p:cNvPr id="4266" name="Google Shape;4266;p5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57"/>
          <p:cNvGrpSpPr/>
          <p:nvPr/>
        </p:nvGrpSpPr>
        <p:grpSpPr>
          <a:xfrm>
            <a:off x="1290756" y="4418851"/>
            <a:ext cx="918636" cy="918426"/>
            <a:chOff x="3990000" y="975400"/>
            <a:chExt cx="3934200" cy="3933300"/>
          </a:xfrm>
        </p:grpSpPr>
        <p:sp>
          <p:nvSpPr>
            <p:cNvPr id="4279" name="Google Shape;4279;p5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57"/>
          <p:cNvGrpSpPr/>
          <p:nvPr/>
        </p:nvGrpSpPr>
        <p:grpSpPr>
          <a:xfrm>
            <a:off x="2568076" y="3328934"/>
            <a:ext cx="907835" cy="946694"/>
            <a:chOff x="5830645" y="1267368"/>
            <a:chExt cx="530340" cy="553040"/>
          </a:xfrm>
        </p:grpSpPr>
        <p:sp>
          <p:nvSpPr>
            <p:cNvPr id="4284" name="Google Shape;4284;p5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5" name="Google Shape;4285;p57"/>
            <p:cNvGrpSpPr/>
            <p:nvPr/>
          </p:nvGrpSpPr>
          <p:grpSpPr>
            <a:xfrm>
              <a:off x="5830645" y="1267368"/>
              <a:ext cx="259743" cy="269909"/>
              <a:chOff x="5830645" y="1267368"/>
              <a:chExt cx="259743" cy="269909"/>
            </a:xfrm>
          </p:grpSpPr>
          <p:sp>
            <p:nvSpPr>
              <p:cNvPr id="4286" name="Google Shape;4286;p5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8" name="Google Shape;4288;p57"/>
            <p:cNvGrpSpPr/>
            <p:nvPr/>
          </p:nvGrpSpPr>
          <p:grpSpPr>
            <a:xfrm>
              <a:off x="6101293" y="1267368"/>
              <a:ext cx="259692" cy="269909"/>
              <a:chOff x="6101293" y="1267368"/>
              <a:chExt cx="259692" cy="269909"/>
            </a:xfrm>
          </p:grpSpPr>
          <p:sp>
            <p:nvSpPr>
              <p:cNvPr id="4289" name="Google Shape;4289;p5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1" name="Google Shape;4291;p57"/>
            <p:cNvGrpSpPr/>
            <p:nvPr/>
          </p:nvGrpSpPr>
          <p:grpSpPr>
            <a:xfrm>
              <a:off x="5830645" y="1550500"/>
              <a:ext cx="259692" cy="269909"/>
              <a:chOff x="5830645" y="1550500"/>
              <a:chExt cx="259692" cy="269909"/>
            </a:xfrm>
          </p:grpSpPr>
          <p:sp>
            <p:nvSpPr>
              <p:cNvPr id="4292" name="Google Shape;4292;p5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4" name="Google Shape;4294;p57"/>
            <p:cNvGrpSpPr/>
            <p:nvPr/>
          </p:nvGrpSpPr>
          <p:grpSpPr>
            <a:xfrm>
              <a:off x="6101293" y="1550500"/>
              <a:ext cx="259692" cy="269909"/>
              <a:chOff x="6101293" y="1550500"/>
              <a:chExt cx="259692" cy="269909"/>
            </a:xfrm>
          </p:grpSpPr>
          <p:sp>
            <p:nvSpPr>
              <p:cNvPr id="4295" name="Google Shape;4295;p5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97" name="Google Shape;4297;p57"/>
          <p:cNvGrpSpPr/>
          <p:nvPr/>
        </p:nvGrpSpPr>
        <p:grpSpPr>
          <a:xfrm>
            <a:off x="5309255" y="3295925"/>
            <a:ext cx="1015280" cy="855242"/>
            <a:chOff x="7636443" y="1204988"/>
            <a:chExt cx="804565" cy="677795"/>
          </a:xfrm>
        </p:grpSpPr>
        <p:grpSp>
          <p:nvGrpSpPr>
            <p:cNvPr id="4298" name="Google Shape;4298;p57"/>
            <p:cNvGrpSpPr/>
            <p:nvPr/>
          </p:nvGrpSpPr>
          <p:grpSpPr>
            <a:xfrm>
              <a:off x="7636443" y="1509705"/>
              <a:ext cx="804565" cy="373078"/>
              <a:chOff x="7636443" y="1509705"/>
              <a:chExt cx="804565" cy="373078"/>
            </a:xfrm>
          </p:grpSpPr>
          <p:sp>
            <p:nvSpPr>
              <p:cNvPr id="4299" name="Google Shape;4299;p5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57"/>
            <p:cNvGrpSpPr/>
            <p:nvPr/>
          </p:nvGrpSpPr>
          <p:grpSpPr>
            <a:xfrm>
              <a:off x="7636443" y="1408133"/>
              <a:ext cx="804565" cy="373078"/>
              <a:chOff x="7636443" y="1408133"/>
              <a:chExt cx="804565" cy="373078"/>
            </a:xfrm>
          </p:grpSpPr>
          <p:sp>
            <p:nvSpPr>
              <p:cNvPr id="4302" name="Google Shape;4302;p5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7"/>
            <p:cNvGrpSpPr/>
            <p:nvPr/>
          </p:nvGrpSpPr>
          <p:grpSpPr>
            <a:xfrm>
              <a:off x="7636443" y="1306560"/>
              <a:ext cx="804565" cy="373078"/>
              <a:chOff x="7636443" y="1306560"/>
              <a:chExt cx="804565" cy="373078"/>
            </a:xfrm>
          </p:grpSpPr>
          <p:sp>
            <p:nvSpPr>
              <p:cNvPr id="4305" name="Google Shape;4305;p5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57"/>
            <p:cNvGrpSpPr/>
            <p:nvPr/>
          </p:nvGrpSpPr>
          <p:grpSpPr>
            <a:xfrm>
              <a:off x="7636443" y="1204988"/>
              <a:ext cx="804565" cy="373078"/>
              <a:chOff x="7636443" y="1204988"/>
              <a:chExt cx="804565" cy="373078"/>
            </a:xfrm>
          </p:grpSpPr>
          <p:sp>
            <p:nvSpPr>
              <p:cNvPr id="4308" name="Google Shape;4308;p5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0" name="Google Shape;4310;p57"/>
          <p:cNvGrpSpPr/>
          <p:nvPr/>
        </p:nvGrpSpPr>
        <p:grpSpPr>
          <a:xfrm>
            <a:off x="2884242" y="7787147"/>
            <a:ext cx="2002960" cy="754473"/>
            <a:chOff x="3820100" y="3023049"/>
            <a:chExt cx="1303926" cy="491162"/>
          </a:xfrm>
        </p:grpSpPr>
        <p:grpSp>
          <p:nvGrpSpPr>
            <p:cNvPr id="4311" name="Google Shape;4311;p57"/>
            <p:cNvGrpSpPr/>
            <p:nvPr/>
          </p:nvGrpSpPr>
          <p:grpSpPr>
            <a:xfrm>
              <a:off x="3820100" y="3023072"/>
              <a:ext cx="1303926" cy="491139"/>
              <a:chOff x="3820100" y="3023072"/>
              <a:chExt cx="1303926" cy="491139"/>
            </a:xfrm>
          </p:grpSpPr>
          <p:sp>
            <p:nvSpPr>
              <p:cNvPr id="4312" name="Google Shape;4312;p5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7"/>
            <p:cNvGrpSpPr/>
            <p:nvPr/>
          </p:nvGrpSpPr>
          <p:grpSpPr>
            <a:xfrm>
              <a:off x="4132439" y="3023645"/>
              <a:ext cx="393633" cy="177096"/>
              <a:chOff x="4132439" y="3023645"/>
              <a:chExt cx="393633" cy="177096"/>
            </a:xfrm>
          </p:grpSpPr>
          <p:sp>
            <p:nvSpPr>
              <p:cNvPr id="4315" name="Google Shape;4315;p5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57"/>
            <p:cNvGrpSpPr/>
            <p:nvPr/>
          </p:nvGrpSpPr>
          <p:grpSpPr>
            <a:xfrm>
              <a:off x="3921811" y="3023049"/>
              <a:ext cx="1002397" cy="388943"/>
              <a:chOff x="3921811" y="3023049"/>
              <a:chExt cx="1002397" cy="388943"/>
            </a:xfrm>
          </p:grpSpPr>
          <p:sp>
            <p:nvSpPr>
              <p:cNvPr id="4318" name="Google Shape;4318;p5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0" name="Google Shape;4320;p57"/>
            <p:cNvGrpSpPr/>
            <p:nvPr/>
          </p:nvGrpSpPr>
          <p:grpSpPr>
            <a:xfrm>
              <a:off x="4023645" y="3023049"/>
              <a:ext cx="683032" cy="286722"/>
              <a:chOff x="4023645" y="3023049"/>
              <a:chExt cx="683032" cy="286722"/>
            </a:xfrm>
          </p:grpSpPr>
          <p:sp>
            <p:nvSpPr>
              <p:cNvPr id="4321" name="Google Shape;4321;p5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3" name="Google Shape;4323;p57"/>
          <p:cNvGrpSpPr/>
          <p:nvPr/>
        </p:nvGrpSpPr>
        <p:grpSpPr>
          <a:xfrm>
            <a:off x="3216078" y="6674593"/>
            <a:ext cx="1535747" cy="787856"/>
            <a:chOff x="2496310" y="3693351"/>
            <a:chExt cx="1342906" cy="688926"/>
          </a:xfrm>
        </p:grpSpPr>
        <p:grpSp>
          <p:nvGrpSpPr>
            <p:cNvPr id="4324" name="Google Shape;4324;p57"/>
            <p:cNvGrpSpPr/>
            <p:nvPr/>
          </p:nvGrpSpPr>
          <p:grpSpPr>
            <a:xfrm>
              <a:off x="2496310" y="3693351"/>
              <a:ext cx="1342906" cy="688875"/>
              <a:chOff x="2496310" y="3693351"/>
              <a:chExt cx="1342906" cy="688875"/>
            </a:xfrm>
          </p:grpSpPr>
          <p:sp>
            <p:nvSpPr>
              <p:cNvPr id="4325" name="Google Shape;4325;p5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31" name="Google Shape;4331;p57"/>
              <p:cNvCxnSpPr>
                <a:stCxn id="432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332" name="Google Shape;4332;p57"/>
              <p:cNvCxnSpPr>
                <a:stCxn id="432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333" name="Google Shape;4333;p57"/>
              <p:cNvCxnSpPr>
                <a:stCxn id="432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334" name="Google Shape;4334;p57"/>
              <p:cNvCxnSpPr>
                <a:stCxn id="433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335" name="Google Shape;4335;p57"/>
              <p:cNvCxnSpPr>
                <a:stCxn id="432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336" name="Google Shape;4336;p57"/>
            <p:cNvGrpSpPr/>
            <p:nvPr/>
          </p:nvGrpSpPr>
          <p:grpSpPr>
            <a:xfrm>
              <a:off x="2675275" y="3930557"/>
              <a:ext cx="1003306" cy="451719"/>
              <a:chOff x="2675275" y="4174282"/>
              <a:chExt cx="1003306" cy="451719"/>
            </a:xfrm>
          </p:grpSpPr>
          <p:sp>
            <p:nvSpPr>
              <p:cNvPr id="4337" name="Google Shape;4337;p5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40" name="Google Shape;4340;p57"/>
          <p:cNvGrpSpPr/>
          <p:nvPr/>
        </p:nvGrpSpPr>
        <p:grpSpPr>
          <a:xfrm>
            <a:off x="2558624" y="4414694"/>
            <a:ext cx="926740" cy="926740"/>
            <a:chOff x="6535625" y="760425"/>
            <a:chExt cx="1665900" cy="1665900"/>
          </a:xfrm>
        </p:grpSpPr>
        <p:sp>
          <p:nvSpPr>
            <p:cNvPr id="4341" name="Google Shape;4341;p5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57"/>
          <p:cNvGrpSpPr/>
          <p:nvPr/>
        </p:nvGrpSpPr>
        <p:grpSpPr>
          <a:xfrm>
            <a:off x="4420958" y="5562040"/>
            <a:ext cx="1801536" cy="841559"/>
            <a:chOff x="238125" y="1188750"/>
            <a:chExt cx="7140450" cy="3335550"/>
          </a:xfrm>
        </p:grpSpPr>
        <p:sp>
          <p:nvSpPr>
            <p:cNvPr id="4346" name="Google Shape;4346;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57"/>
          <p:cNvGrpSpPr/>
          <p:nvPr/>
        </p:nvGrpSpPr>
        <p:grpSpPr>
          <a:xfrm>
            <a:off x="1320130" y="5592323"/>
            <a:ext cx="1897658" cy="811276"/>
            <a:chOff x="246070" y="1983375"/>
            <a:chExt cx="1440675" cy="615956"/>
          </a:xfrm>
        </p:grpSpPr>
        <p:sp>
          <p:nvSpPr>
            <p:cNvPr id="4352" name="Google Shape;4352;p5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9" name="Google Shape;4359;p57"/>
          <p:cNvGrpSpPr/>
          <p:nvPr/>
        </p:nvGrpSpPr>
        <p:grpSpPr>
          <a:xfrm>
            <a:off x="5282476" y="2094938"/>
            <a:ext cx="1068838" cy="973474"/>
            <a:chOff x="4204684" y="2104422"/>
            <a:chExt cx="699822" cy="637382"/>
          </a:xfrm>
        </p:grpSpPr>
        <p:grpSp>
          <p:nvGrpSpPr>
            <p:cNvPr id="4360" name="Google Shape;4360;p57"/>
            <p:cNvGrpSpPr/>
            <p:nvPr/>
          </p:nvGrpSpPr>
          <p:grpSpPr>
            <a:xfrm>
              <a:off x="4204684" y="2430067"/>
              <a:ext cx="342957" cy="311738"/>
              <a:chOff x="4204684" y="2430067"/>
              <a:chExt cx="342957" cy="311738"/>
            </a:xfrm>
          </p:grpSpPr>
          <p:sp>
            <p:nvSpPr>
              <p:cNvPr id="4361" name="Google Shape;4361;p5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57"/>
            <p:cNvGrpSpPr/>
            <p:nvPr/>
          </p:nvGrpSpPr>
          <p:grpSpPr>
            <a:xfrm>
              <a:off x="4561586" y="2430067"/>
              <a:ext cx="342920" cy="311738"/>
              <a:chOff x="4561586" y="2430067"/>
              <a:chExt cx="342920" cy="311738"/>
            </a:xfrm>
          </p:grpSpPr>
          <p:sp>
            <p:nvSpPr>
              <p:cNvPr id="4364" name="Google Shape;4364;p5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6" name="Google Shape;4366;p57"/>
            <p:cNvGrpSpPr/>
            <p:nvPr/>
          </p:nvGrpSpPr>
          <p:grpSpPr>
            <a:xfrm>
              <a:off x="4561586" y="2104422"/>
              <a:ext cx="342920" cy="311738"/>
              <a:chOff x="4561586" y="2104422"/>
              <a:chExt cx="342920" cy="311738"/>
            </a:xfrm>
          </p:grpSpPr>
          <p:sp>
            <p:nvSpPr>
              <p:cNvPr id="4367" name="Google Shape;4367;p5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9" name="Google Shape;4369;p57"/>
            <p:cNvGrpSpPr/>
            <p:nvPr/>
          </p:nvGrpSpPr>
          <p:grpSpPr>
            <a:xfrm>
              <a:off x="4204684" y="2104422"/>
              <a:ext cx="342957" cy="311664"/>
              <a:chOff x="4204684" y="2104422"/>
              <a:chExt cx="342957" cy="311664"/>
            </a:xfrm>
          </p:grpSpPr>
          <p:sp>
            <p:nvSpPr>
              <p:cNvPr id="4370" name="Google Shape;4370;p5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2" name="Google Shape;4372;p57"/>
          <p:cNvGrpSpPr/>
          <p:nvPr/>
        </p:nvGrpSpPr>
        <p:grpSpPr>
          <a:xfrm>
            <a:off x="4332323" y="2122677"/>
            <a:ext cx="870643" cy="917996"/>
            <a:chOff x="3400515" y="2056248"/>
            <a:chExt cx="698134" cy="735987"/>
          </a:xfrm>
        </p:grpSpPr>
        <p:grpSp>
          <p:nvGrpSpPr>
            <p:cNvPr id="4373" name="Google Shape;4373;p57"/>
            <p:cNvGrpSpPr/>
            <p:nvPr/>
          </p:nvGrpSpPr>
          <p:grpSpPr>
            <a:xfrm>
              <a:off x="3400515" y="2283913"/>
              <a:ext cx="312919" cy="219900"/>
              <a:chOff x="3400515" y="2283913"/>
              <a:chExt cx="312919" cy="219900"/>
            </a:xfrm>
          </p:grpSpPr>
          <p:sp>
            <p:nvSpPr>
              <p:cNvPr id="4374" name="Google Shape;4374;p5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75" name="Google Shape;4375;p5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376" name="Google Shape;4376;p57"/>
            <p:cNvGrpSpPr/>
            <p:nvPr/>
          </p:nvGrpSpPr>
          <p:grpSpPr>
            <a:xfrm>
              <a:off x="3547823" y="2461089"/>
              <a:ext cx="219900" cy="331146"/>
              <a:chOff x="3547823" y="2461089"/>
              <a:chExt cx="219900" cy="331146"/>
            </a:xfrm>
          </p:grpSpPr>
          <p:sp>
            <p:nvSpPr>
              <p:cNvPr id="4377" name="Google Shape;4377;p5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78" name="Google Shape;4378;p5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379" name="Google Shape;4379;p57"/>
            <p:cNvGrpSpPr/>
            <p:nvPr/>
          </p:nvGrpSpPr>
          <p:grpSpPr>
            <a:xfrm>
              <a:off x="3734138" y="2461089"/>
              <a:ext cx="219900" cy="331146"/>
              <a:chOff x="3734138" y="2461089"/>
              <a:chExt cx="219900" cy="331146"/>
            </a:xfrm>
          </p:grpSpPr>
          <p:sp>
            <p:nvSpPr>
              <p:cNvPr id="4380" name="Google Shape;4380;p5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81" name="Google Shape;4381;p5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382" name="Google Shape;4382;p57"/>
            <p:cNvGrpSpPr/>
            <p:nvPr/>
          </p:nvGrpSpPr>
          <p:grpSpPr>
            <a:xfrm>
              <a:off x="3787560" y="2281742"/>
              <a:ext cx="311089" cy="219900"/>
              <a:chOff x="3787560" y="2281742"/>
              <a:chExt cx="311089" cy="219900"/>
            </a:xfrm>
          </p:grpSpPr>
          <p:sp>
            <p:nvSpPr>
              <p:cNvPr id="4383" name="Google Shape;4383;p5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384" name="Google Shape;4384;p5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385" name="Google Shape;4385;p57"/>
            <p:cNvGrpSpPr/>
            <p:nvPr/>
          </p:nvGrpSpPr>
          <p:grpSpPr>
            <a:xfrm>
              <a:off x="3637290" y="2056248"/>
              <a:ext cx="219900" cy="330736"/>
              <a:chOff x="3637290" y="2056248"/>
              <a:chExt cx="219900" cy="330736"/>
            </a:xfrm>
          </p:grpSpPr>
          <p:sp>
            <p:nvSpPr>
              <p:cNvPr id="4386" name="Google Shape;4386;p5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387" name="Google Shape;4387;p5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388" name="Google Shape;4388;p57"/>
          <p:cNvGrpSpPr/>
          <p:nvPr/>
        </p:nvGrpSpPr>
        <p:grpSpPr>
          <a:xfrm>
            <a:off x="3337918" y="2145144"/>
            <a:ext cx="872949" cy="873062"/>
            <a:chOff x="2565073" y="2075876"/>
            <a:chExt cx="672482" cy="672518"/>
          </a:xfrm>
        </p:grpSpPr>
        <p:sp>
          <p:nvSpPr>
            <p:cNvPr id="4389" name="Google Shape;4389;p5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7"/>
          <p:cNvGrpSpPr/>
          <p:nvPr/>
        </p:nvGrpSpPr>
        <p:grpSpPr>
          <a:xfrm>
            <a:off x="1235233" y="2121147"/>
            <a:ext cx="944939" cy="921056"/>
            <a:chOff x="2679875" y="2361475"/>
            <a:chExt cx="780425" cy="760575"/>
          </a:xfrm>
        </p:grpSpPr>
        <p:sp>
          <p:nvSpPr>
            <p:cNvPr id="4396" name="Google Shape;4396;p5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57"/>
          <p:cNvGrpSpPr/>
          <p:nvPr/>
        </p:nvGrpSpPr>
        <p:grpSpPr>
          <a:xfrm>
            <a:off x="2301627" y="2140603"/>
            <a:ext cx="914836" cy="882145"/>
            <a:chOff x="1706078" y="2092648"/>
            <a:chExt cx="660913" cy="637296"/>
          </a:xfrm>
        </p:grpSpPr>
        <p:sp>
          <p:nvSpPr>
            <p:cNvPr id="4403" name="Google Shape;4403;p5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4" name="Google Shape;4404;p57"/>
            <p:cNvGrpSpPr/>
            <p:nvPr/>
          </p:nvGrpSpPr>
          <p:grpSpPr>
            <a:xfrm>
              <a:off x="1706078" y="2092648"/>
              <a:ext cx="660913" cy="575241"/>
              <a:chOff x="1706078" y="2092648"/>
              <a:chExt cx="660913" cy="575241"/>
            </a:xfrm>
          </p:grpSpPr>
          <p:sp>
            <p:nvSpPr>
              <p:cNvPr id="4405" name="Google Shape;4405;p5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8" name="Google Shape;4408;p57"/>
          <p:cNvGrpSpPr/>
          <p:nvPr/>
        </p:nvGrpSpPr>
        <p:grpSpPr>
          <a:xfrm>
            <a:off x="5394024" y="1096580"/>
            <a:ext cx="845742" cy="932796"/>
            <a:chOff x="5985650" y="2860025"/>
            <a:chExt cx="1396075" cy="1539775"/>
          </a:xfrm>
        </p:grpSpPr>
        <p:sp>
          <p:nvSpPr>
            <p:cNvPr id="4409" name="Google Shape;4409;p5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1" name="Google Shape;4441;p57"/>
          <p:cNvGrpSpPr/>
          <p:nvPr/>
        </p:nvGrpSpPr>
        <p:grpSpPr>
          <a:xfrm>
            <a:off x="4315915" y="1094997"/>
            <a:ext cx="1006106" cy="935962"/>
            <a:chOff x="3351965" y="1148808"/>
            <a:chExt cx="750770" cy="698375"/>
          </a:xfrm>
        </p:grpSpPr>
        <p:grpSp>
          <p:nvGrpSpPr>
            <p:cNvPr id="4442" name="Google Shape;4442;p57"/>
            <p:cNvGrpSpPr/>
            <p:nvPr/>
          </p:nvGrpSpPr>
          <p:grpSpPr>
            <a:xfrm>
              <a:off x="3586796" y="1148808"/>
              <a:ext cx="294857" cy="286830"/>
              <a:chOff x="3750225" y="1774000"/>
              <a:chExt cx="149575" cy="145525"/>
            </a:xfrm>
          </p:grpSpPr>
          <p:sp>
            <p:nvSpPr>
              <p:cNvPr id="4443" name="Google Shape;4443;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57"/>
            <p:cNvGrpSpPr/>
            <p:nvPr/>
          </p:nvGrpSpPr>
          <p:grpSpPr>
            <a:xfrm>
              <a:off x="3779245" y="1375768"/>
              <a:ext cx="323490" cy="286978"/>
              <a:chOff x="3847850" y="1889150"/>
              <a:chExt cx="164100" cy="145600"/>
            </a:xfrm>
          </p:grpSpPr>
          <p:sp>
            <p:nvSpPr>
              <p:cNvPr id="4446" name="Google Shape;4446;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7"/>
            <p:cNvGrpSpPr/>
            <p:nvPr/>
          </p:nvGrpSpPr>
          <p:grpSpPr>
            <a:xfrm>
              <a:off x="3351965" y="1330435"/>
              <a:ext cx="295449" cy="285401"/>
              <a:chOff x="3631100" y="1866150"/>
              <a:chExt cx="149875" cy="144800"/>
            </a:xfrm>
          </p:grpSpPr>
          <p:sp>
            <p:nvSpPr>
              <p:cNvPr id="4449" name="Google Shape;4449;p5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57"/>
            <p:cNvGrpSpPr/>
            <p:nvPr/>
          </p:nvGrpSpPr>
          <p:grpSpPr>
            <a:xfrm>
              <a:off x="3548208" y="1560352"/>
              <a:ext cx="294808" cy="286830"/>
              <a:chOff x="3730650" y="1982800"/>
              <a:chExt cx="149550" cy="145525"/>
            </a:xfrm>
          </p:grpSpPr>
          <p:sp>
            <p:nvSpPr>
              <p:cNvPr id="4452" name="Google Shape;4452;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4" name="Google Shape;4454;p57"/>
          <p:cNvGrpSpPr/>
          <p:nvPr/>
        </p:nvGrpSpPr>
        <p:grpSpPr>
          <a:xfrm>
            <a:off x="2425729" y="1057214"/>
            <a:ext cx="664429" cy="1011529"/>
            <a:chOff x="1715404" y="1112080"/>
            <a:chExt cx="642270" cy="977984"/>
          </a:xfrm>
        </p:grpSpPr>
        <p:grpSp>
          <p:nvGrpSpPr>
            <p:cNvPr id="4455" name="Google Shape;4455;p57"/>
            <p:cNvGrpSpPr/>
            <p:nvPr/>
          </p:nvGrpSpPr>
          <p:grpSpPr>
            <a:xfrm>
              <a:off x="1715404" y="1112080"/>
              <a:ext cx="642270" cy="977984"/>
              <a:chOff x="1715404" y="1112080"/>
              <a:chExt cx="642270" cy="977984"/>
            </a:xfrm>
          </p:grpSpPr>
          <p:sp>
            <p:nvSpPr>
              <p:cNvPr id="4456" name="Google Shape;4456;p5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57"/>
            <p:cNvGrpSpPr/>
            <p:nvPr/>
          </p:nvGrpSpPr>
          <p:grpSpPr>
            <a:xfrm>
              <a:off x="1768927" y="1165603"/>
              <a:ext cx="535225" cy="851367"/>
              <a:chOff x="1768927" y="1165603"/>
              <a:chExt cx="535225" cy="851367"/>
            </a:xfrm>
          </p:grpSpPr>
          <p:sp>
            <p:nvSpPr>
              <p:cNvPr id="4459" name="Google Shape;4459;p5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1" name="Google Shape;4461;p57"/>
            <p:cNvGrpSpPr/>
            <p:nvPr/>
          </p:nvGrpSpPr>
          <p:grpSpPr>
            <a:xfrm>
              <a:off x="1822449" y="1219125"/>
              <a:ext cx="428180" cy="718859"/>
              <a:chOff x="1822449" y="1219125"/>
              <a:chExt cx="428180" cy="718859"/>
            </a:xfrm>
          </p:grpSpPr>
          <p:sp>
            <p:nvSpPr>
              <p:cNvPr id="4462" name="Google Shape;4462;p5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57"/>
            <p:cNvGrpSpPr/>
            <p:nvPr/>
          </p:nvGrpSpPr>
          <p:grpSpPr>
            <a:xfrm>
              <a:off x="1875972" y="1272648"/>
              <a:ext cx="321135" cy="586939"/>
              <a:chOff x="1875972" y="1272648"/>
              <a:chExt cx="321135" cy="586939"/>
            </a:xfrm>
          </p:grpSpPr>
          <p:sp>
            <p:nvSpPr>
              <p:cNvPr id="4465" name="Google Shape;4465;p5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7" name="Google Shape;4467;p57"/>
          <p:cNvGrpSpPr/>
          <p:nvPr/>
        </p:nvGrpSpPr>
        <p:grpSpPr>
          <a:xfrm>
            <a:off x="1215667" y="1130498"/>
            <a:ext cx="1059347" cy="864959"/>
            <a:chOff x="732428" y="1198513"/>
            <a:chExt cx="845921" cy="690752"/>
          </a:xfrm>
        </p:grpSpPr>
        <p:grpSp>
          <p:nvGrpSpPr>
            <p:cNvPr id="4468" name="Google Shape;4468;p57"/>
            <p:cNvGrpSpPr/>
            <p:nvPr/>
          </p:nvGrpSpPr>
          <p:grpSpPr>
            <a:xfrm>
              <a:off x="823030" y="1198513"/>
              <a:ext cx="755319" cy="690752"/>
              <a:chOff x="823030" y="1198513"/>
              <a:chExt cx="755319" cy="690752"/>
            </a:xfrm>
          </p:grpSpPr>
          <p:sp>
            <p:nvSpPr>
              <p:cNvPr id="4469" name="Google Shape;4469;p5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57"/>
            <p:cNvGrpSpPr/>
            <p:nvPr/>
          </p:nvGrpSpPr>
          <p:grpSpPr>
            <a:xfrm>
              <a:off x="732428" y="1239937"/>
              <a:ext cx="739912" cy="607886"/>
              <a:chOff x="732428" y="1239937"/>
              <a:chExt cx="739912" cy="607886"/>
            </a:xfrm>
          </p:grpSpPr>
          <p:sp>
            <p:nvSpPr>
              <p:cNvPr id="4472" name="Google Shape;4472;p5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57"/>
            <p:cNvGrpSpPr/>
            <p:nvPr/>
          </p:nvGrpSpPr>
          <p:grpSpPr>
            <a:xfrm>
              <a:off x="732428" y="1277018"/>
              <a:ext cx="702832" cy="533758"/>
              <a:chOff x="732428" y="1277018"/>
              <a:chExt cx="702832" cy="533758"/>
            </a:xfrm>
          </p:grpSpPr>
          <p:sp>
            <p:nvSpPr>
              <p:cNvPr id="4475" name="Google Shape;4475;p5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57"/>
            <p:cNvGrpSpPr/>
            <p:nvPr/>
          </p:nvGrpSpPr>
          <p:grpSpPr>
            <a:xfrm>
              <a:off x="931170" y="1306653"/>
              <a:ext cx="647179" cy="474455"/>
              <a:chOff x="931170" y="1306653"/>
              <a:chExt cx="647179" cy="474455"/>
            </a:xfrm>
          </p:grpSpPr>
          <p:sp>
            <p:nvSpPr>
              <p:cNvPr id="4478" name="Google Shape;4478;p5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0" name="Google Shape;4480;p5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1" name="Google Shape;4481;p57"/>
          <p:cNvSpPr/>
          <p:nvPr/>
        </p:nvSpPr>
        <p:spPr>
          <a:xfrm>
            <a:off x="9077830" y="6422885"/>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2" name="Google Shape;4482;p57"/>
          <p:cNvGrpSpPr/>
          <p:nvPr/>
        </p:nvGrpSpPr>
        <p:grpSpPr>
          <a:xfrm>
            <a:off x="3240874" y="1078107"/>
            <a:ext cx="924326" cy="969742"/>
            <a:chOff x="2496269" y="1171698"/>
            <a:chExt cx="761953" cy="799392"/>
          </a:xfrm>
        </p:grpSpPr>
        <p:grpSp>
          <p:nvGrpSpPr>
            <p:cNvPr id="4483" name="Google Shape;4483;p57"/>
            <p:cNvGrpSpPr/>
            <p:nvPr/>
          </p:nvGrpSpPr>
          <p:grpSpPr>
            <a:xfrm>
              <a:off x="2496269" y="1171698"/>
              <a:ext cx="761953" cy="723022"/>
              <a:chOff x="2496269" y="1171698"/>
              <a:chExt cx="761953" cy="723022"/>
            </a:xfrm>
          </p:grpSpPr>
          <p:sp>
            <p:nvSpPr>
              <p:cNvPr id="4484" name="Google Shape;4484;p5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6" name="Google Shape;4486;p57"/>
              <p:cNvGrpSpPr/>
              <p:nvPr/>
            </p:nvGrpSpPr>
            <p:grpSpPr>
              <a:xfrm>
                <a:off x="2496269" y="1171698"/>
                <a:ext cx="761953" cy="723022"/>
                <a:chOff x="2496269" y="1120652"/>
                <a:chExt cx="761953" cy="723022"/>
              </a:xfrm>
            </p:grpSpPr>
            <p:grpSp>
              <p:nvGrpSpPr>
                <p:cNvPr id="4487" name="Google Shape;4487;p57"/>
                <p:cNvGrpSpPr/>
                <p:nvPr/>
              </p:nvGrpSpPr>
              <p:grpSpPr>
                <a:xfrm>
                  <a:off x="2496269" y="1120652"/>
                  <a:ext cx="761953" cy="723022"/>
                  <a:chOff x="2496269" y="1120652"/>
                  <a:chExt cx="761953" cy="723022"/>
                </a:xfrm>
              </p:grpSpPr>
              <p:grpSp>
                <p:nvGrpSpPr>
                  <p:cNvPr id="4488" name="Google Shape;4488;p57"/>
                  <p:cNvGrpSpPr/>
                  <p:nvPr/>
                </p:nvGrpSpPr>
                <p:grpSpPr>
                  <a:xfrm>
                    <a:off x="2496269" y="1304589"/>
                    <a:ext cx="407089" cy="305057"/>
                    <a:chOff x="2496269" y="1304589"/>
                    <a:chExt cx="407089" cy="305057"/>
                  </a:xfrm>
                </p:grpSpPr>
                <p:sp>
                  <p:nvSpPr>
                    <p:cNvPr id="4489" name="Google Shape;4489;p5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57"/>
                  <p:cNvGrpSpPr/>
                  <p:nvPr/>
                </p:nvGrpSpPr>
                <p:grpSpPr>
                  <a:xfrm>
                    <a:off x="2586468" y="1493376"/>
                    <a:ext cx="358850" cy="349656"/>
                    <a:chOff x="2586468" y="1493376"/>
                    <a:chExt cx="358850" cy="349656"/>
                  </a:xfrm>
                </p:grpSpPr>
                <p:sp>
                  <p:nvSpPr>
                    <p:cNvPr id="4492" name="Google Shape;4492;p5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57"/>
                  <p:cNvGrpSpPr/>
                  <p:nvPr/>
                </p:nvGrpSpPr>
                <p:grpSpPr>
                  <a:xfrm>
                    <a:off x="2807939" y="1494024"/>
                    <a:ext cx="358857" cy="349650"/>
                    <a:chOff x="2807939" y="1494024"/>
                    <a:chExt cx="358857" cy="349650"/>
                  </a:xfrm>
                </p:grpSpPr>
                <p:sp>
                  <p:nvSpPr>
                    <p:cNvPr id="4495" name="Google Shape;4495;p5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57"/>
                  <p:cNvGrpSpPr/>
                  <p:nvPr/>
                </p:nvGrpSpPr>
                <p:grpSpPr>
                  <a:xfrm>
                    <a:off x="2851133" y="1305635"/>
                    <a:ext cx="407089" cy="305057"/>
                    <a:chOff x="2851133" y="1305635"/>
                    <a:chExt cx="407089" cy="305057"/>
                  </a:xfrm>
                </p:grpSpPr>
                <p:sp>
                  <p:nvSpPr>
                    <p:cNvPr id="4498" name="Google Shape;4498;p5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57"/>
                  <p:cNvGrpSpPr/>
                  <p:nvPr/>
                </p:nvGrpSpPr>
                <p:grpSpPr>
                  <a:xfrm>
                    <a:off x="2727495" y="1120652"/>
                    <a:ext cx="300271" cy="396358"/>
                    <a:chOff x="2727495" y="1120652"/>
                    <a:chExt cx="300271" cy="396358"/>
                  </a:xfrm>
                </p:grpSpPr>
                <p:sp>
                  <p:nvSpPr>
                    <p:cNvPr id="4501" name="Google Shape;4501;p5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3" name="Google Shape;4503;p57"/>
                <p:cNvGrpSpPr/>
                <p:nvPr/>
              </p:nvGrpSpPr>
              <p:grpSpPr>
                <a:xfrm>
                  <a:off x="2722305" y="1350460"/>
                  <a:ext cx="308357" cy="308344"/>
                  <a:chOff x="2722305" y="1350460"/>
                  <a:chExt cx="308357" cy="308344"/>
                </a:xfrm>
              </p:grpSpPr>
              <p:sp>
                <p:nvSpPr>
                  <p:cNvPr id="4504" name="Google Shape;4504;p5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5" name="Google Shape;4505;p57"/>
                  <p:cNvGrpSpPr/>
                  <p:nvPr/>
                </p:nvGrpSpPr>
                <p:grpSpPr>
                  <a:xfrm>
                    <a:off x="2725064" y="1364529"/>
                    <a:ext cx="297954" cy="280182"/>
                    <a:chOff x="2725064" y="1364529"/>
                    <a:chExt cx="297954" cy="280182"/>
                  </a:xfrm>
                </p:grpSpPr>
                <p:sp>
                  <p:nvSpPr>
                    <p:cNvPr id="4506" name="Google Shape;4506;p5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511" name="Google Shape;4511;p5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57"/>
          <p:cNvGrpSpPr/>
          <p:nvPr/>
        </p:nvGrpSpPr>
        <p:grpSpPr>
          <a:xfrm>
            <a:off x="4910744" y="6671690"/>
            <a:ext cx="1481482" cy="830150"/>
            <a:chOff x="238125" y="1335475"/>
            <a:chExt cx="5418735" cy="3034175"/>
          </a:xfrm>
        </p:grpSpPr>
        <p:sp>
          <p:nvSpPr>
            <p:cNvPr id="4517" name="Google Shape;4517;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0" name="Google Shape;4520;p57"/>
          <p:cNvSpPr/>
          <p:nvPr/>
        </p:nvSpPr>
        <p:spPr>
          <a:xfrm>
            <a:off x="9881229" y="3903477"/>
            <a:ext cx="235" cy="5"/>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1" name="Google Shape;4521;p57"/>
          <p:cNvGrpSpPr/>
          <p:nvPr/>
        </p:nvGrpSpPr>
        <p:grpSpPr>
          <a:xfrm>
            <a:off x="4910726" y="6677939"/>
            <a:ext cx="1493403" cy="836219"/>
            <a:chOff x="238125" y="1335475"/>
            <a:chExt cx="5418735" cy="3034175"/>
          </a:xfrm>
        </p:grpSpPr>
        <p:sp>
          <p:nvSpPr>
            <p:cNvPr id="4522" name="Google Shape;4522;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5" name="Google Shape;4525;p57"/>
          <p:cNvGrpSpPr/>
          <p:nvPr/>
        </p:nvGrpSpPr>
        <p:grpSpPr>
          <a:xfrm>
            <a:off x="5299428" y="8869106"/>
            <a:ext cx="353419" cy="774744"/>
            <a:chOff x="241025" y="3151575"/>
            <a:chExt cx="293855" cy="644170"/>
          </a:xfrm>
        </p:grpSpPr>
        <p:sp>
          <p:nvSpPr>
            <p:cNvPr id="4526" name="Google Shape;4526;p5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57"/>
          <p:cNvGrpSpPr/>
          <p:nvPr/>
        </p:nvGrpSpPr>
        <p:grpSpPr>
          <a:xfrm>
            <a:off x="1928371" y="8821899"/>
            <a:ext cx="1656891" cy="834679"/>
            <a:chOff x="2989235" y="8787316"/>
            <a:chExt cx="1709192" cy="861115"/>
          </a:xfrm>
        </p:grpSpPr>
        <p:grpSp>
          <p:nvGrpSpPr>
            <p:cNvPr id="4529" name="Google Shape;4529;p57"/>
            <p:cNvGrpSpPr/>
            <p:nvPr/>
          </p:nvGrpSpPr>
          <p:grpSpPr>
            <a:xfrm>
              <a:off x="3580576" y="8787316"/>
              <a:ext cx="526833" cy="449216"/>
              <a:chOff x="2957425" y="238100"/>
              <a:chExt cx="1910200" cy="1628775"/>
            </a:xfrm>
          </p:grpSpPr>
          <p:sp>
            <p:nvSpPr>
              <p:cNvPr id="4530" name="Google Shape;4530;p5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57"/>
            <p:cNvGrpSpPr/>
            <p:nvPr/>
          </p:nvGrpSpPr>
          <p:grpSpPr>
            <a:xfrm>
              <a:off x="2989235" y="9365481"/>
              <a:ext cx="669443" cy="282950"/>
              <a:chOff x="851875" y="4745310"/>
              <a:chExt cx="1724925" cy="729065"/>
            </a:xfrm>
          </p:grpSpPr>
          <p:sp>
            <p:nvSpPr>
              <p:cNvPr id="4541" name="Google Shape;4541;p5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57"/>
            <p:cNvGrpSpPr/>
            <p:nvPr/>
          </p:nvGrpSpPr>
          <p:grpSpPr>
            <a:xfrm>
              <a:off x="4057480" y="9422473"/>
              <a:ext cx="640947" cy="225958"/>
              <a:chOff x="3604375" y="4892160"/>
              <a:chExt cx="1651500" cy="582215"/>
            </a:xfrm>
          </p:grpSpPr>
          <p:sp>
            <p:nvSpPr>
              <p:cNvPr id="4544" name="Google Shape;4544;p5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57"/>
            <p:cNvGrpSpPr/>
            <p:nvPr/>
          </p:nvGrpSpPr>
          <p:grpSpPr>
            <a:xfrm>
              <a:off x="3558966" y="9206870"/>
              <a:ext cx="569741" cy="441561"/>
              <a:chOff x="2319875" y="4336625"/>
              <a:chExt cx="1468025" cy="1137750"/>
            </a:xfrm>
          </p:grpSpPr>
          <p:sp>
            <p:nvSpPr>
              <p:cNvPr id="4547" name="Google Shape;4547;p5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49" name="Google Shape;4549;p57"/>
          <p:cNvSpPr/>
          <p:nvPr/>
        </p:nvSpPr>
        <p:spPr>
          <a:xfrm>
            <a:off x="1829189" y="7825223"/>
            <a:ext cx="614414" cy="678323"/>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3" name="Shape 4553"/>
        <p:cNvGrpSpPr/>
        <p:nvPr/>
      </p:nvGrpSpPr>
      <p:grpSpPr>
        <a:xfrm>
          <a:off x="0" y="0"/>
          <a:ext cx="0" cy="0"/>
          <a:chOff x="0" y="0"/>
          <a:chExt cx="0" cy="0"/>
        </a:xfrm>
      </p:grpSpPr>
      <p:grpSp>
        <p:nvGrpSpPr>
          <p:cNvPr id="4554" name="Google Shape;4554;p58"/>
          <p:cNvGrpSpPr/>
          <p:nvPr/>
        </p:nvGrpSpPr>
        <p:grpSpPr>
          <a:xfrm>
            <a:off x="1433822" y="8465092"/>
            <a:ext cx="1541653" cy="966707"/>
            <a:chOff x="4351371" y="3547942"/>
            <a:chExt cx="1345130" cy="843475"/>
          </a:xfrm>
        </p:grpSpPr>
        <p:grpSp>
          <p:nvGrpSpPr>
            <p:cNvPr id="4555" name="Google Shape;4555;p58"/>
            <p:cNvGrpSpPr/>
            <p:nvPr/>
          </p:nvGrpSpPr>
          <p:grpSpPr>
            <a:xfrm>
              <a:off x="4351371" y="4209917"/>
              <a:ext cx="1345130" cy="181500"/>
              <a:chOff x="4351371" y="4209917"/>
              <a:chExt cx="1345130" cy="181500"/>
            </a:xfrm>
          </p:grpSpPr>
          <p:sp>
            <p:nvSpPr>
              <p:cNvPr id="4556" name="Google Shape;4556;p5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57" name="Google Shape;4557;p5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4558" name="Google Shape;4558;p58"/>
            <p:cNvGrpSpPr/>
            <p:nvPr/>
          </p:nvGrpSpPr>
          <p:grpSpPr>
            <a:xfrm>
              <a:off x="4403010" y="3985221"/>
              <a:ext cx="1109518" cy="181500"/>
              <a:chOff x="4403010" y="3985221"/>
              <a:chExt cx="1109518" cy="181500"/>
            </a:xfrm>
          </p:grpSpPr>
          <p:sp>
            <p:nvSpPr>
              <p:cNvPr id="4559" name="Google Shape;4559;p5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0" name="Google Shape;4560;p5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4561" name="Google Shape;4561;p58"/>
            <p:cNvGrpSpPr/>
            <p:nvPr/>
          </p:nvGrpSpPr>
          <p:grpSpPr>
            <a:xfrm>
              <a:off x="4618704" y="3766582"/>
              <a:ext cx="807858" cy="181500"/>
              <a:chOff x="4618704" y="3766582"/>
              <a:chExt cx="807858" cy="181500"/>
            </a:xfrm>
          </p:grpSpPr>
          <p:sp>
            <p:nvSpPr>
              <p:cNvPr id="4562" name="Google Shape;4562;p5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3" name="Google Shape;4563;p5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4564" name="Google Shape;4564;p58"/>
            <p:cNvGrpSpPr/>
            <p:nvPr/>
          </p:nvGrpSpPr>
          <p:grpSpPr>
            <a:xfrm>
              <a:off x="4735238" y="3547942"/>
              <a:ext cx="462839" cy="181500"/>
              <a:chOff x="4735238" y="3547942"/>
              <a:chExt cx="462839" cy="181500"/>
            </a:xfrm>
          </p:grpSpPr>
          <p:sp>
            <p:nvSpPr>
              <p:cNvPr id="4565" name="Google Shape;4565;p5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66" name="Google Shape;4566;p5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4567" name="Google Shape;4567;p58"/>
          <p:cNvGrpSpPr/>
          <p:nvPr/>
        </p:nvGrpSpPr>
        <p:grpSpPr>
          <a:xfrm>
            <a:off x="1433822" y="6991585"/>
            <a:ext cx="1680456" cy="1218894"/>
            <a:chOff x="4294923" y="2439811"/>
            <a:chExt cx="1334436" cy="967914"/>
          </a:xfrm>
        </p:grpSpPr>
        <p:grpSp>
          <p:nvGrpSpPr>
            <p:cNvPr id="4568" name="Google Shape;4568;p58"/>
            <p:cNvGrpSpPr/>
            <p:nvPr/>
          </p:nvGrpSpPr>
          <p:grpSpPr>
            <a:xfrm>
              <a:off x="4960455" y="2469658"/>
              <a:ext cx="668904" cy="885524"/>
              <a:chOff x="4960455" y="2469658"/>
              <a:chExt cx="668904" cy="885524"/>
            </a:xfrm>
          </p:grpSpPr>
          <p:sp>
            <p:nvSpPr>
              <p:cNvPr id="4569" name="Google Shape;4569;p5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58"/>
            <p:cNvGrpSpPr/>
            <p:nvPr/>
          </p:nvGrpSpPr>
          <p:grpSpPr>
            <a:xfrm>
              <a:off x="4294923" y="2469658"/>
              <a:ext cx="668951" cy="885524"/>
              <a:chOff x="4294923" y="2469658"/>
              <a:chExt cx="668951" cy="885524"/>
            </a:xfrm>
          </p:grpSpPr>
          <p:sp>
            <p:nvSpPr>
              <p:cNvPr id="4576" name="Google Shape;4576;p5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2" name="Google Shape;4582;p5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58"/>
          <p:cNvGrpSpPr/>
          <p:nvPr/>
        </p:nvGrpSpPr>
        <p:grpSpPr>
          <a:xfrm>
            <a:off x="3272276" y="5602361"/>
            <a:ext cx="1451023" cy="1140430"/>
            <a:chOff x="5900602" y="1193063"/>
            <a:chExt cx="1299851" cy="1021707"/>
          </a:xfrm>
        </p:grpSpPr>
        <p:grpSp>
          <p:nvGrpSpPr>
            <p:cNvPr id="4584" name="Google Shape;4584;p58"/>
            <p:cNvGrpSpPr/>
            <p:nvPr/>
          </p:nvGrpSpPr>
          <p:grpSpPr>
            <a:xfrm>
              <a:off x="6520337" y="1193063"/>
              <a:ext cx="341815" cy="799959"/>
              <a:chOff x="6520337" y="1193063"/>
              <a:chExt cx="341815" cy="799959"/>
            </a:xfrm>
          </p:grpSpPr>
          <p:grpSp>
            <p:nvGrpSpPr>
              <p:cNvPr id="4585" name="Google Shape;4585;p58"/>
              <p:cNvGrpSpPr/>
              <p:nvPr/>
            </p:nvGrpSpPr>
            <p:grpSpPr>
              <a:xfrm>
                <a:off x="6520337" y="1589527"/>
                <a:ext cx="213950" cy="403494"/>
                <a:chOff x="6520337" y="1589527"/>
                <a:chExt cx="213950" cy="403494"/>
              </a:xfrm>
            </p:grpSpPr>
            <p:sp>
              <p:nvSpPr>
                <p:cNvPr id="4586" name="Google Shape;4586;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58"/>
              <p:cNvGrpSpPr/>
              <p:nvPr/>
            </p:nvGrpSpPr>
            <p:grpSpPr>
              <a:xfrm>
                <a:off x="6577204" y="1193063"/>
                <a:ext cx="284947" cy="464512"/>
                <a:chOff x="6577204" y="1193063"/>
                <a:chExt cx="284947" cy="464512"/>
              </a:xfrm>
            </p:grpSpPr>
            <p:sp>
              <p:nvSpPr>
                <p:cNvPr id="4589" name="Google Shape;4589;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90" name="Google Shape;4590;p5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4591" name="Google Shape;4591;p58"/>
            <p:cNvGrpSpPr/>
            <p:nvPr/>
          </p:nvGrpSpPr>
          <p:grpSpPr>
            <a:xfrm>
              <a:off x="6238903" y="1193063"/>
              <a:ext cx="300475" cy="900152"/>
              <a:chOff x="6238903" y="1193063"/>
              <a:chExt cx="300475" cy="900152"/>
            </a:xfrm>
          </p:grpSpPr>
          <p:grpSp>
            <p:nvGrpSpPr>
              <p:cNvPr id="4592" name="Google Shape;4592;p58"/>
              <p:cNvGrpSpPr/>
              <p:nvPr/>
            </p:nvGrpSpPr>
            <p:grpSpPr>
              <a:xfrm>
                <a:off x="6290865" y="1489315"/>
                <a:ext cx="248514" cy="603900"/>
                <a:chOff x="6290865" y="1489315"/>
                <a:chExt cx="248514" cy="603900"/>
              </a:xfrm>
            </p:grpSpPr>
            <p:sp>
              <p:nvSpPr>
                <p:cNvPr id="4593" name="Google Shape;4593;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58"/>
              <p:cNvGrpSpPr/>
              <p:nvPr/>
            </p:nvGrpSpPr>
            <p:grpSpPr>
              <a:xfrm>
                <a:off x="6238903" y="1193063"/>
                <a:ext cx="284947" cy="333087"/>
                <a:chOff x="6238903" y="1193063"/>
                <a:chExt cx="284947" cy="333087"/>
              </a:xfrm>
            </p:grpSpPr>
            <p:sp>
              <p:nvSpPr>
                <p:cNvPr id="4596" name="Google Shape;4596;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597" name="Google Shape;4597;p5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4598" name="Google Shape;4598;p58"/>
            <p:cNvGrpSpPr/>
            <p:nvPr/>
          </p:nvGrpSpPr>
          <p:grpSpPr>
            <a:xfrm>
              <a:off x="5900602" y="1193063"/>
              <a:ext cx="444345" cy="1021707"/>
              <a:chOff x="5900602" y="1193063"/>
              <a:chExt cx="444345" cy="1021707"/>
            </a:xfrm>
          </p:grpSpPr>
          <p:grpSp>
            <p:nvGrpSpPr>
              <p:cNvPr id="4599" name="Google Shape;4599;p58"/>
              <p:cNvGrpSpPr/>
              <p:nvPr/>
            </p:nvGrpSpPr>
            <p:grpSpPr>
              <a:xfrm>
                <a:off x="6046501" y="1367785"/>
                <a:ext cx="298446" cy="846986"/>
                <a:chOff x="6046501" y="1367785"/>
                <a:chExt cx="298446" cy="846986"/>
              </a:xfrm>
            </p:grpSpPr>
            <p:sp>
              <p:nvSpPr>
                <p:cNvPr id="4600" name="Google Shape;4600;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58"/>
              <p:cNvGrpSpPr/>
              <p:nvPr/>
            </p:nvGrpSpPr>
            <p:grpSpPr>
              <a:xfrm>
                <a:off x="5900602" y="1193063"/>
                <a:ext cx="284947" cy="182312"/>
                <a:chOff x="5900602" y="1193063"/>
                <a:chExt cx="284947" cy="182312"/>
              </a:xfrm>
            </p:grpSpPr>
            <p:sp>
              <p:nvSpPr>
                <p:cNvPr id="4603" name="Google Shape;4603;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04" name="Google Shape;4604;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4605" name="Google Shape;4605;p58"/>
            <p:cNvGrpSpPr/>
            <p:nvPr/>
          </p:nvGrpSpPr>
          <p:grpSpPr>
            <a:xfrm>
              <a:off x="6738300" y="1193063"/>
              <a:ext cx="462153" cy="707634"/>
              <a:chOff x="6738300" y="1193063"/>
              <a:chExt cx="462153" cy="707634"/>
            </a:xfrm>
          </p:grpSpPr>
          <p:grpSp>
            <p:nvGrpSpPr>
              <p:cNvPr id="4606" name="Google Shape;4606;p58"/>
              <p:cNvGrpSpPr/>
              <p:nvPr/>
            </p:nvGrpSpPr>
            <p:grpSpPr>
              <a:xfrm>
                <a:off x="6915505" y="1193063"/>
                <a:ext cx="284947" cy="597387"/>
                <a:chOff x="6915505" y="1193063"/>
                <a:chExt cx="284947" cy="597387"/>
              </a:xfrm>
            </p:grpSpPr>
            <p:sp>
              <p:nvSpPr>
                <p:cNvPr id="4607" name="Google Shape;4607;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08" name="Google Shape;4608;p5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4609" name="Google Shape;4609;p58"/>
              <p:cNvGrpSpPr/>
              <p:nvPr/>
            </p:nvGrpSpPr>
            <p:grpSpPr>
              <a:xfrm>
                <a:off x="6738300" y="1684725"/>
                <a:ext cx="230066" cy="215971"/>
                <a:chOff x="6738300" y="1684725"/>
                <a:chExt cx="230066" cy="215971"/>
              </a:xfrm>
            </p:grpSpPr>
            <p:sp>
              <p:nvSpPr>
                <p:cNvPr id="4610" name="Google Shape;4610;p5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12" name="Google Shape;4612;p58"/>
          <p:cNvGrpSpPr/>
          <p:nvPr/>
        </p:nvGrpSpPr>
        <p:grpSpPr>
          <a:xfrm>
            <a:off x="4826392" y="5602356"/>
            <a:ext cx="1367815" cy="1179422"/>
            <a:chOff x="7287122" y="1165658"/>
            <a:chExt cx="1219413" cy="1051365"/>
          </a:xfrm>
        </p:grpSpPr>
        <p:grpSp>
          <p:nvGrpSpPr>
            <p:cNvPr id="4613" name="Google Shape;4613;p58"/>
            <p:cNvGrpSpPr/>
            <p:nvPr/>
          </p:nvGrpSpPr>
          <p:grpSpPr>
            <a:xfrm>
              <a:off x="7287122" y="1969723"/>
              <a:ext cx="1219413" cy="247300"/>
              <a:chOff x="7287122" y="1969723"/>
              <a:chExt cx="1219413" cy="247300"/>
            </a:xfrm>
          </p:grpSpPr>
          <p:sp>
            <p:nvSpPr>
              <p:cNvPr id="4614" name="Google Shape;4614;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5" name="Google Shape;4615;p58"/>
              <p:cNvGrpSpPr/>
              <p:nvPr/>
            </p:nvGrpSpPr>
            <p:grpSpPr>
              <a:xfrm>
                <a:off x="7287122" y="2063892"/>
                <a:ext cx="1151753" cy="73428"/>
                <a:chOff x="7287122" y="2063892"/>
                <a:chExt cx="1151753" cy="73428"/>
              </a:xfrm>
            </p:grpSpPr>
            <p:sp>
              <p:nvSpPr>
                <p:cNvPr id="4616" name="Google Shape;4616;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17" name="Google Shape;4617;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4618" name="Google Shape;4618;p58"/>
            <p:cNvGrpSpPr/>
            <p:nvPr/>
          </p:nvGrpSpPr>
          <p:grpSpPr>
            <a:xfrm>
              <a:off x="7287122" y="1712201"/>
              <a:ext cx="1219403" cy="246767"/>
              <a:chOff x="7287122" y="1712201"/>
              <a:chExt cx="1219403" cy="246767"/>
            </a:xfrm>
          </p:grpSpPr>
          <p:sp>
            <p:nvSpPr>
              <p:cNvPr id="4619" name="Google Shape;4619;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0" name="Google Shape;4620;p58"/>
              <p:cNvGrpSpPr/>
              <p:nvPr/>
            </p:nvGrpSpPr>
            <p:grpSpPr>
              <a:xfrm>
                <a:off x="7287122" y="1842861"/>
                <a:ext cx="1005303" cy="73419"/>
                <a:chOff x="7287122" y="1842861"/>
                <a:chExt cx="1005303" cy="73419"/>
              </a:xfrm>
            </p:grpSpPr>
            <p:sp>
              <p:nvSpPr>
                <p:cNvPr id="4621" name="Google Shape;4621;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2" name="Google Shape;4622;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4623" name="Google Shape;4623;p58"/>
            <p:cNvGrpSpPr/>
            <p:nvPr/>
          </p:nvGrpSpPr>
          <p:grpSpPr>
            <a:xfrm>
              <a:off x="7287122" y="1447520"/>
              <a:ext cx="1219403" cy="286667"/>
              <a:chOff x="7287122" y="1447520"/>
              <a:chExt cx="1219403" cy="286667"/>
            </a:xfrm>
          </p:grpSpPr>
          <p:sp>
            <p:nvSpPr>
              <p:cNvPr id="4624" name="Google Shape;4624;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58"/>
              <p:cNvGrpSpPr/>
              <p:nvPr/>
            </p:nvGrpSpPr>
            <p:grpSpPr>
              <a:xfrm>
                <a:off x="7287122" y="1581977"/>
                <a:ext cx="852803" cy="73428"/>
                <a:chOff x="7287122" y="1581977"/>
                <a:chExt cx="852803" cy="73428"/>
              </a:xfrm>
            </p:grpSpPr>
            <p:sp>
              <p:nvSpPr>
                <p:cNvPr id="4626" name="Google Shape;4626;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27" name="Google Shape;4627;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4628" name="Google Shape;4628;p58"/>
            <p:cNvGrpSpPr/>
            <p:nvPr/>
          </p:nvGrpSpPr>
          <p:grpSpPr>
            <a:xfrm>
              <a:off x="7287122" y="1165658"/>
              <a:ext cx="1219403" cy="344253"/>
              <a:chOff x="7287122" y="1165658"/>
              <a:chExt cx="1219403" cy="344253"/>
            </a:xfrm>
          </p:grpSpPr>
          <p:sp>
            <p:nvSpPr>
              <p:cNvPr id="4629" name="Google Shape;4629;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0" name="Google Shape;4630;p58"/>
              <p:cNvGrpSpPr/>
              <p:nvPr/>
            </p:nvGrpSpPr>
            <p:grpSpPr>
              <a:xfrm>
                <a:off x="7287122" y="1341025"/>
                <a:ext cx="695703" cy="73419"/>
                <a:chOff x="7287122" y="1341025"/>
                <a:chExt cx="695703" cy="73419"/>
              </a:xfrm>
            </p:grpSpPr>
            <p:sp>
              <p:nvSpPr>
                <p:cNvPr id="4631" name="Google Shape;4631;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2" name="Google Shape;4632;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4633" name="Google Shape;4633;p58"/>
          <p:cNvGrpSpPr/>
          <p:nvPr/>
        </p:nvGrpSpPr>
        <p:grpSpPr>
          <a:xfrm>
            <a:off x="3276582" y="6980527"/>
            <a:ext cx="1442412" cy="1196187"/>
            <a:chOff x="5249100" y="1210600"/>
            <a:chExt cx="3502700" cy="2904775"/>
          </a:xfrm>
        </p:grpSpPr>
        <p:sp>
          <p:nvSpPr>
            <p:cNvPr id="4634" name="Google Shape;4634;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38" name="Google Shape;4638;p5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4639" name="Google Shape;4639;p5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4640" name="Google Shape;4640;p5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4641" name="Google Shape;4641;p5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4642" name="Google Shape;4642;p5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58"/>
          <p:cNvGrpSpPr/>
          <p:nvPr/>
        </p:nvGrpSpPr>
        <p:grpSpPr>
          <a:xfrm>
            <a:off x="4861901" y="6982168"/>
            <a:ext cx="1332306" cy="1211957"/>
            <a:chOff x="926675" y="238125"/>
            <a:chExt cx="5755100" cy="5232975"/>
          </a:xfrm>
        </p:grpSpPr>
        <p:sp>
          <p:nvSpPr>
            <p:cNvPr id="4644" name="Google Shape;4644;p5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58"/>
          <p:cNvGrpSpPr/>
          <p:nvPr/>
        </p:nvGrpSpPr>
        <p:grpSpPr>
          <a:xfrm>
            <a:off x="1561131" y="3192728"/>
            <a:ext cx="2212294" cy="2036737"/>
            <a:chOff x="727421" y="2828315"/>
            <a:chExt cx="1695374" cy="1560837"/>
          </a:xfrm>
        </p:grpSpPr>
        <p:grpSp>
          <p:nvGrpSpPr>
            <p:cNvPr id="4649" name="Google Shape;4649;p58"/>
            <p:cNvGrpSpPr/>
            <p:nvPr/>
          </p:nvGrpSpPr>
          <p:grpSpPr>
            <a:xfrm>
              <a:off x="727421" y="2828315"/>
              <a:ext cx="1695374" cy="1560837"/>
              <a:chOff x="734799" y="2782450"/>
              <a:chExt cx="1571100" cy="1577400"/>
            </a:xfrm>
          </p:grpSpPr>
          <p:cxnSp>
            <p:nvCxnSpPr>
              <p:cNvPr id="4650" name="Google Shape;4650;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4651" name="Google Shape;4651;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4652" name="Google Shape;4652;p58"/>
            <p:cNvGrpSpPr/>
            <p:nvPr/>
          </p:nvGrpSpPr>
          <p:grpSpPr>
            <a:xfrm>
              <a:off x="819108" y="2882501"/>
              <a:ext cx="1556791" cy="1426186"/>
              <a:chOff x="819108" y="2882501"/>
              <a:chExt cx="1556791" cy="1426186"/>
            </a:xfrm>
          </p:grpSpPr>
          <p:grpSp>
            <p:nvGrpSpPr>
              <p:cNvPr id="4653" name="Google Shape;4653;p58"/>
              <p:cNvGrpSpPr/>
              <p:nvPr/>
            </p:nvGrpSpPr>
            <p:grpSpPr>
              <a:xfrm>
                <a:off x="819108" y="2882501"/>
                <a:ext cx="103104" cy="1426186"/>
                <a:chOff x="4674013" y="3100904"/>
                <a:chExt cx="122758" cy="1698043"/>
              </a:xfrm>
            </p:grpSpPr>
            <p:sp>
              <p:nvSpPr>
                <p:cNvPr id="4654" name="Google Shape;4654;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58"/>
              <p:cNvGrpSpPr/>
              <p:nvPr/>
            </p:nvGrpSpPr>
            <p:grpSpPr>
              <a:xfrm>
                <a:off x="1062475" y="2882501"/>
                <a:ext cx="103104" cy="1426186"/>
                <a:chOff x="4940438" y="3100904"/>
                <a:chExt cx="122758" cy="1698043"/>
              </a:xfrm>
            </p:grpSpPr>
            <p:sp>
              <p:nvSpPr>
                <p:cNvPr id="4662" name="Google Shape;4662;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9" name="Google Shape;4669;p58"/>
              <p:cNvGrpSpPr/>
              <p:nvPr/>
            </p:nvGrpSpPr>
            <p:grpSpPr>
              <a:xfrm>
                <a:off x="1299324" y="2882501"/>
                <a:ext cx="103104" cy="1426186"/>
                <a:chOff x="5206863" y="3100904"/>
                <a:chExt cx="122758" cy="1698043"/>
              </a:xfrm>
            </p:grpSpPr>
            <p:sp>
              <p:nvSpPr>
                <p:cNvPr id="4670" name="Google Shape;4670;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8"/>
              <p:cNvGrpSpPr/>
              <p:nvPr/>
            </p:nvGrpSpPr>
            <p:grpSpPr>
              <a:xfrm>
                <a:off x="1786057" y="2882501"/>
                <a:ext cx="103104" cy="1426186"/>
                <a:chOff x="6006138" y="3143629"/>
                <a:chExt cx="122758" cy="1698043"/>
              </a:xfrm>
            </p:grpSpPr>
            <p:sp>
              <p:nvSpPr>
                <p:cNvPr id="4678" name="Google Shape;4678;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58"/>
              <p:cNvGrpSpPr/>
              <p:nvPr/>
            </p:nvGrpSpPr>
            <p:grpSpPr>
              <a:xfrm>
                <a:off x="2029422" y="2882501"/>
                <a:ext cx="103104" cy="1426186"/>
                <a:chOff x="6805413" y="3100904"/>
                <a:chExt cx="122758" cy="1698043"/>
              </a:xfrm>
            </p:grpSpPr>
            <p:sp>
              <p:nvSpPr>
                <p:cNvPr id="4686" name="Google Shape;4686;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58"/>
              <p:cNvGrpSpPr/>
              <p:nvPr/>
            </p:nvGrpSpPr>
            <p:grpSpPr>
              <a:xfrm>
                <a:off x="2272795" y="2882501"/>
                <a:ext cx="103104" cy="1426186"/>
                <a:chOff x="5206863" y="3100904"/>
                <a:chExt cx="122758" cy="1698043"/>
              </a:xfrm>
            </p:grpSpPr>
            <p:sp>
              <p:nvSpPr>
                <p:cNvPr id="4694" name="Google Shape;4694;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58"/>
              <p:cNvGrpSpPr/>
              <p:nvPr/>
            </p:nvGrpSpPr>
            <p:grpSpPr>
              <a:xfrm>
                <a:off x="1542694" y="2882501"/>
                <a:ext cx="103104" cy="1426186"/>
                <a:chOff x="6006138" y="3143629"/>
                <a:chExt cx="122758" cy="1698043"/>
              </a:xfrm>
            </p:grpSpPr>
            <p:sp>
              <p:nvSpPr>
                <p:cNvPr id="4702" name="Google Shape;4702;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09" name="Google Shape;4709;p58"/>
          <p:cNvGrpSpPr/>
          <p:nvPr/>
        </p:nvGrpSpPr>
        <p:grpSpPr>
          <a:xfrm>
            <a:off x="3292193" y="8515437"/>
            <a:ext cx="2902014" cy="918822"/>
            <a:chOff x="238125" y="1725700"/>
            <a:chExt cx="7139025" cy="2260325"/>
          </a:xfrm>
        </p:grpSpPr>
        <p:sp>
          <p:nvSpPr>
            <p:cNvPr id="4710" name="Google Shape;4710;p5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58"/>
          <p:cNvGrpSpPr/>
          <p:nvPr/>
        </p:nvGrpSpPr>
        <p:grpSpPr>
          <a:xfrm>
            <a:off x="1563990" y="1069729"/>
            <a:ext cx="2134969" cy="1991466"/>
            <a:chOff x="729238" y="1179665"/>
            <a:chExt cx="1636117" cy="1526144"/>
          </a:xfrm>
        </p:grpSpPr>
        <p:grpSp>
          <p:nvGrpSpPr>
            <p:cNvPr id="4721" name="Google Shape;4721;p58"/>
            <p:cNvGrpSpPr/>
            <p:nvPr/>
          </p:nvGrpSpPr>
          <p:grpSpPr>
            <a:xfrm>
              <a:off x="729238" y="1179665"/>
              <a:ext cx="80700" cy="1526144"/>
              <a:chOff x="729238" y="1179665"/>
              <a:chExt cx="80700" cy="1526144"/>
            </a:xfrm>
          </p:grpSpPr>
          <p:sp>
            <p:nvSpPr>
              <p:cNvPr id="4722" name="Google Shape;4722;p5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58"/>
            <p:cNvGrpSpPr/>
            <p:nvPr/>
          </p:nvGrpSpPr>
          <p:grpSpPr>
            <a:xfrm>
              <a:off x="903098" y="1179665"/>
              <a:ext cx="80700" cy="1526144"/>
              <a:chOff x="903098" y="1179665"/>
              <a:chExt cx="80700" cy="1526144"/>
            </a:xfrm>
          </p:grpSpPr>
          <p:sp>
            <p:nvSpPr>
              <p:cNvPr id="4733" name="Google Shape;4733;p5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58"/>
            <p:cNvGrpSpPr/>
            <p:nvPr/>
          </p:nvGrpSpPr>
          <p:grpSpPr>
            <a:xfrm>
              <a:off x="1076958" y="1179665"/>
              <a:ext cx="80700" cy="1526144"/>
              <a:chOff x="1076958" y="1179665"/>
              <a:chExt cx="80700" cy="1526144"/>
            </a:xfrm>
          </p:grpSpPr>
          <p:sp>
            <p:nvSpPr>
              <p:cNvPr id="4744" name="Google Shape;4744;p5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4" name="Google Shape;4754;p58"/>
            <p:cNvGrpSpPr/>
            <p:nvPr/>
          </p:nvGrpSpPr>
          <p:grpSpPr>
            <a:xfrm>
              <a:off x="1247707" y="1179665"/>
              <a:ext cx="80700" cy="1526144"/>
              <a:chOff x="1247707" y="1179665"/>
              <a:chExt cx="80700" cy="1526144"/>
            </a:xfrm>
          </p:grpSpPr>
          <p:sp>
            <p:nvSpPr>
              <p:cNvPr id="4755" name="Google Shape;4755;p5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58"/>
            <p:cNvGrpSpPr/>
            <p:nvPr/>
          </p:nvGrpSpPr>
          <p:grpSpPr>
            <a:xfrm>
              <a:off x="1421567" y="1179665"/>
              <a:ext cx="80700" cy="1526144"/>
              <a:chOff x="1421567" y="1179665"/>
              <a:chExt cx="80700" cy="1526144"/>
            </a:xfrm>
          </p:grpSpPr>
          <p:sp>
            <p:nvSpPr>
              <p:cNvPr id="4766" name="Google Shape;4766;p5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58"/>
            <p:cNvGrpSpPr/>
            <p:nvPr/>
          </p:nvGrpSpPr>
          <p:grpSpPr>
            <a:xfrm>
              <a:off x="1592327" y="1179665"/>
              <a:ext cx="80700" cy="1526144"/>
              <a:chOff x="1592327" y="1179665"/>
              <a:chExt cx="80700" cy="1526144"/>
            </a:xfrm>
          </p:grpSpPr>
          <p:sp>
            <p:nvSpPr>
              <p:cNvPr id="4777" name="Google Shape;4777;p5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58"/>
            <p:cNvGrpSpPr/>
            <p:nvPr/>
          </p:nvGrpSpPr>
          <p:grpSpPr>
            <a:xfrm>
              <a:off x="1766187" y="1179665"/>
              <a:ext cx="80700" cy="1526144"/>
              <a:chOff x="1766187" y="1179665"/>
              <a:chExt cx="80700" cy="1526144"/>
            </a:xfrm>
          </p:grpSpPr>
          <p:sp>
            <p:nvSpPr>
              <p:cNvPr id="4788" name="Google Shape;4788;p5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58"/>
            <p:cNvGrpSpPr/>
            <p:nvPr/>
          </p:nvGrpSpPr>
          <p:grpSpPr>
            <a:xfrm>
              <a:off x="1936935" y="1179665"/>
              <a:ext cx="80700" cy="1526144"/>
              <a:chOff x="1936935" y="1179665"/>
              <a:chExt cx="80700" cy="1526144"/>
            </a:xfrm>
          </p:grpSpPr>
          <p:sp>
            <p:nvSpPr>
              <p:cNvPr id="4799" name="Google Shape;4799;p5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58"/>
            <p:cNvGrpSpPr/>
            <p:nvPr/>
          </p:nvGrpSpPr>
          <p:grpSpPr>
            <a:xfrm>
              <a:off x="2110795" y="1179665"/>
              <a:ext cx="80700" cy="1526144"/>
              <a:chOff x="2110795" y="1179665"/>
              <a:chExt cx="80700" cy="1526144"/>
            </a:xfrm>
          </p:grpSpPr>
          <p:sp>
            <p:nvSpPr>
              <p:cNvPr id="4810" name="Google Shape;4810;p5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58"/>
            <p:cNvGrpSpPr/>
            <p:nvPr/>
          </p:nvGrpSpPr>
          <p:grpSpPr>
            <a:xfrm>
              <a:off x="2284655" y="1179665"/>
              <a:ext cx="80700" cy="1526144"/>
              <a:chOff x="2284655" y="1179665"/>
              <a:chExt cx="80700" cy="1526144"/>
            </a:xfrm>
          </p:grpSpPr>
          <p:sp>
            <p:nvSpPr>
              <p:cNvPr id="4821" name="Google Shape;4821;p5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1" name="Google Shape;4831;p58"/>
          <p:cNvGrpSpPr/>
          <p:nvPr/>
        </p:nvGrpSpPr>
        <p:grpSpPr>
          <a:xfrm>
            <a:off x="4166627" y="1088429"/>
            <a:ext cx="1780207" cy="1438173"/>
            <a:chOff x="2623904" y="1198803"/>
            <a:chExt cx="1364248" cy="1102133"/>
          </a:xfrm>
        </p:grpSpPr>
        <p:grpSp>
          <p:nvGrpSpPr>
            <p:cNvPr id="4832" name="Google Shape;4832;p58"/>
            <p:cNvGrpSpPr/>
            <p:nvPr/>
          </p:nvGrpSpPr>
          <p:grpSpPr>
            <a:xfrm>
              <a:off x="2623907" y="1198803"/>
              <a:ext cx="1364245" cy="273000"/>
              <a:chOff x="2623907" y="1198803"/>
              <a:chExt cx="1364245" cy="273000"/>
            </a:xfrm>
          </p:grpSpPr>
          <p:sp>
            <p:nvSpPr>
              <p:cNvPr id="4833" name="Google Shape;4833;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58"/>
            <p:cNvGrpSpPr/>
            <p:nvPr/>
          </p:nvGrpSpPr>
          <p:grpSpPr>
            <a:xfrm>
              <a:off x="2623904" y="1476964"/>
              <a:ext cx="1364245" cy="273000"/>
              <a:chOff x="2623904" y="1476964"/>
              <a:chExt cx="1364245" cy="273000"/>
            </a:xfrm>
          </p:grpSpPr>
          <p:sp>
            <p:nvSpPr>
              <p:cNvPr id="4839" name="Google Shape;4839;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4" name="Google Shape;4844;p58"/>
            <p:cNvGrpSpPr/>
            <p:nvPr/>
          </p:nvGrpSpPr>
          <p:grpSpPr>
            <a:xfrm>
              <a:off x="2623907" y="1749775"/>
              <a:ext cx="1364245" cy="273000"/>
              <a:chOff x="2623907" y="1749775"/>
              <a:chExt cx="1364245" cy="273000"/>
            </a:xfrm>
          </p:grpSpPr>
          <p:sp>
            <p:nvSpPr>
              <p:cNvPr id="4845" name="Google Shape;4845;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58"/>
            <p:cNvGrpSpPr/>
            <p:nvPr/>
          </p:nvGrpSpPr>
          <p:grpSpPr>
            <a:xfrm>
              <a:off x="2623904" y="2027936"/>
              <a:ext cx="1364245" cy="273000"/>
              <a:chOff x="2623904" y="2027936"/>
              <a:chExt cx="1364245" cy="273000"/>
            </a:xfrm>
          </p:grpSpPr>
          <p:sp>
            <p:nvSpPr>
              <p:cNvPr id="4851" name="Google Shape;4851;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6" name="Google Shape;4856;p58"/>
          <p:cNvGrpSpPr/>
          <p:nvPr/>
        </p:nvGrpSpPr>
        <p:grpSpPr>
          <a:xfrm>
            <a:off x="4146439" y="2980736"/>
            <a:ext cx="1810572" cy="207652"/>
            <a:chOff x="3200660" y="2180272"/>
            <a:chExt cx="2563824" cy="378237"/>
          </a:xfrm>
        </p:grpSpPr>
        <p:sp>
          <p:nvSpPr>
            <p:cNvPr id="4857" name="Google Shape;4857;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5" name="Google Shape;4875;p58"/>
          <p:cNvGrpSpPr/>
          <p:nvPr/>
        </p:nvGrpSpPr>
        <p:grpSpPr>
          <a:xfrm>
            <a:off x="4142184" y="3343312"/>
            <a:ext cx="1814620" cy="208312"/>
            <a:chOff x="3530150" y="2790075"/>
            <a:chExt cx="1962600" cy="225300"/>
          </a:xfrm>
        </p:grpSpPr>
        <p:sp>
          <p:nvSpPr>
            <p:cNvPr id="4876" name="Google Shape;4876;p5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58"/>
          <p:cNvGrpSpPr/>
          <p:nvPr/>
        </p:nvGrpSpPr>
        <p:grpSpPr>
          <a:xfrm>
            <a:off x="4142127" y="3706382"/>
            <a:ext cx="1842115" cy="201192"/>
            <a:chOff x="3558802" y="4011244"/>
            <a:chExt cx="1866000" cy="111600"/>
          </a:xfrm>
        </p:grpSpPr>
        <p:sp>
          <p:nvSpPr>
            <p:cNvPr id="4879" name="Google Shape;4879;p5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1" name="Google Shape;4881;p58"/>
          <p:cNvGrpSpPr/>
          <p:nvPr/>
        </p:nvGrpSpPr>
        <p:grpSpPr>
          <a:xfrm>
            <a:off x="4142491" y="2669629"/>
            <a:ext cx="1805407" cy="156283"/>
            <a:chOff x="3465975" y="2270258"/>
            <a:chExt cx="1986364" cy="171947"/>
          </a:xfrm>
        </p:grpSpPr>
        <p:sp>
          <p:nvSpPr>
            <p:cNvPr id="4882" name="Google Shape;4882;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58"/>
          <p:cNvGrpSpPr/>
          <p:nvPr/>
        </p:nvGrpSpPr>
        <p:grpSpPr>
          <a:xfrm>
            <a:off x="4156867" y="4449455"/>
            <a:ext cx="1787266" cy="255079"/>
            <a:chOff x="723300" y="4253549"/>
            <a:chExt cx="2276482" cy="324900"/>
          </a:xfrm>
        </p:grpSpPr>
        <p:sp>
          <p:nvSpPr>
            <p:cNvPr id="4891" name="Google Shape;4891;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58"/>
          <p:cNvGrpSpPr/>
          <p:nvPr/>
        </p:nvGrpSpPr>
        <p:grpSpPr>
          <a:xfrm>
            <a:off x="4143244" y="4059570"/>
            <a:ext cx="1812759" cy="235059"/>
            <a:chOff x="705948" y="3788465"/>
            <a:chExt cx="2308953" cy="299400"/>
          </a:xfrm>
        </p:grpSpPr>
        <p:sp>
          <p:nvSpPr>
            <p:cNvPr id="4897" name="Google Shape;4897;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58"/>
          <p:cNvGrpSpPr/>
          <p:nvPr/>
        </p:nvGrpSpPr>
        <p:grpSpPr>
          <a:xfrm>
            <a:off x="4205648" y="4858963"/>
            <a:ext cx="1702385" cy="383737"/>
            <a:chOff x="2658741" y="4097347"/>
            <a:chExt cx="1304609" cy="294074"/>
          </a:xfrm>
        </p:grpSpPr>
        <p:grpSp>
          <p:nvGrpSpPr>
            <p:cNvPr id="4903" name="Google Shape;4903;p58"/>
            <p:cNvGrpSpPr/>
            <p:nvPr/>
          </p:nvGrpSpPr>
          <p:grpSpPr>
            <a:xfrm>
              <a:off x="2658741" y="4097347"/>
              <a:ext cx="118572" cy="294074"/>
              <a:chOff x="3343310" y="4475555"/>
              <a:chExt cx="127717" cy="316753"/>
            </a:xfrm>
          </p:grpSpPr>
          <p:sp>
            <p:nvSpPr>
              <p:cNvPr id="4904" name="Google Shape;4904;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58"/>
            <p:cNvGrpSpPr/>
            <p:nvPr/>
          </p:nvGrpSpPr>
          <p:grpSpPr>
            <a:xfrm>
              <a:off x="3815519" y="4098388"/>
              <a:ext cx="147831" cy="291991"/>
              <a:chOff x="3527539" y="4476677"/>
              <a:chExt cx="159232" cy="314510"/>
            </a:xfrm>
          </p:grpSpPr>
          <p:sp>
            <p:nvSpPr>
              <p:cNvPr id="4907" name="Google Shape;490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58"/>
            <p:cNvGrpSpPr/>
            <p:nvPr/>
          </p:nvGrpSpPr>
          <p:grpSpPr>
            <a:xfrm>
              <a:off x="3511696" y="4098388"/>
              <a:ext cx="147831" cy="291991"/>
              <a:chOff x="3527539" y="4476677"/>
              <a:chExt cx="159232" cy="314510"/>
            </a:xfrm>
          </p:grpSpPr>
          <p:sp>
            <p:nvSpPr>
              <p:cNvPr id="4910" name="Google Shape;4910;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58"/>
            <p:cNvGrpSpPr/>
            <p:nvPr/>
          </p:nvGrpSpPr>
          <p:grpSpPr>
            <a:xfrm>
              <a:off x="3207874" y="4098388"/>
              <a:ext cx="147831" cy="291991"/>
              <a:chOff x="3527539" y="4476677"/>
              <a:chExt cx="159232" cy="314510"/>
            </a:xfrm>
          </p:grpSpPr>
          <p:sp>
            <p:nvSpPr>
              <p:cNvPr id="4913" name="Google Shape;491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58"/>
            <p:cNvGrpSpPr/>
            <p:nvPr/>
          </p:nvGrpSpPr>
          <p:grpSpPr>
            <a:xfrm>
              <a:off x="2933305" y="4097347"/>
              <a:ext cx="118572" cy="294074"/>
              <a:chOff x="3343310" y="4475555"/>
              <a:chExt cx="127717" cy="316753"/>
            </a:xfrm>
          </p:grpSpPr>
          <p:sp>
            <p:nvSpPr>
              <p:cNvPr id="4916" name="Google Shape;4916;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8" name="Google Shape;4918;p58"/>
          <p:cNvGrpSpPr/>
          <p:nvPr/>
        </p:nvGrpSpPr>
        <p:grpSpPr>
          <a:xfrm>
            <a:off x="4170305" y="2986624"/>
            <a:ext cx="1786216" cy="204929"/>
            <a:chOff x="3200660" y="2180272"/>
            <a:chExt cx="2563824" cy="378237"/>
          </a:xfrm>
        </p:grpSpPr>
        <p:sp>
          <p:nvSpPr>
            <p:cNvPr id="4919" name="Google Shape;4919;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7" name="Google Shape;4937;p58"/>
          <p:cNvGrpSpPr/>
          <p:nvPr/>
        </p:nvGrpSpPr>
        <p:grpSpPr>
          <a:xfrm>
            <a:off x="1433822" y="6581234"/>
            <a:ext cx="1608174" cy="214902"/>
            <a:chOff x="4273350" y="2080469"/>
            <a:chExt cx="1433821" cy="191501"/>
          </a:xfrm>
        </p:grpSpPr>
        <p:grpSp>
          <p:nvGrpSpPr>
            <p:cNvPr id="4938" name="Google Shape;4938;p58"/>
            <p:cNvGrpSpPr/>
            <p:nvPr/>
          </p:nvGrpSpPr>
          <p:grpSpPr>
            <a:xfrm>
              <a:off x="4273350" y="2080469"/>
              <a:ext cx="1433821" cy="0"/>
              <a:chOff x="5224975" y="2962250"/>
              <a:chExt cx="1544400" cy="0"/>
            </a:xfrm>
          </p:grpSpPr>
          <p:cxnSp>
            <p:nvCxnSpPr>
              <p:cNvPr id="4939" name="Google Shape;4939;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4940" name="Google Shape;4940;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4941" name="Google Shape;4941;p58"/>
            <p:cNvGrpSpPr/>
            <p:nvPr/>
          </p:nvGrpSpPr>
          <p:grpSpPr>
            <a:xfrm>
              <a:off x="4273350" y="2271969"/>
              <a:ext cx="1433821" cy="0"/>
              <a:chOff x="5224975" y="2962250"/>
              <a:chExt cx="1544400" cy="0"/>
            </a:xfrm>
          </p:grpSpPr>
          <p:cxnSp>
            <p:nvCxnSpPr>
              <p:cNvPr id="4942" name="Google Shape;4942;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4943" name="Google Shape;4943;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4944" name="Google Shape;4944;p58"/>
          <p:cNvGrpSpPr/>
          <p:nvPr/>
        </p:nvGrpSpPr>
        <p:grpSpPr>
          <a:xfrm>
            <a:off x="1433822" y="5574102"/>
            <a:ext cx="1604541" cy="834210"/>
            <a:chOff x="5159450" y="1919950"/>
            <a:chExt cx="1541050" cy="862500"/>
          </a:xfrm>
        </p:grpSpPr>
        <p:sp>
          <p:nvSpPr>
            <p:cNvPr id="4945" name="Google Shape;4945;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4946" name="Google Shape;4946;p58"/>
            <p:cNvGrpSpPr/>
            <p:nvPr/>
          </p:nvGrpSpPr>
          <p:grpSpPr>
            <a:xfrm>
              <a:off x="5159450" y="1919950"/>
              <a:ext cx="1541050" cy="862500"/>
              <a:chOff x="5159450" y="1919950"/>
              <a:chExt cx="1541050" cy="862500"/>
            </a:xfrm>
          </p:grpSpPr>
          <p:cxnSp>
            <p:nvCxnSpPr>
              <p:cNvPr id="4947" name="Google Shape;4947;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4948" name="Google Shape;4948;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52" name="Shape 4952"/>
        <p:cNvGrpSpPr/>
        <p:nvPr/>
      </p:nvGrpSpPr>
      <p:grpSpPr>
        <a:xfrm>
          <a:off x="0" y="0"/>
          <a:ext cx="0" cy="0"/>
          <a:chOff x="0" y="0"/>
          <a:chExt cx="0" cy="0"/>
        </a:xfrm>
      </p:grpSpPr>
      <p:sp>
        <p:nvSpPr>
          <p:cNvPr id="4953" name="Google Shape;4953;p59"/>
          <p:cNvSpPr txBox="1"/>
          <p:nvPr>
            <p:ph idx="4294967295" type="title"/>
          </p:nvPr>
        </p:nvSpPr>
        <p:spPr>
          <a:xfrm>
            <a:off x="883075" y="1940400"/>
            <a:ext cx="58266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954" name="Google Shape;4954;p59"/>
          <p:cNvSpPr txBox="1"/>
          <p:nvPr>
            <p:ph idx="4294967295" type="body"/>
          </p:nvPr>
        </p:nvSpPr>
        <p:spPr>
          <a:xfrm>
            <a:off x="1194694" y="3001379"/>
            <a:ext cx="5203200" cy="100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FFFFFF"/>
                </a:solidFill>
                <a:latin typeface="Arial"/>
                <a:ea typeface="Arial"/>
                <a:cs typeface="Arial"/>
                <a:sym typeface="Arial"/>
              </a:rPr>
              <a:t>You can</a:t>
            </a:r>
            <a:r>
              <a:rPr lang="en" sz="1300">
                <a:solidFill>
                  <a:srgbClr val="435D74"/>
                </a:solidFill>
                <a:latin typeface="Arial"/>
                <a:ea typeface="Arial"/>
                <a:cs typeface="Arial"/>
                <a:sym typeface="Arial"/>
              </a:rPr>
              <a:t> </a:t>
            </a:r>
            <a:r>
              <a:rPr lang="en" sz="1300">
                <a:solidFill>
                  <a:srgbClr val="869FB2"/>
                </a:solidFill>
                <a:latin typeface="Arial"/>
                <a:ea typeface="Arial"/>
                <a:cs typeface="Arial"/>
                <a:sym typeface="Arial"/>
              </a:rPr>
              <a:t>resize</a:t>
            </a:r>
            <a:r>
              <a:rPr lang="en" sz="1300">
                <a:solidFill>
                  <a:srgbClr val="435D74"/>
                </a:solidFill>
                <a:latin typeface="Arial"/>
                <a:ea typeface="Arial"/>
                <a:cs typeface="Arial"/>
                <a:sym typeface="Arial"/>
              </a:rPr>
              <a:t> </a:t>
            </a:r>
            <a:r>
              <a:rPr lang="en" sz="1300">
                <a:solidFill>
                  <a:srgbClr val="FFFFFF"/>
                </a:solidFill>
                <a:latin typeface="Arial"/>
                <a:ea typeface="Arial"/>
                <a:cs typeface="Arial"/>
                <a:sym typeface="Arial"/>
              </a:rPr>
              <a:t>these icons without losing quality.</a:t>
            </a:r>
            <a:endParaRPr sz="1300">
              <a:solidFill>
                <a:srgbClr val="FFFFFF"/>
              </a:solidFill>
              <a:latin typeface="Arial"/>
              <a:ea typeface="Arial"/>
              <a:cs typeface="Arial"/>
              <a:sym typeface="Arial"/>
            </a:endParaRPr>
          </a:p>
          <a:p>
            <a:pPr indent="0" lvl="0" marL="0" rtl="0" algn="ctr">
              <a:spcBef>
                <a:spcPts val="0"/>
              </a:spcBef>
              <a:spcAft>
                <a:spcPts val="0"/>
              </a:spcAft>
              <a:buNone/>
            </a:pPr>
            <a:r>
              <a:rPr lang="en" sz="1300">
                <a:solidFill>
                  <a:srgbClr val="FFFFFF"/>
                </a:solidFill>
                <a:latin typeface="Arial"/>
                <a:ea typeface="Arial"/>
                <a:cs typeface="Arial"/>
                <a:sym typeface="Arial"/>
              </a:rPr>
              <a:t>You can </a:t>
            </a:r>
            <a:r>
              <a:rPr lang="en" sz="1300">
                <a:solidFill>
                  <a:srgbClr val="869FB2"/>
                </a:solidFill>
                <a:latin typeface="Arial"/>
                <a:ea typeface="Arial"/>
                <a:cs typeface="Arial"/>
                <a:sym typeface="Arial"/>
              </a:rPr>
              <a:t>change the stroke and fill color</a:t>
            </a:r>
            <a:r>
              <a:rPr lang="en" sz="1300">
                <a:solidFill>
                  <a:srgbClr val="FFFFFF"/>
                </a:solidFill>
                <a:latin typeface="Arial"/>
                <a:ea typeface="Arial"/>
                <a:cs typeface="Arial"/>
                <a:sym typeface="Arial"/>
              </a:rPr>
              <a:t>; just select the icon and click on the</a:t>
            </a:r>
            <a:r>
              <a:rPr lang="en" sz="1300">
                <a:solidFill>
                  <a:srgbClr val="435D74"/>
                </a:solidFill>
                <a:latin typeface="Arial"/>
                <a:ea typeface="Arial"/>
                <a:cs typeface="Arial"/>
                <a:sym typeface="Arial"/>
              </a:rPr>
              <a:t> </a:t>
            </a:r>
            <a:r>
              <a:rPr lang="en" sz="1300">
                <a:solidFill>
                  <a:srgbClr val="869FB2"/>
                </a:solidFill>
                <a:latin typeface="Arial"/>
                <a:ea typeface="Arial"/>
                <a:cs typeface="Arial"/>
                <a:sym typeface="Arial"/>
              </a:rPr>
              <a:t>paint bucket/pen</a:t>
            </a:r>
            <a:r>
              <a:rPr lang="en" sz="1300">
                <a:solidFill>
                  <a:srgbClr val="FFFFFF"/>
                </a:solidFill>
                <a:latin typeface="Arial"/>
                <a:ea typeface="Arial"/>
                <a:cs typeface="Arial"/>
                <a:sym typeface="Arial"/>
              </a:rPr>
              <a:t>.</a:t>
            </a:r>
            <a:endParaRPr sz="1300">
              <a:solidFill>
                <a:srgbClr val="FFFFFF"/>
              </a:solidFill>
              <a:latin typeface="Arial"/>
              <a:ea typeface="Arial"/>
              <a:cs typeface="Arial"/>
              <a:sym typeface="Arial"/>
            </a:endParaRPr>
          </a:p>
          <a:p>
            <a:pPr indent="0" lvl="0" marL="0" rtl="0" algn="ctr">
              <a:spcBef>
                <a:spcPts val="0"/>
              </a:spcBef>
              <a:spcAft>
                <a:spcPts val="0"/>
              </a:spcAft>
              <a:buNone/>
            </a:pPr>
            <a:r>
              <a:rPr lang="en" sz="1300">
                <a:solidFill>
                  <a:srgbClr val="FFFFFF"/>
                </a:solidFill>
                <a:latin typeface="Arial"/>
                <a:ea typeface="Arial"/>
                <a:cs typeface="Arial"/>
                <a:sym typeface="Arial"/>
              </a:rPr>
              <a:t>In Google Slides, you can also use</a:t>
            </a:r>
            <a:r>
              <a:rPr lang="en" sz="1300">
                <a:solidFill>
                  <a:srgbClr val="869FB2"/>
                </a:solidFill>
                <a:latin typeface="Arial"/>
                <a:ea typeface="Arial"/>
                <a:cs typeface="Arial"/>
                <a:sym typeface="Arial"/>
              </a:rPr>
              <a:t> </a:t>
            </a:r>
            <a:r>
              <a:rPr lang="en" sz="1300">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sz="1300">
                <a:solidFill>
                  <a:srgbClr val="FFFFFF"/>
                </a:solidFill>
                <a:latin typeface="Arial"/>
                <a:ea typeface="Arial"/>
                <a:cs typeface="Arial"/>
                <a:sym typeface="Arial"/>
              </a:rPr>
              <a:t>, allowing you to customize and add even more icons.</a:t>
            </a:r>
            <a:br>
              <a:rPr lang="en" sz="1300">
                <a:solidFill>
                  <a:srgbClr val="435D74"/>
                </a:solidFill>
                <a:latin typeface="Arial"/>
                <a:ea typeface="Arial"/>
                <a:cs typeface="Arial"/>
                <a:sym typeface="Arial"/>
              </a:rPr>
            </a:br>
            <a:endParaRPr sz="1300">
              <a:solidFill>
                <a:srgbClr val="435D74"/>
              </a:solidFill>
              <a:latin typeface="Arial"/>
              <a:ea typeface="Arial"/>
              <a:cs typeface="Arial"/>
              <a:sym typeface="Arial"/>
            </a:endParaRPr>
          </a:p>
        </p:txBody>
      </p:sp>
      <p:grpSp>
        <p:nvGrpSpPr>
          <p:cNvPr id="4955" name="Google Shape;4955;p59"/>
          <p:cNvGrpSpPr/>
          <p:nvPr/>
        </p:nvGrpSpPr>
        <p:grpSpPr>
          <a:xfrm>
            <a:off x="1833305" y="4271076"/>
            <a:ext cx="317121" cy="278748"/>
            <a:chOff x="898875" y="244725"/>
            <a:chExt cx="481800" cy="423500"/>
          </a:xfrm>
        </p:grpSpPr>
        <p:sp>
          <p:nvSpPr>
            <p:cNvPr id="4956" name="Google Shape;4956;p59"/>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7" name="Google Shape;4957;p59"/>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8" name="Google Shape;4958;p59"/>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59" name="Google Shape;4959;p59"/>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0" name="Google Shape;4960;p59"/>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1" name="Google Shape;4961;p59"/>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2" name="Google Shape;4962;p59"/>
          <p:cNvGrpSpPr/>
          <p:nvPr/>
        </p:nvGrpSpPr>
        <p:grpSpPr>
          <a:xfrm>
            <a:off x="2273471" y="4251884"/>
            <a:ext cx="278731" cy="317137"/>
            <a:chOff x="1529350" y="258825"/>
            <a:chExt cx="423475" cy="481825"/>
          </a:xfrm>
        </p:grpSpPr>
        <p:sp>
          <p:nvSpPr>
            <p:cNvPr id="4963" name="Google Shape;4963;p59"/>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4" name="Google Shape;4964;p59"/>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5" name="Google Shape;4965;p59"/>
          <p:cNvGrpSpPr/>
          <p:nvPr/>
        </p:nvGrpSpPr>
        <p:grpSpPr>
          <a:xfrm>
            <a:off x="2715886" y="4326827"/>
            <a:ext cx="318668" cy="167249"/>
            <a:chOff x="2084325" y="363300"/>
            <a:chExt cx="484150" cy="254100"/>
          </a:xfrm>
        </p:grpSpPr>
        <p:sp>
          <p:nvSpPr>
            <p:cNvPr id="4966" name="Google Shape;4966;p59"/>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67" name="Google Shape;4967;p59"/>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68" name="Google Shape;4968;p59"/>
          <p:cNvGrpSpPr/>
          <p:nvPr/>
        </p:nvGrpSpPr>
        <p:grpSpPr>
          <a:xfrm>
            <a:off x="3208520" y="4251883"/>
            <a:ext cx="278731" cy="317137"/>
            <a:chOff x="2707500" y="249400"/>
            <a:chExt cx="423475" cy="481825"/>
          </a:xfrm>
        </p:grpSpPr>
        <p:sp>
          <p:nvSpPr>
            <p:cNvPr id="4969" name="Google Shape;4969;p59"/>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0" name="Google Shape;4970;p59"/>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1" name="Google Shape;4971;p59"/>
          <p:cNvGrpSpPr/>
          <p:nvPr/>
        </p:nvGrpSpPr>
        <p:grpSpPr>
          <a:xfrm>
            <a:off x="3663915" y="4252187"/>
            <a:ext cx="285478" cy="316528"/>
            <a:chOff x="3300325" y="249875"/>
            <a:chExt cx="433725" cy="480900"/>
          </a:xfrm>
        </p:grpSpPr>
        <p:sp>
          <p:nvSpPr>
            <p:cNvPr id="4972" name="Google Shape;4972;p59"/>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3" name="Google Shape;4973;p59"/>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4" name="Google Shape;4974;p59"/>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5" name="Google Shape;4975;p59"/>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6" name="Google Shape;4976;p59"/>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77" name="Google Shape;4977;p59"/>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78" name="Google Shape;4978;p59"/>
          <p:cNvGrpSpPr/>
          <p:nvPr/>
        </p:nvGrpSpPr>
        <p:grpSpPr>
          <a:xfrm>
            <a:off x="4095432" y="4252113"/>
            <a:ext cx="329380" cy="316676"/>
            <a:chOff x="3854700" y="249750"/>
            <a:chExt cx="500425" cy="481125"/>
          </a:xfrm>
        </p:grpSpPr>
        <p:sp>
          <p:nvSpPr>
            <p:cNvPr id="4979" name="Google Shape;4979;p59"/>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0" name="Google Shape;4980;p59"/>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1" name="Google Shape;4981;p59"/>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2" name="Google Shape;4982;p59"/>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3" name="Google Shape;4983;p59"/>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4" name="Google Shape;4984;p59"/>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5" name="Google Shape;4985;p59"/>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6" name="Google Shape;4986;p59"/>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87" name="Google Shape;4987;p59"/>
          <p:cNvGrpSpPr/>
          <p:nvPr/>
        </p:nvGrpSpPr>
        <p:grpSpPr>
          <a:xfrm>
            <a:off x="4520681" y="4252113"/>
            <a:ext cx="329380" cy="316676"/>
            <a:chOff x="4447550" y="249750"/>
            <a:chExt cx="500425" cy="481125"/>
          </a:xfrm>
        </p:grpSpPr>
        <p:sp>
          <p:nvSpPr>
            <p:cNvPr id="4988" name="Google Shape;4988;p59"/>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89" name="Google Shape;4989;p59"/>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0" name="Google Shape;4990;p59"/>
          <p:cNvGrpSpPr/>
          <p:nvPr/>
        </p:nvGrpSpPr>
        <p:grpSpPr>
          <a:xfrm>
            <a:off x="4985338" y="4251883"/>
            <a:ext cx="317137" cy="317137"/>
            <a:chOff x="5049725" y="249400"/>
            <a:chExt cx="481825" cy="481825"/>
          </a:xfrm>
        </p:grpSpPr>
        <p:sp>
          <p:nvSpPr>
            <p:cNvPr id="4991" name="Google Shape;4991;p59"/>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2" name="Google Shape;4992;p59"/>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3" name="Google Shape;4993;p59"/>
          <p:cNvGrpSpPr/>
          <p:nvPr/>
        </p:nvGrpSpPr>
        <p:grpSpPr>
          <a:xfrm>
            <a:off x="5423716" y="4251882"/>
            <a:ext cx="317137" cy="317137"/>
            <a:chOff x="5660400" y="238125"/>
            <a:chExt cx="481825" cy="481825"/>
          </a:xfrm>
        </p:grpSpPr>
        <p:sp>
          <p:nvSpPr>
            <p:cNvPr id="4994" name="Google Shape;4994;p59"/>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5" name="Google Shape;4995;p59"/>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996" name="Google Shape;4996;p59"/>
          <p:cNvGrpSpPr/>
          <p:nvPr/>
        </p:nvGrpSpPr>
        <p:grpSpPr>
          <a:xfrm>
            <a:off x="1824763" y="4705457"/>
            <a:ext cx="334435" cy="334435"/>
            <a:chOff x="6235400" y="249400"/>
            <a:chExt cx="481825" cy="481825"/>
          </a:xfrm>
        </p:grpSpPr>
        <p:sp>
          <p:nvSpPr>
            <p:cNvPr id="4997" name="Google Shape;4997;p59"/>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8" name="Google Shape;4998;p59"/>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999" name="Google Shape;4999;p59"/>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0" name="Google Shape;5000;p59"/>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1" name="Google Shape;5001;p59"/>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02" name="Google Shape;5002;p59"/>
          <p:cNvGrpSpPr/>
          <p:nvPr/>
        </p:nvGrpSpPr>
        <p:grpSpPr>
          <a:xfrm>
            <a:off x="1818970" y="5216678"/>
            <a:ext cx="345808" cy="303027"/>
            <a:chOff x="899850" y="871450"/>
            <a:chExt cx="483175" cy="423400"/>
          </a:xfrm>
        </p:grpSpPr>
        <p:sp>
          <p:nvSpPr>
            <p:cNvPr id="5003" name="Google Shape;5003;p59"/>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4" name="Google Shape;5004;p59"/>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5" name="Google Shape;5005;p59"/>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06" name="Google Shape;5006;p59"/>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07" name="Google Shape;5007;p59"/>
          <p:cNvSpPr/>
          <p:nvPr/>
        </p:nvSpPr>
        <p:spPr>
          <a:xfrm>
            <a:off x="2259198" y="5195752"/>
            <a:ext cx="307178" cy="344842"/>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08" name="Google Shape;5008;p59"/>
          <p:cNvGrpSpPr/>
          <p:nvPr/>
        </p:nvGrpSpPr>
        <p:grpSpPr>
          <a:xfrm>
            <a:off x="2702146" y="5195762"/>
            <a:ext cx="346184" cy="344860"/>
            <a:chOff x="2085450" y="842250"/>
            <a:chExt cx="483700" cy="481850"/>
          </a:xfrm>
        </p:grpSpPr>
        <p:sp>
          <p:nvSpPr>
            <p:cNvPr id="5009" name="Google Shape;5009;p59"/>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0" name="Google Shape;5010;p59"/>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1" name="Google Shape;5011;p59"/>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2" name="Google Shape;5012;p59"/>
          <p:cNvGrpSpPr/>
          <p:nvPr/>
        </p:nvGrpSpPr>
        <p:grpSpPr>
          <a:xfrm>
            <a:off x="3175461" y="5195771"/>
            <a:ext cx="344896" cy="344842"/>
            <a:chOff x="2685825" y="840375"/>
            <a:chExt cx="481900" cy="481825"/>
          </a:xfrm>
        </p:grpSpPr>
        <p:sp>
          <p:nvSpPr>
            <p:cNvPr id="5013" name="Google Shape;5013;p59"/>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4" name="Google Shape;5014;p59"/>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15" name="Google Shape;5015;p59"/>
          <p:cNvGrpSpPr/>
          <p:nvPr/>
        </p:nvGrpSpPr>
        <p:grpSpPr>
          <a:xfrm>
            <a:off x="3628580" y="5195449"/>
            <a:ext cx="356204" cy="345486"/>
            <a:chOff x="3270675" y="841800"/>
            <a:chExt cx="497700" cy="482725"/>
          </a:xfrm>
        </p:grpSpPr>
        <p:sp>
          <p:nvSpPr>
            <p:cNvPr id="5016" name="Google Shape;5016;p59"/>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7" name="Google Shape;5017;p59"/>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18" name="Google Shape;5018;p59"/>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019" name="Google Shape;5019;p59"/>
          <p:cNvSpPr/>
          <p:nvPr/>
        </p:nvSpPr>
        <p:spPr>
          <a:xfrm>
            <a:off x="4087573" y="5206523"/>
            <a:ext cx="344842" cy="32330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020" name="Google Shape;5020;p59"/>
          <p:cNvGrpSpPr/>
          <p:nvPr/>
        </p:nvGrpSpPr>
        <p:grpSpPr>
          <a:xfrm>
            <a:off x="4512988" y="5216652"/>
            <a:ext cx="344842" cy="303081"/>
            <a:chOff x="4467200" y="877100"/>
            <a:chExt cx="481825" cy="423475"/>
          </a:xfrm>
        </p:grpSpPr>
        <p:sp>
          <p:nvSpPr>
            <p:cNvPr id="5021" name="Google Shape;5021;p59"/>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2" name="Google Shape;5022;p59"/>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3" name="Google Shape;5023;p59"/>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4" name="Google Shape;5024;p59"/>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5" name="Google Shape;5025;p59"/>
          <p:cNvGrpSpPr/>
          <p:nvPr/>
        </p:nvGrpSpPr>
        <p:grpSpPr>
          <a:xfrm>
            <a:off x="4963638" y="5195762"/>
            <a:ext cx="360623" cy="344860"/>
            <a:chOff x="5045500" y="842250"/>
            <a:chExt cx="503875" cy="481850"/>
          </a:xfrm>
        </p:grpSpPr>
        <p:sp>
          <p:nvSpPr>
            <p:cNvPr id="5026" name="Google Shape;5026;p59"/>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27" name="Google Shape;5027;p59"/>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28" name="Google Shape;5028;p59"/>
          <p:cNvGrpSpPr/>
          <p:nvPr/>
        </p:nvGrpSpPr>
        <p:grpSpPr>
          <a:xfrm>
            <a:off x="5411072" y="5222413"/>
            <a:ext cx="342516" cy="291558"/>
            <a:chOff x="5645200" y="879425"/>
            <a:chExt cx="478575" cy="407375"/>
          </a:xfrm>
        </p:grpSpPr>
        <p:sp>
          <p:nvSpPr>
            <p:cNvPr id="5029" name="Google Shape;5029;p59"/>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0" name="Google Shape;5030;p59"/>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1" name="Google Shape;5031;p59"/>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2" name="Google Shape;5032;p59"/>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3" name="Google Shape;5033;p59"/>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4" name="Google Shape;5034;p59"/>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35" name="Google Shape;5035;p59"/>
          <p:cNvGrpSpPr/>
          <p:nvPr/>
        </p:nvGrpSpPr>
        <p:grpSpPr>
          <a:xfrm>
            <a:off x="1834640" y="5696431"/>
            <a:ext cx="314491" cy="357803"/>
            <a:chOff x="6264525" y="842250"/>
            <a:chExt cx="423500" cy="481825"/>
          </a:xfrm>
        </p:grpSpPr>
        <p:sp>
          <p:nvSpPr>
            <p:cNvPr id="5036" name="Google Shape;5036;p59"/>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7" name="Google Shape;5037;p59"/>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8" name="Google Shape;5038;p59"/>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39" name="Google Shape;5039;p59"/>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0" name="Google Shape;5040;p59"/>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1" name="Google Shape;5041;p59"/>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2" name="Google Shape;5042;p59"/>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3" name="Google Shape;5043;p59"/>
          <p:cNvGrpSpPr/>
          <p:nvPr/>
        </p:nvGrpSpPr>
        <p:grpSpPr>
          <a:xfrm>
            <a:off x="1812936" y="6216707"/>
            <a:ext cx="357803" cy="357803"/>
            <a:chOff x="900750" y="1436075"/>
            <a:chExt cx="481825" cy="481825"/>
          </a:xfrm>
        </p:grpSpPr>
        <p:sp>
          <p:nvSpPr>
            <p:cNvPr id="5044" name="Google Shape;5044;p59"/>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5" name="Google Shape;5045;p59"/>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6" name="Google Shape;5046;p59"/>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47" name="Google Shape;5047;p59"/>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48" name="Google Shape;5048;p59"/>
          <p:cNvGrpSpPr/>
          <p:nvPr/>
        </p:nvGrpSpPr>
        <p:grpSpPr>
          <a:xfrm>
            <a:off x="2233893" y="6280292"/>
            <a:ext cx="357803" cy="230633"/>
            <a:chOff x="1492675" y="1520750"/>
            <a:chExt cx="481825" cy="310575"/>
          </a:xfrm>
        </p:grpSpPr>
        <p:sp>
          <p:nvSpPr>
            <p:cNvPr id="5049" name="Google Shape;5049;p59"/>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0" name="Google Shape;5050;p59"/>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1" name="Google Shape;5051;p59"/>
          <p:cNvGrpSpPr/>
          <p:nvPr/>
        </p:nvGrpSpPr>
        <p:grpSpPr>
          <a:xfrm>
            <a:off x="2689364" y="6216688"/>
            <a:ext cx="371597" cy="357840"/>
            <a:chOff x="2071000" y="1435025"/>
            <a:chExt cx="500400" cy="481875"/>
          </a:xfrm>
        </p:grpSpPr>
        <p:sp>
          <p:nvSpPr>
            <p:cNvPr id="5052" name="Google Shape;5052;p59"/>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3" name="Google Shape;5053;p59"/>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4" name="Google Shape;5054;p59"/>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5" name="Google Shape;5055;p59"/>
          <p:cNvGrpSpPr/>
          <p:nvPr/>
        </p:nvGrpSpPr>
        <p:grpSpPr>
          <a:xfrm>
            <a:off x="3162257" y="6238660"/>
            <a:ext cx="371114" cy="313897"/>
            <a:chOff x="2678350" y="1464650"/>
            <a:chExt cx="499750" cy="422700"/>
          </a:xfrm>
        </p:grpSpPr>
        <p:sp>
          <p:nvSpPr>
            <p:cNvPr id="5056" name="Google Shape;5056;p59"/>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7" name="Google Shape;5057;p59"/>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58" name="Google Shape;5058;p59"/>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59" name="Google Shape;5059;p59"/>
          <p:cNvGrpSpPr/>
          <p:nvPr/>
        </p:nvGrpSpPr>
        <p:grpSpPr>
          <a:xfrm>
            <a:off x="3627666" y="6216707"/>
            <a:ext cx="357803" cy="357803"/>
            <a:chOff x="3271200" y="1435075"/>
            <a:chExt cx="481825" cy="481825"/>
          </a:xfrm>
        </p:grpSpPr>
        <p:sp>
          <p:nvSpPr>
            <p:cNvPr id="5060" name="Google Shape;5060;p59"/>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1" name="Google Shape;5061;p59"/>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2" name="Google Shape;5062;p59"/>
          <p:cNvGrpSpPr/>
          <p:nvPr/>
        </p:nvGrpSpPr>
        <p:grpSpPr>
          <a:xfrm>
            <a:off x="4078910" y="6216688"/>
            <a:ext cx="362222" cy="357840"/>
            <a:chOff x="3858100" y="1435075"/>
            <a:chExt cx="487775" cy="481875"/>
          </a:xfrm>
        </p:grpSpPr>
        <p:sp>
          <p:nvSpPr>
            <p:cNvPr id="5063" name="Google Shape;5063;p59"/>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4" name="Google Shape;5064;p59"/>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5" name="Google Shape;5065;p59"/>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6" name="Google Shape;5066;p59"/>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67" name="Google Shape;5067;p59"/>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68" name="Google Shape;5068;p59"/>
          <p:cNvGrpSpPr/>
          <p:nvPr/>
        </p:nvGrpSpPr>
        <p:grpSpPr>
          <a:xfrm>
            <a:off x="4506354" y="6216707"/>
            <a:ext cx="357803" cy="357803"/>
            <a:chOff x="4456875" y="1435075"/>
            <a:chExt cx="481825" cy="481825"/>
          </a:xfrm>
        </p:grpSpPr>
        <p:sp>
          <p:nvSpPr>
            <p:cNvPr id="5069" name="Google Shape;5069;p59"/>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0" name="Google Shape;5070;p59"/>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1" name="Google Shape;5071;p59"/>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2" name="Google Shape;5072;p59"/>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3" name="Google Shape;5073;p59"/>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4" name="Google Shape;5074;p59"/>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5" name="Google Shape;5075;p59"/>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6" name="Google Shape;5076;p59"/>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7" name="Google Shape;5077;p59"/>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8" name="Google Shape;5078;p59"/>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79" name="Google Shape;5079;p59"/>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0" name="Google Shape;5080;p59"/>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1" name="Google Shape;5081;p59"/>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2" name="Google Shape;5082;p59"/>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3" name="Google Shape;5083;p59"/>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4" name="Google Shape;5084;p59"/>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5" name="Google Shape;5085;p59"/>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6" name="Google Shape;5086;p59"/>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87" name="Google Shape;5087;p59"/>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88" name="Google Shape;5088;p59"/>
          <p:cNvGrpSpPr/>
          <p:nvPr/>
        </p:nvGrpSpPr>
        <p:grpSpPr>
          <a:xfrm>
            <a:off x="4963121" y="6216698"/>
            <a:ext cx="361312" cy="357822"/>
            <a:chOff x="5049725" y="1435050"/>
            <a:chExt cx="486550" cy="481850"/>
          </a:xfrm>
        </p:grpSpPr>
        <p:sp>
          <p:nvSpPr>
            <p:cNvPr id="5089" name="Google Shape;5089;p59"/>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0" name="Google Shape;5090;p59"/>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1" name="Google Shape;5091;p59"/>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2" name="Google Shape;5092;p59"/>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3" name="Google Shape;5093;p59"/>
          <p:cNvGrpSpPr/>
          <p:nvPr/>
        </p:nvGrpSpPr>
        <p:grpSpPr>
          <a:xfrm>
            <a:off x="5403182" y="6216707"/>
            <a:ext cx="357915" cy="357803"/>
            <a:chOff x="5642475" y="1435075"/>
            <a:chExt cx="481975" cy="481825"/>
          </a:xfrm>
        </p:grpSpPr>
        <p:sp>
          <p:nvSpPr>
            <p:cNvPr id="5094" name="Google Shape;5094;p59"/>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5" name="Google Shape;5095;p59"/>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6" name="Google Shape;5096;p59"/>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097" name="Google Shape;5097;p59"/>
          <p:cNvGrpSpPr/>
          <p:nvPr/>
        </p:nvGrpSpPr>
        <p:grpSpPr>
          <a:xfrm>
            <a:off x="1810908" y="6736981"/>
            <a:ext cx="362165" cy="357436"/>
            <a:chOff x="6232000" y="1435050"/>
            <a:chExt cx="488225" cy="481850"/>
          </a:xfrm>
        </p:grpSpPr>
        <p:sp>
          <p:nvSpPr>
            <p:cNvPr id="5098" name="Google Shape;5098;p59"/>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099" name="Google Shape;5099;p59"/>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0" name="Google Shape;5100;p59"/>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1" name="Google Shape;5101;p59"/>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2" name="Google Shape;5102;p59"/>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3" name="Google Shape;5103;p59"/>
          <p:cNvGrpSpPr/>
          <p:nvPr/>
        </p:nvGrpSpPr>
        <p:grpSpPr>
          <a:xfrm>
            <a:off x="1828715" y="7257815"/>
            <a:ext cx="326212" cy="367393"/>
            <a:chOff x="924450" y="2028975"/>
            <a:chExt cx="425975" cy="479750"/>
          </a:xfrm>
        </p:grpSpPr>
        <p:sp>
          <p:nvSpPr>
            <p:cNvPr id="5104" name="Google Shape;5104;p59"/>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5" name="Google Shape;5105;p59"/>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6" name="Google Shape;5106;p59"/>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07" name="Google Shape;5107;p59"/>
          <p:cNvGrpSpPr/>
          <p:nvPr/>
        </p:nvGrpSpPr>
        <p:grpSpPr>
          <a:xfrm>
            <a:off x="2690610" y="7279353"/>
            <a:ext cx="369039" cy="324316"/>
            <a:chOff x="2085450" y="2057100"/>
            <a:chExt cx="481900" cy="423500"/>
          </a:xfrm>
        </p:grpSpPr>
        <p:sp>
          <p:nvSpPr>
            <p:cNvPr id="5108" name="Google Shape;5108;p59"/>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09" name="Google Shape;5109;p59"/>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0" name="Google Shape;5110;p59"/>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1" name="Google Shape;5111;p59"/>
          <p:cNvGrpSpPr/>
          <p:nvPr/>
        </p:nvGrpSpPr>
        <p:grpSpPr>
          <a:xfrm>
            <a:off x="3163252" y="7304634"/>
            <a:ext cx="369039" cy="273754"/>
            <a:chOff x="2678275" y="2090100"/>
            <a:chExt cx="481900" cy="357475"/>
          </a:xfrm>
        </p:grpSpPr>
        <p:sp>
          <p:nvSpPr>
            <p:cNvPr id="5112" name="Google Shape;5112;p59"/>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3" name="Google Shape;5113;p59"/>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4" name="Google Shape;5114;p59"/>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5" name="Google Shape;5115;p59"/>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6" name="Google Shape;5116;p59"/>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17" name="Google Shape;5117;p59"/>
          <p:cNvGrpSpPr/>
          <p:nvPr/>
        </p:nvGrpSpPr>
        <p:grpSpPr>
          <a:xfrm>
            <a:off x="3687234" y="7317902"/>
            <a:ext cx="238566" cy="247219"/>
            <a:chOff x="3357325" y="2093500"/>
            <a:chExt cx="311525" cy="322825"/>
          </a:xfrm>
        </p:grpSpPr>
        <p:sp>
          <p:nvSpPr>
            <p:cNvPr id="5118" name="Google Shape;5118;p59"/>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19" name="Google Shape;5119;p59"/>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0" name="Google Shape;5120;p59"/>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21" name="Google Shape;5121;p59"/>
          <p:cNvSpPr/>
          <p:nvPr/>
        </p:nvSpPr>
        <p:spPr>
          <a:xfrm>
            <a:off x="4078526" y="7269826"/>
            <a:ext cx="362913" cy="343500"/>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22" name="Google Shape;5122;p59"/>
          <p:cNvGrpSpPr/>
          <p:nvPr/>
        </p:nvGrpSpPr>
        <p:grpSpPr>
          <a:xfrm>
            <a:off x="4526352" y="7257021"/>
            <a:ext cx="317673" cy="368982"/>
            <a:chOff x="4492800" y="2027925"/>
            <a:chExt cx="414825" cy="481825"/>
          </a:xfrm>
        </p:grpSpPr>
        <p:sp>
          <p:nvSpPr>
            <p:cNvPr id="5123" name="Google Shape;5123;p59"/>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4" name="Google Shape;5124;p59"/>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25" name="Google Shape;5125;p59"/>
          <p:cNvGrpSpPr/>
          <p:nvPr/>
        </p:nvGrpSpPr>
        <p:grpSpPr>
          <a:xfrm>
            <a:off x="4959239" y="7257011"/>
            <a:ext cx="368924" cy="369001"/>
            <a:chOff x="5049725" y="2027900"/>
            <a:chExt cx="481750" cy="481850"/>
          </a:xfrm>
        </p:grpSpPr>
        <p:sp>
          <p:nvSpPr>
            <p:cNvPr id="5126" name="Google Shape;5126;p59"/>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7" name="Google Shape;5127;p59"/>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8" name="Google Shape;5128;p59"/>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29" name="Google Shape;5129;p59"/>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0" name="Google Shape;5130;p59"/>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1" name="Google Shape;5131;p59"/>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2" name="Google Shape;5132;p59"/>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3" name="Google Shape;5133;p59"/>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4" name="Google Shape;5134;p59"/>
          <p:cNvGrpSpPr/>
          <p:nvPr/>
        </p:nvGrpSpPr>
        <p:grpSpPr>
          <a:xfrm>
            <a:off x="5462475" y="7257107"/>
            <a:ext cx="239159" cy="368809"/>
            <a:chOff x="5726350" y="2028150"/>
            <a:chExt cx="312300" cy="481600"/>
          </a:xfrm>
        </p:grpSpPr>
        <p:sp>
          <p:nvSpPr>
            <p:cNvPr id="5135" name="Google Shape;5135;p59"/>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6" name="Google Shape;5136;p59"/>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37" name="Google Shape;5137;p59"/>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38" name="Google Shape;5138;p59"/>
          <p:cNvGrpSpPr/>
          <p:nvPr/>
        </p:nvGrpSpPr>
        <p:grpSpPr>
          <a:xfrm>
            <a:off x="1812932" y="7792372"/>
            <a:ext cx="357276" cy="357323"/>
            <a:chOff x="6239925" y="2032450"/>
            <a:chExt cx="472775" cy="472775"/>
          </a:xfrm>
        </p:grpSpPr>
        <p:sp>
          <p:nvSpPr>
            <p:cNvPr id="5139" name="Google Shape;5139;p59"/>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0" name="Google Shape;5140;p59"/>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1" name="Google Shape;5141;p59"/>
          <p:cNvGrpSpPr/>
          <p:nvPr/>
        </p:nvGrpSpPr>
        <p:grpSpPr>
          <a:xfrm>
            <a:off x="2247861" y="4781547"/>
            <a:ext cx="329888" cy="182791"/>
            <a:chOff x="903075" y="2730000"/>
            <a:chExt cx="475275" cy="263350"/>
          </a:xfrm>
        </p:grpSpPr>
        <p:sp>
          <p:nvSpPr>
            <p:cNvPr id="5142" name="Google Shape;5142;p59"/>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3" name="Google Shape;5143;p59"/>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4" name="Google Shape;5144;p59"/>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45" name="Google Shape;5145;p59"/>
          <p:cNvGrpSpPr/>
          <p:nvPr/>
        </p:nvGrpSpPr>
        <p:grpSpPr>
          <a:xfrm>
            <a:off x="2228279" y="7257021"/>
            <a:ext cx="368982" cy="368982"/>
            <a:chOff x="1492675" y="2027925"/>
            <a:chExt cx="481825" cy="481825"/>
          </a:xfrm>
        </p:grpSpPr>
        <p:sp>
          <p:nvSpPr>
            <p:cNvPr id="5146" name="Google Shape;5146;p59"/>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7" name="Google Shape;5147;p59"/>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8" name="Google Shape;5148;p59"/>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49" name="Google Shape;5149;p59"/>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0" name="Google Shape;5150;p59"/>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51" name="Google Shape;5151;p59"/>
          <p:cNvGrpSpPr/>
          <p:nvPr/>
        </p:nvGrpSpPr>
        <p:grpSpPr>
          <a:xfrm>
            <a:off x="2707965" y="4705725"/>
            <a:ext cx="334435" cy="334435"/>
            <a:chOff x="1492675" y="2620775"/>
            <a:chExt cx="481825" cy="481825"/>
          </a:xfrm>
        </p:grpSpPr>
        <p:sp>
          <p:nvSpPr>
            <p:cNvPr id="5152" name="Google Shape;5152;p59"/>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3" name="Google Shape;5153;p59"/>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54" name="Google Shape;5154;p59"/>
          <p:cNvSpPr/>
          <p:nvPr/>
        </p:nvSpPr>
        <p:spPr>
          <a:xfrm>
            <a:off x="3174043" y="4705428"/>
            <a:ext cx="347501" cy="334435"/>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55" name="Google Shape;5155;p59"/>
          <p:cNvGrpSpPr/>
          <p:nvPr/>
        </p:nvGrpSpPr>
        <p:grpSpPr>
          <a:xfrm>
            <a:off x="3642181" y="4721482"/>
            <a:ext cx="328847" cy="302923"/>
            <a:chOff x="2682350" y="2643425"/>
            <a:chExt cx="473775" cy="436425"/>
          </a:xfrm>
        </p:grpSpPr>
        <p:sp>
          <p:nvSpPr>
            <p:cNvPr id="5156" name="Google Shape;5156;p59"/>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7" name="Google Shape;5157;p59"/>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8" name="Google Shape;5158;p59"/>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59" name="Google Shape;5159;p59"/>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0" name="Google Shape;5160;p59"/>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1" name="Google Shape;5161;p59"/>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2" name="Google Shape;5162;p59"/>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3" name="Google Shape;5163;p59"/>
          <p:cNvGrpSpPr/>
          <p:nvPr/>
        </p:nvGrpSpPr>
        <p:grpSpPr>
          <a:xfrm>
            <a:off x="4142495" y="4705725"/>
            <a:ext cx="235144" cy="334435"/>
            <a:chOff x="3342725" y="2620775"/>
            <a:chExt cx="338775" cy="481825"/>
          </a:xfrm>
        </p:grpSpPr>
        <p:sp>
          <p:nvSpPr>
            <p:cNvPr id="5164" name="Google Shape;5164;p59"/>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5" name="Google Shape;5165;p59"/>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6" name="Google Shape;5166;p59"/>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67" name="Google Shape;5167;p59"/>
          <p:cNvGrpSpPr/>
          <p:nvPr/>
        </p:nvGrpSpPr>
        <p:grpSpPr>
          <a:xfrm>
            <a:off x="4548139" y="4705725"/>
            <a:ext cx="274343" cy="334435"/>
            <a:chOff x="3907325" y="2620775"/>
            <a:chExt cx="395250" cy="481825"/>
          </a:xfrm>
        </p:grpSpPr>
        <p:sp>
          <p:nvSpPr>
            <p:cNvPr id="5168" name="Google Shape;5168;p59"/>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69" name="Google Shape;5169;p59"/>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0" name="Google Shape;5170;p59"/>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1" name="Google Shape;5171;p59"/>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2" name="Google Shape;5172;p59"/>
          <p:cNvGrpSpPr/>
          <p:nvPr/>
        </p:nvGrpSpPr>
        <p:grpSpPr>
          <a:xfrm>
            <a:off x="4976623" y="4716180"/>
            <a:ext cx="334435" cy="313525"/>
            <a:chOff x="4456875" y="2635825"/>
            <a:chExt cx="481825" cy="451700"/>
          </a:xfrm>
        </p:grpSpPr>
        <p:sp>
          <p:nvSpPr>
            <p:cNvPr id="5173" name="Google Shape;5173;p59"/>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4" name="Google Shape;5174;p59"/>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5" name="Google Shape;5175;p59"/>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6" name="Google Shape;5176;p59"/>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7" name="Google Shape;5177;p59"/>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78" name="Google Shape;5178;p59"/>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79" name="Google Shape;5179;p59"/>
          <p:cNvGrpSpPr/>
          <p:nvPr/>
        </p:nvGrpSpPr>
        <p:grpSpPr>
          <a:xfrm>
            <a:off x="5414994" y="4716180"/>
            <a:ext cx="334435" cy="313525"/>
            <a:chOff x="5049725" y="2635825"/>
            <a:chExt cx="481825" cy="451700"/>
          </a:xfrm>
        </p:grpSpPr>
        <p:sp>
          <p:nvSpPr>
            <p:cNvPr id="5180" name="Google Shape;5180;p59"/>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1" name="Google Shape;5181;p59"/>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2" name="Google Shape;5182;p59"/>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83" name="Google Shape;5183;p59"/>
          <p:cNvGrpSpPr/>
          <p:nvPr/>
        </p:nvGrpSpPr>
        <p:grpSpPr>
          <a:xfrm>
            <a:off x="3178411" y="8316824"/>
            <a:ext cx="338807" cy="338613"/>
            <a:chOff x="5643000" y="2621375"/>
            <a:chExt cx="480850" cy="480575"/>
          </a:xfrm>
        </p:grpSpPr>
        <p:sp>
          <p:nvSpPr>
            <p:cNvPr id="5184" name="Google Shape;5184;p59"/>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5" name="Google Shape;5185;p59"/>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6" name="Google Shape;5186;p59"/>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7" name="Google Shape;5187;p59"/>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8" name="Google Shape;5188;p59"/>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89" name="Google Shape;5189;p59"/>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0" name="Google Shape;5190;p59"/>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191" name="Google Shape;5191;p59"/>
          <p:cNvGrpSpPr/>
          <p:nvPr/>
        </p:nvGrpSpPr>
        <p:grpSpPr>
          <a:xfrm>
            <a:off x="4973960" y="8316383"/>
            <a:ext cx="339600" cy="339494"/>
            <a:chOff x="6235250" y="2620775"/>
            <a:chExt cx="481975" cy="481825"/>
          </a:xfrm>
        </p:grpSpPr>
        <p:sp>
          <p:nvSpPr>
            <p:cNvPr id="5192" name="Google Shape;5192;p59"/>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3" name="Google Shape;5193;p59"/>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4" name="Google Shape;5194;p59"/>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5" name="Google Shape;5195;p59"/>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196" name="Google Shape;5196;p59"/>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197" name="Google Shape;5197;p59"/>
          <p:cNvSpPr/>
          <p:nvPr/>
        </p:nvSpPr>
        <p:spPr>
          <a:xfrm>
            <a:off x="2230835" y="5706393"/>
            <a:ext cx="363893" cy="337809"/>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198" name="Google Shape;5198;p59"/>
          <p:cNvGrpSpPr/>
          <p:nvPr/>
        </p:nvGrpSpPr>
        <p:grpSpPr>
          <a:xfrm>
            <a:off x="2695281" y="5696529"/>
            <a:ext cx="359753" cy="357803"/>
            <a:chOff x="1535000" y="3223325"/>
            <a:chExt cx="484450" cy="481825"/>
          </a:xfrm>
        </p:grpSpPr>
        <p:sp>
          <p:nvSpPr>
            <p:cNvPr id="5199" name="Google Shape;5199;p59"/>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0" name="Google Shape;5200;p59"/>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1" name="Google Shape;5201;p59"/>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2" name="Google Shape;5202;p59"/>
          <p:cNvGrpSpPr/>
          <p:nvPr/>
        </p:nvGrpSpPr>
        <p:grpSpPr>
          <a:xfrm>
            <a:off x="3168907" y="5733761"/>
            <a:ext cx="357803" cy="283339"/>
            <a:chOff x="2085525" y="3263750"/>
            <a:chExt cx="481825" cy="381550"/>
          </a:xfrm>
        </p:grpSpPr>
        <p:sp>
          <p:nvSpPr>
            <p:cNvPr id="5203" name="Google Shape;5203;p59"/>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4" name="Google Shape;5204;p59"/>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05" name="Google Shape;5205;p59"/>
          <p:cNvSpPr/>
          <p:nvPr/>
        </p:nvSpPr>
        <p:spPr>
          <a:xfrm>
            <a:off x="3627636" y="5767561"/>
            <a:ext cx="357803" cy="21546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06" name="Google Shape;5206;p59"/>
          <p:cNvGrpSpPr/>
          <p:nvPr/>
        </p:nvGrpSpPr>
        <p:grpSpPr>
          <a:xfrm>
            <a:off x="4080613" y="5696519"/>
            <a:ext cx="358806" cy="357822"/>
            <a:chOff x="3270450" y="3213625"/>
            <a:chExt cx="483175" cy="481850"/>
          </a:xfrm>
        </p:grpSpPr>
        <p:sp>
          <p:nvSpPr>
            <p:cNvPr id="5207" name="Google Shape;5207;p59"/>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08" name="Google Shape;5208;p59"/>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09" name="Google Shape;5209;p59"/>
          <p:cNvGrpSpPr/>
          <p:nvPr/>
        </p:nvGrpSpPr>
        <p:grpSpPr>
          <a:xfrm>
            <a:off x="4596167" y="5696529"/>
            <a:ext cx="178168" cy="357803"/>
            <a:chOff x="3984950" y="3213600"/>
            <a:chExt cx="239925" cy="481825"/>
          </a:xfrm>
        </p:grpSpPr>
        <p:sp>
          <p:nvSpPr>
            <p:cNvPr id="5210" name="Google Shape;5210;p59"/>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1" name="Google Shape;5211;p59"/>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212" name="Google Shape;5212;p59"/>
          <p:cNvSpPr/>
          <p:nvPr/>
        </p:nvSpPr>
        <p:spPr>
          <a:xfrm>
            <a:off x="4964802" y="5696396"/>
            <a:ext cx="357859" cy="35780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3" name="Google Shape;5213;p59"/>
          <p:cNvSpPr/>
          <p:nvPr/>
        </p:nvSpPr>
        <p:spPr>
          <a:xfrm>
            <a:off x="5403187" y="5717336"/>
            <a:ext cx="357803" cy="315921"/>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214" name="Google Shape;5214;p59"/>
          <p:cNvGrpSpPr/>
          <p:nvPr/>
        </p:nvGrpSpPr>
        <p:grpSpPr>
          <a:xfrm>
            <a:off x="2697433" y="8346112"/>
            <a:ext cx="355471" cy="280079"/>
            <a:chOff x="5629975" y="3255775"/>
            <a:chExt cx="504500" cy="397500"/>
          </a:xfrm>
        </p:grpSpPr>
        <p:sp>
          <p:nvSpPr>
            <p:cNvPr id="5215" name="Google Shape;5215;p59"/>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6" name="Google Shape;5216;p59"/>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7" name="Google Shape;5217;p59"/>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8" name="Google Shape;5218;p59"/>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19" name="Google Shape;5219;p59"/>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0" name="Google Shape;5220;p59"/>
          <p:cNvGrpSpPr/>
          <p:nvPr/>
        </p:nvGrpSpPr>
        <p:grpSpPr>
          <a:xfrm>
            <a:off x="4514994" y="8346218"/>
            <a:ext cx="340498" cy="279867"/>
            <a:chOff x="6234950" y="3255925"/>
            <a:chExt cx="483250" cy="397200"/>
          </a:xfrm>
        </p:grpSpPr>
        <p:sp>
          <p:nvSpPr>
            <p:cNvPr id="5221" name="Google Shape;5221;p59"/>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2" name="Google Shape;5222;p59"/>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3" name="Google Shape;5223;p59"/>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4" name="Google Shape;5224;p59"/>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5" name="Google Shape;5225;p59"/>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6" name="Google Shape;5226;p59"/>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27" name="Google Shape;5227;p59"/>
          <p:cNvGrpSpPr/>
          <p:nvPr/>
        </p:nvGrpSpPr>
        <p:grpSpPr>
          <a:xfrm>
            <a:off x="2245272" y="6737035"/>
            <a:ext cx="335071" cy="357418"/>
            <a:chOff x="914900" y="3806450"/>
            <a:chExt cx="451700" cy="481825"/>
          </a:xfrm>
        </p:grpSpPr>
        <p:sp>
          <p:nvSpPr>
            <p:cNvPr id="5228" name="Google Shape;5228;p59"/>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29" name="Google Shape;5229;p59"/>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0" name="Google Shape;5230;p59"/>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1" name="Google Shape;5231;p59"/>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2" name="Google Shape;5232;p59"/>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3" name="Google Shape;5233;p59"/>
          <p:cNvGrpSpPr/>
          <p:nvPr/>
        </p:nvGrpSpPr>
        <p:grpSpPr>
          <a:xfrm>
            <a:off x="2692740" y="6736840"/>
            <a:ext cx="364891" cy="357807"/>
            <a:chOff x="1490050" y="3805975"/>
            <a:chExt cx="491900" cy="482350"/>
          </a:xfrm>
        </p:grpSpPr>
        <p:sp>
          <p:nvSpPr>
            <p:cNvPr id="5234" name="Google Shape;5234;p59"/>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5" name="Google Shape;5235;p59"/>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6" name="Google Shape;5236;p59"/>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37" name="Google Shape;5237;p59"/>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38" name="Google Shape;5238;p59"/>
          <p:cNvGrpSpPr/>
          <p:nvPr/>
        </p:nvGrpSpPr>
        <p:grpSpPr>
          <a:xfrm>
            <a:off x="3183547" y="6737035"/>
            <a:ext cx="328599" cy="357418"/>
            <a:chOff x="2104275" y="3806450"/>
            <a:chExt cx="442975" cy="481825"/>
          </a:xfrm>
        </p:grpSpPr>
        <p:sp>
          <p:nvSpPr>
            <p:cNvPr id="5239" name="Google Shape;5239;p59"/>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0" name="Google Shape;5240;p59"/>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1" name="Google Shape;5241;p59"/>
          <p:cNvGrpSpPr/>
          <p:nvPr/>
        </p:nvGrpSpPr>
        <p:grpSpPr>
          <a:xfrm>
            <a:off x="3652046" y="6737035"/>
            <a:ext cx="309127" cy="357418"/>
            <a:chOff x="2710875" y="3806450"/>
            <a:chExt cx="416725" cy="481825"/>
          </a:xfrm>
        </p:grpSpPr>
        <p:sp>
          <p:nvSpPr>
            <p:cNvPr id="5242" name="Google Shape;5242;p59"/>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3" name="Google Shape;5243;p59"/>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4" name="Google Shape;5244;p59"/>
          <p:cNvGrpSpPr/>
          <p:nvPr/>
        </p:nvGrpSpPr>
        <p:grpSpPr>
          <a:xfrm>
            <a:off x="4081363" y="6779642"/>
            <a:ext cx="357418" cy="272204"/>
            <a:chOff x="3271200" y="3863875"/>
            <a:chExt cx="481825" cy="366950"/>
          </a:xfrm>
        </p:grpSpPr>
        <p:sp>
          <p:nvSpPr>
            <p:cNvPr id="5245" name="Google Shape;5245;p59"/>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6" name="Google Shape;5246;p59"/>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47" name="Google Shape;5247;p59"/>
          <p:cNvGrpSpPr/>
          <p:nvPr/>
        </p:nvGrpSpPr>
        <p:grpSpPr>
          <a:xfrm>
            <a:off x="4529641" y="6737276"/>
            <a:ext cx="311352" cy="356936"/>
            <a:chOff x="3895050" y="3806775"/>
            <a:chExt cx="419725" cy="481175"/>
          </a:xfrm>
        </p:grpSpPr>
        <p:sp>
          <p:nvSpPr>
            <p:cNvPr id="5248" name="Google Shape;5248;p59"/>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49" name="Google Shape;5249;p59"/>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0" name="Google Shape;5250;p59"/>
          <p:cNvGrpSpPr/>
          <p:nvPr/>
        </p:nvGrpSpPr>
        <p:grpSpPr>
          <a:xfrm>
            <a:off x="4966697" y="6737044"/>
            <a:ext cx="354302" cy="357399"/>
            <a:chOff x="4464775" y="3806475"/>
            <a:chExt cx="477625" cy="481800"/>
          </a:xfrm>
        </p:grpSpPr>
        <p:sp>
          <p:nvSpPr>
            <p:cNvPr id="5251" name="Google Shape;5251;p59"/>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2" name="Google Shape;5252;p59"/>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3" name="Google Shape;5253;p59"/>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4" name="Google Shape;5254;p59"/>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5" name="Google Shape;5255;p59"/>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6" name="Google Shape;5256;p59"/>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57" name="Google Shape;5257;p59"/>
          <p:cNvGrpSpPr/>
          <p:nvPr/>
        </p:nvGrpSpPr>
        <p:grpSpPr>
          <a:xfrm>
            <a:off x="5403511" y="6737035"/>
            <a:ext cx="357418" cy="357418"/>
            <a:chOff x="5049725" y="3806450"/>
            <a:chExt cx="481825" cy="481825"/>
          </a:xfrm>
        </p:grpSpPr>
        <p:sp>
          <p:nvSpPr>
            <p:cNvPr id="5258" name="Google Shape;5258;p59"/>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59" name="Google Shape;5259;p59"/>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0" name="Google Shape;5260;p59"/>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1" name="Google Shape;5261;p59"/>
          <p:cNvGrpSpPr/>
          <p:nvPr/>
        </p:nvGrpSpPr>
        <p:grpSpPr>
          <a:xfrm>
            <a:off x="2243059" y="8316426"/>
            <a:ext cx="339494" cy="339494"/>
            <a:chOff x="5651375" y="3806450"/>
            <a:chExt cx="481825" cy="481825"/>
          </a:xfrm>
        </p:grpSpPr>
        <p:sp>
          <p:nvSpPr>
            <p:cNvPr id="5262" name="Google Shape;5262;p59"/>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3" name="Google Shape;5263;p59"/>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4" name="Google Shape;5264;p59"/>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5" name="Google Shape;5265;p59"/>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66" name="Google Shape;5266;p59"/>
          <p:cNvGrpSpPr/>
          <p:nvPr/>
        </p:nvGrpSpPr>
        <p:grpSpPr>
          <a:xfrm>
            <a:off x="4110656" y="8318416"/>
            <a:ext cx="298715" cy="335513"/>
            <a:chOff x="6264300" y="3809300"/>
            <a:chExt cx="423950" cy="476175"/>
          </a:xfrm>
        </p:grpSpPr>
        <p:sp>
          <p:nvSpPr>
            <p:cNvPr id="5267" name="Google Shape;5267;p59"/>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8" name="Google Shape;5268;p59"/>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69" name="Google Shape;5269;p59"/>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0" name="Google Shape;5270;p59"/>
          <p:cNvGrpSpPr/>
          <p:nvPr/>
        </p:nvGrpSpPr>
        <p:grpSpPr>
          <a:xfrm>
            <a:off x="2229967" y="7788981"/>
            <a:ext cx="365532" cy="364182"/>
            <a:chOff x="898875" y="4399275"/>
            <a:chExt cx="483700" cy="481850"/>
          </a:xfrm>
        </p:grpSpPr>
        <p:sp>
          <p:nvSpPr>
            <p:cNvPr id="5271" name="Google Shape;5271;p59"/>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2" name="Google Shape;5272;p59"/>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3" name="Google Shape;5273;p59"/>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4" name="Google Shape;5274;p59"/>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5" name="Google Shape;5275;p59"/>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6" name="Google Shape;5276;p59"/>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7" name="Google Shape;5277;p59"/>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78" name="Google Shape;5278;p59"/>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79" name="Google Shape;5279;p59"/>
          <p:cNvGrpSpPr/>
          <p:nvPr/>
        </p:nvGrpSpPr>
        <p:grpSpPr>
          <a:xfrm>
            <a:off x="2693015" y="7805354"/>
            <a:ext cx="364115" cy="331437"/>
            <a:chOff x="1492675" y="4420975"/>
            <a:chExt cx="481825" cy="438525"/>
          </a:xfrm>
        </p:grpSpPr>
        <p:sp>
          <p:nvSpPr>
            <p:cNvPr id="5280" name="Google Shape;5280;p59"/>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1" name="Google Shape;5281;p59"/>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2" name="Google Shape;5282;p59"/>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3" name="Google Shape;5283;p59"/>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4" name="Google Shape;5284;p59"/>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85" name="Google Shape;5285;p59"/>
          <p:cNvGrpSpPr/>
          <p:nvPr/>
        </p:nvGrpSpPr>
        <p:grpSpPr>
          <a:xfrm>
            <a:off x="3163852" y="7789709"/>
            <a:ext cx="367686" cy="362727"/>
            <a:chOff x="2084100" y="4400250"/>
            <a:chExt cx="486550" cy="479925"/>
          </a:xfrm>
        </p:grpSpPr>
        <p:sp>
          <p:nvSpPr>
            <p:cNvPr id="5286" name="Google Shape;5286;p59"/>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7" name="Google Shape;5287;p59"/>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8" name="Google Shape;5288;p59"/>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89" name="Google Shape;5289;p59"/>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0" name="Google Shape;5290;p59"/>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1" name="Google Shape;5291;p59"/>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292" name="Google Shape;5292;p59"/>
          <p:cNvGrpSpPr/>
          <p:nvPr/>
        </p:nvGrpSpPr>
        <p:grpSpPr>
          <a:xfrm>
            <a:off x="3646410" y="7789010"/>
            <a:ext cx="320020" cy="364126"/>
            <a:chOff x="2707950" y="4399325"/>
            <a:chExt cx="423475" cy="481775"/>
          </a:xfrm>
        </p:grpSpPr>
        <p:sp>
          <p:nvSpPr>
            <p:cNvPr id="5293" name="Google Shape;5293;p59"/>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4" name="Google Shape;5294;p59"/>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5" name="Google Shape;5295;p59"/>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6" name="Google Shape;5296;p59"/>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7" name="Google Shape;5297;p59"/>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8" name="Google Shape;5298;p59"/>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299" name="Google Shape;5299;p59"/>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0" name="Google Shape;5300;p59"/>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1" name="Google Shape;5301;p59"/>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2" name="Google Shape;5302;p59"/>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3" name="Google Shape;5303;p59"/>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4" name="Google Shape;5304;p59"/>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05" name="Google Shape;5305;p59"/>
          <p:cNvGrpSpPr/>
          <p:nvPr/>
        </p:nvGrpSpPr>
        <p:grpSpPr>
          <a:xfrm>
            <a:off x="4112236" y="7788981"/>
            <a:ext cx="295214" cy="364182"/>
            <a:chOff x="3330525" y="4399275"/>
            <a:chExt cx="390650" cy="481850"/>
          </a:xfrm>
        </p:grpSpPr>
        <p:sp>
          <p:nvSpPr>
            <p:cNvPr id="5306" name="Google Shape;5306;p59"/>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7" name="Google Shape;5307;p59"/>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8" name="Google Shape;5308;p59"/>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09" name="Google Shape;5309;p59"/>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0" name="Google Shape;5310;p59"/>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1" name="Google Shape;5311;p59"/>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2" name="Google Shape;5312;p59"/>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3" name="Google Shape;5313;p59"/>
          <p:cNvGrpSpPr/>
          <p:nvPr/>
        </p:nvGrpSpPr>
        <p:grpSpPr>
          <a:xfrm>
            <a:off x="4549137" y="7788991"/>
            <a:ext cx="271825" cy="364163"/>
            <a:chOff x="3938800" y="4399275"/>
            <a:chExt cx="359700" cy="481825"/>
          </a:xfrm>
        </p:grpSpPr>
        <p:sp>
          <p:nvSpPr>
            <p:cNvPr id="5314" name="Google Shape;5314;p59"/>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5" name="Google Shape;5315;p59"/>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6" name="Google Shape;5316;p59"/>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7" name="Google Shape;5317;p59"/>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18" name="Google Shape;5318;p59"/>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19" name="Google Shape;5319;p59"/>
          <p:cNvGrpSpPr/>
          <p:nvPr/>
        </p:nvGrpSpPr>
        <p:grpSpPr>
          <a:xfrm>
            <a:off x="5058196" y="7788991"/>
            <a:ext cx="170694" cy="364163"/>
            <a:chOff x="4584850" y="4399275"/>
            <a:chExt cx="225875" cy="481825"/>
          </a:xfrm>
        </p:grpSpPr>
        <p:sp>
          <p:nvSpPr>
            <p:cNvPr id="5320" name="Google Shape;5320;p59"/>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1" name="Google Shape;5321;p59"/>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322" name="Google Shape;5322;p59"/>
          <p:cNvSpPr/>
          <p:nvPr/>
        </p:nvSpPr>
        <p:spPr>
          <a:xfrm>
            <a:off x="5382297" y="7788994"/>
            <a:ext cx="399557" cy="3640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323" name="Google Shape;5323;p59"/>
          <p:cNvGrpSpPr/>
          <p:nvPr/>
        </p:nvGrpSpPr>
        <p:grpSpPr>
          <a:xfrm>
            <a:off x="1822107" y="8316447"/>
            <a:ext cx="339494" cy="339494"/>
            <a:chOff x="5642550" y="4399275"/>
            <a:chExt cx="481825" cy="481825"/>
          </a:xfrm>
        </p:grpSpPr>
        <p:sp>
          <p:nvSpPr>
            <p:cNvPr id="5324" name="Google Shape;5324;p59"/>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5" name="Google Shape;5325;p59"/>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26" name="Google Shape;5326;p59"/>
          <p:cNvGrpSpPr/>
          <p:nvPr/>
        </p:nvGrpSpPr>
        <p:grpSpPr>
          <a:xfrm>
            <a:off x="3624779" y="8328363"/>
            <a:ext cx="363574" cy="315661"/>
            <a:chOff x="6218300" y="4416175"/>
            <a:chExt cx="516000" cy="448000"/>
          </a:xfrm>
        </p:grpSpPr>
        <p:sp>
          <p:nvSpPr>
            <p:cNvPr id="5327" name="Google Shape;5327;p59"/>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8" name="Google Shape;5328;p59"/>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29" name="Google Shape;5329;p59"/>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0" name="Google Shape;5330;p59"/>
          <p:cNvGrpSpPr/>
          <p:nvPr/>
        </p:nvGrpSpPr>
        <p:grpSpPr>
          <a:xfrm>
            <a:off x="5412356" y="8316468"/>
            <a:ext cx="339494" cy="339494"/>
            <a:chOff x="3271200" y="4992125"/>
            <a:chExt cx="481825" cy="481825"/>
          </a:xfrm>
        </p:grpSpPr>
        <p:sp>
          <p:nvSpPr>
            <p:cNvPr id="5331" name="Google Shape;5331;p59"/>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2" name="Google Shape;5332;p59"/>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3" name="Google Shape;5333;p59"/>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4" name="Google Shape;5334;p59"/>
          <p:cNvGrpSpPr/>
          <p:nvPr/>
        </p:nvGrpSpPr>
        <p:grpSpPr>
          <a:xfrm>
            <a:off x="2726493" y="8793685"/>
            <a:ext cx="352889" cy="352889"/>
            <a:chOff x="899850" y="4992125"/>
            <a:chExt cx="481825" cy="481825"/>
          </a:xfrm>
        </p:grpSpPr>
        <p:sp>
          <p:nvSpPr>
            <p:cNvPr id="5335" name="Google Shape;5335;p59"/>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6" name="Google Shape;5336;p59"/>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37" name="Google Shape;5337;p59"/>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38" name="Google Shape;5338;p59"/>
          <p:cNvGrpSpPr/>
          <p:nvPr/>
        </p:nvGrpSpPr>
        <p:grpSpPr>
          <a:xfrm>
            <a:off x="2267007" y="8793685"/>
            <a:ext cx="352889" cy="352889"/>
            <a:chOff x="1492675" y="4992125"/>
            <a:chExt cx="481825" cy="481825"/>
          </a:xfrm>
        </p:grpSpPr>
        <p:sp>
          <p:nvSpPr>
            <p:cNvPr id="5339" name="Google Shape;5339;p59"/>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0" name="Google Shape;5340;p59"/>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1" name="Google Shape;5341;p59"/>
          <p:cNvGrpSpPr/>
          <p:nvPr/>
        </p:nvGrpSpPr>
        <p:grpSpPr>
          <a:xfrm>
            <a:off x="1807522" y="8793685"/>
            <a:ext cx="352889" cy="352889"/>
            <a:chOff x="2085525" y="4992125"/>
            <a:chExt cx="481825" cy="481825"/>
          </a:xfrm>
        </p:grpSpPr>
        <p:sp>
          <p:nvSpPr>
            <p:cNvPr id="5342" name="Google Shape;5342;p59"/>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3" name="Google Shape;5343;p59"/>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4" name="Google Shape;5344;p59"/>
          <p:cNvGrpSpPr/>
          <p:nvPr/>
        </p:nvGrpSpPr>
        <p:grpSpPr>
          <a:xfrm>
            <a:off x="3645630" y="8793685"/>
            <a:ext cx="352889" cy="352889"/>
            <a:chOff x="2678350" y="4992125"/>
            <a:chExt cx="481825" cy="481825"/>
          </a:xfrm>
        </p:grpSpPr>
        <p:sp>
          <p:nvSpPr>
            <p:cNvPr id="5345" name="Google Shape;5345;p59"/>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6" name="Google Shape;5346;p59"/>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47" name="Google Shape;5347;p59"/>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48" name="Google Shape;5348;p59"/>
          <p:cNvGrpSpPr/>
          <p:nvPr/>
        </p:nvGrpSpPr>
        <p:grpSpPr>
          <a:xfrm>
            <a:off x="4105115" y="8794756"/>
            <a:ext cx="353053" cy="350746"/>
            <a:chOff x="4456725" y="4993625"/>
            <a:chExt cx="482050" cy="478900"/>
          </a:xfrm>
        </p:grpSpPr>
        <p:sp>
          <p:nvSpPr>
            <p:cNvPr id="5349" name="Google Shape;5349;p59"/>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0" name="Google Shape;5350;p59"/>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1" name="Google Shape;5351;p59"/>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2" name="Google Shape;5352;p59"/>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3" name="Google Shape;5353;p59"/>
          <p:cNvGrpSpPr/>
          <p:nvPr/>
        </p:nvGrpSpPr>
        <p:grpSpPr>
          <a:xfrm>
            <a:off x="3185979" y="8794747"/>
            <a:ext cx="353053" cy="350765"/>
            <a:chOff x="5049575" y="4993600"/>
            <a:chExt cx="482050" cy="478925"/>
          </a:xfrm>
        </p:grpSpPr>
        <p:sp>
          <p:nvSpPr>
            <p:cNvPr id="5354" name="Google Shape;5354;p59"/>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5" name="Google Shape;5355;p59"/>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6" name="Google Shape;5356;p59"/>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357" name="Google Shape;5357;p59"/>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358" name="Google Shape;5358;p59"/>
          <p:cNvGrpSpPr/>
          <p:nvPr/>
        </p:nvGrpSpPr>
        <p:grpSpPr>
          <a:xfrm>
            <a:off x="4564766" y="8774695"/>
            <a:ext cx="222037" cy="390869"/>
            <a:chOff x="3999225" y="4364775"/>
            <a:chExt cx="195300" cy="343772"/>
          </a:xfrm>
        </p:grpSpPr>
        <p:grpSp>
          <p:nvGrpSpPr>
            <p:cNvPr id="5359" name="Google Shape;5359;p59"/>
            <p:cNvGrpSpPr/>
            <p:nvPr/>
          </p:nvGrpSpPr>
          <p:grpSpPr>
            <a:xfrm>
              <a:off x="4048568" y="4562577"/>
              <a:ext cx="97317" cy="145970"/>
              <a:chOff x="1529575" y="2222650"/>
              <a:chExt cx="203125" cy="304675"/>
            </a:xfrm>
          </p:grpSpPr>
          <p:sp>
            <p:nvSpPr>
              <p:cNvPr id="5360" name="Google Shape;5360;p59"/>
              <p:cNvSpPr/>
              <p:nvPr/>
            </p:nvSpPr>
            <p:spPr>
              <a:xfrm>
                <a:off x="1631125" y="2222650"/>
                <a:ext cx="25" cy="304675"/>
              </a:xfrm>
              <a:custGeom>
                <a:rect b="b" l="l" r="r" t="t"/>
                <a:pathLst>
                  <a:path extrusionOk="0" fill="none" h="12187" w="1">
                    <a:moveTo>
                      <a:pt x="1" y="1"/>
                    </a:moveTo>
                    <a:lnTo>
                      <a:pt x="1" y="12187"/>
                    </a:lnTo>
                  </a:path>
                </a:pathLst>
              </a:custGeom>
              <a:solidFill>
                <a:srgbClr val="5F7D95"/>
              </a:solidFill>
              <a:ln cap="rnd" cmpd="sng" w="2857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9"/>
              <p:cNvSpPr/>
              <p:nvPr/>
            </p:nvSpPr>
            <p:spPr>
              <a:xfrm>
                <a:off x="1529575" y="2425750"/>
                <a:ext cx="203125" cy="25"/>
              </a:xfrm>
              <a:custGeom>
                <a:rect b="b" l="l" r="r" t="t"/>
                <a:pathLst>
                  <a:path extrusionOk="0" fill="none" h="1" w="8125">
                    <a:moveTo>
                      <a:pt x="1" y="1"/>
                    </a:moveTo>
                    <a:lnTo>
                      <a:pt x="8125" y="1"/>
                    </a:lnTo>
                  </a:path>
                </a:pathLst>
              </a:custGeom>
              <a:solidFill>
                <a:srgbClr val="5F7D95"/>
              </a:solidFill>
              <a:ln cap="rnd" cmpd="sng" w="2857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59"/>
            <p:cNvGrpSpPr/>
            <p:nvPr/>
          </p:nvGrpSpPr>
          <p:grpSpPr>
            <a:xfrm>
              <a:off x="3999225" y="4364775"/>
              <a:ext cx="195300" cy="195300"/>
              <a:chOff x="3999225" y="4364775"/>
              <a:chExt cx="195300" cy="195300"/>
            </a:xfrm>
          </p:grpSpPr>
          <p:sp>
            <p:nvSpPr>
              <p:cNvPr id="5363" name="Google Shape;5363;p59"/>
              <p:cNvSpPr/>
              <p:nvPr/>
            </p:nvSpPr>
            <p:spPr>
              <a:xfrm>
                <a:off x="3999225" y="4364775"/>
                <a:ext cx="195300" cy="195300"/>
              </a:xfrm>
              <a:prstGeom prst="ellipse">
                <a:avLst/>
              </a:pr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4029725" y="4395250"/>
                <a:ext cx="134400" cy="134400"/>
              </a:xfrm>
              <a:prstGeom prst="ellipse">
                <a:avLst/>
              </a:prstGeom>
              <a:solidFill>
                <a:srgbClr val="5F7D95"/>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5" name="Google Shape;5365;p59"/>
          <p:cNvGrpSpPr/>
          <p:nvPr/>
        </p:nvGrpSpPr>
        <p:grpSpPr>
          <a:xfrm>
            <a:off x="4893400" y="8822541"/>
            <a:ext cx="315021" cy="295178"/>
            <a:chOff x="4335888" y="4398114"/>
            <a:chExt cx="277088" cy="259611"/>
          </a:xfrm>
        </p:grpSpPr>
        <p:grpSp>
          <p:nvGrpSpPr>
            <p:cNvPr id="5366" name="Google Shape;5366;p59"/>
            <p:cNvGrpSpPr/>
            <p:nvPr/>
          </p:nvGrpSpPr>
          <p:grpSpPr>
            <a:xfrm>
              <a:off x="4335888" y="4462425"/>
              <a:ext cx="195300" cy="195300"/>
              <a:chOff x="4335888" y="4462425"/>
              <a:chExt cx="195300" cy="195300"/>
            </a:xfrm>
          </p:grpSpPr>
          <p:sp>
            <p:nvSpPr>
              <p:cNvPr id="5367" name="Google Shape;5367;p59"/>
              <p:cNvSpPr/>
              <p:nvPr/>
            </p:nvSpPr>
            <p:spPr>
              <a:xfrm>
                <a:off x="4335888" y="4462425"/>
                <a:ext cx="195300" cy="195300"/>
              </a:xfrm>
              <a:prstGeom prst="ellipse">
                <a:avLst/>
              </a:pr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a:off x="4366388" y="4492900"/>
                <a:ext cx="134400" cy="134400"/>
              </a:xfrm>
              <a:prstGeom prst="ellipse">
                <a:avLst/>
              </a:prstGeom>
              <a:solidFill>
                <a:srgbClr val="5F7D95"/>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59"/>
            <p:cNvGrpSpPr/>
            <p:nvPr/>
          </p:nvGrpSpPr>
          <p:grpSpPr>
            <a:xfrm>
              <a:off x="4509813" y="4398114"/>
              <a:ext cx="103162" cy="103198"/>
              <a:chOff x="2277975" y="2021700"/>
              <a:chExt cx="215325" cy="215400"/>
            </a:xfrm>
          </p:grpSpPr>
          <p:sp>
            <p:nvSpPr>
              <p:cNvPr id="5370" name="Google Shape;5370;p59"/>
              <p:cNvSpPr/>
              <p:nvPr/>
            </p:nvSpPr>
            <p:spPr>
              <a:xfrm>
                <a:off x="2277975" y="2026475"/>
                <a:ext cx="210650" cy="210625"/>
              </a:xfrm>
              <a:custGeom>
                <a:rect b="b" l="l" r="r" t="t"/>
                <a:pathLst>
                  <a:path extrusionOk="0" fill="none" h="8425" w="8426">
                    <a:moveTo>
                      <a:pt x="8425" y="0"/>
                    </a:moveTo>
                    <a:lnTo>
                      <a:pt x="1" y="8425"/>
                    </a:lnTo>
                  </a:path>
                </a:pathLst>
              </a:custGeom>
              <a:solidFill>
                <a:srgbClr val="5F7D95"/>
              </a:solidFill>
              <a:ln cap="rnd" cmpd="sng" w="2857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5F7D95"/>
              </a:solidFill>
              <a:ln cap="rnd" cmpd="sng" w="2857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2" name="Google Shape;5372;p59"/>
          <p:cNvGrpSpPr/>
          <p:nvPr/>
        </p:nvGrpSpPr>
        <p:grpSpPr>
          <a:xfrm>
            <a:off x="5315018" y="8859101"/>
            <a:ext cx="445978" cy="222056"/>
            <a:chOff x="4752588" y="4440200"/>
            <a:chExt cx="392275" cy="195300"/>
          </a:xfrm>
        </p:grpSpPr>
        <p:grpSp>
          <p:nvGrpSpPr>
            <p:cNvPr id="5373" name="Google Shape;5373;p59"/>
            <p:cNvGrpSpPr/>
            <p:nvPr/>
          </p:nvGrpSpPr>
          <p:grpSpPr>
            <a:xfrm>
              <a:off x="4950384" y="4469728"/>
              <a:ext cx="194479" cy="136244"/>
              <a:chOff x="3163375" y="2175125"/>
              <a:chExt cx="405925" cy="284375"/>
            </a:xfrm>
          </p:grpSpPr>
          <p:sp>
            <p:nvSpPr>
              <p:cNvPr id="5374" name="Google Shape;5374;p59"/>
              <p:cNvSpPr/>
              <p:nvPr/>
            </p:nvSpPr>
            <p:spPr>
              <a:xfrm>
                <a:off x="3163375" y="2317300"/>
                <a:ext cx="389050" cy="25"/>
              </a:xfrm>
              <a:custGeom>
                <a:rect b="b" l="l" r="r" t="t"/>
                <a:pathLst>
                  <a:path extrusionOk="0" fill="none" h="1" w="15562">
                    <a:moveTo>
                      <a:pt x="15562" y="1"/>
                    </a:moveTo>
                    <a:lnTo>
                      <a:pt x="1" y="1"/>
                    </a:lnTo>
                  </a:path>
                </a:pathLst>
              </a:custGeom>
              <a:solidFill>
                <a:srgbClr val="5F7D95"/>
              </a:solidFill>
              <a:ln cap="sq" cmpd="sng" w="28575">
                <a:solidFill>
                  <a:srgbClr val="5F7D95"/>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9"/>
              <p:cNvSpPr/>
              <p:nvPr/>
            </p:nvSpPr>
            <p:spPr>
              <a:xfrm>
                <a:off x="3299975" y="2175125"/>
                <a:ext cx="25" cy="284375"/>
              </a:xfrm>
              <a:custGeom>
                <a:rect b="b" l="l" r="r" t="t"/>
                <a:pathLst>
                  <a:path extrusionOk="0" fill="none" h="11375" w="1">
                    <a:moveTo>
                      <a:pt x="0" y="1"/>
                    </a:moveTo>
                    <a:lnTo>
                      <a:pt x="0" y="11374"/>
                    </a:lnTo>
                  </a:path>
                </a:pathLst>
              </a:custGeom>
              <a:solidFill>
                <a:srgbClr val="5F7D95"/>
              </a:solidFill>
              <a:ln cap="rnd" cmpd="sng" w="28575">
                <a:solidFill>
                  <a:srgbClr val="5F7D95"/>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5F7D95"/>
              </a:solidFill>
              <a:ln cap="rnd" cmpd="sng" w="2857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59"/>
            <p:cNvGrpSpPr/>
            <p:nvPr/>
          </p:nvGrpSpPr>
          <p:grpSpPr>
            <a:xfrm>
              <a:off x="4752588" y="4440200"/>
              <a:ext cx="195300" cy="195300"/>
              <a:chOff x="4335888" y="4462425"/>
              <a:chExt cx="195300" cy="195300"/>
            </a:xfrm>
          </p:grpSpPr>
          <p:sp>
            <p:nvSpPr>
              <p:cNvPr id="5378" name="Google Shape;5378;p59"/>
              <p:cNvSpPr/>
              <p:nvPr/>
            </p:nvSpPr>
            <p:spPr>
              <a:xfrm>
                <a:off x="4335888" y="4462425"/>
                <a:ext cx="195300" cy="195300"/>
              </a:xfrm>
              <a:prstGeom prst="ellipse">
                <a:avLst/>
              </a:pr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4366388" y="4492900"/>
                <a:ext cx="134400" cy="134400"/>
              </a:xfrm>
              <a:prstGeom prst="ellipse">
                <a:avLst/>
              </a:prstGeom>
              <a:solidFill>
                <a:srgbClr val="5F7D95"/>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 name="Shape 140"/>
        <p:cNvGrpSpPr/>
        <p:nvPr/>
      </p:nvGrpSpPr>
      <p:grpSpPr>
        <a:xfrm>
          <a:off x="0" y="0"/>
          <a:ext cx="0" cy="0"/>
          <a:chOff x="0" y="0"/>
          <a:chExt cx="0" cy="0"/>
        </a:xfrm>
      </p:grpSpPr>
      <p:grpSp>
        <p:nvGrpSpPr>
          <p:cNvPr id="141" name="Google Shape;141;p24"/>
          <p:cNvGrpSpPr/>
          <p:nvPr/>
        </p:nvGrpSpPr>
        <p:grpSpPr>
          <a:xfrm>
            <a:off x="711420" y="3251531"/>
            <a:ext cx="6151500" cy="2490565"/>
            <a:chOff x="712793" y="3251531"/>
            <a:chExt cx="6151500" cy="2490565"/>
          </a:xfrm>
        </p:grpSpPr>
        <p:cxnSp>
          <p:nvCxnSpPr>
            <p:cNvPr id="142" name="Google Shape;142;p24"/>
            <p:cNvCxnSpPr/>
            <p:nvPr/>
          </p:nvCxnSpPr>
          <p:spPr>
            <a:xfrm>
              <a:off x="712793" y="3251531"/>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3" name="Google Shape;143;p24"/>
            <p:cNvCxnSpPr/>
            <p:nvPr/>
          </p:nvCxnSpPr>
          <p:spPr>
            <a:xfrm>
              <a:off x="712793" y="3519581"/>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4" name="Google Shape;144;p24"/>
            <p:cNvCxnSpPr/>
            <p:nvPr/>
          </p:nvCxnSpPr>
          <p:spPr>
            <a:xfrm>
              <a:off x="712793" y="3787631"/>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5" name="Google Shape;145;p24"/>
            <p:cNvCxnSpPr/>
            <p:nvPr/>
          </p:nvCxnSpPr>
          <p:spPr>
            <a:xfrm>
              <a:off x="712793" y="4055681"/>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6" name="Google Shape;146;p24"/>
            <p:cNvCxnSpPr/>
            <p:nvPr/>
          </p:nvCxnSpPr>
          <p:spPr>
            <a:xfrm>
              <a:off x="712793" y="4362788"/>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7" name="Google Shape;147;p24"/>
            <p:cNvCxnSpPr/>
            <p:nvPr/>
          </p:nvCxnSpPr>
          <p:spPr>
            <a:xfrm>
              <a:off x="712793" y="4630838"/>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8" name="Google Shape;148;p24"/>
            <p:cNvCxnSpPr/>
            <p:nvPr/>
          </p:nvCxnSpPr>
          <p:spPr>
            <a:xfrm>
              <a:off x="712793" y="4898888"/>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49" name="Google Shape;149;p24"/>
            <p:cNvCxnSpPr/>
            <p:nvPr/>
          </p:nvCxnSpPr>
          <p:spPr>
            <a:xfrm>
              <a:off x="712793" y="5166938"/>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50" name="Google Shape;150;p24"/>
            <p:cNvCxnSpPr/>
            <p:nvPr/>
          </p:nvCxnSpPr>
          <p:spPr>
            <a:xfrm>
              <a:off x="712793" y="5474046"/>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51" name="Google Shape;151;p24"/>
            <p:cNvCxnSpPr/>
            <p:nvPr/>
          </p:nvCxnSpPr>
          <p:spPr>
            <a:xfrm>
              <a:off x="712793" y="5742096"/>
              <a:ext cx="6151500" cy="0"/>
            </a:xfrm>
            <a:prstGeom prst="straightConnector1">
              <a:avLst/>
            </a:prstGeom>
            <a:noFill/>
            <a:ln cap="flat" cmpd="sng" w="19050">
              <a:solidFill>
                <a:schemeClr val="dk2"/>
              </a:solidFill>
              <a:prstDash val="dot"/>
              <a:round/>
              <a:headEnd len="med" w="med" type="none"/>
              <a:tailEnd len="med" w="med" type="none"/>
            </a:ln>
          </p:spPr>
        </p:cxnSp>
      </p:grpSp>
      <p:sp>
        <p:nvSpPr>
          <p:cNvPr id="152" name="Google Shape;152;p24"/>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153" name="Google Shape;153;p24"/>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154" name="Google Shape;154;p24"/>
          <p:cNvGraphicFramePr/>
          <p:nvPr/>
        </p:nvGraphicFramePr>
        <p:xfrm>
          <a:off x="684300" y="2233188"/>
          <a:ext cx="3000000" cy="3000000"/>
        </p:xfrm>
        <a:graphic>
          <a:graphicData uri="http://schemas.openxmlformats.org/drawingml/2006/table">
            <a:tbl>
              <a:tblPr>
                <a:noFill/>
                <a:tableStyleId>{F9340A9D-6ACF-48C6-9A8D-C68E05DAD25A}</a:tableStyleId>
              </a:tblPr>
              <a:tblGrid>
                <a:gridCol w="6191400"/>
              </a:tblGrid>
              <a:tr h="62855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r>
              <a:tr h="628550">
                <a:tc rowSpan="5">
                  <a:txBody>
                    <a:bodyPr/>
                    <a:lstStyle/>
                    <a:p>
                      <a:pPr indent="0" lvl="0" marL="0" rtl="0" algn="l">
                        <a:lnSpc>
                          <a:spcPct val="130000"/>
                        </a:lnSpc>
                        <a:spcBef>
                          <a:spcPts val="0"/>
                        </a:spcBef>
                        <a:spcAft>
                          <a:spcPts val="0"/>
                        </a:spcAft>
                        <a:buNone/>
                      </a:pPr>
                      <a:r>
                        <a:rPr lang="en">
                          <a:solidFill>
                            <a:schemeClr val="dk1"/>
                          </a:solidFill>
                          <a:latin typeface="Manrope Medium"/>
                          <a:ea typeface="Manrope Medium"/>
                          <a:cs typeface="Manrope Medium"/>
                          <a:sym typeface="Manrope Medium"/>
                        </a:rPr>
                        <a:t>Write your notes here</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628550">
                <a:tc vMerge="1"/>
              </a:tr>
              <a:tr h="628550">
                <a:tc vMerge="1"/>
              </a:tr>
              <a:tr h="628550">
                <a:tc vMerge="1"/>
              </a:tr>
              <a:tr h="628550">
                <a:tc vMerge="1"/>
              </a:tr>
            </a:tbl>
          </a:graphicData>
        </a:graphic>
      </p:graphicFrame>
      <p:graphicFrame>
        <p:nvGraphicFramePr>
          <p:cNvPr id="155" name="Google Shape;155;p24"/>
          <p:cNvGraphicFramePr/>
          <p:nvPr/>
        </p:nvGraphicFramePr>
        <p:xfrm>
          <a:off x="684300" y="6138175"/>
          <a:ext cx="3000000" cy="3000000"/>
        </p:xfrm>
        <a:graphic>
          <a:graphicData uri="http://schemas.openxmlformats.org/drawingml/2006/table">
            <a:tbl>
              <a:tblPr>
                <a:noFill/>
                <a:tableStyleId>{F9340A9D-6ACF-48C6-9A8D-C68E05DAD25A}</a:tableStyleId>
              </a:tblPr>
              <a:tblGrid>
                <a:gridCol w="784000"/>
                <a:gridCol w="2209600"/>
              </a:tblGrid>
              <a:tr h="6271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156" name="Google Shape;156;p24"/>
          <p:cNvSpPr/>
          <p:nvPr/>
        </p:nvSpPr>
        <p:spPr>
          <a:xfrm>
            <a:off x="915154" y="68755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4"/>
          <p:cNvSpPr/>
          <p:nvPr/>
        </p:nvSpPr>
        <p:spPr>
          <a:xfrm>
            <a:off x="915154" y="741805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4"/>
          <p:cNvSpPr/>
          <p:nvPr/>
        </p:nvSpPr>
        <p:spPr>
          <a:xfrm>
            <a:off x="915154" y="796057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4"/>
          <p:cNvSpPr/>
          <p:nvPr/>
        </p:nvSpPr>
        <p:spPr>
          <a:xfrm>
            <a:off x="915154" y="850309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4"/>
          <p:cNvSpPr/>
          <p:nvPr/>
        </p:nvSpPr>
        <p:spPr>
          <a:xfrm>
            <a:off x="915154" y="904561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4"/>
          <p:cNvSpPr/>
          <p:nvPr/>
        </p:nvSpPr>
        <p:spPr>
          <a:xfrm>
            <a:off x="915154" y="95881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62" name="Google Shape;162;p24"/>
          <p:cNvGraphicFramePr/>
          <p:nvPr/>
        </p:nvGraphicFramePr>
        <p:xfrm>
          <a:off x="3882100" y="6138175"/>
          <a:ext cx="3000000" cy="3000000"/>
        </p:xfrm>
        <a:graphic>
          <a:graphicData uri="http://schemas.openxmlformats.org/drawingml/2006/table">
            <a:tbl>
              <a:tblPr>
                <a:noFill/>
                <a:tableStyleId>{F9340A9D-6ACF-48C6-9A8D-C68E05DAD25A}</a:tableStyleId>
              </a:tblPr>
              <a:tblGrid>
                <a:gridCol w="784000"/>
                <a:gridCol w="2209600"/>
              </a:tblGrid>
              <a:tr h="6271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163" name="Google Shape;163;p24"/>
          <p:cNvSpPr/>
          <p:nvPr/>
        </p:nvSpPr>
        <p:spPr>
          <a:xfrm>
            <a:off x="4112952" y="68755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4"/>
          <p:cNvSpPr/>
          <p:nvPr/>
        </p:nvSpPr>
        <p:spPr>
          <a:xfrm>
            <a:off x="4112952" y="74183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4"/>
          <p:cNvSpPr/>
          <p:nvPr/>
        </p:nvSpPr>
        <p:spPr>
          <a:xfrm>
            <a:off x="4112952" y="79611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4"/>
          <p:cNvSpPr/>
          <p:nvPr/>
        </p:nvSpPr>
        <p:spPr>
          <a:xfrm>
            <a:off x="4112952" y="85038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4"/>
          <p:cNvSpPr/>
          <p:nvPr/>
        </p:nvSpPr>
        <p:spPr>
          <a:xfrm>
            <a:off x="4112952" y="904652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4"/>
          <p:cNvSpPr/>
          <p:nvPr/>
        </p:nvSpPr>
        <p:spPr>
          <a:xfrm>
            <a:off x="4112952" y="9588135"/>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3" name="Shape 5383"/>
        <p:cNvGrpSpPr/>
        <p:nvPr/>
      </p:nvGrpSpPr>
      <p:grpSpPr>
        <a:xfrm>
          <a:off x="0" y="0"/>
          <a:ext cx="0" cy="0"/>
          <a:chOff x="0" y="0"/>
          <a:chExt cx="0" cy="0"/>
        </a:xfrm>
      </p:grpSpPr>
      <p:grpSp>
        <p:nvGrpSpPr>
          <p:cNvPr id="5384" name="Google Shape;5384;p60"/>
          <p:cNvGrpSpPr/>
          <p:nvPr/>
        </p:nvGrpSpPr>
        <p:grpSpPr>
          <a:xfrm>
            <a:off x="1303456" y="6685410"/>
            <a:ext cx="334764" cy="290585"/>
            <a:chOff x="-28462125" y="3199700"/>
            <a:chExt cx="298550" cy="259150"/>
          </a:xfrm>
        </p:grpSpPr>
        <p:sp>
          <p:nvSpPr>
            <p:cNvPr id="5385" name="Google Shape;5385;p60"/>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0"/>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0"/>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60"/>
          <p:cNvGrpSpPr/>
          <p:nvPr/>
        </p:nvGrpSpPr>
        <p:grpSpPr>
          <a:xfrm>
            <a:off x="4684091" y="6664670"/>
            <a:ext cx="332970" cy="332101"/>
            <a:chOff x="-28461325" y="3545475"/>
            <a:chExt cx="296950" cy="296175"/>
          </a:xfrm>
        </p:grpSpPr>
        <p:sp>
          <p:nvSpPr>
            <p:cNvPr id="5389" name="Google Shape;5389;p60"/>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0"/>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0"/>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0"/>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0"/>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0"/>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60"/>
          <p:cNvGrpSpPr/>
          <p:nvPr/>
        </p:nvGrpSpPr>
        <p:grpSpPr>
          <a:xfrm>
            <a:off x="2971560" y="7088273"/>
            <a:ext cx="340062" cy="332073"/>
            <a:chOff x="-28463700" y="3914875"/>
            <a:chExt cx="303275" cy="296150"/>
          </a:xfrm>
        </p:grpSpPr>
        <p:sp>
          <p:nvSpPr>
            <p:cNvPr id="5396" name="Google Shape;5396;p60"/>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0"/>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60"/>
          <p:cNvGrpSpPr/>
          <p:nvPr/>
        </p:nvGrpSpPr>
        <p:grpSpPr>
          <a:xfrm>
            <a:off x="3382904" y="6723829"/>
            <a:ext cx="331204" cy="213748"/>
            <a:chOff x="-26573400" y="3224125"/>
            <a:chExt cx="295375" cy="190625"/>
          </a:xfrm>
        </p:grpSpPr>
        <p:sp>
          <p:nvSpPr>
            <p:cNvPr id="5399" name="Google Shape;5399;p60"/>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0"/>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60"/>
          <p:cNvGrpSpPr/>
          <p:nvPr/>
        </p:nvGrpSpPr>
        <p:grpSpPr>
          <a:xfrm>
            <a:off x="1717901" y="7088675"/>
            <a:ext cx="331204" cy="331232"/>
            <a:chOff x="-26573400" y="3546250"/>
            <a:chExt cx="295375" cy="295400"/>
          </a:xfrm>
        </p:grpSpPr>
        <p:sp>
          <p:nvSpPr>
            <p:cNvPr id="5402" name="Google Shape;5402;p60"/>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0"/>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0"/>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0"/>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0"/>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60"/>
          <p:cNvGrpSpPr/>
          <p:nvPr/>
        </p:nvGrpSpPr>
        <p:grpSpPr>
          <a:xfrm>
            <a:off x="5096604" y="7088581"/>
            <a:ext cx="353266" cy="331456"/>
            <a:chOff x="-26583625" y="3917025"/>
            <a:chExt cx="315050" cy="295600"/>
          </a:xfrm>
        </p:grpSpPr>
        <p:sp>
          <p:nvSpPr>
            <p:cNvPr id="5408" name="Google Shape;5408;p60"/>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0"/>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0"/>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0"/>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2" name="Google Shape;5412;p60"/>
          <p:cNvSpPr/>
          <p:nvPr/>
        </p:nvSpPr>
        <p:spPr>
          <a:xfrm>
            <a:off x="2140554" y="7526995"/>
            <a:ext cx="332101" cy="331204"/>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3" name="Google Shape;5413;p60"/>
          <p:cNvGrpSpPr/>
          <p:nvPr/>
        </p:nvGrpSpPr>
        <p:grpSpPr>
          <a:xfrm>
            <a:off x="5557796" y="7526717"/>
            <a:ext cx="272055" cy="332101"/>
            <a:chOff x="-24694925" y="3518700"/>
            <a:chExt cx="242625" cy="296175"/>
          </a:xfrm>
        </p:grpSpPr>
        <p:sp>
          <p:nvSpPr>
            <p:cNvPr id="5414" name="Google Shape;5414;p60"/>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0"/>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0"/>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0"/>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60"/>
          <p:cNvGrpSpPr/>
          <p:nvPr/>
        </p:nvGrpSpPr>
        <p:grpSpPr>
          <a:xfrm>
            <a:off x="3829424" y="7979090"/>
            <a:ext cx="272924" cy="332101"/>
            <a:chOff x="-24709100" y="3888875"/>
            <a:chExt cx="243400" cy="296175"/>
          </a:xfrm>
        </p:grpSpPr>
        <p:sp>
          <p:nvSpPr>
            <p:cNvPr id="5419" name="Google Shape;5419;p60"/>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0"/>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0"/>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60"/>
          <p:cNvGrpSpPr/>
          <p:nvPr/>
        </p:nvGrpSpPr>
        <p:grpSpPr>
          <a:xfrm>
            <a:off x="4227608" y="7528240"/>
            <a:ext cx="335605" cy="329017"/>
            <a:chOff x="-22863675" y="3131775"/>
            <a:chExt cx="299300" cy="293425"/>
          </a:xfrm>
        </p:grpSpPr>
        <p:sp>
          <p:nvSpPr>
            <p:cNvPr id="5423" name="Google Shape;5423;p60"/>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0"/>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0"/>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60"/>
          <p:cNvGrpSpPr/>
          <p:nvPr/>
        </p:nvGrpSpPr>
        <p:grpSpPr>
          <a:xfrm>
            <a:off x="1737254" y="6664666"/>
            <a:ext cx="292351" cy="332073"/>
            <a:chOff x="-28069875" y="3175300"/>
            <a:chExt cx="260725" cy="296150"/>
          </a:xfrm>
        </p:grpSpPr>
        <p:sp>
          <p:nvSpPr>
            <p:cNvPr id="5427" name="Google Shape;5427;p60"/>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0"/>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0"/>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0"/>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0"/>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0"/>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0"/>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0"/>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6" name="Google Shape;5436;p60"/>
          <p:cNvSpPr/>
          <p:nvPr/>
        </p:nvSpPr>
        <p:spPr>
          <a:xfrm>
            <a:off x="5108488" y="6665493"/>
            <a:ext cx="332073" cy="330111"/>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7" name="Google Shape;5437;p60"/>
          <p:cNvGrpSpPr/>
          <p:nvPr/>
        </p:nvGrpSpPr>
        <p:grpSpPr>
          <a:xfrm>
            <a:off x="3441110" y="7088707"/>
            <a:ext cx="214645" cy="331204"/>
            <a:chOff x="-28032075" y="3916450"/>
            <a:chExt cx="191425" cy="295375"/>
          </a:xfrm>
        </p:grpSpPr>
        <p:sp>
          <p:nvSpPr>
            <p:cNvPr id="5438" name="Google Shape;5438;p60"/>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0"/>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0"/>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60"/>
          <p:cNvGrpSpPr/>
          <p:nvPr/>
        </p:nvGrpSpPr>
        <p:grpSpPr>
          <a:xfrm>
            <a:off x="3799765" y="6664652"/>
            <a:ext cx="332101" cy="332101"/>
            <a:chOff x="-26201650" y="3176075"/>
            <a:chExt cx="296175" cy="296175"/>
          </a:xfrm>
        </p:grpSpPr>
        <p:sp>
          <p:nvSpPr>
            <p:cNvPr id="5442" name="Google Shape;5442;p60"/>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0"/>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60"/>
          <p:cNvGrpSpPr/>
          <p:nvPr/>
        </p:nvGrpSpPr>
        <p:grpSpPr>
          <a:xfrm>
            <a:off x="2138836" y="7088690"/>
            <a:ext cx="332998" cy="331204"/>
            <a:chOff x="-26204800" y="3547050"/>
            <a:chExt cx="296975" cy="295375"/>
          </a:xfrm>
        </p:grpSpPr>
        <p:sp>
          <p:nvSpPr>
            <p:cNvPr id="5445" name="Google Shape;5445;p60"/>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0"/>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7" name="Google Shape;5447;p60"/>
          <p:cNvSpPr/>
          <p:nvPr/>
        </p:nvSpPr>
        <p:spPr>
          <a:xfrm>
            <a:off x="5559007" y="7088069"/>
            <a:ext cx="272027" cy="332101"/>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8" name="Google Shape;5448;p60"/>
          <p:cNvGrpSpPr/>
          <p:nvPr/>
        </p:nvGrpSpPr>
        <p:grpSpPr>
          <a:xfrm>
            <a:off x="2556893" y="7526699"/>
            <a:ext cx="325037" cy="332101"/>
            <a:chOff x="-24353875" y="3147725"/>
            <a:chExt cx="289875" cy="296175"/>
          </a:xfrm>
        </p:grpSpPr>
        <p:sp>
          <p:nvSpPr>
            <p:cNvPr id="5449" name="Google Shape;5449;p60"/>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0"/>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60"/>
          <p:cNvGrpSpPr/>
          <p:nvPr/>
        </p:nvGrpSpPr>
        <p:grpSpPr>
          <a:xfrm>
            <a:off x="5946192" y="7527151"/>
            <a:ext cx="310011" cy="331232"/>
            <a:chOff x="-24344425" y="3519475"/>
            <a:chExt cx="276475" cy="295400"/>
          </a:xfrm>
        </p:grpSpPr>
        <p:sp>
          <p:nvSpPr>
            <p:cNvPr id="5452" name="Google Shape;5452;p60"/>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0"/>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60"/>
          <p:cNvGrpSpPr/>
          <p:nvPr/>
        </p:nvGrpSpPr>
        <p:grpSpPr>
          <a:xfrm>
            <a:off x="4230619" y="7981305"/>
            <a:ext cx="329438" cy="327672"/>
            <a:chOff x="-24353075" y="3891250"/>
            <a:chExt cx="293800" cy="292225"/>
          </a:xfrm>
        </p:grpSpPr>
        <p:sp>
          <p:nvSpPr>
            <p:cNvPr id="5455" name="Google Shape;5455;p60"/>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0"/>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60"/>
          <p:cNvGrpSpPr/>
          <p:nvPr/>
        </p:nvGrpSpPr>
        <p:grpSpPr>
          <a:xfrm>
            <a:off x="2553000" y="7979716"/>
            <a:ext cx="332970" cy="330812"/>
            <a:chOff x="-22845575" y="3504075"/>
            <a:chExt cx="296950" cy="295025"/>
          </a:xfrm>
        </p:grpSpPr>
        <p:sp>
          <p:nvSpPr>
            <p:cNvPr id="5458" name="Google Shape;5458;p60"/>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0"/>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60"/>
          <p:cNvGrpSpPr/>
          <p:nvPr/>
        </p:nvGrpSpPr>
        <p:grpSpPr>
          <a:xfrm>
            <a:off x="2164384" y="6665101"/>
            <a:ext cx="281755" cy="331204"/>
            <a:chOff x="-27691025" y="3175300"/>
            <a:chExt cx="251275" cy="295375"/>
          </a:xfrm>
        </p:grpSpPr>
        <p:sp>
          <p:nvSpPr>
            <p:cNvPr id="5461" name="Google Shape;5461;p60"/>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0"/>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0"/>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0"/>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0"/>
          <p:cNvGrpSpPr/>
          <p:nvPr/>
        </p:nvGrpSpPr>
        <p:grpSpPr>
          <a:xfrm>
            <a:off x="5526745" y="6723412"/>
            <a:ext cx="333867" cy="214617"/>
            <a:chOff x="-27721750" y="3598250"/>
            <a:chExt cx="297750" cy="191400"/>
          </a:xfrm>
        </p:grpSpPr>
        <p:sp>
          <p:nvSpPr>
            <p:cNvPr id="5466" name="Google Shape;5466;p60"/>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0"/>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60"/>
          <p:cNvGrpSpPr/>
          <p:nvPr/>
        </p:nvGrpSpPr>
        <p:grpSpPr>
          <a:xfrm>
            <a:off x="3800126" y="7093838"/>
            <a:ext cx="331232" cy="320944"/>
            <a:chOff x="-27719400" y="3925600"/>
            <a:chExt cx="295400" cy="286225"/>
          </a:xfrm>
        </p:grpSpPr>
        <p:sp>
          <p:nvSpPr>
            <p:cNvPr id="5469" name="Google Shape;5469;p60"/>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0"/>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0"/>
          <p:cNvGrpSpPr/>
          <p:nvPr/>
        </p:nvGrpSpPr>
        <p:grpSpPr>
          <a:xfrm>
            <a:off x="4228782" y="6664218"/>
            <a:ext cx="332970" cy="332970"/>
            <a:chOff x="-25834600" y="3176875"/>
            <a:chExt cx="296950" cy="296950"/>
          </a:xfrm>
        </p:grpSpPr>
        <p:sp>
          <p:nvSpPr>
            <p:cNvPr id="5472" name="Google Shape;5472;p60"/>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0"/>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0"/>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0"/>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0"/>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60"/>
          <p:cNvGrpSpPr/>
          <p:nvPr/>
        </p:nvGrpSpPr>
        <p:grpSpPr>
          <a:xfrm>
            <a:off x="2552855" y="7098403"/>
            <a:ext cx="332970" cy="311777"/>
            <a:chOff x="-25834600" y="3564375"/>
            <a:chExt cx="296950" cy="278050"/>
          </a:xfrm>
        </p:grpSpPr>
        <p:sp>
          <p:nvSpPr>
            <p:cNvPr id="5478" name="Google Shape;5478;p60"/>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0"/>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0"/>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0"/>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0"/>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0"/>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0"/>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0"/>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60"/>
          <p:cNvGrpSpPr/>
          <p:nvPr/>
        </p:nvGrpSpPr>
        <p:grpSpPr>
          <a:xfrm>
            <a:off x="5932875" y="7088371"/>
            <a:ext cx="336502" cy="331877"/>
            <a:chOff x="-25834600" y="3915850"/>
            <a:chExt cx="300100" cy="295975"/>
          </a:xfrm>
        </p:grpSpPr>
        <p:sp>
          <p:nvSpPr>
            <p:cNvPr id="5487" name="Google Shape;5487;p60"/>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0"/>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0"/>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60"/>
          <p:cNvGrpSpPr/>
          <p:nvPr/>
        </p:nvGrpSpPr>
        <p:grpSpPr>
          <a:xfrm>
            <a:off x="3034051" y="7527568"/>
            <a:ext cx="215514" cy="330363"/>
            <a:chOff x="-23930925" y="3149300"/>
            <a:chExt cx="192200" cy="294625"/>
          </a:xfrm>
        </p:grpSpPr>
        <p:sp>
          <p:nvSpPr>
            <p:cNvPr id="5491" name="Google Shape;5491;p60"/>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0"/>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0"/>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0"/>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0"/>
          <p:cNvGrpSpPr/>
          <p:nvPr/>
        </p:nvGrpSpPr>
        <p:grpSpPr>
          <a:xfrm>
            <a:off x="1322666" y="7979507"/>
            <a:ext cx="296780" cy="331232"/>
            <a:chOff x="-23962425" y="3519475"/>
            <a:chExt cx="264675" cy="295400"/>
          </a:xfrm>
        </p:grpSpPr>
        <p:sp>
          <p:nvSpPr>
            <p:cNvPr id="5496" name="Google Shape;5496;p60"/>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0"/>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8" name="Google Shape;5498;p60"/>
          <p:cNvSpPr/>
          <p:nvPr/>
        </p:nvSpPr>
        <p:spPr>
          <a:xfrm>
            <a:off x="4675309" y="7982854"/>
            <a:ext cx="353294" cy="324196"/>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9" name="Google Shape;5499;p60"/>
          <p:cNvGrpSpPr/>
          <p:nvPr/>
        </p:nvGrpSpPr>
        <p:grpSpPr>
          <a:xfrm>
            <a:off x="5988651" y="7979540"/>
            <a:ext cx="225241" cy="331204"/>
            <a:chOff x="-22788075" y="3904625"/>
            <a:chExt cx="200875" cy="295375"/>
          </a:xfrm>
        </p:grpSpPr>
        <p:sp>
          <p:nvSpPr>
            <p:cNvPr id="5500" name="Google Shape;5500;p60"/>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0"/>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0"/>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0"/>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60"/>
          <p:cNvGrpSpPr/>
          <p:nvPr/>
        </p:nvGrpSpPr>
        <p:grpSpPr>
          <a:xfrm>
            <a:off x="2552333" y="6664666"/>
            <a:ext cx="333867" cy="332073"/>
            <a:chOff x="-27351575" y="3175300"/>
            <a:chExt cx="297750" cy="296150"/>
          </a:xfrm>
        </p:grpSpPr>
        <p:sp>
          <p:nvSpPr>
            <p:cNvPr id="5505" name="Google Shape;5505;p60"/>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0"/>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60"/>
          <p:cNvGrpSpPr/>
          <p:nvPr/>
        </p:nvGrpSpPr>
        <p:grpSpPr>
          <a:xfrm>
            <a:off x="5974318" y="6664558"/>
            <a:ext cx="253470" cy="332325"/>
            <a:chOff x="-27313750" y="3545275"/>
            <a:chExt cx="226050" cy="296375"/>
          </a:xfrm>
        </p:grpSpPr>
        <p:sp>
          <p:nvSpPr>
            <p:cNvPr id="5510" name="Google Shape;5510;p60"/>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0"/>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60"/>
          <p:cNvGrpSpPr/>
          <p:nvPr/>
        </p:nvGrpSpPr>
        <p:grpSpPr>
          <a:xfrm>
            <a:off x="4228260" y="7086493"/>
            <a:ext cx="333867" cy="335633"/>
            <a:chOff x="-27351575" y="3915650"/>
            <a:chExt cx="297750" cy="299325"/>
          </a:xfrm>
        </p:grpSpPr>
        <p:sp>
          <p:nvSpPr>
            <p:cNvPr id="5514" name="Google Shape;5514;p60"/>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60"/>
          <p:cNvGrpSpPr/>
          <p:nvPr/>
        </p:nvGrpSpPr>
        <p:grpSpPr>
          <a:xfrm>
            <a:off x="1320828" y="7526602"/>
            <a:ext cx="300312" cy="332297"/>
            <a:chOff x="-25445525" y="3175900"/>
            <a:chExt cx="267825" cy="296350"/>
          </a:xfrm>
        </p:grpSpPr>
        <p:sp>
          <p:nvSpPr>
            <p:cNvPr id="5517" name="Google Shape;5517;p60"/>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60"/>
          <p:cNvGrpSpPr/>
          <p:nvPr/>
        </p:nvGrpSpPr>
        <p:grpSpPr>
          <a:xfrm>
            <a:off x="4683353" y="7537329"/>
            <a:ext cx="334736" cy="310880"/>
            <a:chOff x="-25465200" y="3565175"/>
            <a:chExt cx="298525" cy="277250"/>
          </a:xfrm>
        </p:grpSpPr>
        <p:sp>
          <p:nvSpPr>
            <p:cNvPr id="5521" name="Google Shape;5521;p60"/>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60"/>
          <p:cNvGrpSpPr/>
          <p:nvPr/>
        </p:nvGrpSpPr>
        <p:grpSpPr>
          <a:xfrm>
            <a:off x="2973934" y="7979820"/>
            <a:ext cx="335605" cy="330643"/>
            <a:chOff x="-25465200" y="3916150"/>
            <a:chExt cx="299300" cy="294875"/>
          </a:xfrm>
        </p:grpSpPr>
        <p:sp>
          <p:nvSpPr>
            <p:cNvPr id="5524" name="Google Shape;5524;p60"/>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60"/>
          <p:cNvGrpSpPr/>
          <p:nvPr/>
        </p:nvGrpSpPr>
        <p:grpSpPr>
          <a:xfrm>
            <a:off x="3383047" y="7526713"/>
            <a:ext cx="331204" cy="332073"/>
            <a:chOff x="-23615075" y="3148525"/>
            <a:chExt cx="295375" cy="296150"/>
          </a:xfrm>
        </p:grpSpPr>
        <p:sp>
          <p:nvSpPr>
            <p:cNvPr id="5527" name="Google Shape;5527;p60"/>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0"/>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0"/>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1" name="Google Shape;5531;p60"/>
          <p:cNvSpPr/>
          <p:nvPr/>
        </p:nvSpPr>
        <p:spPr>
          <a:xfrm>
            <a:off x="1716973" y="7978411"/>
            <a:ext cx="335633" cy="333082"/>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2" name="Google Shape;5532;p60"/>
          <p:cNvGrpSpPr/>
          <p:nvPr/>
        </p:nvGrpSpPr>
        <p:grpSpPr>
          <a:xfrm>
            <a:off x="5107330" y="7988804"/>
            <a:ext cx="332101" cy="312675"/>
            <a:chOff x="-23615075" y="3906200"/>
            <a:chExt cx="296175" cy="278850"/>
          </a:xfrm>
        </p:grpSpPr>
        <p:sp>
          <p:nvSpPr>
            <p:cNvPr id="5533" name="Google Shape;5533;p60"/>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0"/>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0"/>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6" name="Google Shape;5536;p60"/>
          <p:cNvSpPr/>
          <p:nvPr/>
        </p:nvSpPr>
        <p:spPr>
          <a:xfrm>
            <a:off x="3384191" y="8377462"/>
            <a:ext cx="331204" cy="330335"/>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7" name="Google Shape;5537;p60"/>
          <p:cNvGrpSpPr/>
          <p:nvPr/>
        </p:nvGrpSpPr>
        <p:grpSpPr>
          <a:xfrm>
            <a:off x="2975178" y="6664778"/>
            <a:ext cx="332970" cy="331849"/>
            <a:chOff x="-26980600" y="3175500"/>
            <a:chExt cx="296950" cy="295950"/>
          </a:xfrm>
        </p:grpSpPr>
        <p:sp>
          <p:nvSpPr>
            <p:cNvPr id="5538" name="Google Shape;5538;p60"/>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0"/>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1" name="Google Shape;5541;p60"/>
          <p:cNvSpPr/>
          <p:nvPr/>
        </p:nvSpPr>
        <p:spPr>
          <a:xfrm>
            <a:off x="1326489" y="7088504"/>
            <a:ext cx="291454" cy="331232"/>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60"/>
          <p:cNvGrpSpPr/>
          <p:nvPr/>
        </p:nvGrpSpPr>
        <p:grpSpPr>
          <a:xfrm>
            <a:off x="4684611" y="7118282"/>
            <a:ext cx="332073" cy="272055"/>
            <a:chOff x="-26981375" y="3951875"/>
            <a:chExt cx="296150" cy="242625"/>
          </a:xfrm>
        </p:grpSpPr>
        <p:sp>
          <p:nvSpPr>
            <p:cNvPr id="5543" name="Google Shape;5543;p60"/>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0"/>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60"/>
          <p:cNvGrpSpPr/>
          <p:nvPr/>
        </p:nvGrpSpPr>
        <p:grpSpPr>
          <a:xfrm>
            <a:off x="1717958" y="7525817"/>
            <a:ext cx="331232" cy="333867"/>
            <a:chOff x="-25094250" y="3176075"/>
            <a:chExt cx="295400" cy="297750"/>
          </a:xfrm>
        </p:grpSpPr>
        <p:sp>
          <p:nvSpPr>
            <p:cNvPr id="5547" name="Google Shape;5547;p60"/>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0"/>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0"/>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60"/>
          <p:cNvGrpSpPr/>
          <p:nvPr/>
        </p:nvGrpSpPr>
        <p:grpSpPr>
          <a:xfrm>
            <a:off x="5107693" y="7527167"/>
            <a:ext cx="331232" cy="331204"/>
            <a:chOff x="-25094250" y="3547050"/>
            <a:chExt cx="295400" cy="295375"/>
          </a:xfrm>
        </p:grpSpPr>
        <p:sp>
          <p:nvSpPr>
            <p:cNvPr id="5551" name="Google Shape;5551;p60"/>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0"/>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0"/>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0"/>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0"/>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6" name="Google Shape;5556;p60"/>
          <p:cNvSpPr/>
          <p:nvPr/>
        </p:nvSpPr>
        <p:spPr>
          <a:xfrm>
            <a:off x="3383743" y="8031124"/>
            <a:ext cx="332101" cy="227652"/>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7" name="Google Shape;5557;p60"/>
          <p:cNvGrpSpPr/>
          <p:nvPr/>
        </p:nvGrpSpPr>
        <p:grpSpPr>
          <a:xfrm>
            <a:off x="3799922" y="7526713"/>
            <a:ext cx="332073" cy="332073"/>
            <a:chOff x="-23245675" y="3148525"/>
            <a:chExt cx="296150" cy="296150"/>
          </a:xfrm>
        </p:grpSpPr>
        <p:sp>
          <p:nvSpPr>
            <p:cNvPr id="5558" name="Google Shape;5558;p60"/>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0"/>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0"/>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1" name="Google Shape;5561;p60"/>
          <p:cNvSpPr/>
          <p:nvPr/>
        </p:nvSpPr>
        <p:spPr>
          <a:xfrm>
            <a:off x="2179854" y="7979336"/>
            <a:ext cx="253498" cy="331232"/>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2" name="Google Shape;5562;p60"/>
          <p:cNvGrpSpPr/>
          <p:nvPr/>
        </p:nvGrpSpPr>
        <p:grpSpPr>
          <a:xfrm>
            <a:off x="5528294" y="7979104"/>
            <a:ext cx="331204" cy="332073"/>
            <a:chOff x="-23244900" y="3888100"/>
            <a:chExt cx="295375" cy="296150"/>
          </a:xfrm>
        </p:grpSpPr>
        <p:sp>
          <p:nvSpPr>
            <p:cNvPr id="5563" name="Google Shape;5563;p60"/>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0"/>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0"/>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0"/>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0"/>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0"/>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0"/>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0"/>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0"/>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0"/>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4" name="Google Shape;5574;p60"/>
          <p:cNvSpPr/>
          <p:nvPr/>
        </p:nvSpPr>
        <p:spPr>
          <a:xfrm>
            <a:off x="3800586" y="8376144"/>
            <a:ext cx="332998" cy="332970"/>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0"/>
          <p:cNvSpPr txBox="1"/>
          <p:nvPr>
            <p:ph idx="4294967295" type="title"/>
          </p:nvPr>
        </p:nvSpPr>
        <p:spPr>
          <a:xfrm>
            <a:off x="2340613" y="2018075"/>
            <a:ext cx="28788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576" name="Google Shape;5576;p60"/>
          <p:cNvSpPr txBox="1"/>
          <p:nvPr>
            <p:ph idx="4294967295" type="title"/>
          </p:nvPr>
        </p:nvSpPr>
        <p:spPr>
          <a:xfrm>
            <a:off x="2340613" y="6087572"/>
            <a:ext cx="28788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5577" name="Google Shape;5577;p60"/>
          <p:cNvGrpSpPr/>
          <p:nvPr/>
        </p:nvGrpSpPr>
        <p:grpSpPr>
          <a:xfrm>
            <a:off x="1511021" y="2565318"/>
            <a:ext cx="285903" cy="328890"/>
            <a:chOff x="-42971725" y="3217825"/>
            <a:chExt cx="275675" cy="317125"/>
          </a:xfrm>
        </p:grpSpPr>
        <p:sp>
          <p:nvSpPr>
            <p:cNvPr id="5578" name="Google Shape;5578;p60"/>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0"/>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0"/>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60"/>
          <p:cNvGrpSpPr/>
          <p:nvPr/>
        </p:nvGrpSpPr>
        <p:grpSpPr>
          <a:xfrm>
            <a:off x="4664712" y="2579954"/>
            <a:ext cx="335761" cy="299618"/>
            <a:chOff x="-42996150" y="3612600"/>
            <a:chExt cx="323750" cy="288900"/>
          </a:xfrm>
        </p:grpSpPr>
        <p:sp>
          <p:nvSpPr>
            <p:cNvPr id="5582" name="Google Shape;5582;p60"/>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0"/>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0"/>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60"/>
          <p:cNvGrpSpPr/>
          <p:nvPr/>
        </p:nvGrpSpPr>
        <p:grpSpPr>
          <a:xfrm>
            <a:off x="3119103" y="3019253"/>
            <a:ext cx="330861" cy="329227"/>
            <a:chOff x="-42994575" y="3950300"/>
            <a:chExt cx="319025" cy="317450"/>
          </a:xfrm>
        </p:grpSpPr>
        <p:sp>
          <p:nvSpPr>
            <p:cNvPr id="5586" name="Google Shape;5586;p60"/>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0"/>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0"/>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60"/>
          <p:cNvGrpSpPr/>
          <p:nvPr/>
        </p:nvGrpSpPr>
        <p:grpSpPr>
          <a:xfrm>
            <a:off x="3503122" y="2565162"/>
            <a:ext cx="330005" cy="329201"/>
            <a:chOff x="-41111350" y="3239100"/>
            <a:chExt cx="318200" cy="317425"/>
          </a:xfrm>
        </p:grpSpPr>
        <p:sp>
          <p:nvSpPr>
            <p:cNvPr id="5590" name="Google Shape;5590;p60"/>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0"/>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0"/>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0"/>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60"/>
          <p:cNvGrpSpPr/>
          <p:nvPr/>
        </p:nvGrpSpPr>
        <p:grpSpPr>
          <a:xfrm>
            <a:off x="1885977" y="3019227"/>
            <a:ext cx="336539" cy="329279"/>
            <a:chOff x="-41117650" y="3605525"/>
            <a:chExt cx="324500" cy="317500"/>
          </a:xfrm>
        </p:grpSpPr>
        <p:sp>
          <p:nvSpPr>
            <p:cNvPr id="5595" name="Google Shape;5595;p60"/>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0"/>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0"/>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8" name="Google Shape;5598;p60"/>
          <p:cNvSpPr/>
          <p:nvPr/>
        </p:nvSpPr>
        <p:spPr>
          <a:xfrm>
            <a:off x="5055737" y="3023348"/>
            <a:ext cx="330835" cy="321034"/>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9" name="Google Shape;5599;p60"/>
          <p:cNvGrpSpPr/>
          <p:nvPr/>
        </p:nvGrpSpPr>
        <p:grpSpPr>
          <a:xfrm>
            <a:off x="2404824" y="3471801"/>
            <a:ext cx="191967" cy="330031"/>
            <a:chOff x="-39205300" y="3220175"/>
            <a:chExt cx="185100" cy="318225"/>
          </a:xfrm>
        </p:grpSpPr>
        <p:sp>
          <p:nvSpPr>
            <p:cNvPr id="5600" name="Google Shape;5600;p60"/>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0"/>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60"/>
          <p:cNvGrpSpPr/>
          <p:nvPr/>
        </p:nvGrpSpPr>
        <p:grpSpPr>
          <a:xfrm>
            <a:off x="5467341" y="3472929"/>
            <a:ext cx="266301" cy="327775"/>
            <a:chOff x="-39248625" y="3588600"/>
            <a:chExt cx="256775" cy="316050"/>
          </a:xfrm>
        </p:grpSpPr>
        <p:sp>
          <p:nvSpPr>
            <p:cNvPr id="5603" name="Google Shape;5603;p60"/>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0"/>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5" name="Google Shape;5605;p60"/>
          <p:cNvSpPr/>
          <p:nvPr/>
        </p:nvSpPr>
        <p:spPr>
          <a:xfrm>
            <a:off x="3900135" y="3937589"/>
            <a:ext cx="322694" cy="329227"/>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0"/>
          <p:cNvSpPr/>
          <p:nvPr/>
        </p:nvSpPr>
        <p:spPr>
          <a:xfrm>
            <a:off x="4282313" y="3473226"/>
            <a:ext cx="328398" cy="327179"/>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7" name="Google Shape;5607;p60"/>
          <p:cNvGrpSpPr/>
          <p:nvPr/>
        </p:nvGrpSpPr>
        <p:grpSpPr>
          <a:xfrm>
            <a:off x="1863631" y="2565162"/>
            <a:ext cx="381238" cy="329201"/>
            <a:chOff x="-42651700" y="3217825"/>
            <a:chExt cx="367600" cy="317425"/>
          </a:xfrm>
        </p:grpSpPr>
        <p:sp>
          <p:nvSpPr>
            <p:cNvPr id="5608" name="Google Shape;5608;p60"/>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0"/>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0"/>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60"/>
          <p:cNvGrpSpPr/>
          <p:nvPr/>
        </p:nvGrpSpPr>
        <p:grpSpPr>
          <a:xfrm>
            <a:off x="5062086" y="2568559"/>
            <a:ext cx="318338" cy="322408"/>
            <a:chOff x="-42617300" y="3587775"/>
            <a:chExt cx="306950" cy="310875"/>
          </a:xfrm>
        </p:grpSpPr>
        <p:sp>
          <p:nvSpPr>
            <p:cNvPr id="5613" name="Google Shape;5613;p60"/>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5" name="Google Shape;5615;p60"/>
          <p:cNvSpPr/>
          <p:nvPr/>
        </p:nvSpPr>
        <p:spPr>
          <a:xfrm>
            <a:off x="3503025" y="3019667"/>
            <a:ext cx="330005" cy="328398"/>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6" name="Google Shape;5616;p60"/>
          <p:cNvGrpSpPr/>
          <p:nvPr/>
        </p:nvGrpSpPr>
        <p:grpSpPr>
          <a:xfrm>
            <a:off x="3894294" y="2565409"/>
            <a:ext cx="334568" cy="328709"/>
            <a:chOff x="-40748275" y="3238700"/>
            <a:chExt cx="322600" cy="316950"/>
          </a:xfrm>
        </p:grpSpPr>
        <p:sp>
          <p:nvSpPr>
            <p:cNvPr id="5617" name="Google Shape;5617;p60"/>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0"/>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0"/>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0"/>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0"/>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60"/>
          <p:cNvGrpSpPr/>
          <p:nvPr/>
        </p:nvGrpSpPr>
        <p:grpSpPr>
          <a:xfrm>
            <a:off x="2335796" y="3033552"/>
            <a:ext cx="330031" cy="300629"/>
            <a:chOff x="-40745125" y="3632900"/>
            <a:chExt cx="318225" cy="289875"/>
          </a:xfrm>
        </p:grpSpPr>
        <p:sp>
          <p:nvSpPr>
            <p:cNvPr id="5624" name="Google Shape;5624;p60"/>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0"/>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0"/>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0"/>
          <p:cNvGrpSpPr/>
          <p:nvPr/>
        </p:nvGrpSpPr>
        <p:grpSpPr>
          <a:xfrm>
            <a:off x="5439161" y="3019578"/>
            <a:ext cx="322668" cy="328579"/>
            <a:chOff x="-40742750" y="3972175"/>
            <a:chExt cx="311125" cy="316825"/>
          </a:xfrm>
        </p:grpSpPr>
        <p:sp>
          <p:nvSpPr>
            <p:cNvPr id="5632" name="Google Shape;5632;p60"/>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0"/>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60"/>
          <p:cNvGrpSpPr/>
          <p:nvPr/>
        </p:nvGrpSpPr>
        <p:grpSpPr>
          <a:xfrm>
            <a:off x="2793208" y="3472618"/>
            <a:ext cx="236900" cy="328398"/>
            <a:chOff x="-38860325" y="3221750"/>
            <a:chExt cx="228425" cy="316650"/>
          </a:xfrm>
        </p:grpSpPr>
        <p:sp>
          <p:nvSpPr>
            <p:cNvPr id="5635" name="Google Shape;5635;p60"/>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0"/>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60"/>
          <p:cNvGrpSpPr/>
          <p:nvPr/>
        </p:nvGrpSpPr>
        <p:grpSpPr>
          <a:xfrm>
            <a:off x="5814336" y="3473889"/>
            <a:ext cx="337369" cy="325857"/>
            <a:chOff x="-38905225" y="3591875"/>
            <a:chExt cx="325300" cy="314200"/>
          </a:xfrm>
        </p:grpSpPr>
        <p:sp>
          <p:nvSpPr>
            <p:cNvPr id="5640" name="Google Shape;5640;p60"/>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0"/>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0"/>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3" name="Google Shape;5643;p60"/>
          <p:cNvSpPr/>
          <p:nvPr/>
        </p:nvSpPr>
        <p:spPr>
          <a:xfrm>
            <a:off x="4282313" y="3963322"/>
            <a:ext cx="328398" cy="277761"/>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4" name="Google Shape;5644;p60"/>
          <p:cNvGrpSpPr/>
          <p:nvPr/>
        </p:nvGrpSpPr>
        <p:grpSpPr>
          <a:xfrm>
            <a:off x="2782587" y="3938109"/>
            <a:ext cx="258134" cy="328190"/>
            <a:chOff x="-37370925" y="3579105"/>
            <a:chExt cx="248900" cy="316450"/>
          </a:xfrm>
        </p:grpSpPr>
        <p:sp>
          <p:nvSpPr>
            <p:cNvPr id="5645" name="Google Shape;5645;p60"/>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0"/>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7" name="Google Shape;5647;p60"/>
          <p:cNvSpPr/>
          <p:nvPr/>
        </p:nvSpPr>
        <p:spPr>
          <a:xfrm>
            <a:off x="2338967" y="2565809"/>
            <a:ext cx="323497" cy="327905"/>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0"/>
          <p:cNvSpPr/>
          <p:nvPr/>
        </p:nvSpPr>
        <p:spPr>
          <a:xfrm>
            <a:off x="5460701" y="2564746"/>
            <a:ext cx="279395" cy="33003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9" name="Google Shape;5649;p60"/>
          <p:cNvGrpSpPr/>
          <p:nvPr/>
        </p:nvGrpSpPr>
        <p:grpSpPr>
          <a:xfrm>
            <a:off x="3896566" y="3019668"/>
            <a:ext cx="330031" cy="328398"/>
            <a:chOff x="-42259725" y="3951100"/>
            <a:chExt cx="318225" cy="316650"/>
          </a:xfrm>
        </p:grpSpPr>
        <p:sp>
          <p:nvSpPr>
            <p:cNvPr id="5650" name="Google Shape;5650;p60"/>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0"/>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60"/>
          <p:cNvGrpSpPr/>
          <p:nvPr/>
        </p:nvGrpSpPr>
        <p:grpSpPr>
          <a:xfrm>
            <a:off x="4282006" y="2579863"/>
            <a:ext cx="329201" cy="299800"/>
            <a:chOff x="-40378075" y="3267450"/>
            <a:chExt cx="317425" cy="289075"/>
          </a:xfrm>
        </p:grpSpPr>
        <p:sp>
          <p:nvSpPr>
            <p:cNvPr id="5653" name="Google Shape;5653;p60"/>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0"/>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0"/>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0"/>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60"/>
          <p:cNvGrpSpPr/>
          <p:nvPr/>
        </p:nvGrpSpPr>
        <p:grpSpPr>
          <a:xfrm>
            <a:off x="2750314" y="3019668"/>
            <a:ext cx="322694" cy="328398"/>
            <a:chOff x="-40372575" y="3604550"/>
            <a:chExt cx="311150" cy="316650"/>
          </a:xfrm>
        </p:grpSpPr>
        <p:sp>
          <p:nvSpPr>
            <p:cNvPr id="5658" name="Google Shape;5658;p60"/>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0"/>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0"/>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1" name="Google Shape;5661;p60"/>
          <p:cNvSpPr/>
          <p:nvPr/>
        </p:nvSpPr>
        <p:spPr>
          <a:xfrm>
            <a:off x="5821997" y="3018811"/>
            <a:ext cx="321864" cy="330109"/>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2" name="Google Shape;5662;p60"/>
          <p:cNvGrpSpPr/>
          <p:nvPr/>
        </p:nvGrpSpPr>
        <p:grpSpPr>
          <a:xfrm>
            <a:off x="3107425" y="3471646"/>
            <a:ext cx="354196" cy="330342"/>
            <a:chOff x="-38542250" y="3220175"/>
            <a:chExt cx="341525" cy="318525"/>
          </a:xfrm>
        </p:grpSpPr>
        <p:sp>
          <p:nvSpPr>
            <p:cNvPr id="5663" name="Google Shape;5663;p60"/>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0"/>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0"/>
          <p:cNvGrpSpPr/>
          <p:nvPr/>
        </p:nvGrpSpPr>
        <p:grpSpPr>
          <a:xfrm>
            <a:off x="1489763" y="3938407"/>
            <a:ext cx="328398" cy="327594"/>
            <a:chOff x="-38537400" y="3588000"/>
            <a:chExt cx="316650" cy="315875"/>
          </a:xfrm>
        </p:grpSpPr>
        <p:sp>
          <p:nvSpPr>
            <p:cNvPr id="5667" name="Google Shape;5667;p60"/>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0"/>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0"/>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0"/>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60"/>
          <p:cNvGrpSpPr/>
          <p:nvPr/>
        </p:nvGrpSpPr>
        <p:grpSpPr>
          <a:xfrm>
            <a:off x="4667567" y="3938006"/>
            <a:ext cx="330031" cy="328398"/>
            <a:chOff x="-38538975" y="3954250"/>
            <a:chExt cx="318225" cy="316650"/>
          </a:xfrm>
        </p:grpSpPr>
        <p:sp>
          <p:nvSpPr>
            <p:cNvPr id="5672" name="Google Shape;5672;p60"/>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0"/>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60"/>
          <p:cNvGrpSpPr/>
          <p:nvPr/>
        </p:nvGrpSpPr>
        <p:grpSpPr>
          <a:xfrm>
            <a:off x="5816381" y="3937189"/>
            <a:ext cx="333272" cy="330031"/>
            <a:chOff x="-37385100" y="3949908"/>
            <a:chExt cx="321350" cy="318225"/>
          </a:xfrm>
        </p:grpSpPr>
        <p:sp>
          <p:nvSpPr>
            <p:cNvPr id="5675" name="Google Shape;5675;p60"/>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0"/>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60"/>
          <p:cNvGrpSpPr/>
          <p:nvPr/>
        </p:nvGrpSpPr>
        <p:grpSpPr>
          <a:xfrm>
            <a:off x="2747051" y="2565253"/>
            <a:ext cx="329227" cy="329020"/>
            <a:chOff x="-41895050" y="3217225"/>
            <a:chExt cx="317450" cy="317250"/>
          </a:xfrm>
        </p:grpSpPr>
        <p:sp>
          <p:nvSpPr>
            <p:cNvPr id="5678" name="Google Shape;5678;p60"/>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0"/>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0"/>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0"/>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0"/>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60"/>
          <p:cNvGrpSpPr/>
          <p:nvPr/>
        </p:nvGrpSpPr>
        <p:grpSpPr>
          <a:xfrm>
            <a:off x="5818012" y="2565565"/>
            <a:ext cx="330031" cy="328398"/>
            <a:chOff x="-41893475" y="3584850"/>
            <a:chExt cx="318225" cy="316650"/>
          </a:xfrm>
        </p:grpSpPr>
        <p:sp>
          <p:nvSpPr>
            <p:cNvPr id="5684" name="Google Shape;5684;p60"/>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0"/>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0"/>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0"/>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8" name="Google Shape;5688;p60"/>
          <p:cNvSpPr/>
          <p:nvPr/>
        </p:nvSpPr>
        <p:spPr>
          <a:xfrm>
            <a:off x="4281496" y="3019965"/>
            <a:ext cx="330031" cy="327801"/>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0"/>
          <p:cNvSpPr/>
          <p:nvPr/>
        </p:nvSpPr>
        <p:spPr>
          <a:xfrm>
            <a:off x="1459039" y="3473032"/>
            <a:ext cx="389664" cy="327568"/>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0" name="Google Shape;5690;p60"/>
          <p:cNvGrpSpPr/>
          <p:nvPr/>
        </p:nvGrpSpPr>
        <p:grpSpPr>
          <a:xfrm>
            <a:off x="4682790" y="3472203"/>
            <a:ext cx="299592" cy="329227"/>
            <a:chOff x="-39998250" y="3605325"/>
            <a:chExt cx="288875" cy="317450"/>
          </a:xfrm>
        </p:grpSpPr>
        <p:sp>
          <p:nvSpPr>
            <p:cNvPr id="5691" name="Google Shape;5691;p60"/>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0"/>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0"/>
          <p:cNvGrpSpPr/>
          <p:nvPr/>
        </p:nvGrpSpPr>
        <p:grpSpPr>
          <a:xfrm>
            <a:off x="3120327" y="3938019"/>
            <a:ext cx="328398" cy="328372"/>
            <a:chOff x="-40011050" y="3972375"/>
            <a:chExt cx="316650" cy="316625"/>
          </a:xfrm>
        </p:grpSpPr>
        <p:sp>
          <p:nvSpPr>
            <p:cNvPr id="5694" name="Google Shape;5694;p60"/>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0"/>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60"/>
          <p:cNvGrpSpPr/>
          <p:nvPr/>
        </p:nvGrpSpPr>
        <p:grpSpPr>
          <a:xfrm>
            <a:off x="3549654" y="3473033"/>
            <a:ext cx="236925" cy="327568"/>
            <a:chOff x="-38129425" y="3222550"/>
            <a:chExt cx="228450" cy="315850"/>
          </a:xfrm>
        </p:grpSpPr>
        <p:sp>
          <p:nvSpPr>
            <p:cNvPr id="5697" name="Google Shape;5697;p60"/>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0"/>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60"/>
          <p:cNvGrpSpPr/>
          <p:nvPr/>
        </p:nvGrpSpPr>
        <p:grpSpPr>
          <a:xfrm>
            <a:off x="1889237" y="3938006"/>
            <a:ext cx="330005" cy="328398"/>
            <a:chOff x="-38172725" y="3588000"/>
            <a:chExt cx="318200" cy="316650"/>
          </a:xfrm>
        </p:grpSpPr>
        <p:sp>
          <p:nvSpPr>
            <p:cNvPr id="5700" name="Google Shape;5700;p60"/>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0"/>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0"/>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0"/>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0"/>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0"/>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0"/>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60"/>
          <p:cNvGrpSpPr/>
          <p:nvPr/>
        </p:nvGrpSpPr>
        <p:grpSpPr>
          <a:xfrm>
            <a:off x="5123614" y="3938006"/>
            <a:ext cx="195260" cy="328398"/>
            <a:chOff x="-38109725" y="3955025"/>
            <a:chExt cx="188275" cy="316650"/>
          </a:xfrm>
        </p:grpSpPr>
        <p:sp>
          <p:nvSpPr>
            <p:cNvPr id="5709" name="Google Shape;5709;p60"/>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0"/>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1" name="Google Shape;5711;p60"/>
          <p:cNvSpPr/>
          <p:nvPr/>
        </p:nvSpPr>
        <p:spPr>
          <a:xfrm>
            <a:off x="3497701" y="4407739"/>
            <a:ext cx="340661" cy="328657"/>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2" name="Google Shape;5712;p60"/>
          <p:cNvGrpSpPr/>
          <p:nvPr/>
        </p:nvGrpSpPr>
        <p:grpSpPr>
          <a:xfrm>
            <a:off x="3118697" y="2565966"/>
            <a:ext cx="331665" cy="327594"/>
            <a:chOff x="-41530375" y="3218800"/>
            <a:chExt cx="319800" cy="315875"/>
          </a:xfrm>
        </p:grpSpPr>
        <p:sp>
          <p:nvSpPr>
            <p:cNvPr id="5713" name="Google Shape;5713;p60"/>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0"/>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60"/>
          <p:cNvGrpSpPr/>
          <p:nvPr/>
        </p:nvGrpSpPr>
        <p:grpSpPr>
          <a:xfrm>
            <a:off x="1490172" y="3055604"/>
            <a:ext cx="327594" cy="256527"/>
            <a:chOff x="-41526450" y="3653375"/>
            <a:chExt cx="315875" cy="247350"/>
          </a:xfrm>
        </p:grpSpPr>
        <p:sp>
          <p:nvSpPr>
            <p:cNvPr id="5716" name="Google Shape;5716;p60"/>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0"/>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60"/>
          <p:cNvGrpSpPr/>
          <p:nvPr/>
        </p:nvGrpSpPr>
        <p:grpSpPr>
          <a:xfrm>
            <a:off x="4670024" y="3019668"/>
            <a:ext cx="325131" cy="328398"/>
            <a:chOff x="-41526450" y="3951100"/>
            <a:chExt cx="313500" cy="316650"/>
          </a:xfrm>
        </p:grpSpPr>
        <p:sp>
          <p:nvSpPr>
            <p:cNvPr id="5719" name="Google Shape;5719;p60"/>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0"/>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0"/>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60"/>
          <p:cNvGrpSpPr/>
          <p:nvPr/>
        </p:nvGrpSpPr>
        <p:grpSpPr>
          <a:xfrm>
            <a:off x="1903527" y="3471801"/>
            <a:ext cx="301433" cy="330031"/>
            <a:chOff x="-39625900" y="3238300"/>
            <a:chExt cx="290650" cy="318225"/>
          </a:xfrm>
        </p:grpSpPr>
        <p:sp>
          <p:nvSpPr>
            <p:cNvPr id="5723" name="Google Shape;5723;p60"/>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0"/>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5" name="Google Shape;5725;p60"/>
          <p:cNvSpPr/>
          <p:nvPr/>
        </p:nvSpPr>
        <p:spPr>
          <a:xfrm>
            <a:off x="5081055" y="3472617"/>
            <a:ext cx="280198" cy="328398"/>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6" name="Google Shape;5726;p60"/>
          <p:cNvGrpSpPr/>
          <p:nvPr/>
        </p:nvGrpSpPr>
        <p:grpSpPr>
          <a:xfrm>
            <a:off x="3505555" y="3937798"/>
            <a:ext cx="325131" cy="328813"/>
            <a:chOff x="-39647175" y="3972000"/>
            <a:chExt cx="313500" cy="317050"/>
          </a:xfrm>
        </p:grpSpPr>
        <p:sp>
          <p:nvSpPr>
            <p:cNvPr id="5727" name="Google Shape;5727;p60"/>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0"/>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0"/>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60"/>
          <p:cNvGrpSpPr/>
          <p:nvPr/>
        </p:nvGrpSpPr>
        <p:grpSpPr>
          <a:xfrm>
            <a:off x="3894922" y="3472216"/>
            <a:ext cx="333298" cy="329201"/>
            <a:chOff x="-37808850" y="3221575"/>
            <a:chExt cx="321375" cy="317425"/>
          </a:xfrm>
        </p:grpSpPr>
        <p:sp>
          <p:nvSpPr>
            <p:cNvPr id="5731" name="Google Shape;5731;p60"/>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0"/>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60"/>
          <p:cNvGrpSpPr/>
          <p:nvPr/>
        </p:nvGrpSpPr>
        <p:grpSpPr>
          <a:xfrm>
            <a:off x="2335374" y="3995176"/>
            <a:ext cx="330861" cy="214057"/>
            <a:chOff x="-37806500" y="3643030"/>
            <a:chExt cx="319025" cy="206400"/>
          </a:xfrm>
        </p:grpSpPr>
        <p:sp>
          <p:nvSpPr>
            <p:cNvPr id="5734" name="Google Shape;5734;p60"/>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0"/>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60"/>
          <p:cNvGrpSpPr/>
          <p:nvPr/>
        </p:nvGrpSpPr>
        <p:grpSpPr>
          <a:xfrm>
            <a:off x="5437106" y="3937189"/>
            <a:ext cx="326764" cy="330031"/>
            <a:chOff x="-37804925" y="3953450"/>
            <a:chExt cx="315075" cy="318225"/>
          </a:xfrm>
        </p:grpSpPr>
        <p:sp>
          <p:nvSpPr>
            <p:cNvPr id="5737" name="Google Shape;5737;p60"/>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0"/>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0"/>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0" name="Google Shape;5740;p60"/>
          <p:cNvSpPr/>
          <p:nvPr/>
        </p:nvSpPr>
        <p:spPr>
          <a:xfrm>
            <a:off x="3943431" y="4408276"/>
            <a:ext cx="236096" cy="327568"/>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4" name="Shape 5744"/>
        <p:cNvGrpSpPr/>
        <p:nvPr/>
      </p:nvGrpSpPr>
      <p:grpSpPr>
        <a:xfrm>
          <a:off x="0" y="0"/>
          <a:ext cx="0" cy="0"/>
          <a:chOff x="0" y="0"/>
          <a:chExt cx="0" cy="0"/>
        </a:xfrm>
      </p:grpSpPr>
      <p:sp>
        <p:nvSpPr>
          <p:cNvPr id="5745" name="Google Shape;5745;p61"/>
          <p:cNvSpPr txBox="1"/>
          <p:nvPr>
            <p:ph idx="4294967295" type="title"/>
          </p:nvPr>
        </p:nvSpPr>
        <p:spPr>
          <a:xfrm>
            <a:off x="2340613" y="2001006"/>
            <a:ext cx="28788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Business Icons</a:t>
            </a:r>
            <a:endParaRPr>
              <a:latin typeface="Arial"/>
              <a:ea typeface="Arial"/>
              <a:cs typeface="Arial"/>
              <a:sym typeface="Arial"/>
            </a:endParaRPr>
          </a:p>
        </p:txBody>
      </p:sp>
      <p:sp>
        <p:nvSpPr>
          <p:cNvPr id="5746" name="Google Shape;5746;p61"/>
          <p:cNvSpPr/>
          <p:nvPr/>
        </p:nvSpPr>
        <p:spPr>
          <a:xfrm>
            <a:off x="1201646" y="2535681"/>
            <a:ext cx="346184" cy="34533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7" name="Google Shape;5747;p61"/>
          <p:cNvGrpSpPr/>
          <p:nvPr/>
        </p:nvGrpSpPr>
        <p:grpSpPr>
          <a:xfrm>
            <a:off x="4613631" y="2535302"/>
            <a:ext cx="346184" cy="346184"/>
            <a:chOff x="-65145700" y="3727425"/>
            <a:chExt cx="317425" cy="317425"/>
          </a:xfrm>
        </p:grpSpPr>
        <p:sp>
          <p:nvSpPr>
            <p:cNvPr id="5748" name="Google Shape;5748;p6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61"/>
          <p:cNvGrpSpPr/>
          <p:nvPr/>
        </p:nvGrpSpPr>
        <p:grpSpPr>
          <a:xfrm>
            <a:off x="2916414" y="3047338"/>
            <a:ext cx="340158" cy="346184"/>
            <a:chOff x="-65144125" y="4094450"/>
            <a:chExt cx="311900" cy="317425"/>
          </a:xfrm>
        </p:grpSpPr>
        <p:sp>
          <p:nvSpPr>
            <p:cNvPr id="5751" name="Google Shape;5751;p6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4" name="Google Shape;5754;p61"/>
          <p:cNvSpPr/>
          <p:nvPr/>
        </p:nvSpPr>
        <p:spPr>
          <a:xfrm>
            <a:off x="3308493" y="2534385"/>
            <a:ext cx="347901" cy="347929"/>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5" name="Google Shape;5755;p61"/>
          <p:cNvGrpSpPr/>
          <p:nvPr/>
        </p:nvGrpSpPr>
        <p:grpSpPr>
          <a:xfrm>
            <a:off x="1615490" y="3046966"/>
            <a:ext cx="349374" cy="346920"/>
            <a:chOff x="-63250675" y="3744075"/>
            <a:chExt cx="320350" cy="318100"/>
          </a:xfrm>
        </p:grpSpPr>
        <p:sp>
          <p:nvSpPr>
            <p:cNvPr id="5756" name="Google Shape;5756;p6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61"/>
          <p:cNvGrpSpPr/>
          <p:nvPr/>
        </p:nvGrpSpPr>
        <p:grpSpPr>
          <a:xfrm>
            <a:off x="5084515" y="3047339"/>
            <a:ext cx="346184" cy="346184"/>
            <a:chOff x="-63250675" y="4110200"/>
            <a:chExt cx="317425" cy="317425"/>
          </a:xfrm>
        </p:grpSpPr>
        <p:sp>
          <p:nvSpPr>
            <p:cNvPr id="5760" name="Google Shape;5760;p6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61"/>
          <p:cNvGrpSpPr/>
          <p:nvPr/>
        </p:nvGrpSpPr>
        <p:grpSpPr>
          <a:xfrm>
            <a:off x="2047150" y="3540761"/>
            <a:ext cx="338468" cy="338250"/>
            <a:chOff x="-61351725" y="3372400"/>
            <a:chExt cx="310350" cy="310150"/>
          </a:xfrm>
        </p:grpSpPr>
        <p:sp>
          <p:nvSpPr>
            <p:cNvPr id="5770" name="Google Shape;5770;p6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61"/>
          <p:cNvGrpSpPr/>
          <p:nvPr/>
        </p:nvGrpSpPr>
        <p:grpSpPr>
          <a:xfrm>
            <a:off x="5528088" y="3552694"/>
            <a:ext cx="345338" cy="314393"/>
            <a:chOff x="-61354875" y="3751050"/>
            <a:chExt cx="316650" cy="288275"/>
          </a:xfrm>
        </p:grpSpPr>
        <p:sp>
          <p:nvSpPr>
            <p:cNvPr id="5774" name="Google Shape;5774;p6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61"/>
          <p:cNvGrpSpPr/>
          <p:nvPr/>
        </p:nvGrpSpPr>
        <p:grpSpPr>
          <a:xfrm>
            <a:off x="3739761" y="4071294"/>
            <a:ext cx="345338" cy="346211"/>
            <a:chOff x="-61354875" y="4101525"/>
            <a:chExt cx="316650" cy="317450"/>
          </a:xfrm>
        </p:grpSpPr>
        <p:sp>
          <p:nvSpPr>
            <p:cNvPr id="5778" name="Google Shape;5778;p6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1"/>
          <p:cNvGrpSpPr/>
          <p:nvPr/>
        </p:nvGrpSpPr>
        <p:grpSpPr>
          <a:xfrm>
            <a:off x="4166824" y="3537530"/>
            <a:ext cx="347029" cy="344711"/>
            <a:chOff x="-59470075" y="3308975"/>
            <a:chExt cx="318200" cy="316075"/>
          </a:xfrm>
        </p:grpSpPr>
        <p:sp>
          <p:nvSpPr>
            <p:cNvPr id="5781" name="Google Shape;5781;p6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61"/>
          <p:cNvGrpSpPr/>
          <p:nvPr/>
        </p:nvGrpSpPr>
        <p:grpSpPr>
          <a:xfrm>
            <a:off x="1617066" y="2536511"/>
            <a:ext cx="346184" cy="343757"/>
            <a:chOff x="-64781025" y="3361050"/>
            <a:chExt cx="317425" cy="315200"/>
          </a:xfrm>
        </p:grpSpPr>
        <p:sp>
          <p:nvSpPr>
            <p:cNvPr id="5791" name="Google Shape;5791;p6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5" name="Google Shape;5795;p61"/>
          <p:cNvSpPr/>
          <p:nvPr/>
        </p:nvSpPr>
        <p:spPr>
          <a:xfrm>
            <a:off x="5085261" y="2536117"/>
            <a:ext cx="346184" cy="344466"/>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3335117" y="3047290"/>
            <a:ext cx="294653" cy="346184"/>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3740498" y="2573483"/>
            <a:ext cx="345311" cy="269733"/>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8" name="Google Shape;5798;p61"/>
          <p:cNvGrpSpPr/>
          <p:nvPr/>
        </p:nvGrpSpPr>
        <p:grpSpPr>
          <a:xfrm>
            <a:off x="2035967" y="3047075"/>
            <a:ext cx="360798" cy="346702"/>
            <a:chOff x="-62890750" y="3747425"/>
            <a:chExt cx="330825" cy="317900"/>
          </a:xfrm>
        </p:grpSpPr>
        <p:sp>
          <p:nvSpPr>
            <p:cNvPr id="5799" name="Google Shape;5799;p6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61"/>
          <p:cNvGrpSpPr/>
          <p:nvPr/>
        </p:nvGrpSpPr>
        <p:grpSpPr>
          <a:xfrm>
            <a:off x="5527648" y="3047761"/>
            <a:ext cx="346184" cy="345338"/>
            <a:chOff x="-62884425" y="4111775"/>
            <a:chExt cx="317425" cy="316650"/>
          </a:xfrm>
        </p:grpSpPr>
        <p:sp>
          <p:nvSpPr>
            <p:cNvPr id="5814" name="Google Shape;5814;p6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61"/>
          <p:cNvGrpSpPr/>
          <p:nvPr/>
        </p:nvGrpSpPr>
        <p:grpSpPr>
          <a:xfrm>
            <a:off x="2480723" y="3540216"/>
            <a:ext cx="344466" cy="339340"/>
            <a:chOff x="-60991775" y="3376900"/>
            <a:chExt cx="315850" cy="311150"/>
          </a:xfrm>
        </p:grpSpPr>
        <p:sp>
          <p:nvSpPr>
            <p:cNvPr id="5817" name="Google Shape;5817;p6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61"/>
          <p:cNvGrpSpPr/>
          <p:nvPr/>
        </p:nvGrpSpPr>
        <p:grpSpPr>
          <a:xfrm>
            <a:off x="5950448" y="3540657"/>
            <a:ext cx="345338" cy="338468"/>
            <a:chOff x="-60988625" y="3740800"/>
            <a:chExt cx="316650" cy="310350"/>
          </a:xfrm>
        </p:grpSpPr>
        <p:sp>
          <p:nvSpPr>
            <p:cNvPr id="5821" name="Google Shape;5821;p6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61"/>
          <p:cNvGrpSpPr/>
          <p:nvPr/>
        </p:nvGrpSpPr>
        <p:grpSpPr>
          <a:xfrm>
            <a:off x="4167652" y="4072276"/>
            <a:ext cx="345338" cy="344248"/>
            <a:chOff x="-60987850" y="4100950"/>
            <a:chExt cx="316650" cy="315650"/>
          </a:xfrm>
        </p:grpSpPr>
        <p:sp>
          <p:nvSpPr>
            <p:cNvPr id="5825" name="Google Shape;5825;p6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1"/>
          <p:cNvGrpSpPr/>
          <p:nvPr/>
        </p:nvGrpSpPr>
        <p:grpSpPr>
          <a:xfrm>
            <a:off x="2479024" y="4030123"/>
            <a:ext cx="347901" cy="336750"/>
            <a:chOff x="-59447250" y="3706150"/>
            <a:chExt cx="319000" cy="308775"/>
          </a:xfrm>
        </p:grpSpPr>
        <p:sp>
          <p:nvSpPr>
            <p:cNvPr id="5831" name="Google Shape;5831;p6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61"/>
          <p:cNvGrpSpPr/>
          <p:nvPr/>
        </p:nvGrpSpPr>
        <p:grpSpPr>
          <a:xfrm>
            <a:off x="2042820" y="2536729"/>
            <a:ext cx="347056" cy="343321"/>
            <a:chOff x="-64406125" y="3362225"/>
            <a:chExt cx="318225" cy="314800"/>
          </a:xfrm>
        </p:grpSpPr>
        <p:sp>
          <p:nvSpPr>
            <p:cNvPr id="5836" name="Google Shape;5836;p6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8" name="Google Shape;5838;p61"/>
          <p:cNvSpPr/>
          <p:nvPr/>
        </p:nvSpPr>
        <p:spPr>
          <a:xfrm>
            <a:off x="5587650" y="2535258"/>
            <a:ext cx="227663" cy="346184"/>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9" name="Google Shape;5839;p61"/>
          <p:cNvGrpSpPr/>
          <p:nvPr/>
        </p:nvGrpSpPr>
        <p:grpSpPr>
          <a:xfrm>
            <a:off x="3739302" y="3047761"/>
            <a:ext cx="346184" cy="345338"/>
            <a:chOff x="-64410850" y="4094450"/>
            <a:chExt cx="317425" cy="316650"/>
          </a:xfrm>
        </p:grpSpPr>
        <p:sp>
          <p:nvSpPr>
            <p:cNvPr id="5840" name="Google Shape;5840;p6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3" name="Google Shape;5843;p61"/>
          <p:cNvSpPr/>
          <p:nvPr/>
        </p:nvSpPr>
        <p:spPr>
          <a:xfrm>
            <a:off x="4190279" y="2535163"/>
            <a:ext cx="301524" cy="346375"/>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4" name="Google Shape;5844;p61"/>
          <p:cNvGrpSpPr/>
          <p:nvPr/>
        </p:nvGrpSpPr>
        <p:grpSpPr>
          <a:xfrm>
            <a:off x="2480692" y="3046803"/>
            <a:ext cx="344493" cy="347247"/>
            <a:chOff x="-62516625" y="3743175"/>
            <a:chExt cx="315875" cy="318400"/>
          </a:xfrm>
        </p:grpSpPr>
        <p:sp>
          <p:nvSpPr>
            <p:cNvPr id="5845" name="Google Shape;5845;p6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1"/>
          <p:cNvGrpSpPr/>
          <p:nvPr/>
        </p:nvGrpSpPr>
        <p:grpSpPr>
          <a:xfrm>
            <a:off x="5957300" y="3066656"/>
            <a:ext cx="331597" cy="307549"/>
            <a:chOff x="-62511900" y="4129100"/>
            <a:chExt cx="304050" cy="282000"/>
          </a:xfrm>
        </p:grpSpPr>
        <p:sp>
          <p:nvSpPr>
            <p:cNvPr id="5848" name="Google Shape;5848;p6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61"/>
          <p:cNvGrpSpPr/>
          <p:nvPr/>
        </p:nvGrpSpPr>
        <p:grpSpPr>
          <a:xfrm>
            <a:off x="2940079" y="3536794"/>
            <a:ext cx="292935" cy="346184"/>
            <a:chOff x="-60597975" y="3367475"/>
            <a:chExt cx="268600" cy="317425"/>
          </a:xfrm>
        </p:grpSpPr>
        <p:sp>
          <p:nvSpPr>
            <p:cNvPr id="5854" name="Google Shape;5854;p6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9" name="Google Shape;5859;p61"/>
          <p:cNvSpPr/>
          <p:nvPr/>
        </p:nvSpPr>
        <p:spPr>
          <a:xfrm>
            <a:off x="1200787" y="4026408"/>
            <a:ext cx="347901" cy="344057"/>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0" name="Google Shape;5860;p61"/>
          <p:cNvGrpSpPr/>
          <p:nvPr/>
        </p:nvGrpSpPr>
        <p:grpSpPr>
          <a:xfrm>
            <a:off x="4614107" y="4120699"/>
            <a:ext cx="345338" cy="247403"/>
            <a:chOff x="-60621600" y="4145650"/>
            <a:chExt cx="316650" cy="226850"/>
          </a:xfrm>
        </p:grpSpPr>
        <p:sp>
          <p:nvSpPr>
            <p:cNvPr id="5861" name="Google Shape;5861;p6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61"/>
          <p:cNvGrpSpPr/>
          <p:nvPr/>
        </p:nvGrpSpPr>
        <p:grpSpPr>
          <a:xfrm>
            <a:off x="5953479" y="4072153"/>
            <a:ext cx="339313" cy="344493"/>
            <a:chOff x="-59400775" y="4084200"/>
            <a:chExt cx="311125" cy="315875"/>
          </a:xfrm>
        </p:grpSpPr>
        <p:sp>
          <p:nvSpPr>
            <p:cNvPr id="5865" name="Google Shape;5865;p6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61"/>
          <p:cNvGrpSpPr/>
          <p:nvPr/>
        </p:nvGrpSpPr>
        <p:grpSpPr>
          <a:xfrm>
            <a:off x="2480687" y="2535720"/>
            <a:ext cx="344466" cy="345338"/>
            <a:chOff x="-64044600" y="3360375"/>
            <a:chExt cx="315850" cy="316650"/>
          </a:xfrm>
        </p:grpSpPr>
        <p:sp>
          <p:nvSpPr>
            <p:cNvPr id="5872" name="Google Shape;5872;p6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61"/>
          <p:cNvGrpSpPr/>
          <p:nvPr/>
        </p:nvGrpSpPr>
        <p:grpSpPr>
          <a:xfrm>
            <a:off x="5975754" y="2535302"/>
            <a:ext cx="294653" cy="346184"/>
            <a:chOff x="-64022550" y="3727425"/>
            <a:chExt cx="270175" cy="317425"/>
          </a:xfrm>
        </p:grpSpPr>
        <p:sp>
          <p:nvSpPr>
            <p:cNvPr id="5876" name="Google Shape;5876;p6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61"/>
          <p:cNvGrpSpPr/>
          <p:nvPr/>
        </p:nvGrpSpPr>
        <p:grpSpPr>
          <a:xfrm>
            <a:off x="4215711" y="3047325"/>
            <a:ext cx="249148" cy="346211"/>
            <a:chOff x="-64001300" y="4093650"/>
            <a:chExt cx="228450" cy="317450"/>
          </a:xfrm>
        </p:grpSpPr>
        <p:sp>
          <p:nvSpPr>
            <p:cNvPr id="5880" name="Google Shape;5880;p6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61"/>
          <p:cNvGrpSpPr/>
          <p:nvPr/>
        </p:nvGrpSpPr>
        <p:grpSpPr>
          <a:xfrm>
            <a:off x="1204348" y="3537162"/>
            <a:ext cx="339313" cy="345448"/>
            <a:chOff x="-62148800" y="3377700"/>
            <a:chExt cx="311125" cy="316750"/>
          </a:xfrm>
        </p:grpSpPr>
        <p:sp>
          <p:nvSpPr>
            <p:cNvPr id="5885" name="Google Shape;5885;p6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61"/>
          <p:cNvGrpSpPr/>
          <p:nvPr/>
        </p:nvGrpSpPr>
        <p:grpSpPr>
          <a:xfrm>
            <a:off x="4613244" y="3559360"/>
            <a:ext cx="347029" cy="346211"/>
            <a:chOff x="-62154300" y="3743950"/>
            <a:chExt cx="318200" cy="317450"/>
          </a:xfrm>
        </p:grpSpPr>
        <p:sp>
          <p:nvSpPr>
            <p:cNvPr id="5888" name="Google Shape;5888;p6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61"/>
          <p:cNvGrpSpPr/>
          <p:nvPr/>
        </p:nvGrpSpPr>
        <p:grpSpPr>
          <a:xfrm>
            <a:off x="2913000" y="4071731"/>
            <a:ext cx="347056" cy="345338"/>
            <a:chOff x="-62151950" y="4111775"/>
            <a:chExt cx="318225" cy="316650"/>
          </a:xfrm>
        </p:grpSpPr>
        <p:sp>
          <p:nvSpPr>
            <p:cNvPr id="5891" name="Google Shape;5891;p6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61"/>
          <p:cNvGrpSpPr/>
          <p:nvPr/>
        </p:nvGrpSpPr>
        <p:grpSpPr>
          <a:xfrm>
            <a:off x="3308218" y="3536712"/>
            <a:ext cx="347029" cy="346347"/>
            <a:chOff x="-60254550" y="3367325"/>
            <a:chExt cx="318200" cy="317575"/>
          </a:xfrm>
        </p:grpSpPr>
        <p:sp>
          <p:nvSpPr>
            <p:cNvPr id="5896" name="Google Shape;5896;p6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61"/>
          <p:cNvGrpSpPr/>
          <p:nvPr/>
        </p:nvGrpSpPr>
        <p:grpSpPr>
          <a:xfrm>
            <a:off x="1617542" y="4025884"/>
            <a:ext cx="345338" cy="345229"/>
            <a:chOff x="-60255350" y="3733825"/>
            <a:chExt cx="316650" cy="316550"/>
          </a:xfrm>
        </p:grpSpPr>
        <p:sp>
          <p:nvSpPr>
            <p:cNvPr id="5901" name="Google Shape;5901;p6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61"/>
          <p:cNvGrpSpPr/>
          <p:nvPr/>
        </p:nvGrpSpPr>
        <p:grpSpPr>
          <a:xfrm>
            <a:off x="5111174" y="4072153"/>
            <a:ext cx="292935" cy="344493"/>
            <a:chOff x="-60232500" y="4101525"/>
            <a:chExt cx="268600" cy="315875"/>
          </a:xfrm>
        </p:grpSpPr>
        <p:sp>
          <p:nvSpPr>
            <p:cNvPr id="5909" name="Google Shape;5909;p6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1" name="Google Shape;5911;p61"/>
          <p:cNvSpPr/>
          <p:nvPr/>
        </p:nvSpPr>
        <p:spPr>
          <a:xfrm>
            <a:off x="3335124" y="4537381"/>
            <a:ext cx="345311" cy="346211"/>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2" name="Google Shape;5912;p61"/>
          <p:cNvGrpSpPr/>
          <p:nvPr/>
        </p:nvGrpSpPr>
        <p:grpSpPr>
          <a:xfrm>
            <a:off x="2912982" y="2535720"/>
            <a:ext cx="347056" cy="345338"/>
            <a:chOff x="-63679950" y="3360375"/>
            <a:chExt cx="318225" cy="316650"/>
          </a:xfrm>
        </p:grpSpPr>
        <p:sp>
          <p:nvSpPr>
            <p:cNvPr id="5913" name="Google Shape;5913;p6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7" name="Google Shape;5917;p61"/>
          <p:cNvSpPr/>
          <p:nvPr/>
        </p:nvSpPr>
        <p:spPr>
          <a:xfrm>
            <a:off x="1200351" y="3047072"/>
            <a:ext cx="348774" cy="346620"/>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8" name="Google Shape;5918;p61"/>
          <p:cNvGrpSpPr/>
          <p:nvPr/>
        </p:nvGrpSpPr>
        <p:grpSpPr>
          <a:xfrm>
            <a:off x="4611917" y="3047216"/>
            <a:ext cx="349646" cy="346429"/>
            <a:chOff x="-63679950" y="4093450"/>
            <a:chExt cx="320600" cy="317650"/>
          </a:xfrm>
        </p:grpSpPr>
        <p:sp>
          <p:nvSpPr>
            <p:cNvPr id="5919" name="Google Shape;5919;p6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61"/>
          <p:cNvGrpSpPr/>
          <p:nvPr/>
        </p:nvGrpSpPr>
        <p:grpSpPr>
          <a:xfrm>
            <a:off x="1617524" y="3536781"/>
            <a:ext cx="345338" cy="346211"/>
            <a:chOff x="-61784125" y="3377700"/>
            <a:chExt cx="316650" cy="317450"/>
          </a:xfrm>
        </p:grpSpPr>
        <p:sp>
          <p:nvSpPr>
            <p:cNvPr id="5923" name="Google Shape;5923;p6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1"/>
          <p:cNvGrpSpPr/>
          <p:nvPr/>
        </p:nvGrpSpPr>
        <p:grpSpPr>
          <a:xfrm>
            <a:off x="5084954" y="3536785"/>
            <a:ext cx="345338" cy="346211"/>
            <a:chOff x="-61783350" y="3743950"/>
            <a:chExt cx="316650" cy="317450"/>
          </a:xfrm>
        </p:grpSpPr>
        <p:sp>
          <p:nvSpPr>
            <p:cNvPr id="5931" name="Google Shape;5931;p6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3" name="Google Shape;5933;p61"/>
          <p:cNvSpPr/>
          <p:nvPr/>
        </p:nvSpPr>
        <p:spPr>
          <a:xfrm>
            <a:off x="3309774" y="4071513"/>
            <a:ext cx="345338" cy="345638"/>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3740485" y="3546038"/>
            <a:ext cx="345338" cy="327616"/>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2043580" y="4063134"/>
            <a:ext cx="347056" cy="270605"/>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6" name="Google Shape;5936;p61"/>
          <p:cNvGrpSpPr/>
          <p:nvPr/>
        </p:nvGrpSpPr>
        <p:grpSpPr>
          <a:xfrm>
            <a:off x="5526811" y="4072535"/>
            <a:ext cx="347929" cy="343730"/>
            <a:chOff x="-59869425" y="4102225"/>
            <a:chExt cx="319025" cy="315175"/>
          </a:xfrm>
        </p:grpSpPr>
        <p:sp>
          <p:nvSpPr>
            <p:cNvPr id="5937" name="Google Shape;5937;p6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61"/>
          <p:cNvGrpSpPr/>
          <p:nvPr/>
        </p:nvGrpSpPr>
        <p:grpSpPr>
          <a:xfrm>
            <a:off x="3753128" y="4537701"/>
            <a:ext cx="345338" cy="344493"/>
            <a:chOff x="-59029025" y="3711650"/>
            <a:chExt cx="316650" cy="315875"/>
          </a:xfrm>
        </p:grpSpPr>
        <p:sp>
          <p:nvSpPr>
            <p:cNvPr id="5942" name="Google Shape;5942;p6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9" name="Google Shape;5949;p61"/>
          <p:cNvSpPr txBox="1"/>
          <p:nvPr>
            <p:ph idx="4294967295" type="title"/>
          </p:nvPr>
        </p:nvSpPr>
        <p:spPr>
          <a:xfrm>
            <a:off x="2340613" y="6085116"/>
            <a:ext cx="28788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5950" name="Google Shape;5950;p61"/>
          <p:cNvGrpSpPr/>
          <p:nvPr/>
        </p:nvGrpSpPr>
        <p:grpSpPr>
          <a:xfrm>
            <a:off x="1177050" y="6660121"/>
            <a:ext cx="351940" cy="348188"/>
            <a:chOff x="581525" y="3254850"/>
            <a:chExt cx="297750" cy="294575"/>
          </a:xfrm>
        </p:grpSpPr>
        <p:sp>
          <p:nvSpPr>
            <p:cNvPr id="5951" name="Google Shape;5951;p61"/>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61"/>
          <p:cNvGrpSpPr/>
          <p:nvPr/>
        </p:nvGrpSpPr>
        <p:grpSpPr>
          <a:xfrm>
            <a:off x="4713195" y="6658466"/>
            <a:ext cx="353802" cy="351497"/>
            <a:chOff x="580725" y="3617925"/>
            <a:chExt cx="299325" cy="297375"/>
          </a:xfrm>
        </p:grpSpPr>
        <p:sp>
          <p:nvSpPr>
            <p:cNvPr id="5955" name="Google Shape;5955;p61"/>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61"/>
          <p:cNvGrpSpPr/>
          <p:nvPr/>
        </p:nvGrpSpPr>
        <p:grpSpPr>
          <a:xfrm>
            <a:off x="2955829" y="7133197"/>
            <a:ext cx="350079" cy="350079"/>
            <a:chOff x="583100" y="3982600"/>
            <a:chExt cx="296175" cy="296175"/>
          </a:xfrm>
        </p:grpSpPr>
        <p:sp>
          <p:nvSpPr>
            <p:cNvPr id="5961" name="Google Shape;5961;p61"/>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1"/>
          <p:cNvGrpSpPr/>
          <p:nvPr/>
        </p:nvGrpSpPr>
        <p:grpSpPr>
          <a:xfrm>
            <a:off x="3424937" y="6659869"/>
            <a:ext cx="307231" cy="348690"/>
            <a:chOff x="2423775" y="3226875"/>
            <a:chExt cx="259925" cy="295000"/>
          </a:xfrm>
        </p:grpSpPr>
        <p:sp>
          <p:nvSpPr>
            <p:cNvPr id="5969" name="Google Shape;5969;p61"/>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61"/>
          <p:cNvGrpSpPr/>
          <p:nvPr/>
        </p:nvGrpSpPr>
        <p:grpSpPr>
          <a:xfrm>
            <a:off x="1616261" y="7134586"/>
            <a:ext cx="352857" cy="347301"/>
            <a:chOff x="2404875" y="3592725"/>
            <a:chExt cx="298525" cy="293825"/>
          </a:xfrm>
        </p:grpSpPr>
        <p:sp>
          <p:nvSpPr>
            <p:cNvPr id="5973" name="Google Shape;5973;p61"/>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61"/>
          <p:cNvGrpSpPr/>
          <p:nvPr/>
        </p:nvGrpSpPr>
        <p:grpSpPr>
          <a:xfrm>
            <a:off x="5153876" y="7133670"/>
            <a:ext cx="350995" cy="349133"/>
            <a:chOff x="2404875" y="3955825"/>
            <a:chExt cx="296950" cy="295375"/>
          </a:xfrm>
        </p:grpSpPr>
        <p:sp>
          <p:nvSpPr>
            <p:cNvPr id="5977" name="Google Shape;5977;p61"/>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1" name="Google Shape;5981;p61"/>
          <p:cNvGrpSpPr/>
          <p:nvPr/>
        </p:nvGrpSpPr>
        <p:grpSpPr>
          <a:xfrm>
            <a:off x="2062840" y="7580673"/>
            <a:ext cx="349163" cy="350079"/>
            <a:chOff x="4263650" y="3235150"/>
            <a:chExt cx="295400" cy="296175"/>
          </a:xfrm>
        </p:grpSpPr>
        <p:sp>
          <p:nvSpPr>
            <p:cNvPr id="5982" name="Google Shape;5982;p61"/>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61"/>
          <p:cNvGrpSpPr/>
          <p:nvPr/>
        </p:nvGrpSpPr>
        <p:grpSpPr>
          <a:xfrm>
            <a:off x="5579836" y="7591843"/>
            <a:ext cx="353802" cy="327739"/>
            <a:chOff x="4266025" y="3609275"/>
            <a:chExt cx="299325" cy="277275"/>
          </a:xfrm>
        </p:grpSpPr>
        <p:sp>
          <p:nvSpPr>
            <p:cNvPr id="5988" name="Google Shape;5988;p61"/>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61"/>
          <p:cNvGrpSpPr/>
          <p:nvPr/>
        </p:nvGrpSpPr>
        <p:grpSpPr>
          <a:xfrm>
            <a:off x="3839633" y="8030902"/>
            <a:ext cx="352886" cy="349133"/>
            <a:chOff x="4263650" y="3963700"/>
            <a:chExt cx="298550" cy="295375"/>
          </a:xfrm>
        </p:grpSpPr>
        <p:sp>
          <p:nvSpPr>
            <p:cNvPr id="5991" name="Google Shape;5991;p61"/>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61"/>
          <p:cNvGrpSpPr/>
          <p:nvPr/>
        </p:nvGrpSpPr>
        <p:grpSpPr>
          <a:xfrm>
            <a:off x="4361393" y="7580673"/>
            <a:ext cx="226264" cy="350079"/>
            <a:chOff x="6164975" y="3211525"/>
            <a:chExt cx="191425" cy="296175"/>
          </a:xfrm>
        </p:grpSpPr>
        <p:sp>
          <p:nvSpPr>
            <p:cNvPr id="5999" name="Google Shape;5999;p61"/>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61"/>
          <p:cNvGrpSpPr/>
          <p:nvPr/>
        </p:nvGrpSpPr>
        <p:grpSpPr>
          <a:xfrm>
            <a:off x="1616246" y="6659190"/>
            <a:ext cx="352886" cy="350049"/>
            <a:chOff x="946175" y="3253275"/>
            <a:chExt cx="298550" cy="296150"/>
          </a:xfrm>
        </p:grpSpPr>
        <p:sp>
          <p:nvSpPr>
            <p:cNvPr id="6007" name="Google Shape;6007;p61"/>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1"/>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61"/>
          <p:cNvGrpSpPr/>
          <p:nvPr/>
        </p:nvGrpSpPr>
        <p:grpSpPr>
          <a:xfrm>
            <a:off x="5153862" y="6660564"/>
            <a:ext cx="351024" cy="347301"/>
            <a:chOff x="946175" y="3619500"/>
            <a:chExt cx="296975" cy="293825"/>
          </a:xfrm>
        </p:grpSpPr>
        <p:sp>
          <p:nvSpPr>
            <p:cNvPr id="6013" name="Google Shape;6013;p61"/>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1"/>
          <p:cNvGrpSpPr/>
          <p:nvPr/>
        </p:nvGrpSpPr>
        <p:grpSpPr>
          <a:xfrm>
            <a:off x="3402583" y="7132739"/>
            <a:ext cx="351941" cy="350995"/>
            <a:chOff x="944600" y="3981825"/>
            <a:chExt cx="297750" cy="296950"/>
          </a:xfrm>
        </p:grpSpPr>
        <p:sp>
          <p:nvSpPr>
            <p:cNvPr id="6020" name="Google Shape;6020;p61"/>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61"/>
          <p:cNvGrpSpPr/>
          <p:nvPr/>
        </p:nvGrpSpPr>
        <p:grpSpPr>
          <a:xfrm>
            <a:off x="3841036" y="6659648"/>
            <a:ext cx="350079" cy="349133"/>
            <a:chOff x="2768750" y="3227275"/>
            <a:chExt cx="296175" cy="295375"/>
          </a:xfrm>
        </p:grpSpPr>
        <p:sp>
          <p:nvSpPr>
            <p:cNvPr id="6025" name="Google Shape;6025;p61"/>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3" name="Google Shape;6033;p61"/>
          <p:cNvGrpSpPr/>
          <p:nvPr/>
        </p:nvGrpSpPr>
        <p:grpSpPr>
          <a:xfrm>
            <a:off x="2083333" y="7133951"/>
            <a:ext cx="308177" cy="348572"/>
            <a:chOff x="2786075" y="3591800"/>
            <a:chExt cx="260725" cy="294900"/>
          </a:xfrm>
        </p:grpSpPr>
        <p:sp>
          <p:nvSpPr>
            <p:cNvPr id="6034" name="Google Shape;6034;p61"/>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61"/>
          <p:cNvGrpSpPr/>
          <p:nvPr/>
        </p:nvGrpSpPr>
        <p:grpSpPr>
          <a:xfrm>
            <a:off x="5643147" y="7133197"/>
            <a:ext cx="227180" cy="350079"/>
            <a:chOff x="2819150" y="3955025"/>
            <a:chExt cx="192200" cy="296175"/>
          </a:xfrm>
        </p:grpSpPr>
        <p:sp>
          <p:nvSpPr>
            <p:cNvPr id="6040" name="Google Shape;6040;p61"/>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61"/>
          <p:cNvGrpSpPr/>
          <p:nvPr/>
        </p:nvGrpSpPr>
        <p:grpSpPr>
          <a:xfrm>
            <a:off x="2512259" y="7581604"/>
            <a:ext cx="349133" cy="348217"/>
            <a:chOff x="4629125" y="3235150"/>
            <a:chExt cx="295375" cy="294600"/>
          </a:xfrm>
        </p:grpSpPr>
        <p:sp>
          <p:nvSpPr>
            <p:cNvPr id="6045" name="Google Shape;6045;p61"/>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61"/>
          <p:cNvGrpSpPr/>
          <p:nvPr/>
        </p:nvGrpSpPr>
        <p:grpSpPr>
          <a:xfrm>
            <a:off x="6048739" y="7581146"/>
            <a:ext cx="349163" cy="349133"/>
            <a:chOff x="4628325" y="3599825"/>
            <a:chExt cx="295400" cy="295375"/>
          </a:xfrm>
        </p:grpSpPr>
        <p:sp>
          <p:nvSpPr>
            <p:cNvPr id="6051" name="Google Shape;6051;p61"/>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61"/>
          <p:cNvGrpSpPr/>
          <p:nvPr/>
        </p:nvGrpSpPr>
        <p:grpSpPr>
          <a:xfrm>
            <a:off x="4320895" y="8030429"/>
            <a:ext cx="307261" cy="350079"/>
            <a:chOff x="4645650" y="3962900"/>
            <a:chExt cx="259950" cy="296175"/>
          </a:xfrm>
        </p:grpSpPr>
        <p:sp>
          <p:nvSpPr>
            <p:cNvPr id="6064" name="Google Shape;6064;p61"/>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61"/>
          <p:cNvGrpSpPr/>
          <p:nvPr/>
        </p:nvGrpSpPr>
        <p:grpSpPr>
          <a:xfrm>
            <a:off x="2512259" y="8031374"/>
            <a:ext cx="349133" cy="348188"/>
            <a:chOff x="6143725" y="3582500"/>
            <a:chExt cx="295375" cy="294575"/>
          </a:xfrm>
        </p:grpSpPr>
        <p:sp>
          <p:nvSpPr>
            <p:cNvPr id="6071" name="Google Shape;6071;p61"/>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61"/>
          <p:cNvGrpSpPr/>
          <p:nvPr/>
        </p:nvGrpSpPr>
        <p:grpSpPr>
          <a:xfrm>
            <a:off x="2061924" y="6659190"/>
            <a:ext cx="350995" cy="350049"/>
            <a:chOff x="1310075" y="3253275"/>
            <a:chExt cx="296950" cy="296150"/>
          </a:xfrm>
        </p:grpSpPr>
        <p:sp>
          <p:nvSpPr>
            <p:cNvPr id="6079" name="Google Shape;6079;p61"/>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2" name="Google Shape;6082;p61"/>
          <p:cNvSpPr/>
          <p:nvPr/>
        </p:nvSpPr>
        <p:spPr>
          <a:xfrm>
            <a:off x="5582628" y="6660579"/>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3" name="Google Shape;6083;p61"/>
          <p:cNvGrpSpPr/>
          <p:nvPr/>
        </p:nvGrpSpPr>
        <p:grpSpPr>
          <a:xfrm>
            <a:off x="3840105" y="7132399"/>
            <a:ext cx="351940" cy="351675"/>
            <a:chOff x="1310075" y="3980250"/>
            <a:chExt cx="297750" cy="297525"/>
          </a:xfrm>
        </p:grpSpPr>
        <p:sp>
          <p:nvSpPr>
            <p:cNvPr id="6084" name="Google Shape;6084;p61"/>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8" name="Google Shape;6088;p61"/>
          <p:cNvGrpSpPr/>
          <p:nvPr/>
        </p:nvGrpSpPr>
        <p:grpSpPr>
          <a:xfrm>
            <a:off x="4341373" y="6659648"/>
            <a:ext cx="266305" cy="349133"/>
            <a:chOff x="3167275" y="3227275"/>
            <a:chExt cx="225300" cy="295375"/>
          </a:xfrm>
        </p:grpSpPr>
        <p:sp>
          <p:nvSpPr>
            <p:cNvPr id="6089" name="Google Shape;6089;p61"/>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4" name="Google Shape;6094;p61"/>
          <p:cNvSpPr/>
          <p:nvPr/>
        </p:nvSpPr>
        <p:spPr>
          <a:xfrm>
            <a:off x="2502936" y="7132857"/>
            <a:ext cx="367779" cy="350759"/>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5" name="Google Shape;6095;p61"/>
          <p:cNvGrpSpPr/>
          <p:nvPr/>
        </p:nvGrpSpPr>
        <p:grpSpPr>
          <a:xfrm>
            <a:off x="6047350" y="7133655"/>
            <a:ext cx="351940" cy="349163"/>
            <a:chOff x="3133425" y="3955025"/>
            <a:chExt cx="297750" cy="295400"/>
          </a:xfrm>
        </p:grpSpPr>
        <p:sp>
          <p:nvSpPr>
            <p:cNvPr id="6096" name="Google Shape;6096;p61"/>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61"/>
          <p:cNvGrpSpPr/>
          <p:nvPr/>
        </p:nvGrpSpPr>
        <p:grpSpPr>
          <a:xfrm>
            <a:off x="2955829" y="7580053"/>
            <a:ext cx="350079" cy="351320"/>
            <a:chOff x="4991425" y="3234750"/>
            <a:chExt cx="296175" cy="297225"/>
          </a:xfrm>
        </p:grpSpPr>
        <p:sp>
          <p:nvSpPr>
            <p:cNvPr id="6100" name="Google Shape;6100;p61"/>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61"/>
          <p:cNvGrpSpPr/>
          <p:nvPr/>
        </p:nvGrpSpPr>
        <p:grpSpPr>
          <a:xfrm>
            <a:off x="1177981" y="8051380"/>
            <a:ext cx="350079" cy="308177"/>
            <a:chOff x="4991425" y="3617150"/>
            <a:chExt cx="296175" cy="260725"/>
          </a:xfrm>
        </p:grpSpPr>
        <p:sp>
          <p:nvSpPr>
            <p:cNvPr id="6107" name="Google Shape;6107;p61"/>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1"/>
          <p:cNvGrpSpPr/>
          <p:nvPr/>
        </p:nvGrpSpPr>
        <p:grpSpPr>
          <a:xfrm>
            <a:off x="4792330" y="8030887"/>
            <a:ext cx="195532" cy="349163"/>
            <a:chOff x="5056800" y="3962900"/>
            <a:chExt cx="165425" cy="295400"/>
          </a:xfrm>
        </p:grpSpPr>
        <p:sp>
          <p:nvSpPr>
            <p:cNvPr id="6115" name="Google Shape;6115;p61"/>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61"/>
          <p:cNvGrpSpPr/>
          <p:nvPr/>
        </p:nvGrpSpPr>
        <p:grpSpPr>
          <a:xfrm>
            <a:off x="6047823" y="8030902"/>
            <a:ext cx="350995" cy="349133"/>
            <a:chOff x="6168925" y="3936925"/>
            <a:chExt cx="296950" cy="295375"/>
          </a:xfrm>
        </p:grpSpPr>
        <p:sp>
          <p:nvSpPr>
            <p:cNvPr id="6119" name="Google Shape;6119;p61"/>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61"/>
          <p:cNvGrpSpPr/>
          <p:nvPr/>
        </p:nvGrpSpPr>
        <p:grpSpPr>
          <a:xfrm>
            <a:off x="2512731" y="6659648"/>
            <a:ext cx="348188" cy="349133"/>
            <a:chOff x="1674750" y="3254050"/>
            <a:chExt cx="294575" cy="295375"/>
          </a:xfrm>
        </p:grpSpPr>
        <p:sp>
          <p:nvSpPr>
            <p:cNvPr id="6126" name="Google Shape;6126;p61"/>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61"/>
          <p:cNvGrpSpPr/>
          <p:nvPr/>
        </p:nvGrpSpPr>
        <p:grpSpPr>
          <a:xfrm>
            <a:off x="6063647" y="6659648"/>
            <a:ext cx="319347" cy="349133"/>
            <a:chOff x="1687350" y="3618725"/>
            <a:chExt cx="270175" cy="295375"/>
          </a:xfrm>
        </p:grpSpPr>
        <p:sp>
          <p:nvSpPr>
            <p:cNvPr id="6130" name="Google Shape;6130;p61"/>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1"/>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61"/>
          <p:cNvGrpSpPr/>
          <p:nvPr/>
        </p:nvGrpSpPr>
        <p:grpSpPr>
          <a:xfrm>
            <a:off x="4298555" y="7133670"/>
            <a:ext cx="351940" cy="349133"/>
            <a:chOff x="1672375" y="3982600"/>
            <a:chExt cx="297750" cy="295375"/>
          </a:xfrm>
        </p:grpSpPr>
        <p:sp>
          <p:nvSpPr>
            <p:cNvPr id="6134" name="Google Shape;6134;p61"/>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61"/>
          <p:cNvGrpSpPr/>
          <p:nvPr/>
        </p:nvGrpSpPr>
        <p:grpSpPr>
          <a:xfrm>
            <a:off x="1177981" y="7580673"/>
            <a:ext cx="350079" cy="350079"/>
            <a:chOff x="3497300" y="3227275"/>
            <a:chExt cx="296175" cy="296175"/>
          </a:xfrm>
        </p:grpSpPr>
        <p:sp>
          <p:nvSpPr>
            <p:cNvPr id="6138" name="Google Shape;6138;p61"/>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61"/>
          <p:cNvGrpSpPr/>
          <p:nvPr/>
        </p:nvGrpSpPr>
        <p:grpSpPr>
          <a:xfrm>
            <a:off x="4715530" y="7582077"/>
            <a:ext cx="349133" cy="347272"/>
            <a:chOff x="3497300" y="3591950"/>
            <a:chExt cx="295375" cy="293800"/>
          </a:xfrm>
        </p:grpSpPr>
        <p:sp>
          <p:nvSpPr>
            <p:cNvPr id="6147" name="Google Shape;6147;p61"/>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61"/>
          <p:cNvGrpSpPr/>
          <p:nvPr/>
        </p:nvGrpSpPr>
        <p:grpSpPr>
          <a:xfrm>
            <a:off x="2956302" y="8030887"/>
            <a:ext cx="349133" cy="349163"/>
            <a:chOff x="3497300" y="3955025"/>
            <a:chExt cx="295375" cy="295400"/>
          </a:xfrm>
        </p:grpSpPr>
        <p:sp>
          <p:nvSpPr>
            <p:cNvPr id="6156" name="Google Shape;6156;p61"/>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61"/>
          <p:cNvGrpSpPr/>
          <p:nvPr/>
        </p:nvGrpSpPr>
        <p:grpSpPr>
          <a:xfrm>
            <a:off x="3414683" y="7581397"/>
            <a:ext cx="327739" cy="348631"/>
            <a:chOff x="5364750" y="3235150"/>
            <a:chExt cx="277275" cy="294950"/>
          </a:xfrm>
        </p:grpSpPr>
        <p:sp>
          <p:nvSpPr>
            <p:cNvPr id="6160" name="Google Shape;6160;p61"/>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61"/>
          <p:cNvGrpSpPr/>
          <p:nvPr/>
        </p:nvGrpSpPr>
        <p:grpSpPr>
          <a:xfrm>
            <a:off x="1617177" y="8029498"/>
            <a:ext cx="351024" cy="351940"/>
            <a:chOff x="5355300" y="3598250"/>
            <a:chExt cx="296975" cy="297750"/>
          </a:xfrm>
        </p:grpSpPr>
        <p:sp>
          <p:nvSpPr>
            <p:cNvPr id="6169" name="Google Shape;6169;p61"/>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61"/>
          <p:cNvGrpSpPr/>
          <p:nvPr/>
        </p:nvGrpSpPr>
        <p:grpSpPr>
          <a:xfrm>
            <a:off x="5158058" y="8092336"/>
            <a:ext cx="342632" cy="226264"/>
            <a:chOff x="5358450" y="4015675"/>
            <a:chExt cx="289875" cy="191425"/>
          </a:xfrm>
        </p:grpSpPr>
        <p:sp>
          <p:nvSpPr>
            <p:cNvPr id="6178" name="Google Shape;6178;p61"/>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1"/>
          <p:cNvGrpSpPr/>
          <p:nvPr/>
        </p:nvGrpSpPr>
        <p:grpSpPr>
          <a:xfrm>
            <a:off x="3403041" y="8516900"/>
            <a:ext cx="351024" cy="325464"/>
            <a:chOff x="6543825" y="3202075"/>
            <a:chExt cx="296975" cy="275350"/>
          </a:xfrm>
        </p:grpSpPr>
        <p:sp>
          <p:nvSpPr>
            <p:cNvPr id="6183" name="Google Shape;6183;p61"/>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1"/>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61"/>
          <p:cNvGrpSpPr/>
          <p:nvPr/>
        </p:nvGrpSpPr>
        <p:grpSpPr>
          <a:xfrm>
            <a:off x="2955829" y="6659175"/>
            <a:ext cx="350079" cy="350079"/>
            <a:chOff x="2037825" y="3254050"/>
            <a:chExt cx="296175" cy="296175"/>
          </a:xfrm>
        </p:grpSpPr>
        <p:sp>
          <p:nvSpPr>
            <p:cNvPr id="6191" name="Google Shape;6191;p61"/>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61"/>
          <p:cNvGrpSpPr/>
          <p:nvPr/>
        </p:nvGrpSpPr>
        <p:grpSpPr>
          <a:xfrm>
            <a:off x="1176119" y="7133773"/>
            <a:ext cx="353802" cy="348926"/>
            <a:chOff x="2034675" y="3617925"/>
            <a:chExt cx="299325" cy="295200"/>
          </a:xfrm>
        </p:grpSpPr>
        <p:sp>
          <p:nvSpPr>
            <p:cNvPr id="6198" name="Google Shape;6198;p61"/>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61"/>
          <p:cNvGrpSpPr/>
          <p:nvPr/>
        </p:nvGrpSpPr>
        <p:grpSpPr>
          <a:xfrm>
            <a:off x="4715057" y="7133670"/>
            <a:ext cx="350079" cy="349133"/>
            <a:chOff x="2037825" y="3981825"/>
            <a:chExt cx="296175" cy="295375"/>
          </a:xfrm>
        </p:grpSpPr>
        <p:sp>
          <p:nvSpPr>
            <p:cNvPr id="6204" name="Google Shape;6204;p61"/>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61"/>
          <p:cNvGrpSpPr/>
          <p:nvPr/>
        </p:nvGrpSpPr>
        <p:grpSpPr>
          <a:xfrm>
            <a:off x="1617650" y="7612794"/>
            <a:ext cx="350079" cy="285837"/>
            <a:chOff x="3860400" y="3254050"/>
            <a:chExt cx="296175" cy="241825"/>
          </a:xfrm>
        </p:grpSpPr>
        <p:sp>
          <p:nvSpPr>
            <p:cNvPr id="6208" name="Google Shape;6208;p61"/>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61"/>
          <p:cNvGrpSpPr/>
          <p:nvPr/>
        </p:nvGrpSpPr>
        <p:grpSpPr>
          <a:xfrm>
            <a:off x="5153862" y="7580673"/>
            <a:ext cx="351024" cy="350079"/>
            <a:chOff x="3859600" y="3591950"/>
            <a:chExt cx="296975" cy="296175"/>
          </a:xfrm>
        </p:grpSpPr>
        <p:sp>
          <p:nvSpPr>
            <p:cNvPr id="6216" name="Google Shape;6216;p61"/>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61"/>
          <p:cNvGrpSpPr/>
          <p:nvPr/>
        </p:nvGrpSpPr>
        <p:grpSpPr>
          <a:xfrm>
            <a:off x="3403514" y="8030429"/>
            <a:ext cx="350079" cy="350079"/>
            <a:chOff x="3860400" y="3955025"/>
            <a:chExt cx="296175" cy="296175"/>
          </a:xfrm>
        </p:grpSpPr>
        <p:sp>
          <p:nvSpPr>
            <p:cNvPr id="6220" name="Google Shape;6220;p61"/>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61"/>
          <p:cNvGrpSpPr/>
          <p:nvPr/>
        </p:nvGrpSpPr>
        <p:grpSpPr>
          <a:xfrm>
            <a:off x="3838244" y="7581146"/>
            <a:ext cx="355664" cy="349133"/>
            <a:chOff x="5716825" y="3235950"/>
            <a:chExt cx="300900" cy="295375"/>
          </a:xfrm>
        </p:grpSpPr>
        <p:sp>
          <p:nvSpPr>
            <p:cNvPr id="6226" name="Google Shape;6226;p61"/>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1"/>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61"/>
          <p:cNvGrpSpPr/>
          <p:nvPr/>
        </p:nvGrpSpPr>
        <p:grpSpPr>
          <a:xfrm>
            <a:off x="2072622" y="8041599"/>
            <a:ext cx="329601" cy="327739"/>
            <a:chOff x="5727850" y="3609275"/>
            <a:chExt cx="278850" cy="277275"/>
          </a:xfrm>
        </p:grpSpPr>
        <p:sp>
          <p:nvSpPr>
            <p:cNvPr id="6231" name="Google Shape;6231;p61"/>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6" name="Google Shape;6236;p61"/>
          <p:cNvGrpSpPr/>
          <p:nvPr/>
        </p:nvGrpSpPr>
        <p:grpSpPr>
          <a:xfrm>
            <a:off x="5603121" y="8030902"/>
            <a:ext cx="307231" cy="349133"/>
            <a:chOff x="5736525" y="3963700"/>
            <a:chExt cx="259925" cy="295375"/>
          </a:xfrm>
        </p:grpSpPr>
        <p:sp>
          <p:nvSpPr>
            <p:cNvPr id="6237" name="Google Shape;6237;p61"/>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1"/>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61"/>
          <p:cNvGrpSpPr/>
          <p:nvPr/>
        </p:nvGrpSpPr>
        <p:grpSpPr>
          <a:xfrm>
            <a:off x="3840563" y="8504592"/>
            <a:ext cx="351024" cy="350079"/>
            <a:chOff x="6553275" y="3604550"/>
            <a:chExt cx="296975" cy="296175"/>
          </a:xfrm>
        </p:grpSpPr>
        <p:sp>
          <p:nvSpPr>
            <p:cNvPr id="6245" name="Google Shape;6245;p61"/>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54" name="Shape 6254"/>
        <p:cNvGrpSpPr/>
        <p:nvPr/>
      </p:nvGrpSpPr>
      <p:grpSpPr>
        <a:xfrm>
          <a:off x="0" y="0"/>
          <a:ext cx="0" cy="0"/>
          <a:chOff x="0" y="0"/>
          <a:chExt cx="0" cy="0"/>
        </a:xfrm>
      </p:grpSpPr>
      <p:sp>
        <p:nvSpPr>
          <p:cNvPr id="6255" name="Google Shape;6255;p62"/>
          <p:cNvSpPr txBox="1"/>
          <p:nvPr>
            <p:ph idx="4294967295" type="title"/>
          </p:nvPr>
        </p:nvSpPr>
        <p:spPr>
          <a:xfrm>
            <a:off x="1967725" y="2014900"/>
            <a:ext cx="36753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Help &amp; Support Icons</a:t>
            </a:r>
            <a:endParaRPr>
              <a:latin typeface="Arial"/>
              <a:ea typeface="Arial"/>
              <a:cs typeface="Arial"/>
              <a:sym typeface="Arial"/>
            </a:endParaRPr>
          </a:p>
        </p:txBody>
      </p:sp>
      <p:sp>
        <p:nvSpPr>
          <p:cNvPr id="6256" name="Google Shape;6256;p62"/>
          <p:cNvSpPr txBox="1"/>
          <p:nvPr>
            <p:ph idx="4294967295" type="title"/>
          </p:nvPr>
        </p:nvSpPr>
        <p:spPr>
          <a:xfrm>
            <a:off x="2340613" y="6081706"/>
            <a:ext cx="28788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Avatar Icons</a:t>
            </a:r>
            <a:endParaRPr>
              <a:latin typeface="Arial"/>
              <a:ea typeface="Arial"/>
              <a:cs typeface="Arial"/>
              <a:sym typeface="Arial"/>
            </a:endParaRPr>
          </a:p>
        </p:txBody>
      </p:sp>
      <p:grpSp>
        <p:nvGrpSpPr>
          <p:cNvPr id="6257" name="Google Shape;6257;p62"/>
          <p:cNvGrpSpPr/>
          <p:nvPr/>
        </p:nvGrpSpPr>
        <p:grpSpPr>
          <a:xfrm>
            <a:off x="1180035" y="2545609"/>
            <a:ext cx="294401" cy="353645"/>
            <a:chOff x="-35814600" y="3202075"/>
            <a:chExt cx="242625" cy="291450"/>
          </a:xfrm>
        </p:grpSpPr>
        <p:sp>
          <p:nvSpPr>
            <p:cNvPr id="6258" name="Google Shape;6258;p6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5" name="Google Shape;6265;p62"/>
          <p:cNvGrpSpPr/>
          <p:nvPr/>
        </p:nvGrpSpPr>
        <p:grpSpPr>
          <a:xfrm>
            <a:off x="4741736" y="2545488"/>
            <a:ext cx="353645" cy="353888"/>
            <a:chOff x="-35839800" y="3561025"/>
            <a:chExt cx="291450" cy="291650"/>
          </a:xfrm>
        </p:grpSpPr>
        <p:sp>
          <p:nvSpPr>
            <p:cNvPr id="6266" name="Google Shape;6266;p6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3" name="Google Shape;6273;p62"/>
          <p:cNvSpPr/>
          <p:nvPr/>
        </p:nvSpPr>
        <p:spPr>
          <a:xfrm>
            <a:off x="2944873" y="3011381"/>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4" name="Google Shape;6274;p62"/>
          <p:cNvGrpSpPr/>
          <p:nvPr/>
        </p:nvGrpSpPr>
        <p:grpSpPr>
          <a:xfrm>
            <a:off x="3388953" y="2545609"/>
            <a:ext cx="353645" cy="353645"/>
            <a:chOff x="-34003850" y="3227275"/>
            <a:chExt cx="291450" cy="291450"/>
          </a:xfrm>
        </p:grpSpPr>
        <p:sp>
          <p:nvSpPr>
            <p:cNvPr id="6275" name="Google Shape;6275;p6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62"/>
          <p:cNvGrpSpPr/>
          <p:nvPr/>
        </p:nvGrpSpPr>
        <p:grpSpPr>
          <a:xfrm>
            <a:off x="1609505" y="3011032"/>
            <a:ext cx="354586" cy="354343"/>
            <a:chOff x="-34004625" y="3585850"/>
            <a:chExt cx="292225" cy="292025"/>
          </a:xfrm>
        </p:grpSpPr>
        <p:sp>
          <p:nvSpPr>
            <p:cNvPr id="6281" name="Google Shape;6281;p6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6" name="Google Shape;6286;p62"/>
          <p:cNvGrpSpPr/>
          <p:nvPr/>
        </p:nvGrpSpPr>
        <p:grpSpPr>
          <a:xfrm>
            <a:off x="5186981" y="3010896"/>
            <a:ext cx="355557" cy="354616"/>
            <a:chOff x="-34005425" y="3945575"/>
            <a:chExt cx="293025" cy="292250"/>
          </a:xfrm>
        </p:grpSpPr>
        <p:sp>
          <p:nvSpPr>
            <p:cNvPr id="6287" name="Google Shape;6287;p6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0" name="Google Shape;6290;p62"/>
          <p:cNvGrpSpPr/>
          <p:nvPr/>
        </p:nvGrpSpPr>
        <p:grpSpPr>
          <a:xfrm>
            <a:off x="2052952" y="3448340"/>
            <a:ext cx="358408" cy="355557"/>
            <a:chOff x="-32174975" y="3192625"/>
            <a:chExt cx="295375" cy="293025"/>
          </a:xfrm>
        </p:grpSpPr>
        <p:sp>
          <p:nvSpPr>
            <p:cNvPr id="6291" name="Google Shape;6291;p6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5" name="Google Shape;6295;p62"/>
          <p:cNvSpPr/>
          <p:nvPr/>
        </p:nvSpPr>
        <p:spPr>
          <a:xfrm>
            <a:off x="5632308" y="344868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3822234" y="388833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7" name="Google Shape;6297;p62"/>
          <p:cNvGrpSpPr/>
          <p:nvPr/>
        </p:nvGrpSpPr>
        <p:grpSpPr>
          <a:xfrm>
            <a:off x="4283040" y="3449295"/>
            <a:ext cx="354586" cy="353645"/>
            <a:chOff x="-30345325" y="3184750"/>
            <a:chExt cx="292225" cy="291450"/>
          </a:xfrm>
        </p:grpSpPr>
        <p:sp>
          <p:nvSpPr>
            <p:cNvPr id="6298" name="Google Shape;6298;p6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2"/>
          <p:cNvGrpSpPr/>
          <p:nvPr/>
        </p:nvGrpSpPr>
        <p:grpSpPr>
          <a:xfrm>
            <a:off x="1609975" y="2545609"/>
            <a:ext cx="353645" cy="353645"/>
            <a:chOff x="-35481425" y="3202075"/>
            <a:chExt cx="291450" cy="291450"/>
          </a:xfrm>
        </p:grpSpPr>
        <p:sp>
          <p:nvSpPr>
            <p:cNvPr id="6304" name="Google Shape;6304;p6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62"/>
          <p:cNvGrpSpPr/>
          <p:nvPr/>
        </p:nvGrpSpPr>
        <p:grpSpPr>
          <a:xfrm>
            <a:off x="5187466" y="2546094"/>
            <a:ext cx="354586" cy="352675"/>
            <a:chOff x="-35482200" y="3561225"/>
            <a:chExt cx="292225" cy="290650"/>
          </a:xfrm>
        </p:grpSpPr>
        <p:sp>
          <p:nvSpPr>
            <p:cNvPr id="6312" name="Google Shape;6312;p6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62"/>
          <p:cNvGrpSpPr/>
          <p:nvPr/>
        </p:nvGrpSpPr>
        <p:grpSpPr>
          <a:xfrm>
            <a:off x="3388953" y="3011396"/>
            <a:ext cx="353645" cy="353615"/>
            <a:chOff x="-35481425" y="3919600"/>
            <a:chExt cx="291450" cy="291425"/>
          </a:xfrm>
        </p:grpSpPr>
        <p:sp>
          <p:nvSpPr>
            <p:cNvPr id="6316" name="Google Shape;6316;p6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62"/>
          <p:cNvGrpSpPr/>
          <p:nvPr/>
        </p:nvGrpSpPr>
        <p:grpSpPr>
          <a:xfrm>
            <a:off x="3820323" y="2546094"/>
            <a:ext cx="357468" cy="352675"/>
            <a:chOff x="-33645475" y="3228075"/>
            <a:chExt cx="294600" cy="290650"/>
          </a:xfrm>
        </p:grpSpPr>
        <p:sp>
          <p:nvSpPr>
            <p:cNvPr id="6325" name="Google Shape;6325;p6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62"/>
          <p:cNvGrpSpPr/>
          <p:nvPr/>
        </p:nvGrpSpPr>
        <p:grpSpPr>
          <a:xfrm>
            <a:off x="2054393" y="3010911"/>
            <a:ext cx="355526" cy="354586"/>
            <a:chOff x="-33646250" y="3586425"/>
            <a:chExt cx="293000" cy="292225"/>
          </a:xfrm>
        </p:grpSpPr>
        <p:sp>
          <p:nvSpPr>
            <p:cNvPr id="6333" name="Google Shape;6333;p6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62"/>
          <p:cNvGrpSpPr/>
          <p:nvPr/>
        </p:nvGrpSpPr>
        <p:grpSpPr>
          <a:xfrm>
            <a:off x="5636616" y="3010426"/>
            <a:ext cx="354586" cy="355557"/>
            <a:chOff x="-33645475" y="3944800"/>
            <a:chExt cx="292225" cy="293025"/>
          </a:xfrm>
        </p:grpSpPr>
        <p:sp>
          <p:nvSpPr>
            <p:cNvPr id="6336" name="Google Shape;6336;p6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62"/>
          <p:cNvGrpSpPr/>
          <p:nvPr/>
        </p:nvGrpSpPr>
        <p:grpSpPr>
          <a:xfrm>
            <a:off x="2502217" y="3448431"/>
            <a:ext cx="352675" cy="355375"/>
            <a:chOff x="-31809525" y="3192625"/>
            <a:chExt cx="290650" cy="292875"/>
          </a:xfrm>
        </p:grpSpPr>
        <p:sp>
          <p:nvSpPr>
            <p:cNvPr id="6347" name="Google Shape;6347;p6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62"/>
          <p:cNvGrpSpPr/>
          <p:nvPr/>
        </p:nvGrpSpPr>
        <p:grpSpPr>
          <a:xfrm>
            <a:off x="6081480" y="3448340"/>
            <a:ext cx="353645" cy="355557"/>
            <a:chOff x="-31811100" y="3550975"/>
            <a:chExt cx="291450" cy="293025"/>
          </a:xfrm>
        </p:grpSpPr>
        <p:sp>
          <p:nvSpPr>
            <p:cNvPr id="6352" name="Google Shape;6352;p6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62"/>
          <p:cNvGrpSpPr/>
          <p:nvPr/>
        </p:nvGrpSpPr>
        <p:grpSpPr>
          <a:xfrm>
            <a:off x="4277306" y="3887212"/>
            <a:ext cx="366052" cy="356831"/>
            <a:chOff x="-31817400" y="3910025"/>
            <a:chExt cx="301675" cy="294075"/>
          </a:xfrm>
        </p:grpSpPr>
        <p:sp>
          <p:nvSpPr>
            <p:cNvPr id="6360" name="Google Shape;6360;p6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62"/>
          <p:cNvGrpSpPr/>
          <p:nvPr/>
        </p:nvGrpSpPr>
        <p:grpSpPr>
          <a:xfrm>
            <a:off x="2501246" y="3888334"/>
            <a:ext cx="354616" cy="354586"/>
            <a:chOff x="-30354000" y="3569100"/>
            <a:chExt cx="292250" cy="292225"/>
          </a:xfrm>
        </p:grpSpPr>
        <p:sp>
          <p:nvSpPr>
            <p:cNvPr id="6364" name="Google Shape;6364;p6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62"/>
          <p:cNvGrpSpPr/>
          <p:nvPr/>
        </p:nvGrpSpPr>
        <p:grpSpPr>
          <a:xfrm>
            <a:off x="2061082" y="2545609"/>
            <a:ext cx="342148" cy="353645"/>
            <a:chOff x="-35118325" y="3202075"/>
            <a:chExt cx="281975" cy="291450"/>
          </a:xfrm>
        </p:grpSpPr>
        <p:sp>
          <p:nvSpPr>
            <p:cNvPr id="6371" name="Google Shape;6371;p6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62"/>
          <p:cNvGrpSpPr/>
          <p:nvPr/>
        </p:nvGrpSpPr>
        <p:grpSpPr>
          <a:xfrm>
            <a:off x="5636616" y="2545821"/>
            <a:ext cx="354586" cy="353221"/>
            <a:chOff x="-35123050" y="3561225"/>
            <a:chExt cx="292225" cy="291100"/>
          </a:xfrm>
        </p:grpSpPr>
        <p:sp>
          <p:nvSpPr>
            <p:cNvPr id="6376" name="Google Shape;6376;p6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8" name="Google Shape;6378;p62"/>
          <p:cNvGrpSpPr/>
          <p:nvPr/>
        </p:nvGrpSpPr>
        <p:grpSpPr>
          <a:xfrm>
            <a:off x="3863823" y="3011396"/>
            <a:ext cx="270467" cy="353615"/>
            <a:chOff x="-35089175" y="3919600"/>
            <a:chExt cx="222900" cy="291425"/>
          </a:xfrm>
        </p:grpSpPr>
        <p:sp>
          <p:nvSpPr>
            <p:cNvPr id="6379" name="Google Shape;6379;p6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1" name="Google Shape;6381;p62"/>
          <p:cNvGrpSpPr/>
          <p:nvPr/>
        </p:nvGrpSpPr>
        <p:grpSpPr>
          <a:xfrm>
            <a:off x="4292110" y="2545366"/>
            <a:ext cx="336445" cy="354131"/>
            <a:chOff x="-33277650" y="3226875"/>
            <a:chExt cx="277275" cy="291850"/>
          </a:xfrm>
        </p:grpSpPr>
        <p:sp>
          <p:nvSpPr>
            <p:cNvPr id="6382" name="Google Shape;6382;p6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62"/>
          <p:cNvGrpSpPr/>
          <p:nvPr/>
        </p:nvGrpSpPr>
        <p:grpSpPr>
          <a:xfrm>
            <a:off x="2501731" y="3011381"/>
            <a:ext cx="353645" cy="353645"/>
            <a:chOff x="-33286325" y="3586425"/>
            <a:chExt cx="291450" cy="291450"/>
          </a:xfrm>
        </p:grpSpPr>
        <p:sp>
          <p:nvSpPr>
            <p:cNvPr id="6390" name="Google Shape;6390;p6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62"/>
          <p:cNvGrpSpPr/>
          <p:nvPr/>
        </p:nvGrpSpPr>
        <p:grpSpPr>
          <a:xfrm>
            <a:off x="6081480" y="3010426"/>
            <a:ext cx="353645" cy="355557"/>
            <a:chOff x="-33286325" y="3944800"/>
            <a:chExt cx="291450" cy="293025"/>
          </a:xfrm>
        </p:grpSpPr>
        <p:sp>
          <p:nvSpPr>
            <p:cNvPr id="6396" name="Google Shape;6396;p6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0" name="Google Shape;6400;p62"/>
          <p:cNvGrpSpPr/>
          <p:nvPr/>
        </p:nvGrpSpPr>
        <p:grpSpPr>
          <a:xfrm>
            <a:off x="2945829" y="3447854"/>
            <a:ext cx="353645" cy="356527"/>
            <a:chOff x="-31452725" y="3191825"/>
            <a:chExt cx="291450" cy="293825"/>
          </a:xfrm>
        </p:grpSpPr>
        <p:sp>
          <p:nvSpPr>
            <p:cNvPr id="6401" name="Google Shape;6401;p6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5" name="Google Shape;6405;p62"/>
          <p:cNvGrpSpPr/>
          <p:nvPr/>
        </p:nvGrpSpPr>
        <p:grpSpPr>
          <a:xfrm>
            <a:off x="1141353" y="3888334"/>
            <a:ext cx="354586" cy="354586"/>
            <a:chOff x="-31452725" y="3551775"/>
            <a:chExt cx="292225" cy="292225"/>
          </a:xfrm>
        </p:grpSpPr>
        <p:sp>
          <p:nvSpPr>
            <p:cNvPr id="6406" name="Google Shape;6406;p6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2"/>
          <p:cNvGrpSpPr/>
          <p:nvPr/>
        </p:nvGrpSpPr>
        <p:grpSpPr>
          <a:xfrm>
            <a:off x="4739825" y="3887379"/>
            <a:ext cx="357468" cy="356497"/>
            <a:chOff x="-31455100" y="3909350"/>
            <a:chExt cx="294600" cy="293800"/>
          </a:xfrm>
        </p:grpSpPr>
        <p:sp>
          <p:nvSpPr>
            <p:cNvPr id="6411" name="Google Shape;6411;p6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62"/>
          <p:cNvGrpSpPr/>
          <p:nvPr/>
        </p:nvGrpSpPr>
        <p:grpSpPr>
          <a:xfrm>
            <a:off x="6081480" y="3888334"/>
            <a:ext cx="353645" cy="354586"/>
            <a:chOff x="-30345325" y="3918800"/>
            <a:chExt cx="291450" cy="292225"/>
          </a:xfrm>
        </p:grpSpPr>
        <p:sp>
          <p:nvSpPr>
            <p:cNvPr id="6414" name="Google Shape;6414;p6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62"/>
          <p:cNvGrpSpPr/>
          <p:nvPr/>
        </p:nvGrpSpPr>
        <p:grpSpPr>
          <a:xfrm>
            <a:off x="2512257" y="2545609"/>
            <a:ext cx="332593" cy="353645"/>
            <a:chOff x="-34755225" y="3202075"/>
            <a:chExt cx="274100" cy="291450"/>
          </a:xfrm>
        </p:grpSpPr>
        <p:sp>
          <p:nvSpPr>
            <p:cNvPr id="6420" name="Google Shape;6420;p6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62"/>
          <p:cNvGrpSpPr/>
          <p:nvPr/>
        </p:nvGrpSpPr>
        <p:grpSpPr>
          <a:xfrm>
            <a:off x="6081480" y="2545609"/>
            <a:ext cx="353645" cy="353645"/>
            <a:chOff x="-34763900" y="3561225"/>
            <a:chExt cx="291450" cy="291450"/>
          </a:xfrm>
        </p:grpSpPr>
        <p:sp>
          <p:nvSpPr>
            <p:cNvPr id="6428" name="Google Shape;6428;p6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1" name="Google Shape;6431;p62"/>
          <p:cNvSpPr/>
          <p:nvPr/>
        </p:nvSpPr>
        <p:spPr>
          <a:xfrm>
            <a:off x="4283510" y="3011396"/>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2" name="Google Shape;6432;p62"/>
          <p:cNvGrpSpPr/>
          <p:nvPr/>
        </p:nvGrpSpPr>
        <p:grpSpPr>
          <a:xfrm>
            <a:off x="1141359" y="3448825"/>
            <a:ext cx="354586" cy="354586"/>
            <a:chOff x="-32927950" y="3227275"/>
            <a:chExt cx="292225" cy="292225"/>
          </a:xfrm>
        </p:grpSpPr>
        <p:sp>
          <p:nvSpPr>
            <p:cNvPr id="6433" name="Google Shape;6433;p6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62"/>
          <p:cNvGrpSpPr/>
          <p:nvPr/>
        </p:nvGrpSpPr>
        <p:grpSpPr>
          <a:xfrm>
            <a:off x="4740781" y="3449295"/>
            <a:ext cx="355557" cy="353645"/>
            <a:chOff x="-32927950" y="3586425"/>
            <a:chExt cx="293025" cy="291450"/>
          </a:xfrm>
        </p:grpSpPr>
        <p:sp>
          <p:nvSpPr>
            <p:cNvPr id="6439" name="Google Shape;6439;p6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4" name="Google Shape;6444;p62"/>
          <p:cNvGrpSpPr/>
          <p:nvPr/>
        </p:nvGrpSpPr>
        <p:grpSpPr>
          <a:xfrm>
            <a:off x="2945358" y="3887849"/>
            <a:ext cx="354586" cy="355557"/>
            <a:chOff x="-32927950" y="3944800"/>
            <a:chExt cx="292225" cy="293025"/>
          </a:xfrm>
        </p:grpSpPr>
        <p:sp>
          <p:nvSpPr>
            <p:cNvPr id="6445" name="Google Shape;6445;p6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62"/>
          <p:cNvGrpSpPr/>
          <p:nvPr/>
        </p:nvGrpSpPr>
        <p:grpSpPr>
          <a:xfrm>
            <a:off x="3388482" y="3449174"/>
            <a:ext cx="354586" cy="353888"/>
            <a:chOff x="-31094350" y="3194000"/>
            <a:chExt cx="292225" cy="291650"/>
          </a:xfrm>
        </p:grpSpPr>
        <p:sp>
          <p:nvSpPr>
            <p:cNvPr id="6455" name="Google Shape;6455;p6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62"/>
          <p:cNvGrpSpPr/>
          <p:nvPr/>
        </p:nvGrpSpPr>
        <p:grpSpPr>
          <a:xfrm>
            <a:off x="1609975" y="3888531"/>
            <a:ext cx="353645" cy="354191"/>
            <a:chOff x="-31093575" y="3552550"/>
            <a:chExt cx="291450" cy="291900"/>
          </a:xfrm>
        </p:grpSpPr>
        <p:sp>
          <p:nvSpPr>
            <p:cNvPr id="6464" name="Google Shape;6464;p6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2"/>
          <p:cNvGrpSpPr/>
          <p:nvPr/>
        </p:nvGrpSpPr>
        <p:grpSpPr>
          <a:xfrm>
            <a:off x="5187936" y="3888819"/>
            <a:ext cx="353645" cy="353615"/>
            <a:chOff x="-31093575" y="3911725"/>
            <a:chExt cx="291450" cy="291425"/>
          </a:xfrm>
        </p:grpSpPr>
        <p:sp>
          <p:nvSpPr>
            <p:cNvPr id="6469" name="Google Shape;6469;p6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62"/>
          <p:cNvGrpSpPr/>
          <p:nvPr/>
        </p:nvGrpSpPr>
        <p:grpSpPr>
          <a:xfrm>
            <a:off x="3387527" y="4327861"/>
            <a:ext cx="356497" cy="354586"/>
            <a:chOff x="-29946000" y="3183175"/>
            <a:chExt cx="293800" cy="292225"/>
          </a:xfrm>
        </p:grpSpPr>
        <p:sp>
          <p:nvSpPr>
            <p:cNvPr id="6472" name="Google Shape;6472;p6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2"/>
          <p:cNvGrpSpPr/>
          <p:nvPr/>
        </p:nvGrpSpPr>
        <p:grpSpPr>
          <a:xfrm>
            <a:off x="2943447" y="2545351"/>
            <a:ext cx="358408" cy="354161"/>
            <a:chOff x="-34408675" y="3202075"/>
            <a:chExt cx="295375" cy="291875"/>
          </a:xfrm>
        </p:grpSpPr>
        <p:sp>
          <p:nvSpPr>
            <p:cNvPr id="6479" name="Google Shape;6479;p6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2"/>
          <p:cNvGrpSpPr/>
          <p:nvPr/>
        </p:nvGrpSpPr>
        <p:grpSpPr>
          <a:xfrm>
            <a:off x="1180018" y="3010077"/>
            <a:ext cx="354586" cy="356254"/>
            <a:chOff x="-34405525" y="3558075"/>
            <a:chExt cx="292225" cy="293600"/>
          </a:xfrm>
        </p:grpSpPr>
        <p:sp>
          <p:nvSpPr>
            <p:cNvPr id="6484" name="Google Shape;6484;p6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2"/>
          <p:cNvGrpSpPr/>
          <p:nvPr/>
        </p:nvGrpSpPr>
        <p:grpSpPr>
          <a:xfrm>
            <a:off x="4740781" y="3011396"/>
            <a:ext cx="355557" cy="353615"/>
            <a:chOff x="-34406325" y="3919600"/>
            <a:chExt cx="293025" cy="291425"/>
          </a:xfrm>
        </p:grpSpPr>
        <p:sp>
          <p:nvSpPr>
            <p:cNvPr id="6488" name="Google Shape;6488;p6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62"/>
          <p:cNvGrpSpPr/>
          <p:nvPr/>
        </p:nvGrpSpPr>
        <p:grpSpPr>
          <a:xfrm>
            <a:off x="1609975" y="3455029"/>
            <a:ext cx="353645" cy="342179"/>
            <a:chOff x="-32568800" y="3232000"/>
            <a:chExt cx="291450" cy="282000"/>
          </a:xfrm>
        </p:grpSpPr>
        <p:sp>
          <p:nvSpPr>
            <p:cNvPr id="6496" name="Google Shape;6496;p6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8" name="Google Shape;6498;p62"/>
          <p:cNvGrpSpPr/>
          <p:nvPr/>
        </p:nvGrpSpPr>
        <p:grpSpPr>
          <a:xfrm>
            <a:off x="5187466" y="3449295"/>
            <a:ext cx="354586" cy="353645"/>
            <a:chOff x="-32569575" y="3586425"/>
            <a:chExt cx="292225" cy="291450"/>
          </a:xfrm>
        </p:grpSpPr>
        <p:sp>
          <p:nvSpPr>
            <p:cNvPr id="6499" name="Google Shape;6499;p6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1" name="Google Shape;6501;p62"/>
          <p:cNvGrpSpPr/>
          <p:nvPr/>
        </p:nvGrpSpPr>
        <p:grpSpPr>
          <a:xfrm>
            <a:off x="3379397" y="3888455"/>
            <a:ext cx="372756" cy="354343"/>
            <a:chOff x="-32576675" y="3944600"/>
            <a:chExt cx="307200" cy="292025"/>
          </a:xfrm>
        </p:grpSpPr>
        <p:sp>
          <p:nvSpPr>
            <p:cNvPr id="6502" name="Google Shape;6502;p6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62"/>
          <p:cNvGrpSpPr/>
          <p:nvPr/>
        </p:nvGrpSpPr>
        <p:grpSpPr>
          <a:xfrm>
            <a:off x="3821764" y="3448825"/>
            <a:ext cx="354586" cy="354586"/>
            <a:chOff x="-30735200" y="3192625"/>
            <a:chExt cx="292225" cy="292225"/>
          </a:xfrm>
        </p:grpSpPr>
        <p:sp>
          <p:nvSpPr>
            <p:cNvPr id="6505" name="Google Shape;6505;p6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62"/>
          <p:cNvGrpSpPr/>
          <p:nvPr/>
        </p:nvGrpSpPr>
        <p:grpSpPr>
          <a:xfrm>
            <a:off x="2054863" y="3889123"/>
            <a:ext cx="354586" cy="353008"/>
            <a:chOff x="-30735200" y="3552550"/>
            <a:chExt cx="292225" cy="290925"/>
          </a:xfrm>
        </p:grpSpPr>
        <p:sp>
          <p:nvSpPr>
            <p:cNvPr id="6513" name="Google Shape;6513;p6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62"/>
          <p:cNvGrpSpPr/>
          <p:nvPr/>
        </p:nvGrpSpPr>
        <p:grpSpPr>
          <a:xfrm>
            <a:off x="5636616" y="3888804"/>
            <a:ext cx="354586" cy="353645"/>
            <a:chOff x="-30735200" y="3910925"/>
            <a:chExt cx="292225" cy="291450"/>
          </a:xfrm>
        </p:grpSpPr>
        <p:sp>
          <p:nvSpPr>
            <p:cNvPr id="6516" name="Google Shape;6516;p6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8" name="Google Shape;6518;p62"/>
          <p:cNvSpPr/>
          <p:nvPr/>
        </p:nvSpPr>
        <p:spPr>
          <a:xfrm>
            <a:off x="3821764" y="4327967"/>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9" name="Google Shape;6519;p62"/>
          <p:cNvGrpSpPr/>
          <p:nvPr/>
        </p:nvGrpSpPr>
        <p:grpSpPr>
          <a:xfrm>
            <a:off x="1179598" y="6595011"/>
            <a:ext cx="358971" cy="359224"/>
            <a:chOff x="-57956275" y="3197925"/>
            <a:chExt cx="319000" cy="319225"/>
          </a:xfrm>
        </p:grpSpPr>
        <p:sp>
          <p:nvSpPr>
            <p:cNvPr id="6520" name="Google Shape;6520;p6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62"/>
          <p:cNvGrpSpPr/>
          <p:nvPr/>
        </p:nvGrpSpPr>
        <p:grpSpPr>
          <a:xfrm>
            <a:off x="4727192" y="6596137"/>
            <a:ext cx="314662" cy="358971"/>
            <a:chOff x="-57940525" y="3590375"/>
            <a:chExt cx="279625" cy="319000"/>
          </a:xfrm>
        </p:grpSpPr>
        <p:sp>
          <p:nvSpPr>
            <p:cNvPr id="6528" name="Google Shape;6528;p6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2"/>
          <p:cNvGrpSpPr/>
          <p:nvPr/>
        </p:nvGrpSpPr>
        <p:grpSpPr>
          <a:xfrm>
            <a:off x="2938581" y="7017008"/>
            <a:ext cx="358099" cy="358999"/>
            <a:chOff x="-57959425" y="3982600"/>
            <a:chExt cx="318225" cy="319025"/>
          </a:xfrm>
        </p:grpSpPr>
        <p:sp>
          <p:nvSpPr>
            <p:cNvPr id="6534" name="Google Shape;6534;p6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62"/>
          <p:cNvGrpSpPr/>
          <p:nvPr/>
        </p:nvGrpSpPr>
        <p:grpSpPr>
          <a:xfrm>
            <a:off x="3386989" y="6596137"/>
            <a:ext cx="357226" cy="357226"/>
            <a:chOff x="-55987225" y="3198925"/>
            <a:chExt cx="317450" cy="317450"/>
          </a:xfrm>
        </p:grpSpPr>
        <p:sp>
          <p:nvSpPr>
            <p:cNvPr id="6539" name="Google Shape;6539;p6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62"/>
          <p:cNvGrpSpPr/>
          <p:nvPr/>
        </p:nvGrpSpPr>
        <p:grpSpPr>
          <a:xfrm>
            <a:off x="1623332" y="7018743"/>
            <a:ext cx="357226" cy="357367"/>
            <a:chOff x="-55987225" y="3591025"/>
            <a:chExt cx="317450" cy="317575"/>
          </a:xfrm>
        </p:grpSpPr>
        <p:sp>
          <p:nvSpPr>
            <p:cNvPr id="6544" name="Google Shape;6544;p6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62"/>
          <p:cNvGrpSpPr/>
          <p:nvPr/>
        </p:nvGrpSpPr>
        <p:grpSpPr>
          <a:xfrm>
            <a:off x="5150901" y="7017008"/>
            <a:ext cx="358999" cy="358999"/>
            <a:chOff x="-55988800" y="3982600"/>
            <a:chExt cx="319025" cy="319025"/>
          </a:xfrm>
        </p:grpSpPr>
        <p:sp>
          <p:nvSpPr>
            <p:cNvPr id="6550" name="Google Shape;6550;p6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62"/>
          <p:cNvGrpSpPr/>
          <p:nvPr/>
        </p:nvGrpSpPr>
        <p:grpSpPr>
          <a:xfrm>
            <a:off x="2058739" y="7440540"/>
            <a:ext cx="356326" cy="358971"/>
            <a:chOff x="-54026025" y="3192625"/>
            <a:chExt cx="316650" cy="319000"/>
          </a:xfrm>
        </p:grpSpPr>
        <p:sp>
          <p:nvSpPr>
            <p:cNvPr id="6556" name="Google Shape;6556;p6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62"/>
          <p:cNvGrpSpPr/>
          <p:nvPr/>
        </p:nvGrpSpPr>
        <p:grpSpPr>
          <a:xfrm>
            <a:off x="5603951" y="7438788"/>
            <a:ext cx="316434" cy="358099"/>
            <a:chOff x="-54007925" y="3584850"/>
            <a:chExt cx="281200" cy="318225"/>
          </a:xfrm>
        </p:grpSpPr>
        <p:sp>
          <p:nvSpPr>
            <p:cNvPr id="6565" name="Google Shape;6565;p6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62"/>
          <p:cNvGrpSpPr/>
          <p:nvPr/>
        </p:nvGrpSpPr>
        <p:grpSpPr>
          <a:xfrm>
            <a:off x="3849760" y="7882536"/>
            <a:ext cx="316434" cy="358914"/>
            <a:chOff x="-54007925" y="3975575"/>
            <a:chExt cx="281200" cy="318950"/>
          </a:xfrm>
        </p:grpSpPr>
        <p:sp>
          <p:nvSpPr>
            <p:cNvPr id="6572" name="Google Shape;6572;p6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62"/>
          <p:cNvGrpSpPr/>
          <p:nvPr/>
        </p:nvGrpSpPr>
        <p:grpSpPr>
          <a:xfrm>
            <a:off x="4323910" y="7457869"/>
            <a:ext cx="274770" cy="358492"/>
            <a:chOff x="-52005775" y="3208025"/>
            <a:chExt cx="244175" cy="318575"/>
          </a:xfrm>
        </p:grpSpPr>
        <p:sp>
          <p:nvSpPr>
            <p:cNvPr id="6577" name="Google Shape;6577;p6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62"/>
          <p:cNvGrpSpPr/>
          <p:nvPr/>
        </p:nvGrpSpPr>
        <p:grpSpPr>
          <a:xfrm>
            <a:off x="1622896" y="6596137"/>
            <a:ext cx="358099" cy="358099"/>
            <a:chOff x="-57568775" y="3198925"/>
            <a:chExt cx="318225" cy="318225"/>
          </a:xfrm>
        </p:grpSpPr>
        <p:sp>
          <p:nvSpPr>
            <p:cNvPr id="6589" name="Google Shape;6589;p6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62"/>
          <p:cNvGrpSpPr/>
          <p:nvPr/>
        </p:nvGrpSpPr>
        <p:grpSpPr>
          <a:xfrm>
            <a:off x="5173070" y="6596137"/>
            <a:ext cx="314662" cy="358099"/>
            <a:chOff x="-57549075" y="3590375"/>
            <a:chExt cx="279625" cy="318225"/>
          </a:xfrm>
        </p:grpSpPr>
        <p:sp>
          <p:nvSpPr>
            <p:cNvPr id="6596" name="Google Shape;6596;p6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62"/>
          <p:cNvGrpSpPr/>
          <p:nvPr/>
        </p:nvGrpSpPr>
        <p:grpSpPr>
          <a:xfrm>
            <a:off x="3385666" y="7017008"/>
            <a:ext cx="359871" cy="359871"/>
            <a:chOff x="-57570350" y="3982600"/>
            <a:chExt cx="319800" cy="319800"/>
          </a:xfrm>
        </p:grpSpPr>
        <p:sp>
          <p:nvSpPr>
            <p:cNvPr id="6601" name="Google Shape;6601;p6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62"/>
          <p:cNvGrpSpPr/>
          <p:nvPr/>
        </p:nvGrpSpPr>
        <p:grpSpPr>
          <a:xfrm>
            <a:off x="3850647" y="6595236"/>
            <a:ext cx="314662" cy="358999"/>
            <a:chOff x="-55576850" y="3198125"/>
            <a:chExt cx="279625" cy="319025"/>
          </a:xfrm>
        </p:grpSpPr>
        <p:sp>
          <p:nvSpPr>
            <p:cNvPr id="6606" name="Google Shape;6606;p6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62"/>
          <p:cNvGrpSpPr/>
          <p:nvPr/>
        </p:nvGrpSpPr>
        <p:grpSpPr>
          <a:xfrm>
            <a:off x="2056966" y="7017787"/>
            <a:ext cx="359871" cy="358324"/>
            <a:chOff x="-55596550" y="3590175"/>
            <a:chExt cx="319800" cy="318425"/>
          </a:xfrm>
        </p:grpSpPr>
        <p:sp>
          <p:nvSpPr>
            <p:cNvPr id="6611" name="Google Shape;6611;p6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2"/>
          <p:cNvGrpSpPr/>
          <p:nvPr/>
        </p:nvGrpSpPr>
        <p:grpSpPr>
          <a:xfrm>
            <a:off x="5582669" y="7016754"/>
            <a:ext cx="358999" cy="359252"/>
            <a:chOff x="-55595775" y="3982375"/>
            <a:chExt cx="319025" cy="319250"/>
          </a:xfrm>
        </p:grpSpPr>
        <p:sp>
          <p:nvSpPr>
            <p:cNvPr id="6616" name="Google Shape;6616;p6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62"/>
          <p:cNvGrpSpPr/>
          <p:nvPr/>
        </p:nvGrpSpPr>
        <p:grpSpPr>
          <a:xfrm>
            <a:off x="2500218" y="7440540"/>
            <a:ext cx="358999" cy="358099"/>
            <a:chOff x="-53635375" y="3192625"/>
            <a:chExt cx="319025" cy="318225"/>
          </a:xfrm>
        </p:grpSpPr>
        <p:sp>
          <p:nvSpPr>
            <p:cNvPr id="6623" name="Google Shape;6623;p6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62"/>
          <p:cNvGrpSpPr/>
          <p:nvPr/>
        </p:nvGrpSpPr>
        <p:grpSpPr>
          <a:xfrm>
            <a:off x="6071140" y="7438788"/>
            <a:ext cx="314662" cy="358999"/>
            <a:chOff x="-53615675" y="3584850"/>
            <a:chExt cx="279625" cy="319025"/>
          </a:xfrm>
        </p:grpSpPr>
        <p:sp>
          <p:nvSpPr>
            <p:cNvPr id="6627" name="Google Shape;6627;p6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62"/>
          <p:cNvGrpSpPr/>
          <p:nvPr/>
        </p:nvGrpSpPr>
        <p:grpSpPr>
          <a:xfrm>
            <a:off x="4281810" y="7883577"/>
            <a:ext cx="358971" cy="357874"/>
            <a:chOff x="-53634575" y="3976500"/>
            <a:chExt cx="319000" cy="318025"/>
          </a:xfrm>
        </p:grpSpPr>
        <p:sp>
          <p:nvSpPr>
            <p:cNvPr id="6631" name="Google Shape;6631;p6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62"/>
          <p:cNvGrpSpPr/>
          <p:nvPr/>
        </p:nvGrpSpPr>
        <p:grpSpPr>
          <a:xfrm>
            <a:off x="2522386" y="7893943"/>
            <a:ext cx="314662" cy="358436"/>
            <a:chOff x="-52023900" y="3590075"/>
            <a:chExt cx="279625" cy="318525"/>
          </a:xfrm>
        </p:grpSpPr>
        <p:sp>
          <p:nvSpPr>
            <p:cNvPr id="6640" name="Google Shape;6640;p6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62"/>
          <p:cNvGrpSpPr/>
          <p:nvPr/>
        </p:nvGrpSpPr>
        <p:grpSpPr>
          <a:xfrm>
            <a:off x="2057416" y="6596137"/>
            <a:ext cx="358971" cy="358971"/>
            <a:chOff x="-57173375" y="3198925"/>
            <a:chExt cx="319000" cy="319000"/>
          </a:xfrm>
        </p:grpSpPr>
        <p:sp>
          <p:nvSpPr>
            <p:cNvPr id="6648" name="Google Shape;6648;p6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62"/>
          <p:cNvGrpSpPr/>
          <p:nvPr/>
        </p:nvGrpSpPr>
        <p:grpSpPr>
          <a:xfrm>
            <a:off x="5583569" y="6618277"/>
            <a:ext cx="357198" cy="314690"/>
            <a:chOff x="-57176525" y="3610050"/>
            <a:chExt cx="317425" cy="279650"/>
          </a:xfrm>
        </p:grpSpPr>
        <p:sp>
          <p:nvSpPr>
            <p:cNvPr id="6653" name="Google Shape;6653;p6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62"/>
          <p:cNvGrpSpPr/>
          <p:nvPr/>
        </p:nvGrpSpPr>
        <p:grpSpPr>
          <a:xfrm>
            <a:off x="3846216" y="7016332"/>
            <a:ext cx="323524" cy="358774"/>
            <a:chOff x="-57162350" y="3982000"/>
            <a:chExt cx="287500" cy="318825"/>
          </a:xfrm>
        </p:grpSpPr>
        <p:sp>
          <p:nvSpPr>
            <p:cNvPr id="6659" name="Google Shape;6659;p6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2"/>
          <p:cNvGrpSpPr/>
          <p:nvPr/>
        </p:nvGrpSpPr>
        <p:grpSpPr>
          <a:xfrm>
            <a:off x="4282246" y="6596137"/>
            <a:ext cx="358099" cy="356326"/>
            <a:chOff x="-55202750" y="3198925"/>
            <a:chExt cx="318225" cy="316650"/>
          </a:xfrm>
        </p:grpSpPr>
        <p:sp>
          <p:nvSpPr>
            <p:cNvPr id="6668" name="Google Shape;6668;p6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2"/>
          <p:cNvGrpSpPr/>
          <p:nvPr/>
        </p:nvGrpSpPr>
        <p:grpSpPr>
          <a:xfrm>
            <a:off x="2511302" y="7018012"/>
            <a:ext cx="336830" cy="358099"/>
            <a:chOff x="-55194875" y="3590375"/>
            <a:chExt cx="299325" cy="318225"/>
          </a:xfrm>
        </p:grpSpPr>
        <p:sp>
          <p:nvSpPr>
            <p:cNvPr id="6671" name="Google Shape;6671;p6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62"/>
          <p:cNvGrpSpPr/>
          <p:nvPr/>
        </p:nvGrpSpPr>
        <p:grpSpPr>
          <a:xfrm>
            <a:off x="6049871" y="7017908"/>
            <a:ext cx="357198" cy="357198"/>
            <a:chOff x="-55203525" y="3983400"/>
            <a:chExt cx="317425" cy="317425"/>
          </a:xfrm>
        </p:grpSpPr>
        <p:sp>
          <p:nvSpPr>
            <p:cNvPr id="6677" name="Google Shape;6677;p6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62"/>
          <p:cNvGrpSpPr/>
          <p:nvPr/>
        </p:nvGrpSpPr>
        <p:grpSpPr>
          <a:xfrm>
            <a:off x="2949665" y="7440540"/>
            <a:ext cx="335930" cy="358971"/>
            <a:chOff x="-53232900" y="3192625"/>
            <a:chExt cx="298525" cy="319000"/>
          </a:xfrm>
        </p:grpSpPr>
        <p:sp>
          <p:nvSpPr>
            <p:cNvPr id="6681" name="Google Shape;6681;p6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2"/>
          <p:cNvGrpSpPr/>
          <p:nvPr/>
        </p:nvGrpSpPr>
        <p:grpSpPr>
          <a:xfrm>
            <a:off x="1180484" y="7888063"/>
            <a:ext cx="357198" cy="356326"/>
            <a:chOff x="-53242350" y="3584850"/>
            <a:chExt cx="317425" cy="316650"/>
          </a:xfrm>
        </p:grpSpPr>
        <p:sp>
          <p:nvSpPr>
            <p:cNvPr id="6690" name="Google Shape;6690;p6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2"/>
          <p:cNvGrpSpPr/>
          <p:nvPr/>
        </p:nvGrpSpPr>
        <p:grpSpPr>
          <a:xfrm>
            <a:off x="4727192" y="7883352"/>
            <a:ext cx="314662" cy="358999"/>
            <a:chOff x="-53224225" y="3976300"/>
            <a:chExt cx="279625" cy="319025"/>
          </a:xfrm>
        </p:grpSpPr>
        <p:sp>
          <p:nvSpPr>
            <p:cNvPr id="6696" name="Google Shape;6696;p6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62"/>
          <p:cNvGrpSpPr/>
          <p:nvPr/>
        </p:nvGrpSpPr>
        <p:grpSpPr>
          <a:xfrm>
            <a:off x="6048985" y="7891032"/>
            <a:ext cx="358971" cy="358408"/>
            <a:chOff x="-52043575" y="3983125"/>
            <a:chExt cx="319000" cy="318500"/>
          </a:xfrm>
        </p:grpSpPr>
        <p:sp>
          <p:nvSpPr>
            <p:cNvPr id="6704" name="Google Shape;6704;p6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3" name="Google Shape;6713;p62"/>
          <p:cNvGrpSpPr/>
          <p:nvPr/>
        </p:nvGrpSpPr>
        <p:grpSpPr>
          <a:xfrm>
            <a:off x="2522386" y="6596137"/>
            <a:ext cx="314662" cy="358971"/>
            <a:chOff x="-56766175" y="3198925"/>
            <a:chExt cx="279625" cy="319000"/>
          </a:xfrm>
        </p:grpSpPr>
        <p:sp>
          <p:nvSpPr>
            <p:cNvPr id="6714" name="Google Shape;6714;p6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62"/>
          <p:cNvGrpSpPr/>
          <p:nvPr/>
        </p:nvGrpSpPr>
        <p:grpSpPr>
          <a:xfrm>
            <a:off x="6070253" y="6596137"/>
            <a:ext cx="316434" cy="358099"/>
            <a:chOff x="-56766175" y="3590375"/>
            <a:chExt cx="281200" cy="318225"/>
          </a:xfrm>
        </p:grpSpPr>
        <p:sp>
          <p:nvSpPr>
            <p:cNvPr id="6722" name="Google Shape;6722;p6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6" name="Google Shape;6726;p62"/>
          <p:cNvGrpSpPr/>
          <p:nvPr/>
        </p:nvGrpSpPr>
        <p:grpSpPr>
          <a:xfrm>
            <a:off x="4325232" y="7017008"/>
            <a:ext cx="272126" cy="358099"/>
            <a:chOff x="-56747275" y="3982600"/>
            <a:chExt cx="241825" cy="318225"/>
          </a:xfrm>
        </p:grpSpPr>
        <p:sp>
          <p:nvSpPr>
            <p:cNvPr id="6727" name="Google Shape;6727;p6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2"/>
          <p:cNvGrpSpPr/>
          <p:nvPr/>
        </p:nvGrpSpPr>
        <p:grpSpPr>
          <a:xfrm>
            <a:off x="1201752" y="7447629"/>
            <a:ext cx="314662" cy="358971"/>
            <a:chOff x="-54793175" y="3198925"/>
            <a:chExt cx="279625" cy="319000"/>
          </a:xfrm>
        </p:grpSpPr>
        <p:sp>
          <p:nvSpPr>
            <p:cNvPr id="6735" name="Google Shape;6735;p6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2"/>
          <p:cNvGrpSpPr/>
          <p:nvPr/>
        </p:nvGrpSpPr>
        <p:grpSpPr>
          <a:xfrm>
            <a:off x="4705024" y="7452095"/>
            <a:ext cx="358999" cy="342991"/>
            <a:chOff x="-54812875" y="3596675"/>
            <a:chExt cx="319025" cy="304800"/>
          </a:xfrm>
        </p:grpSpPr>
        <p:sp>
          <p:nvSpPr>
            <p:cNvPr id="6743" name="Google Shape;6743;p6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0" name="Google Shape;6750;p62"/>
          <p:cNvSpPr/>
          <p:nvPr/>
        </p:nvSpPr>
        <p:spPr>
          <a:xfrm>
            <a:off x="-5109790" y="5131000"/>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5109339" y="5131873"/>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2" name="Google Shape;6752;p62"/>
          <p:cNvGrpSpPr/>
          <p:nvPr/>
        </p:nvGrpSpPr>
        <p:grpSpPr>
          <a:xfrm>
            <a:off x="2960299" y="7890441"/>
            <a:ext cx="314662" cy="358099"/>
            <a:chOff x="-54793175" y="3982600"/>
            <a:chExt cx="279625" cy="318225"/>
          </a:xfrm>
        </p:grpSpPr>
        <p:sp>
          <p:nvSpPr>
            <p:cNvPr id="6753" name="Google Shape;6753;p6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62"/>
          <p:cNvGrpSpPr/>
          <p:nvPr/>
        </p:nvGrpSpPr>
        <p:grpSpPr>
          <a:xfrm>
            <a:off x="3408271" y="7440540"/>
            <a:ext cx="314662" cy="358099"/>
            <a:chOff x="-52832000" y="3192625"/>
            <a:chExt cx="279625" cy="318225"/>
          </a:xfrm>
        </p:grpSpPr>
        <p:sp>
          <p:nvSpPr>
            <p:cNvPr id="6761" name="Google Shape;6761;p6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62"/>
          <p:cNvGrpSpPr/>
          <p:nvPr/>
        </p:nvGrpSpPr>
        <p:grpSpPr>
          <a:xfrm>
            <a:off x="1622460" y="7888964"/>
            <a:ext cx="358971" cy="357198"/>
            <a:chOff x="-52851675" y="3585650"/>
            <a:chExt cx="319000" cy="317425"/>
          </a:xfrm>
        </p:grpSpPr>
        <p:sp>
          <p:nvSpPr>
            <p:cNvPr id="6770" name="Google Shape;6770;p6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62"/>
          <p:cNvGrpSpPr/>
          <p:nvPr/>
        </p:nvGrpSpPr>
        <p:grpSpPr>
          <a:xfrm>
            <a:off x="5173070" y="7883352"/>
            <a:ext cx="314662" cy="358999"/>
            <a:chOff x="-52832000" y="3976300"/>
            <a:chExt cx="279625" cy="319025"/>
          </a:xfrm>
        </p:grpSpPr>
        <p:sp>
          <p:nvSpPr>
            <p:cNvPr id="6777" name="Google Shape;6777;p6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62"/>
          <p:cNvGrpSpPr/>
          <p:nvPr/>
        </p:nvGrpSpPr>
        <p:grpSpPr>
          <a:xfrm>
            <a:off x="3407385" y="8340337"/>
            <a:ext cx="316434" cy="358099"/>
            <a:chOff x="-51633225" y="3198925"/>
            <a:chExt cx="281200" cy="318225"/>
          </a:xfrm>
        </p:grpSpPr>
        <p:sp>
          <p:nvSpPr>
            <p:cNvPr id="6783" name="Google Shape;6783;p6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2"/>
          <p:cNvGrpSpPr/>
          <p:nvPr/>
        </p:nvGrpSpPr>
        <p:grpSpPr>
          <a:xfrm>
            <a:off x="2935036" y="6597009"/>
            <a:ext cx="365188" cy="357226"/>
            <a:chOff x="-56396775" y="3199700"/>
            <a:chExt cx="324525" cy="317450"/>
          </a:xfrm>
        </p:grpSpPr>
        <p:sp>
          <p:nvSpPr>
            <p:cNvPr id="6791" name="Google Shape;6791;p6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62"/>
          <p:cNvGrpSpPr/>
          <p:nvPr/>
        </p:nvGrpSpPr>
        <p:grpSpPr>
          <a:xfrm>
            <a:off x="1179584" y="7029518"/>
            <a:ext cx="358999" cy="335958"/>
            <a:chOff x="-56394425" y="3600600"/>
            <a:chExt cx="319025" cy="298550"/>
          </a:xfrm>
        </p:grpSpPr>
        <p:sp>
          <p:nvSpPr>
            <p:cNvPr id="6798" name="Google Shape;6798;p6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62"/>
          <p:cNvGrpSpPr/>
          <p:nvPr/>
        </p:nvGrpSpPr>
        <p:grpSpPr>
          <a:xfrm>
            <a:off x="4720989" y="7017908"/>
            <a:ext cx="327068" cy="357198"/>
            <a:chOff x="-56379450" y="3983400"/>
            <a:chExt cx="290650" cy="317425"/>
          </a:xfrm>
        </p:grpSpPr>
        <p:sp>
          <p:nvSpPr>
            <p:cNvPr id="6802" name="Google Shape;6802;p6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2"/>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2"/>
          <p:cNvGrpSpPr/>
          <p:nvPr/>
        </p:nvGrpSpPr>
        <p:grpSpPr>
          <a:xfrm>
            <a:off x="1643728" y="7447629"/>
            <a:ext cx="316434" cy="358971"/>
            <a:chOff x="-54401725" y="3198925"/>
            <a:chExt cx="281200" cy="319000"/>
          </a:xfrm>
        </p:grpSpPr>
        <p:sp>
          <p:nvSpPr>
            <p:cNvPr id="6811" name="Google Shape;6811;p6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62"/>
          <p:cNvGrpSpPr/>
          <p:nvPr/>
        </p:nvGrpSpPr>
        <p:grpSpPr>
          <a:xfrm>
            <a:off x="5173070" y="7445006"/>
            <a:ext cx="314662" cy="358099"/>
            <a:chOff x="-54401725" y="3590375"/>
            <a:chExt cx="279625" cy="318225"/>
          </a:xfrm>
        </p:grpSpPr>
        <p:sp>
          <p:nvSpPr>
            <p:cNvPr id="6823" name="Google Shape;6823;p6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62"/>
          <p:cNvGrpSpPr/>
          <p:nvPr/>
        </p:nvGrpSpPr>
        <p:grpSpPr>
          <a:xfrm>
            <a:off x="3406063" y="7890441"/>
            <a:ext cx="319079" cy="358099"/>
            <a:chOff x="-54403300" y="3982600"/>
            <a:chExt cx="283550" cy="318225"/>
          </a:xfrm>
        </p:grpSpPr>
        <p:sp>
          <p:nvSpPr>
            <p:cNvPr id="6830" name="Google Shape;6830;p6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2"/>
          <p:cNvGrpSpPr/>
          <p:nvPr/>
        </p:nvGrpSpPr>
        <p:grpSpPr>
          <a:xfrm>
            <a:off x="3829828" y="7442537"/>
            <a:ext cx="356298" cy="356973"/>
            <a:chOff x="-52458650" y="3194400"/>
            <a:chExt cx="316625" cy="317225"/>
          </a:xfrm>
        </p:grpSpPr>
        <p:sp>
          <p:nvSpPr>
            <p:cNvPr id="6836" name="Google Shape;6836;p6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62"/>
          <p:cNvGrpSpPr/>
          <p:nvPr/>
        </p:nvGrpSpPr>
        <p:grpSpPr>
          <a:xfrm>
            <a:off x="2068050" y="7888063"/>
            <a:ext cx="337703" cy="357845"/>
            <a:chOff x="-52450000" y="3584850"/>
            <a:chExt cx="300100" cy="318000"/>
          </a:xfrm>
        </p:grpSpPr>
        <p:sp>
          <p:nvSpPr>
            <p:cNvPr id="6845" name="Google Shape;6845;p6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62"/>
          <p:cNvGrpSpPr/>
          <p:nvPr/>
        </p:nvGrpSpPr>
        <p:grpSpPr>
          <a:xfrm>
            <a:off x="5604837" y="7885124"/>
            <a:ext cx="314662" cy="357226"/>
            <a:chOff x="-52440550" y="3977875"/>
            <a:chExt cx="279625" cy="317450"/>
          </a:xfrm>
        </p:grpSpPr>
        <p:sp>
          <p:nvSpPr>
            <p:cNvPr id="6853" name="Google Shape;6853;p6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62"/>
          <p:cNvGrpSpPr/>
          <p:nvPr/>
        </p:nvGrpSpPr>
        <p:grpSpPr>
          <a:xfrm>
            <a:off x="3850647" y="8343668"/>
            <a:ext cx="314662" cy="358999"/>
            <a:chOff x="-51623775" y="3584850"/>
            <a:chExt cx="279625" cy="319025"/>
          </a:xfrm>
        </p:grpSpPr>
        <p:sp>
          <p:nvSpPr>
            <p:cNvPr id="6862" name="Google Shape;6862;p6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4" name="Shape 6874"/>
        <p:cNvGrpSpPr/>
        <p:nvPr/>
      </p:nvGrpSpPr>
      <p:grpSpPr>
        <a:xfrm>
          <a:off x="0" y="0"/>
          <a:ext cx="0" cy="0"/>
          <a:chOff x="0" y="0"/>
          <a:chExt cx="0" cy="0"/>
        </a:xfrm>
      </p:grpSpPr>
      <p:sp>
        <p:nvSpPr>
          <p:cNvPr id="6875" name="Google Shape;6875;p63"/>
          <p:cNvSpPr txBox="1"/>
          <p:nvPr>
            <p:ph idx="4294967295" type="title"/>
          </p:nvPr>
        </p:nvSpPr>
        <p:spPr>
          <a:xfrm>
            <a:off x="2340613" y="2009704"/>
            <a:ext cx="28788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a:t>
            </a:r>
            <a:endParaRPr>
              <a:solidFill>
                <a:srgbClr val="FFFFFF"/>
              </a:solidFill>
              <a:latin typeface="Arial"/>
              <a:ea typeface="Arial"/>
              <a:cs typeface="Arial"/>
              <a:sym typeface="Arial"/>
            </a:endParaRPr>
          </a:p>
        </p:txBody>
      </p:sp>
      <p:sp>
        <p:nvSpPr>
          <p:cNvPr id="6876" name="Google Shape;6876;p63"/>
          <p:cNvSpPr txBox="1"/>
          <p:nvPr>
            <p:ph idx="4294967295" type="title"/>
          </p:nvPr>
        </p:nvSpPr>
        <p:spPr>
          <a:xfrm>
            <a:off x="1967725" y="6090350"/>
            <a:ext cx="3675300" cy="41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Performing Arts Icons</a:t>
            </a:r>
            <a:endParaRPr>
              <a:latin typeface="Arial"/>
              <a:ea typeface="Arial"/>
              <a:cs typeface="Arial"/>
              <a:sym typeface="Arial"/>
            </a:endParaRPr>
          </a:p>
        </p:txBody>
      </p:sp>
      <p:grpSp>
        <p:nvGrpSpPr>
          <p:cNvPr id="6877" name="Google Shape;6877;p63"/>
          <p:cNvGrpSpPr/>
          <p:nvPr/>
        </p:nvGrpSpPr>
        <p:grpSpPr>
          <a:xfrm>
            <a:off x="1228984" y="2585159"/>
            <a:ext cx="276003" cy="357300"/>
            <a:chOff x="-50469125" y="3183175"/>
            <a:chExt cx="233150" cy="301825"/>
          </a:xfrm>
        </p:grpSpPr>
        <p:sp>
          <p:nvSpPr>
            <p:cNvPr id="6878" name="Google Shape;6878;p6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63"/>
          <p:cNvGrpSpPr/>
          <p:nvPr/>
        </p:nvGrpSpPr>
        <p:grpSpPr>
          <a:xfrm>
            <a:off x="4736765" y="2586165"/>
            <a:ext cx="356205" cy="355288"/>
            <a:chOff x="-50504575" y="3550975"/>
            <a:chExt cx="300900" cy="300125"/>
          </a:xfrm>
        </p:grpSpPr>
        <p:sp>
          <p:nvSpPr>
            <p:cNvPr id="6882" name="Google Shape;6882;p6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3"/>
          <p:cNvGrpSpPr/>
          <p:nvPr/>
        </p:nvGrpSpPr>
        <p:grpSpPr>
          <a:xfrm>
            <a:off x="2951378" y="3053251"/>
            <a:ext cx="356205" cy="354341"/>
            <a:chOff x="-50503000" y="3921175"/>
            <a:chExt cx="300900" cy="299325"/>
          </a:xfrm>
        </p:grpSpPr>
        <p:sp>
          <p:nvSpPr>
            <p:cNvPr id="6887" name="Google Shape;6887;p6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63"/>
          <p:cNvGrpSpPr/>
          <p:nvPr/>
        </p:nvGrpSpPr>
        <p:grpSpPr>
          <a:xfrm>
            <a:off x="3391420" y="2585706"/>
            <a:ext cx="355258" cy="356205"/>
            <a:chOff x="-48630025" y="3199700"/>
            <a:chExt cx="300100" cy="300900"/>
          </a:xfrm>
        </p:grpSpPr>
        <p:sp>
          <p:nvSpPr>
            <p:cNvPr id="6893" name="Google Shape;6893;p6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63"/>
          <p:cNvGrpSpPr/>
          <p:nvPr/>
        </p:nvGrpSpPr>
        <p:grpSpPr>
          <a:xfrm>
            <a:off x="1632281" y="3052793"/>
            <a:ext cx="355258" cy="355258"/>
            <a:chOff x="-48630025" y="3569100"/>
            <a:chExt cx="300100" cy="300100"/>
          </a:xfrm>
        </p:grpSpPr>
        <p:sp>
          <p:nvSpPr>
            <p:cNvPr id="6897" name="Google Shape;6897;p6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3"/>
          <p:cNvGrpSpPr/>
          <p:nvPr/>
        </p:nvGrpSpPr>
        <p:grpSpPr>
          <a:xfrm>
            <a:off x="5162430" y="3053725"/>
            <a:ext cx="354311" cy="353394"/>
            <a:chOff x="-48629225" y="3938500"/>
            <a:chExt cx="299300" cy="298525"/>
          </a:xfrm>
        </p:grpSpPr>
        <p:sp>
          <p:nvSpPr>
            <p:cNvPr id="6908" name="Google Shape;6908;p6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63"/>
          <p:cNvGrpSpPr/>
          <p:nvPr/>
        </p:nvGrpSpPr>
        <p:grpSpPr>
          <a:xfrm>
            <a:off x="2102599" y="3522827"/>
            <a:ext cx="311458" cy="354341"/>
            <a:chOff x="-46762575" y="3200500"/>
            <a:chExt cx="263100" cy="299325"/>
          </a:xfrm>
        </p:grpSpPr>
        <p:sp>
          <p:nvSpPr>
            <p:cNvPr id="6913" name="Google Shape;6913;p6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63"/>
          <p:cNvGrpSpPr/>
          <p:nvPr/>
        </p:nvGrpSpPr>
        <p:grpSpPr>
          <a:xfrm>
            <a:off x="5615833" y="3543810"/>
            <a:ext cx="355288" cy="312375"/>
            <a:chOff x="-46779900" y="3588000"/>
            <a:chExt cx="300125" cy="263875"/>
          </a:xfrm>
        </p:grpSpPr>
        <p:sp>
          <p:nvSpPr>
            <p:cNvPr id="6919" name="Google Shape;6919;p6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63"/>
          <p:cNvGrpSpPr/>
          <p:nvPr/>
        </p:nvGrpSpPr>
        <p:grpSpPr>
          <a:xfrm>
            <a:off x="3836862" y="3951651"/>
            <a:ext cx="354341" cy="353394"/>
            <a:chOff x="-46779100" y="3938500"/>
            <a:chExt cx="299325" cy="298525"/>
          </a:xfrm>
        </p:grpSpPr>
        <p:sp>
          <p:nvSpPr>
            <p:cNvPr id="6924" name="Google Shape;6924;p6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3"/>
          <p:cNvGrpSpPr/>
          <p:nvPr/>
        </p:nvGrpSpPr>
        <p:grpSpPr>
          <a:xfrm>
            <a:off x="4272526" y="3522354"/>
            <a:ext cx="355258" cy="355288"/>
            <a:chOff x="-44924250" y="3206000"/>
            <a:chExt cx="300100" cy="300125"/>
          </a:xfrm>
        </p:grpSpPr>
        <p:sp>
          <p:nvSpPr>
            <p:cNvPr id="6927" name="Google Shape;6927;p6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63"/>
          <p:cNvGrpSpPr/>
          <p:nvPr/>
        </p:nvGrpSpPr>
        <p:grpSpPr>
          <a:xfrm>
            <a:off x="1632281" y="2586180"/>
            <a:ext cx="355258" cy="355258"/>
            <a:chOff x="-50134375" y="3183175"/>
            <a:chExt cx="300100" cy="300100"/>
          </a:xfrm>
        </p:grpSpPr>
        <p:sp>
          <p:nvSpPr>
            <p:cNvPr id="6933" name="Google Shape;6933;p6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63"/>
          <p:cNvGrpSpPr/>
          <p:nvPr/>
        </p:nvGrpSpPr>
        <p:grpSpPr>
          <a:xfrm>
            <a:off x="5161957" y="2586165"/>
            <a:ext cx="355258" cy="355288"/>
            <a:chOff x="-50134375" y="3550975"/>
            <a:chExt cx="300100" cy="300125"/>
          </a:xfrm>
        </p:grpSpPr>
        <p:sp>
          <p:nvSpPr>
            <p:cNvPr id="6944" name="Google Shape;6944;p6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3"/>
          <p:cNvGrpSpPr/>
          <p:nvPr/>
        </p:nvGrpSpPr>
        <p:grpSpPr>
          <a:xfrm>
            <a:off x="3391420" y="3052896"/>
            <a:ext cx="355258" cy="355051"/>
            <a:chOff x="-50134375" y="3920575"/>
            <a:chExt cx="300100" cy="299925"/>
          </a:xfrm>
        </p:grpSpPr>
        <p:sp>
          <p:nvSpPr>
            <p:cNvPr id="6947" name="Google Shape;6947;p6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63"/>
          <p:cNvGrpSpPr/>
          <p:nvPr/>
        </p:nvGrpSpPr>
        <p:grpSpPr>
          <a:xfrm>
            <a:off x="3835471" y="2586180"/>
            <a:ext cx="357123" cy="355258"/>
            <a:chOff x="-48262200" y="3200500"/>
            <a:chExt cx="301675" cy="300100"/>
          </a:xfrm>
        </p:grpSpPr>
        <p:sp>
          <p:nvSpPr>
            <p:cNvPr id="6951" name="Google Shape;6951;p6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63"/>
          <p:cNvGrpSpPr/>
          <p:nvPr/>
        </p:nvGrpSpPr>
        <p:grpSpPr>
          <a:xfrm>
            <a:off x="2109140" y="3053163"/>
            <a:ext cx="298377" cy="354519"/>
            <a:chOff x="-48233050" y="3569725"/>
            <a:chExt cx="252050" cy="299475"/>
          </a:xfrm>
        </p:grpSpPr>
        <p:sp>
          <p:nvSpPr>
            <p:cNvPr id="6961" name="Google Shape;6961;p6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63"/>
          <p:cNvGrpSpPr/>
          <p:nvPr/>
        </p:nvGrpSpPr>
        <p:grpSpPr>
          <a:xfrm>
            <a:off x="5668053" y="3051387"/>
            <a:ext cx="250847" cy="358070"/>
            <a:chOff x="-48216525" y="3936125"/>
            <a:chExt cx="211900" cy="302475"/>
          </a:xfrm>
        </p:grpSpPr>
        <p:sp>
          <p:nvSpPr>
            <p:cNvPr id="6965" name="Google Shape;6965;p6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63"/>
          <p:cNvGrpSpPr/>
          <p:nvPr/>
        </p:nvGrpSpPr>
        <p:grpSpPr>
          <a:xfrm>
            <a:off x="2513333" y="3522354"/>
            <a:ext cx="355258" cy="355288"/>
            <a:chOff x="-46410500" y="3201275"/>
            <a:chExt cx="300100" cy="300125"/>
          </a:xfrm>
        </p:grpSpPr>
        <p:sp>
          <p:nvSpPr>
            <p:cNvPr id="6970" name="Google Shape;6970;p6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63"/>
          <p:cNvGrpSpPr/>
          <p:nvPr/>
        </p:nvGrpSpPr>
        <p:grpSpPr>
          <a:xfrm>
            <a:off x="6049651" y="3521895"/>
            <a:ext cx="355258" cy="356205"/>
            <a:chOff x="-46409700" y="3569100"/>
            <a:chExt cx="300100" cy="300900"/>
          </a:xfrm>
        </p:grpSpPr>
        <p:sp>
          <p:nvSpPr>
            <p:cNvPr id="6976" name="Google Shape;6976;p6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63"/>
          <p:cNvGrpSpPr/>
          <p:nvPr/>
        </p:nvGrpSpPr>
        <p:grpSpPr>
          <a:xfrm>
            <a:off x="4260407" y="3949786"/>
            <a:ext cx="379497" cy="358070"/>
            <a:chOff x="-46422300" y="3936925"/>
            <a:chExt cx="320575" cy="302475"/>
          </a:xfrm>
        </p:grpSpPr>
        <p:sp>
          <p:nvSpPr>
            <p:cNvPr id="6982" name="Google Shape;6982;p6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4" name="Google Shape;6984;p63"/>
          <p:cNvGrpSpPr/>
          <p:nvPr/>
        </p:nvGrpSpPr>
        <p:grpSpPr>
          <a:xfrm>
            <a:off x="2512860" y="3946862"/>
            <a:ext cx="356205" cy="355258"/>
            <a:chOff x="-44914800" y="3560450"/>
            <a:chExt cx="300900" cy="300100"/>
          </a:xfrm>
        </p:grpSpPr>
        <p:sp>
          <p:nvSpPr>
            <p:cNvPr id="6985" name="Google Shape;6985;p6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3"/>
          <p:cNvGrpSpPr/>
          <p:nvPr/>
        </p:nvGrpSpPr>
        <p:grpSpPr>
          <a:xfrm>
            <a:off x="2081172" y="2586757"/>
            <a:ext cx="354311" cy="354104"/>
            <a:chOff x="-49764975" y="3183375"/>
            <a:chExt cx="299300" cy="299125"/>
          </a:xfrm>
        </p:grpSpPr>
        <p:sp>
          <p:nvSpPr>
            <p:cNvPr id="6991" name="Google Shape;6991;p6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63"/>
          <p:cNvGrpSpPr/>
          <p:nvPr/>
        </p:nvGrpSpPr>
        <p:grpSpPr>
          <a:xfrm>
            <a:off x="5616321" y="2585854"/>
            <a:ext cx="354311" cy="355909"/>
            <a:chOff x="-49764975" y="3551225"/>
            <a:chExt cx="299300" cy="300650"/>
          </a:xfrm>
        </p:grpSpPr>
        <p:sp>
          <p:nvSpPr>
            <p:cNvPr id="7001" name="Google Shape;7001;p6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63"/>
          <p:cNvGrpSpPr/>
          <p:nvPr/>
        </p:nvGrpSpPr>
        <p:grpSpPr>
          <a:xfrm>
            <a:off x="3834538" y="3052659"/>
            <a:ext cx="358987" cy="355525"/>
            <a:chOff x="-49766550" y="3920175"/>
            <a:chExt cx="303250" cy="300325"/>
          </a:xfrm>
        </p:grpSpPr>
        <p:sp>
          <p:nvSpPr>
            <p:cNvPr id="7013" name="Google Shape;7013;p6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3"/>
          <p:cNvGrpSpPr/>
          <p:nvPr/>
        </p:nvGrpSpPr>
        <p:grpSpPr>
          <a:xfrm>
            <a:off x="4271594" y="2586638"/>
            <a:ext cx="357123" cy="354341"/>
            <a:chOff x="-47892800" y="3200500"/>
            <a:chExt cx="301675" cy="299325"/>
          </a:xfrm>
        </p:grpSpPr>
        <p:sp>
          <p:nvSpPr>
            <p:cNvPr id="7018" name="Google Shape;7018;p6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63"/>
          <p:cNvGrpSpPr/>
          <p:nvPr/>
        </p:nvGrpSpPr>
        <p:grpSpPr>
          <a:xfrm>
            <a:off x="2576267" y="3052793"/>
            <a:ext cx="229391" cy="355258"/>
            <a:chOff x="-47839250" y="3569100"/>
            <a:chExt cx="193775" cy="300100"/>
          </a:xfrm>
        </p:grpSpPr>
        <p:sp>
          <p:nvSpPr>
            <p:cNvPr id="7025" name="Google Shape;7025;p6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3"/>
          <p:cNvGrpSpPr/>
          <p:nvPr/>
        </p:nvGrpSpPr>
        <p:grpSpPr>
          <a:xfrm>
            <a:off x="6049651" y="3052319"/>
            <a:ext cx="355258" cy="356205"/>
            <a:chOff x="-47892800" y="3937700"/>
            <a:chExt cx="300100" cy="300900"/>
          </a:xfrm>
        </p:grpSpPr>
        <p:sp>
          <p:nvSpPr>
            <p:cNvPr id="7032" name="Google Shape;7032;p6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3"/>
          <p:cNvGrpSpPr/>
          <p:nvPr/>
        </p:nvGrpSpPr>
        <p:grpSpPr>
          <a:xfrm>
            <a:off x="2951851" y="3544269"/>
            <a:ext cx="355258" cy="311458"/>
            <a:chOff x="-46042675" y="3218600"/>
            <a:chExt cx="300100" cy="263100"/>
          </a:xfrm>
        </p:grpSpPr>
        <p:sp>
          <p:nvSpPr>
            <p:cNvPr id="7041" name="Google Shape;7041;p6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3"/>
          <p:cNvGrpSpPr/>
          <p:nvPr/>
        </p:nvGrpSpPr>
        <p:grpSpPr>
          <a:xfrm>
            <a:off x="1189356" y="3956628"/>
            <a:ext cx="355258" cy="323118"/>
            <a:chOff x="-46042675" y="3568700"/>
            <a:chExt cx="300100" cy="272950"/>
          </a:xfrm>
        </p:grpSpPr>
        <p:sp>
          <p:nvSpPr>
            <p:cNvPr id="7048" name="Google Shape;7048;p6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63"/>
          <p:cNvGrpSpPr/>
          <p:nvPr/>
        </p:nvGrpSpPr>
        <p:grpSpPr>
          <a:xfrm>
            <a:off x="4779190" y="3950851"/>
            <a:ext cx="271357" cy="356057"/>
            <a:chOff x="-46007225" y="3937825"/>
            <a:chExt cx="229225" cy="300775"/>
          </a:xfrm>
        </p:grpSpPr>
        <p:sp>
          <p:nvSpPr>
            <p:cNvPr id="7053" name="Google Shape;7053;p6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63"/>
          <p:cNvGrpSpPr/>
          <p:nvPr/>
        </p:nvGrpSpPr>
        <p:grpSpPr>
          <a:xfrm>
            <a:off x="6071093" y="3940937"/>
            <a:ext cx="312375" cy="357596"/>
            <a:chOff x="-44895900" y="3929450"/>
            <a:chExt cx="263875" cy="302075"/>
          </a:xfrm>
        </p:grpSpPr>
        <p:sp>
          <p:nvSpPr>
            <p:cNvPr id="7064" name="Google Shape;7064;p6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3"/>
          <p:cNvGrpSpPr/>
          <p:nvPr/>
        </p:nvGrpSpPr>
        <p:grpSpPr>
          <a:xfrm>
            <a:off x="2512860" y="2597367"/>
            <a:ext cx="356205" cy="332885"/>
            <a:chOff x="-49397175" y="3192625"/>
            <a:chExt cx="300900" cy="281200"/>
          </a:xfrm>
        </p:grpSpPr>
        <p:sp>
          <p:nvSpPr>
            <p:cNvPr id="7071" name="Google Shape;7071;p6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3"/>
          <p:cNvGrpSpPr/>
          <p:nvPr/>
        </p:nvGrpSpPr>
        <p:grpSpPr>
          <a:xfrm>
            <a:off x="6075280" y="2585706"/>
            <a:ext cx="304000" cy="356205"/>
            <a:chOff x="-49375900" y="3550975"/>
            <a:chExt cx="256800" cy="300900"/>
          </a:xfrm>
        </p:grpSpPr>
        <p:sp>
          <p:nvSpPr>
            <p:cNvPr id="7079" name="Google Shape;7079;p6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63"/>
          <p:cNvGrpSpPr/>
          <p:nvPr/>
        </p:nvGrpSpPr>
        <p:grpSpPr>
          <a:xfrm>
            <a:off x="4293509" y="3052319"/>
            <a:ext cx="313293" cy="356205"/>
            <a:chOff x="-49378250" y="3920375"/>
            <a:chExt cx="264650" cy="300900"/>
          </a:xfrm>
        </p:grpSpPr>
        <p:sp>
          <p:nvSpPr>
            <p:cNvPr id="7091" name="Google Shape;7091;p6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3"/>
          <p:cNvGrpSpPr/>
          <p:nvPr/>
        </p:nvGrpSpPr>
        <p:grpSpPr>
          <a:xfrm>
            <a:off x="1210798" y="3521436"/>
            <a:ext cx="312375" cy="357123"/>
            <a:chOff x="-47505300" y="3200500"/>
            <a:chExt cx="263875" cy="301675"/>
          </a:xfrm>
        </p:grpSpPr>
        <p:sp>
          <p:nvSpPr>
            <p:cNvPr id="7099" name="Google Shape;7099;p6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63"/>
          <p:cNvGrpSpPr/>
          <p:nvPr/>
        </p:nvGrpSpPr>
        <p:grpSpPr>
          <a:xfrm>
            <a:off x="4736780" y="3522472"/>
            <a:ext cx="356176" cy="355051"/>
            <a:chOff x="-47524975" y="3569100"/>
            <a:chExt cx="300875" cy="299925"/>
          </a:xfrm>
        </p:grpSpPr>
        <p:sp>
          <p:nvSpPr>
            <p:cNvPr id="7113" name="Google Shape;7113;p6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3"/>
          <p:cNvGrpSpPr/>
          <p:nvPr/>
        </p:nvGrpSpPr>
        <p:grpSpPr>
          <a:xfrm>
            <a:off x="2951851" y="3993616"/>
            <a:ext cx="355258" cy="270410"/>
            <a:chOff x="-47523400" y="3973950"/>
            <a:chExt cx="300100" cy="228425"/>
          </a:xfrm>
        </p:grpSpPr>
        <p:sp>
          <p:nvSpPr>
            <p:cNvPr id="7119" name="Google Shape;7119;p6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3"/>
          <p:cNvGrpSpPr/>
          <p:nvPr/>
        </p:nvGrpSpPr>
        <p:grpSpPr>
          <a:xfrm>
            <a:off x="3391879" y="3521199"/>
            <a:ext cx="354341" cy="357596"/>
            <a:chOff x="-45673275" y="3199325"/>
            <a:chExt cx="299325" cy="302075"/>
          </a:xfrm>
        </p:grpSpPr>
        <p:sp>
          <p:nvSpPr>
            <p:cNvPr id="7125" name="Google Shape;7125;p6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63"/>
          <p:cNvGrpSpPr/>
          <p:nvPr/>
        </p:nvGrpSpPr>
        <p:grpSpPr>
          <a:xfrm>
            <a:off x="1631807" y="3977611"/>
            <a:ext cx="356205" cy="314240"/>
            <a:chOff x="-45674075" y="3586425"/>
            <a:chExt cx="300900" cy="265450"/>
          </a:xfrm>
        </p:grpSpPr>
        <p:sp>
          <p:nvSpPr>
            <p:cNvPr id="7129" name="Google Shape;7129;p6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3"/>
          <p:cNvGrpSpPr/>
          <p:nvPr/>
        </p:nvGrpSpPr>
        <p:grpSpPr>
          <a:xfrm>
            <a:off x="5162415" y="3950704"/>
            <a:ext cx="354341" cy="356205"/>
            <a:chOff x="-45673275" y="3937700"/>
            <a:chExt cx="299325" cy="300900"/>
          </a:xfrm>
        </p:grpSpPr>
        <p:sp>
          <p:nvSpPr>
            <p:cNvPr id="7132" name="Google Shape;7132;p6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3"/>
          <p:cNvGrpSpPr/>
          <p:nvPr/>
        </p:nvGrpSpPr>
        <p:grpSpPr>
          <a:xfrm>
            <a:off x="3390946" y="4402500"/>
            <a:ext cx="356205" cy="356205"/>
            <a:chOff x="-44512325" y="3176075"/>
            <a:chExt cx="300900" cy="300900"/>
          </a:xfrm>
        </p:grpSpPr>
        <p:sp>
          <p:nvSpPr>
            <p:cNvPr id="7139" name="Google Shape;7139;p6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63"/>
          <p:cNvGrpSpPr/>
          <p:nvPr/>
        </p:nvGrpSpPr>
        <p:grpSpPr>
          <a:xfrm>
            <a:off x="2952310" y="2586638"/>
            <a:ext cx="354341" cy="354341"/>
            <a:chOff x="-49027775" y="3183175"/>
            <a:chExt cx="299325" cy="299325"/>
          </a:xfrm>
        </p:grpSpPr>
        <p:sp>
          <p:nvSpPr>
            <p:cNvPr id="7143" name="Google Shape;7143;p6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3"/>
          <p:cNvGrpSpPr/>
          <p:nvPr/>
        </p:nvGrpSpPr>
        <p:grpSpPr>
          <a:xfrm>
            <a:off x="1189356" y="3051846"/>
            <a:ext cx="355258" cy="357152"/>
            <a:chOff x="-49027775" y="3550975"/>
            <a:chExt cx="300100" cy="301700"/>
          </a:xfrm>
        </p:grpSpPr>
        <p:sp>
          <p:nvSpPr>
            <p:cNvPr id="7148" name="Google Shape;7148;p6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3"/>
          <p:cNvGrpSpPr/>
          <p:nvPr/>
        </p:nvGrpSpPr>
        <p:grpSpPr>
          <a:xfrm>
            <a:off x="4735315" y="3052659"/>
            <a:ext cx="359106" cy="355525"/>
            <a:chOff x="-49031025" y="3920175"/>
            <a:chExt cx="303350" cy="300325"/>
          </a:xfrm>
        </p:grpSpPr>
        <p:sp>
          <p:nvSpPr>
            <p:cNvPr id="7159" name="Google Shape;7159;p6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63"/>
          <p:cNvGrpSpPr/>
          <p:nvPr/>
        </p:nvGrpSpPr>
        <p:grpSpPr>
          <a:xfrm>
            <a:off x="1631822" y="3522827"/>
            <a:ext cx="356176" cy="354341"/>
            <a:chOff x="-47155575" y="3200500"/>
            <a:chExt cx="300875" cy="299325"/>
          </a:xfrm>
        </p:grpSpPr>
        <p:sp>
          <p:nvSpPr>
            <p:cNvPr id="7166" name="Google Shape;7166;p6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3"/>
          <p:cNvGrpSpPr/>
          <p:nvPr/>
        </p:nvGrpSpPr>
        <p:grpSpPr>
          <a:xfrm>
            <a:off x="5161957" y="3522368"/>
            <a:ext cx="355258" cy="355258"/>
            <a:chOff x="-47154800" y="3569100"/>
            <a:chExt cx="300100" cy="300100"/>
          </a:xfrm>
        </p:grpSpPr>
        <p:sp>
          <p:nvSpPr>
            <p:cNvPr id="7173" name="Google Shape;7173;p6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3"/>
          <p:cNvGrpSpPr/>
          <p:nvPr/>
        </p:nvGrpSpPr>
        <p:grpSpPr>
          <a:xfrm>
            <a:off x="3391893" y="3952568"/>
            <a:ext cx="354311" cy="353423"/>
            <a:chOff x="-47154000" y="3939275"/>
            <a:chExt cx="299300" cy="298550"/>
          </a:xfrm>
        </p:grpSpPr>
        <p:sp>
          <p:nvSpPr>
            <p:cNvPr id="7180" name="Google Shape;7180;p6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3"/>
          <p:cNvGrpSpPr/>
          <p:nvPr/>
        </p:nvGrpSpPr>
        <p:grpSpPr>
          <a:xfrm>
            <a:off x="3857844" y="3522827"/>
            <a:ext cx="312375" cy="354341"/>
            <a:chOff x="-45286550" y="3200500"/>
            <a:chExt cx="263875" cy="299325"/>
          </a:xfrm>
        </p:grpSpPr>
        <p:sp>
          <p:nvSpPr>
            <p:cNvPr id="7185" name="Google Shape;7185;p6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3"/>
          <p:cNvGrpSpPr/>
          <p:nvPr/>
        </p:nvGrpSpPr>
        <p:grpSpPr>
          <a:xfrm>
            <a:off x="2102140" y="3958049"/>
            <a:ext cx="312375" cy="354311"/>
            <a:chOff x="-45286550" y="3569900"/>
            <a:chExt cx="263875" cy="299300"/>
          </a:xfrm>
        </p:grpSpPr>
        <p:sp>
          <p:nvSpPr>
            <p:cNvPr id="7189" name="Google Shape;7189;p6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63"/>
          <p:cNvGrpSpPr/>
          <p:nvPr/>
        </p:nvGrpSpPr>
        <p:grpSpPr>
          <a:xfrm>
            <a:off x="5648476" y="3951651"/>
            <a:ext cx="290001" cy="355258"/>
            <a:chOff x="-45277900" y="3938500"/>
            <a:chExt cx="244975" cy="300100"/>
          </a:xfrm>
        </p:grpSpPr>
        <p:sp>
          <p:nvSpPr>
            <p:cNvPr id="7196" name="Google Shape;7196;p6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3"/>
          <p:cNvGrpSpPr/>
          <p:nvPr/>
        </p:nvGrpSpPr>
        <p:grpSpPr>
          <a:xfrm>
            <a:off x="3836403" y="4379765"/>
            <a:ext cx="355258" cy="355258"/>
            <a:chOff x="-44502875" y="3576975"/>
            <a:chExt cx="300100" cy="300100"/>
          </a:xfrm>
        </p:grpSpPr>
        <p:sp>
          <p:nvSpPr>
            <p:cNvPr id="7201" name="Google Shape;7201;p6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63"/>
          <p:cNvGrpSpPr/>
          <p:nvPr/>
        </p:nvGrpSpPr>
        <p:grpSpPr>
          <a:xfrm>
            <a:off x="4722022" y="6642568"/>
            <a:ext cx="356196" cy="354670"/>
            <a:chOff x="-13946200" y="3647075"/>
            <a:chExt cx="353650" cy="352100"/>
          </a:xfrm>
        </p:grpSpPr>
        <p:sp>
          <p:nvSpPr>
            <p:cNvPr id="7205" name="Google Shape;7205;p6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3"/>
          <p:cNvGrpSpPr/>
          <p:nvPr/>
        </p:nvGrpSpPr>
        <p:grpSpPr>
          <a:xfrm>
            <a:off x="2962069" y="6642776"/>
            <a:ext cx="357002" cy="354267"/>
            <a:chOff x="-12163025" y="3214275"/>
            <a:chExt cx="354450" cy="351700"/>
          </a:xfrm>
        </p:grpSpPr>
        <p:sp>
          <p:nvSpPr>
            <p:cNvPr id="7212" name="Google Shape;7212;p6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3"/>
          <p:cNvGrpSpPr/>
          <p:nvPr/>
        </p:nvGrpSpPr>
        <p:grpSpPr>
          <a:xfrm>
            <a:off x="1183567" y="7083875"/>
            <a:ext cx="355441" cy="356232"/>
            <a:chOff x="-12160675" y="3647875"/>
            <a:chExt cx="352900" cy="353650"/>
          </a:xfrm>
        </p:grpSpPr>
        <p:sp>
          <p:nvSpPr>
            <p:cNvPr id="7216" name="Google Shape;7216;p6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3"/>
          <p:cNvGrpSpPr/>
          <p:nvPr/>
        </p:nvGrpSpPr>
        <p:grpSpPr>
          <a:xfrm>
            <a:off x="4722802" y="7083881"/>
            <a:ext cx="354635" cy="356232"/>
            <a:chOff x="-12160675" y="4081850"/>
            <a:chExt cx="352100" cy="353650"/>
          </a:xfrm>
        </p:grpSpPr>
        <p:sp>
          <p:nvSpPr>
            <p:cNvPr id="7224" name="Google Shape;7224;p6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3"/>
          <p:cNvGrpSpPr/>
          <p:nvPr/>
        </p:nvGrpSpPr>
        <p:grpSpPr>
          <a:xfrm>
            <a:off x="1183580" y="7542012"/>
            <a:ext cx="355416" cy="355652"/>
            <a:chOff x="-10391650" y="3180600"/>
            <a:chExt cx="352875" cy="353075"/>
          </a:xfrm>
        </p:grpSpPr>
        <p:sp>
          <p:nvSpPr>
            <p:cNvPr id="7231" name="Google Shape;7231;p6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63"/>
          <p:cNvGrpSpPr/>
          <p:nvPr/>
        </p:nvGrpSpPr>
        <p:grpSpPr>
          <a:xfrm>
            <a:off x="4722802" y="7527936"/>
            <a:ext cx="354635" cy="353890"/>
            <a:chOff x="-10390875" y="3616350"/>
            <a:chExt cx="352100" cy="351325"/>
          </a:xfrm>
        </p:grpSpPr>
        <p:sp>
          <p:nvSpPr>
            <p:cNvPr id="7238" name="Google Shape;7238;p6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63"/>
          <p:cNvGrpSpPr/>
          <p:nvPr/>
        </p:nvGrpSpPr>
        <p:grpSpPr>
          <a:xfrm>
            <a:off x="3856485" y="7543475"/>
            <a:ext cx="312585" cy="354670"/>
            <a:chOff x="-10370400" y="4049550"/>
            <a:chExt cx="310350" cy="352100"/>
          </a:xfrm>
        </p:grpSpPr>
        <p:sp>
          <p:nvSpPr>
            <p:cNvPr id="7242" name="Google Shape;7242;p6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63"/>
          <p:cNvGrpSpPr/>
          <p:nvPr/>
        </p:nvGrpSpPr>
        <p:grpSpPr>
          <a:xfrm>
            <a:off x="2950952" y="7542416"/>
            <a:ext cx="379236" cy="354847"/>
            <a:chOff x="-8674650" y="3210975"/>
            <a:chExt cx="376525" cy="352275"/>
          </a:xfrm>
        </p:grpSpPr>
        <p:sp>
          <p:nvSpPr>
            <p:cNvPr id="7248" name="Google Shape;7248;p6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3"/>
          <p:cNvGrpSpPr/>
          <p:nvPr/>
        </p:nvGrpSpPr>
        <p:grpSpPr>
          <a:xfrm>
            <a:off x="5173678" y="6642568"/>
            <a:ext cx="356221" cy="354670"/>
            <a:chOff x="-13512225" y="3647075"/>
            <a:chExt cx="353675" cy="352100"/>
          </a:xfrm>
        </p:grpSpPr>
        <p:sp>
          <p:nvSpPr>
            <p:cNvPr id="7255" name="Google Shape;7255;p6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3"/>
          <p:cNvGrpSpPr/>
          <p:nvPr/>
        </p:nvGrpSpPr>
        <p:grpSpPr>
          <a:xfrm>
            <a:off x="3388276" y="7084271"/>
            <a:ext cx="356221" cy="355451"/>
            <a:chOff x="-13512225" y="4080275"/>
            <a:chExt cx="353675" cy="352875"/>
          </a:xfrm>
        </p:grpSpPr>
        <p:sp>
          <p:nvSpPr>
            <p:cNvPr id="7266" name="Google Shape;7266;p6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63"/>
          <p:cNvGrpSpPr/>
          <p:nvPr/>
        </p:nvGrpSpPr>
        <p:grpSpPr>
          <a:xfrm>
            <a:off x="3388289" y="6674720"/>
            <a:ext cx="356196" cy="290379"/>
            <a:chOff x="-11728250" y="3245400"/>
            <a:chExt cx="353650" cy="288275"/>
          </a:xfrm>
        </p:grpSpPr>
        <p:sp>
          <p:nvSpPr>
            <p:cNvPr id="7278" name="Google Shape;7278;p6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63"/>
          <p:cNvGrpSpPr/>
          <p:nvPr/>
        </p:nvGrpSpPr>
        <p:grpSpPr>
          <a:xfrm>
            <a:off x="5195886" y="7084272"/>
            <a:ext cx="311804" cy="355451"/>
            <a:chOff x="-11703850" y="4081850"/>
            <a:chExt cx="309575" cy="352875"/>
          </a:xfrm>
        </p:grpSpPr>
        <p:sp>
          <p:nvSpPr>
            <p:cNvPr id="7284" name="Google Shape;7284;p6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2" name="Google Shape;7292;p63"/>
          <p:cNvGrpSpPr/>
          <p:nvPr/>
        </p:nvGrpSpPr>
        <p:grpSpPr>
          <a:xfrm>
            <a:off x="1627127" y="7542113"/>
            <a:ext cx="357002" cy="355451"/>
            <a:chOff x="-9958475" y="3180025"/>
            <a:chExt cx="354450" cy="352875"/>
          </a:xfrm>
        </p:grpSpPr>
        <p:sp>
          <p:nvSpPr>
            <p:cNvPr id="7293" name="Google Shape;7293;p6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63"/>
          <p:cNvGrpSpPr/>
          <p:nvPr/>
        </p:nvGrpSpPr>
        <p:grpSpPr>
          <a:xfrm>
            <a:off x="5182805" y="7527218"/>
            <a:ext cx="337966" cy="355325"/>
            <a:chOff x="-9949025" y="3615575"/>
            <a:chExt cx="335550" cy="352750"/>
          </a:xfrm>
        </p:grpSpPr>
        <p:sp>
          <p:nvSpPr>
            <p:cNvPr id="7297" name="Google Shape;7297;p6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63"/>
          <p:cNvGrpSpPr/>
          <p:nvPr/>
        </p:nvGrpSpPr>
        <p:grpSpPr>
          <a:xfrm>
            <a:off x="4273582" y="7541599"/>
            <a:ext cx="360175" cy="358423"/>
            <a:chOff x="-9961625" y="4048175"/>
            <a:chExt cx="357600" cy="355825"/>
          </a:xfrm>
        </p:grpSpPr>
        <p:sp>
          <p:nvSpPr>
            <p:cNvPr id="7301" name="Google Shape;7301;p6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63"/>
          <p:cNvGrpSpPr/>
          <p:nvPr/>
        </p:nvGrpSpPr>
        <p:grpSpPr>
          <a:xfrm>
            <a:off x="2958090" y="8003086"/>
            <a:ext cx="364959" cy="357289"/>
            <a:chOff x="-8680950" y="3624225"/>
            <a:chExt cx="362350" cy="354700"/>
          </a:xfrm>
        </p:grpSpPr>
        <p:sp>
          <p:nvSpPr>
            <p:cNvPr id="7308" name="Google Shape;7308;p6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3"/>
          <p:cNvGrpSpPr/>
          <p:nvPr/>
        </p:nvGrpSpPr>
        <p:grpSpPr>
          <a:xfrm>
            <a:off x="2096147" y="6642172"/>
            <a:ext cx="313365" cy="355476"/>
            <a:chOff x="-13056975" y="3212300"/>
            <a:chExt cx="311125" cy="352900"/>
          </a:xfrm>
        </p:grpSpPr>
        <p:sp>
          <p:nvSpPr>
            <p:cNvPr id="7315" name="Google Shape;7315;p6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63"/>
          <p:cNvGrpSpPr/>
          <p:nvPr/>
        </p:nvGrpSpPr>
        <p:grpSpPr>
          <a:xfrm>
            <a:off x="5611101" y="6642241"/>
            <a:ext cx="358588" cy="355325"/>
            <a:chOff x="-13077450" y="3647075"/>
            <a:chExt cx="356025" cy="352750"/>
          </a:xfrm>
        </p:grpSpPr>
        <p:sp>
          <p:nvSpPr>
            <p:cNvPr id="7320" name="Google Shape;7320;p6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3"/>
          <p:cNvGrpSpPr/>
          <p:nvPr/>
        </p:nvGrpSpPr>
        <p:grpSpPr>
          <a:xfrm>
            <a:off x="3834276" y="7083478"/>
            <a:ext cx="357002" cy="357037"/>
            <a:chOff x="-13079025" y="4079475"/>
            <a:chExt cx="354450" cy="354450"/>
          </a:xfrm>
        </p:grpSpPr>
        <p:sp>
          <p:nvSpPr>
            <p:cNvPr id="7324" name="Google Shape;7324;p6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63"/>
          <p:cNvGrpSpPr/>
          <p:nvPr/>
        </p:nvGrpSpPr>
        <p:grpSpPr>
          <a:xfrm>
            <a:off x="3834667" y="6642575"/>
            <a:ext cx="356221" cy="354670"/>
            <a:chOff x="-11292700" y="3213875"/>
            <a:chExt cx="353675" cy="352100"/>
          </a:xfrm>
        </p:grpSpPr>
        <p:sp>
          <p:nvSpPr>
            <p:cNvPr id="7329" name="Google Shape;7329;p6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63"/>
          <p:cNvGrpSpPr/>
          <p:nvPr/>
        </p:nvGrpSpPr>
        <p:grpSpPr>
          <a:xfrm>
            <a:off x="2068777" y="7083875"/>
            <a:ext cx="368106" cy="356232"/>
            <a:chOff x="-11299000" y="3647875"/>
            <a:chExt cx="365475" cy="353650"/>
          </a:xfrm>
        </p:grpSpPr>
        <p:sp>
          <p:nvSpPr>
            <p:cNvPr id="7337" name="Google Shape;7337;p6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3"/>
          <p:cNvGrpSpPr/>
          <p:nvPr/>
        </p:nvGrpSpPr>
        <p:grpSpPr>
          <a:xfrm>
            <a:off x="5611491" y="7095377"/>
            <a:ext cx="357808" cy="333240"/>
            <a:chOff x="-11295075" y="4092875"/>
            <a:chExt cx="355250" cy="330825"/>
          </a:xfrm>
        </p:grpSpPr>
        <p:sp>
          <p:nvSpPr>
            <p:cNvPr id="7344" name="Google Shape;7344;p6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3"/>
          <p:cNvGrpSpPr/>
          <p:nvPr/>
        </p:nvGrpSpPr>
        <p:grpSpPr>
          <a:xfrm>
            <a:off x="2096538" y="7542113"/>
            <a:ext cx="312585" cy="355451"/>
            <a:chOff x="-9500075" y="3180800"/>
            <a:chExt cx="310350" cy="352875"/>
          </a:xfrm>
        </p:grpSpPr>
        <p:sp>
          <p:nvSpPr>
            <p:cNvPr id="7350" name="Google Shape;7350;p6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3"/>
          <p:cNvGrpSpPr/>
          <p:nvPr/>
        </p:nvGrpSpPr>
        <p:grpSpPr>
          <a:xfrm>
            <a:off x="5612284" y="7526752"/>
            <a:ext cx="356221" cy="356257"/>
            <a:chOff x="-9523700" y="3614000"/>
            <a:chExt cx="353675" cy="353675"/>
          </a:xfrm>
        </p:grpSpPr>
        <p:sp>
          <p:nvSpPr>
            <p:cNvPr id="7360" name="Google Shape;7360;p6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63"/>
          <p:cNvGrpSpPr/>
          <p:nvPr/>
        </p:nvGrpSpPr>
        <p:grpSpPr>
          <a:xfrm>
            <a:off x="3834667" y="8026244"/>
            <a:ext cx="356221" cy="354670"/>
            <a:chOff x="-9523700" y="4049550"/>
            <a:chExt cx="353675" cy="352100"/>
          </a:xfrm>
        </p:grpSpPr>
        <p:sp>
          <p:nvSpPr>
            <p:cNvPr id="7370" name="Google Shape;7370;p6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3"/>
          <p:cNvGrpSpPr/>
          <p:nvPr/>
        </p:nvGrpSpPr>
        <p:grpSpPr>
          <a:xfrm>
            <a:off x="3387886" y="8026217"/>
            <a:ext cx="357002" cy="311029"/>
            <a:chOff x="-8209150" y="3659675"/>
            <a:chExt cx="354450" cy="308775"/>
          </a:xfrm>
        </p:grpSpPr>
        <p:sp>
          <p:nvSpPr>
            <p:cNvPr id="7378" name="Google Shape;7378;p6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3"/>
          <p:cNvGrpSpPr/>
          <p:nvPr/>
        </p:nvGrpSpPr>
        <p:grpSpPr>
          <a:xfrm>
            <a:off x="4277535" y="7085468"/>
            <a:ext cx="356221" cy="353059"/>
            <a:chOff x="-12643475" y="4081850"/>
            <a:chExt cx="353675" cy="350500"/>
          </a:xfrm>
        </p:grpSpPr>
        <p:sp>
          <p:nvSpPr>
            <p:cNvPr id="7385" name="Google Shape;7385;p6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9" name="Google Shape;7389;p63"/>
          <p:cNvSpPr/>
          <p:nvPr/>
        </p:nvSpPr>
        <p:spPr>
          <a:xfrm>
            <a:off x="2557323" y="708455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0" name="Google Shape;7390;p63"/>
          <p:cNvGrpSpPr/>
          <p:nvPr/>
        </p:nvGrpSpPr>
        <p:grpSpPr>
          <a:xfrm>
            <a:off x="6050826" y="7095377"/>
            <a:ext cx="356221" cy="333240"/>
            <a:chOff x="-10858725" y="4092875"/>
            <a:chExt cx="353675" cy="330825"/>
          </a:xfrm>
        </p:grpSpPr>
        <p:sp>
          <p:nvSpPr>
            <p:cNvPr id="7391" name="Google Shape;7391;p6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3"/>
          <p:cNvGrpSpPr/>
          <p:nvPr/>
        </p:nvGrpSpPr>
        <p:grpSpPr>
          <a:xfrm>
            <a:off x="6102797" y="7527155"/>
            <a:ext cx="252278" cy="355451"/>
            <a:chOff x="-9039300" y="3614000"/>
            <a:chExt cx="250475" cy="352875"/>
          </a:xfrm>
        </p:grpSpPr>
        <p:sp>
          <p:nvSpPr>
            <p:cNvPr id="7398" name="Google Shape;7398;p6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63"/>
          <p:cNvGrpSpPr/>
          <p:nvPr/>
        </p:nvGrpSpPr>
        <p:grpSpPr>
          <a:xfrm>
            <a:off x="4279121" y="8026244"/>
            <a:ext cx="354635" cy="354670"/>
            <a:chOff x="-9088150" y="4049550"/>
            <a:chExt cx="352100" cy="352100"/>
          </a:xfrm>
        </p:grpSpPr>
        <p:sp>
          <p:nvSpPr>
            <p:cNvPr id="7401" name="Google Shape;7401;p6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3"/>
          <p:cNvGrpSpPr/>
          <p:nvPr/>
        </p:nvGrpSpPr>
        <p:grpSpPr>
          <a:xfrm>
            <a:off x="3408508" y="7542503"/>
            <a:ext cx="315757" cy="354670"/>
            <a:chOff x="-8191825" y="3174500"/>
            <a:chExt cx="313500" cy="352100"/>
          </a:xfrm>
        </p:grpSpPr>
        <p:sp>
          <p:nvSpPr>
            <p:cNvPr id="7408" name="Google Shape;7408;p6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3"/>
          <p:cNvGrpSpPr/>
          <p:nvPr/>
        </p:nvGrpSpPr>
        <p:grpSpPr>
          <a:xfrm>
            <a:off x="1183177" y="6642424"/>
            <a:ext cx="356221" cy="354973"/>
            <a:chOff x="-13947000" y="3212800"/>
            <a:chExt cx="353675" cy="352400"/>
          </a:xfrm>
        </p:grpSpPr>
        <p:sp>
          <p:nvSpPr>
            <p:cNvPr id="7412" name="Google Shape;7412;p6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4" name="Google Shape;7414;p63"/>
          <p:cNvSpPr/>
          <p:nvPr/>
        </p:nvSpPr>
        <p:spPr>
          <a:xfrm>
            <a:off x="3004900" y="7084870"/>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5" name="Google Shape;7415;p63"/>
          <p:cNvGrpSpPr/>
          <p:nvPr/>
        </p:nvGrpSpPr>
        <p:grpSpPr>
          <a:xfrm>
            <a:off x="1627517" y="6641781"/>
            <a:ext cx="356221" cy="356257"/>
            <a:chOff x="-13512225" y="3211525"/>
            <a:chExt cx="353675" cy="353675"/>
          </a:xfrm>
        </p:grpSpPr>
        <p:sp>
          <p:nvSpPr>
            <p:cNvPr id="7416" name="Google Shape;7416;p6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63"/>
          <p:cNvGrpSpPr/>
          <p:nvPr/>
        </p:nvGrpSpPr>
        <p:grpSpPr>
          <a:xfrm>
            <a:off x="2516078" y="6642172"/>
            <a:ext cx="356221" cy="355476"/>
            <a:chOff x="-12643475" y="3212300"/>
            <a:chExt cx="353675" cy="352900"/>
          </a:xfrm>
        </p:grpSpPr>
        <p:sp>
          <p:nvSpPr>
            <p:cNvPr id="7422" name="Google Shape;7422;p6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3"/>
          <p:cNvGrpSpPr/>
          <p:nvPr/>
        </p:nvGrpSpPr>
        <p:grpSpPr>
          <a:xfrm>
            <a:off x="6050826" y="6653221"/>
            <a:ext cx="356221" cy="333366"/>
            <a:chOff x="-12643475" y="3657325"/>
            <a:chExt cx="353675" cy="330950"/>
          </a:xfrm>
        </p:grpSpPr>
        <p:sp>
          <p:nvSpPr>
            <p:cNvPr id="7432" name="Google Shape;7432;p6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3"/>
          <p:cNvGrpSpPr/>
          <p:nvPr/>
        </p:nvGrpSpPr>
        <p:grpSpPr>
          <a:xfrm>
            <a:off x="4278341" y="6642575"/>
            <a:ext cx="355416" cy="354670"/>
            <a:chOff x="-10857925" y="3213875"/>
            <a:chExt cx="352875" cy="352100"/>
          </a:xfrm>
        </p:grpSpPr>
        <p:sp>
          <p:nvSpPr>
            <p:cNvPr id="7439" name="Google Shape;7439;p6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63"/>
          <p:cNvGrpSpPr/>
          <p:nvPr/>
        </p:nvGrpSpPr>
        <p:grpSpPr>
          <a:xfrm>
            <a:off x="2516141" y="7542604"/>
            <a:ext cx="356096" cy="354469"/>
            <a:chOff x="-9089725" y="3180200"/>
            <a:chExt cx="353550" cy="351900"/>
          </a:xfrm>
        </p:grpSpPr>
        <p:sp>
          <p:nvSpPr>
            <p:cNvPr id="7450" name="Google Shape;7450;p6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3"/>
          <p:cNvGrpSpPr/>
          <p:nvPr/>
        </p:nvGrpSpPr>
        <p:grpSpPr>
          <a:xfrm>
            <a:off x="1637502" y="7103984"/>
            <a:ext cx="332878" cy="331999"/>
            <a:chOff x="7083760" y="1971660"/>
            <a:chExt cx="358588" cy="357642"/>
          </a:xfrm>
        </p:grpSpPr>
        <p:sp>
          <p:nvSpPr>
            <p:cNvPr id="7453" name="Google Shape;7453;p63"/>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3"/>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3"/>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3"/>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3"/>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3"/>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3"/>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3"/>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3"/>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3"/>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3"/>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3"/>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68" name="Shape 7468"/>
        <p:cNvGrpSpPr/>
        <p:nvPr/>
      </p:nvGrpSpPr>
      <p:grpSpPr>
        <a:xfrm>
          <a:off x="0" y="0"/>
          <a:ext cx="0" cy="0"/>
          <a:chOff x="0" y="0"/>
          <a:chExt cx="0" cy="0"/>
        </a:xfrm>
      </p:grpSpPr>
      <p:sp>
        <p:nvSpPr>
          <p:cNvPr id="7469" name="Google Shape;7469;p64"/>
          <p:cNvSpPr txBox="1"/>
          <p:nvPr>
            <p:ph idx="4294967295" type="title"/>
          </p:nvPr>
        </p:nvSpPr>
        <p:spPr>
          <a:xfrm>
            <a:off x="1870241" y="1943437"/>
            <a:ext cx="38730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Nature Icons</a:t>
            </a:r>
            <a:endParaRPr>
              <a:solidFill>
                <a:schemeClr val="lt1"/>
              </a:solidFill>
              <a:latin typeface="Arial"/>
              <a:ea typeface="Arial"/>
              <a:cs typeface="Arial"/>
              <a:sym typeface="Arial"/>
            </a:endParaRPr>
          </a:p>
        </p:txBody>
      </p:sp>
      <p:sp>
        <p:nvSpPr>
          <p:cNvPr id="7470" name="Google Shape;7470;p64"/>
          <p:cNvSpPr/>
          <p:nvPr/>
        </p:nvSpPr>
        <p:spPr>
          <a:xfrm>
            <a:off x="1194553" y="2737572"/>
            <a:ext cx="335271" cy="43641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1" name="Google Shape;7471;p64"/>
          <p:cNvGrpSpPr/>
          <p:nvPr/>
        </p:nvGrpSpPr>
        <p:grpSpPr>
          <a:xfrm>
            <a:off x="2182451" y="3277185"/>
            <a:ext cx="442074" cy="438828"/>
            <a:chOff x="-21322300" y="3693325"/>
            <a:chExt cx="306400" cy="304150"/>
          </a:xfrm>
        </p:grpSpPr>
        <p:sp>
          <p:nvSpPr>
            <p:cNvPr id="7472" name="Google Shape;7472;p6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4"/>
          <p:cNvGrpSpPr/>
          <p:nvPr/>
        </p:nvGrpSpPr>
        <p:grpSpPr>
          <a:xfrm>
            <a:off x="3260516" y="3815324"/>
            <a:ext cx="443228" cy="412533"/>
            <a:chOff x="-21322300" y="4077125"/>
            <a:chExt cx="307200" cy="285925"/>
          </a:xfrm>
        </p:grpSpPr>
        <p:sp>
          <p:nvSpPr>
            <p:cNvPr id="7477" name="Google Shape;7477;p6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64"/>
          <p:cNvGrpSpPr/>
          <p:nvPr/>
        </p:nvGrpSpPr>
        <p:grpSpPr>
          <a:xfrm>
            <a:off x="3814870" y="2735815"/>
            <a:ext cx="440956" cy="439549"/>
            <a:chOff x="-19394200" y="3333800"/>
            <a:chExt cx="305625" cy="304650"/>
          </a:xfrm>
        </p:grpSpPr>
        <p:sp>
          <p:nvSpPr>
            <p:cNvPr id="7490" name="Google Shape;7490;p6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64"/>
          <p:cNvGrpSpPr/>
          <p:nvPr/>
        </p:nvGrpSpPr>
        <p:grpSpPr>
          <a:xfrm>
            <a:off x="4890022" y="3277257"/>
            <a:ext cx="443228" cy="438683"/>
            <a:chOff x="-19396575" y="3708500"/>
            <a:chExt cx="307200" cy="304050"/>
          </a:xfrm>
        </p:grpSpPr>
        <p:sp>
          <p:nvSpPr>
            <p:cNvPr id="7500" name="Google Shape;7500;p6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4"/>
          <p:cNvGrpSpPr/>
          <p:nvPr/>
        </p:nvGrpSpPr>
        <p:grpSpPr>
          <a:xfrm>
            <a:off x="5962456" y="3801869"/>
            <a:ext cx="454590" cy="439441"/>
            <a:chOff x="-19394200" y="4084200"/>
            <a:chExt cx="315075" cy="304575"/>
          </a:xfrm>
        </p:grpSpPr>
        <p:sp>
          <p:nvSpPr>
            <p:cNvPr id="7504" name="Google Shape;7504;p6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4"/>
          <p:cNvGrpSpPr/>
          <p:nvPr/>
        </p:nvGrpSpPr>
        <p:grpSpPr>
          <a:xfrm>
            <a:off x="1165454" y="4867719"/>
            <a:ext cx="390963" cy="439802"/>
            <a:chOff x="-17526750" y="3309200"/>
            <a:chExt cx="270975" cy="304825"/>
          </a:xfrm>
        </p:grpSpPr>
        <p:sp>
          <p:nvSpPr>
            <p:cNvPr id="7511" name="Google Shape;7511;p6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64"/>
          <p:cNvGrpSpPr/>
          <p:nvPr/>
        </p:nvGrpSpPr>
        <p:grpSpPr>
          <a:xfrm>
            <a:off x="1142962" y="3763841"/>
            <a:ext cx="437529" cy="437529"/>
            <a:chOff x="-17542500" y="3684100"/>
            <a:chExt cx="303250" cy="303250"/>
          </a:xfrm>
        </p:grpSpPr>
        <p:sp>
          <p:nvSpPr>
            <p:cNvPr id="7517" name="Google Shape;7517;p6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4"/>
          <p:cNvGrpSpPr/>
          <p:nvPr/>
        </p:nvGrpSpPr>
        <p:grpSpPr>
          <a:xfrm>
            <a:off x="2184246" y="4350505"/>
            <a:ext cx="438683" cy="411414"/>
            <a:chOff x="-17542500" y="4068450"/>
            <a:chExt cx="304050" cy="285150"/>
          </a:xfrm>
        </p:grpSpPr>
        <p:sp>
          <p:nvSpPr>
            <p:cNvPr id="7525" name="Google Shape;7525;p6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4"/>
          <p:cNvGrpSpPr/>
          <p:nvPr/>
        </p:nvGrpSpPr>
        <p:grpSpPr>
          <a:xfrm>
            <a:off x="5487729" y="4327831"/>
            <a:ext cx="335271" cy="438683"/>
            <a:chOff x="-15652200" y="3335975"/>
            <a:chExt cx="232375" cy="304050"/>
          </a:xfrm>
        </p:grpSpPr>
        <p:sp>
          <p:nvSpPr>
            <p:cNvPr id="7532" name="Google Shape;7532;p6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4"/>
          <p:cNvGrpSpPr/>
          <p:nvPr/>
        </p:nvGrpSpPr>
        <p:grpSpPr>
          <a:xfrm>
            <a:off x="1661373" y="2736249"/>
            <a:ext cx="439802" cy="438683"/>
            <a:chOff x="-20946600" y="3317850"/>
            <a:chExt cx="304825" cy="304050"/>
          </a:xfrm>
        </p:grpSpPr>
        <p:sp>
          <p:nvSpPr>
            <p:cNvPr id="7542" name="Google Shape;7542;p6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64"/>
          <p:cNvGrpSpPr/>
          <p:nvPr/>
        </p:nvGrpSpPr>
        <p:grpSpPr>
          <a:xfrm>
            <a:off x="2739841" y="3277402"/>
            <a:ext cx="438683" cy="438395"/>
            <a:chOff x="-20945825" y="3692175"/>
            <a:chExt cx="304050" cy="303850"/>
          </a:xfrm>
        </p:grpSpPr>
        <p:sp>
          <p:nvSpPr>
            <p:cNvPr id="7546" name="Google Shape;7546;p6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64"/>
          <p:cNvGrpSpPr/>
          <p:nvPr/>
        </p:nvGrpSpPr>
        <p:grpSpPr>
          <a:xfrm>
            <a:off x="3840962" y="3802826"/>
            <a:ext cx="388690" cy="437529"/>
            <a:chOff x="-20930075" y="4066100"/>
            <a:chExt cx="269400" cy="303250"/>
          </a:xfrm>
        </p:grpSpPr>
        <p:sp>
          <p:nvSpPr>
            <p:cNvPr id="7551" name="Google Shape;7551;p6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4"/>
          <p:cNvGrpSpPr/>
          <p:nvPr/>
        </p:nvGrpSpPr>
        <p:grpSpPr>
          <a:xfrm>
            <a:off x="4388384" y="2736518"/>
            <a:ext cx="363694" cy="438142"/>
            <a:chOff x="-18994100" y="3334775"/>
            <a:chExt cx="252075" cy="303675"/>
          </a:xfrm>
        </p:grpSpPr>
        <p:sp>
          <p:nvSpPr>
            <p:cNvPr id="7554" name="Google Shape;7554;p6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4"/>
          <p:cNvGrpSpPr/>
          <p:nvPr/>
        </p:nvGrpSpPr>
        <p:grpSpPr>
          <a:xfrm>
            <a:off x="5487641" y="3278393"/>
            <a:ext cx="335271" cy="436411"/>
            <a:chOff x="-18983850" y="3710075"/>
            <a:chExt cx="232375" cy="302475"/>
          </a:xfrm>
        </p:grpSpPr>
        <p:sp>
          <p:nvSpPr>
            <p:cNvPr id="7559" name="Google Shape;7559;p6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4"/>
          <p:cNvGrpSpPr/>
          <p:nvPr/>
        </p:nvGrpSpPr>
        <p:grpSpPr>
          <a:xfrm>
            <a:off x="4358842" y="4868852"/>
            <a:ext cx="439802" cy="437565"/>
            <a:chOff x="-19020075" y="4084200"/>
            <a:chExt cx="304825" cy="303275"/>
          </a:xfrm>
        </p:grpSpPr>
        <p:sp>
          <p:nvSpPr>
            <p:cNvPr id="7564" name="Google Shape;7564;p6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64"/>
          <p:cNvGrpSpPr/>
          <p:nvPr/>
        </p:nvGrpSpPr>
        <p:grpSpPr>
          <a:xfrm>
            <a:off x="2206295" y="4867719"/>
            <a:ext cx="387536" cy="439802"/>
            <a:chOff x="-17149475" y="3309200"/>
            <a:chExt cx="268600" cy="304825"/>
          </a:xfrm>
        </p:grpSpPr>
        <p:sp>
          <p:nvSpPr>
            <p:cNvPr id="7574" name="Google Shape;7574;p6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4"/>
          <p:cNvGrpSpPr/>
          <p:nvPr/>
        </p:nvGrpSpPr>
        <p:grpSpPr>
          <a:xfrm>
            <a:off x="1662032" y="3777458"/>
            <a:ext cx="438683" cy="410296"/>
            <a:chOff x="-17168375" y="3692750"/>
            <a:chExt cx="304050" cy="284375"/>
          </a:xfrm>
        </p:grpSpPr>
        <p:sp>
          <p:nvSpPr>
            <p:cNvPr id="7577" name="Google Shape;7577;p6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4"/>
          <p:cNvGrpSpPr/>
          <p:nvPr/>
        </p:nvGrpSpPr>
        <p:grpSpPr>
          <a:xfrm>
            <a:off x="2736532" y="4336871"/>
            <a:ext cx="445501" cy="438683"/>
            <a:chOff x="-17170750" y="4058800"/>
            <a:chExt cx="308775" cy="304050"/>
          </a:xfrm>
        </p:grpSpPr>
        <p:sp>
          <p:nvSpPr>
            <p:cNvPr id="7585" name="Google Shape;7585;p6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64"/>
          <p:cNvGrpSpPr/>
          <p:nvPr/>
        </p:nvGrpSpPr>
        <p:grpSpPr>
          <a:xfrm>
            <a:off x="5437417" y="4869422"/>
            <a:ext cx="439802" cy="436411"/>
            <a:chOff x="-15688425" y="3707725"/>
            <a:chExt cx="304825" cy="302475"/>
          </a:xfrm>
        </p:grpSpPr>
        <p:sp>
          <p:nvSpPr>
            <p:cNvPr id="7603" name="Google Shape;7603;p6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64"/>
          <p:cNvGrpSpPr/>
          <p:nvPr/>
        </p:nvGrpSpPr>
        <p:grpSpPr>
          <a:xfrm>
            <a:off x="2183030" y="2737096"/>
            <a:ext cx="440956" cy="436988"/>
            <a:chOff x="-20572500" y="3319025"/>
            <a:chExt cx="305625" cy="302875"/>
          </a:xfrm>
        </p:grpSpPr>
        <p:sp>
          <p:nvSpPr>
            <p:cNvPr id="7610" name="Google Shape;7610;p6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4"/>
          <p:cNvGrpSpPr/>
          <p:nvPr/>
        </p:nvGrpSpPr>
        <p:grpSpPr>
          <a:xfrm>
            <a:off x="3262808" y="3337621"/>
            <a:ext cx="438683" cy="317957"/>
            <a:chOff x="-20571700" y="3722875"/>
            <a:chExt cx="304050" cy="220375"/>
          </a:xfrm>
        </p:grpSpPr>
        <p:sp>
          <p:nvSpPr>
            <p:cNvPr id="7613" name="Google Shape;7613;p6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4"/>
          <p:cNvGrpSpPr/>
          <p:nvPr/>
        </p:nvGrpSpPr>
        <p:grpSpPr>
          <a:xfrm>
            <a:off x="4350289" y="3801689"/>
            <a:ext cx="439802" cy="439802"/>
            <a:chOff x="-20571700" y="4066875"/>
            <a:chExt cx="304825" cy="304825"/>
          </a:xfrm>
        </p:grpSpPr>
        <p:sp>
          <p:nvSpPr>
            <p:cNvPr id="7621" name="Google Shape;7621;p6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4"/>
          <p:cNvGrpSpPr/>
          <p:nvPr/>
        </p:nvGrpSpPr>
        <p:grpSpPr>
          <a:xfrm>
            <a:off x="4890042" y="2734967"/>
            <a:ext cx="443228" cy="441244"/>
            <a:chOff x="-18645175" y="3334200"/>
            <a:chExt cx="307200" cy="305825"/>
          </a:xfrm>
        </p:grpSpPr>
        <p:sp>
          <p:nvSpPr>
            <p:cNvPr id="7628" name="Google Shape;7628;p6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64"/>
          <p:cNvGrpSpPr/>
          <p:nvPr/>
        </p:nvGrpSpPr>
        <p:grpSpPr>
          <a:xfrm>
            <a:off x="5968734" y="3276680"/>
            <a:ext cx="442074" cy="439838"/>
            <a:chOff x="-18645175" y="3708500"/>
            <a:chExt cx="306400" cy="304850"/>
          </a:xfrm>
        </p:grpSpPr>
        <p:sp>
          <p:nvSpPr>
            <p:cNvPr id="7634" name="Google Shape;7634;p6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4"/>
          <p:cNvGrpSpPr/>
          <p:nvPr/>
        </p:nvGrpSpPr>
        <p:grpSpPr>
          <a:xfrm>
            <a:off x="3273551" y="4867102"/>
            <a:ext cx="446619" cy="441064"/>
            <a:chOff x="-18647525" y="4082625"/>
            <a:chExt cx="309550" cy="305700"/>
          </a:xfrm>
        </p:grpSpPr>
        <p:sp>
          <p:nvSpPr>
            <p:cNvPr id="7642" name="Google Shape;7642;p6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64"/>
          <p:cNvGrpSpPr/>
          <p:nvPr/>
        </p:nvGrpSpPr>
        <p:grpSpPr>
          <a:xfrm>
            <a:off x="1168555" y="3256504"/>
            <a:ext cx="386382" cy="438647"/>
            <a:chOff x="-16775350" y="3309200"/>
            <a:chExt cx="267800" cy="304025"/>
          </a:xfrm>
        </p:grpSpPr>
        <p:sp>
          <p:nvSpPr>
            <p:cNvPr id="7647" name="Google Shape;7647;p6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4"/>
          <p:cNvGrpSpPr/>
          <p:nvPr/>
        </p:nvGrpSpPr>
        <p:grpSpPr>
          <a:xfrm>
            <a:off x="2210417" y="3761551"/>
            <a:ext cx="386382" cy="442110"/>
            <a:chOff x="-16775350" y="3683300"/>
            <a:chExt cx="267800" cy="306425"/>
          </a:xfrm>
        </p:grpSpPr>
        <p:sp>
          <p:nvSpPr>
            <p:cNvPr id="7651" name="Google Shape;7651;p6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4"/>
          <p:cNvGrpSpPr/>
          <p:nvPr/>
        </p:nvGrpSpPr>
        <p:grpSpPr>
          <a:xfrm>
            <a:off x="3261772" y="4336889"/>
            <a:ext cx="440956" cy="438647"/>
            <a:chOff x="-16794250" y="4058225"/>
            <a:chExt cx="305625" cy="304025"/>
          </a:xfrm>
        </p:grpSpPr>
        <p:sp>
          <p:nvSpPr>
            <p:cNvPr id="7655" name="Google Shape;7655;p6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4" name="Google Shape;7664;p64"/>
          <p:cNvSpPr/>
          <p:nvPr/>
        </p:nvSpPr>
        <p:spPr>
          <a:xfrm>
            <a:off x="1660790" y="3255870"/>
            <a:ext cx="442074" cy="439802"/>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5" name="Google Shape;7665;p64"/>
          <p:cNvGrpSpPr/>
          <p:nvPr/>
        </p:nvGrpSpPr>
        <p:grpSpPr>
          <a:xfrm>
            <a:off x="2735893" y="2736249"/>
            <a:ext cx="446619" cy="438683"/>
            <a:chOff x="-20199150" y="3317850"/>
            <a:chExt cx="309550" cy="304050"/>
          </a:xfrm>
        </p:grpSpPr>
        <p:sp>
          <p:nvSpPr>
            <p:cNvPr id="7666" name="Google Shape;7666;p6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4"/>
          <p:cNvGrpSpPr/>
          <p:nvPr/>
        </p:nvGrpSpPr>
        <p:grpSpPr>
          <a:xfrm>
            <a:off x="3814290" y="3276554"/>
            <a:ext cx="442074" cy="440090"/>
            <a:chOff x="-20199150" y="3693150"/>
            <a:chExt cx="306400" cy="305025"/>
          </a:xfrm>
        </p:grpSpPr>
        <p:sp>
          <p:nvSpPr>
            <p:cNvPr id="7674" name="Google Shape;7674;p6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64"/>
          <p:cNvGrpSpPr/>
          <p:nvPr/>
        </p:nvGrpSpPr>
        <p:grpSpPr>
          <a:xfrm>
            <a:off x="4891137" y="3801112"/>
            <a:ext cx="440956" cy="440956"/>
            <a:chOff x="-20197575" y="4066875"/>
            <a:chExt cx="305625" cy="305625"/>
          </a:xfrm>
        </p:grpSpPr>
        <p:sp>
          <p:nvSpPr>
            <p:cNvPr id="7681" name="Google Shape;7681;p6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4"/>
          <p:cNvGrpSpPr/>
          <p:nvPr/>
        </p:nvGrpSpPr>
        <p:grpSpPr>
          <a:xfrm>
            <a:off x="5435955" y="2734246"/>
            <a:ext cx="438683" cy="442687"/>
            <a:chOff x="-18271050" y="3333200"/>
            <a:chExt cx="304050" cy="306825"/>
          </a:xfrm>
        </p:grpSpPr>
        <p:sp>
          <p:nvSpPr>
            <p:cNvPr id="7690" name="Google Shape;7690;p6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4"/>
          <p:cNvGrpSpPr/>
          <p:nvPr/>
        </p:nvGrpSpPr>
        <p:grpSpPr>
          <a:xfrm>
            <a:off x="1662556" y="4868863"/>
            <a:ext cx="437565" cy="437529"/>
            <a:chOff x="-18270275" y="3710875"/>
            <a:chExt cx="303275" cy="303250"/>
          </a:xfrm>
        </p:grpSpPr>
        <p:sp>
          <p:nvSpPr>
            <p:cNvPr id="7696" name="Google Shape;7696;p6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4"/>
          <p:cNvGrpSpPr/>
          <p:nvPr/>
        </p:nvGrpSpPr>
        <p:grpSpPr>
          <a:xfrm>
            <a:off x="1195208" y="4337428"/>
            <a:ext cx="332998" cy="437565"/>
            <a:chOff x="-18234025" y="4084200"/>
            <a:chExt cx="230800" cy="303275"/>
          </a:xfrm>
        </p:grpSpPr>
        <p:sp>
          <p:nvSpPr>
            <p:cNvPr id="7703" name="Google Shape;7703;p6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64"/>
          <p:cNvGrpSpPr/>
          <p:nvPr/>
        </p:nvGrpSpPr>
        <p:grpSpPr>
          <a:xfrm>
            <a:off x="4350958" y="4327273"/>
            <a:ext cx="438683" cy="439802"/>
            <a:chOff x="-16419350" y="3308400"/>
            <a:chExt cx="304050" cy="304825"/>
          </a:xfrm>
        </p:grpSpPr>
        <p:sp>
          <p:nvSpPr>
            <p:cNvPr id="7707" name="Google Shape;7707;p6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64"/>
          <p:cNvGrpSpPr/>
          <p:nvPr/>
        </p:nvGrpSpPr>
        <p:grpSpPr>
          <a:xfrm>
            <a:off x="4924862" y="4866554"/>
            <a:ext cx="386382" cy="442146"/>
            <a:chOff x="-16401225" y="3683275"/>
            <a:chExt cx="267800" cy="306450"/>
          </a:xfrm>
        </p:grpSpPr>
        <p:sp>
          <p:nvSpPr>
            <p:cNvPr id="7715" name="Google Shape;7715;p6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64"/>
          <p:cNvGrpSpPr/>
          <p:nvPr/>
        </p:nvGrpSpPr>
        <p:grpSpPr>
          <a:xfrm>
            <a:off x="3815525" y="4337076"/>
            <a:ext cx="439802" cy="437565"/>
            <a:chOff x="-16419350" y="4058200"/>
            <a:chExt cx="304825" cy="303275"/>
          </a:xfrm>
        </p:grpSpPr>
        <p:sp>
          <p:nvSpPr>
            <p:cNvPr id="7723" name="Google Shape;7723;p6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4"/>
          <p:cNvGrpSpPr/>
          <p:nvPr/>
        </p:nvGrpSpPr>
        <p:grpSpPr>
          <a:xfrm>
            <a:off x="5969941" y="4328679"/>
            <a:ext cx="439838" cy="436988"/>
            <a:chOff x="-15296200" y="3326900"/>
            <a:chExt cx="304850" cy="302875"/>
          </a:xfrm>
        </p:grpSpPr>
        <p:sp>
          <p:nvSpPr>
            <p:cNvPr id="7731" name="Google Shape;7731;p6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64"/>
          <p:cNvGrpSpPr/>
          <p:nvPr/>
        </p:nvGrpSpPr>
        <p:grpSpPr>
          <a:xfrm>
            <a:off x="3244649" y="2753147"/>
            <a:ext cx="475042" cy="404886"/>
            <a:chOff x="-19835275" y="3330250"/>
            <a:chExt cx="329250" cy="280625"/>
          </a:xfrm>
        </p:grpSpPr>
        <p:sp>
          <p:nvSpPr>
            <p:cNvPr id="7737" name="Google Shape;7737;p6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4"/>
          <p:cNvGrpSpPr/>
          <p:nvPr/>
        </p:nvGrpSpPr>
        <p:grpSpPr>
          <a:xfrm>
            <a:off x="4350291" y="3277149"/>
            <a:ext cx="439838" cy="438900"/>
            <a:chOff x="-19822675" y="3692750"/>
            <a:chExt cx="304850" cy="304200"/>
          </a:xfrm>
        </p:grpSpPr>
        <p:sp>
          <p:nvSpPr>
            <p:cNvPr id="7741" name="Google Shape;7741;p6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4"/>
          <p:cNvGrpSpPr/>
          <p:nvPr/>
        </p:nvGrpSpPr>
        <p:grpSpPr>
          <a:xfrm>
            <a:off x="5435914" y="3801689"/>
            <a:ext cx="438683" cy="439802"/>
            <a:chOff x="-19822675" y="4066875"/>
            <a:chExt cx="304050" cy="304825"/>
          </a:xfrm>
        </p:grpSpPr>
        <p:sp>
          <p:nvSpPr>
            <p:cNvPr id="7747" name="Google Shape;7747;p6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64"/>
          <p:cNvGrpSpPr/>
          <p:nvPr/>
        </p:nvGrpSpPr>
        <p:grpSpPr>
          <a:xfrm>
            <a:off x="5994869" y="2736248"/>
            <a:ext cx="389845" cy="438683"/>
            <a:chOff x="-17878825" y="3334400"/>
            <a:chExt cx="270200" cy="304050"/>
          </a:xfrm>
        </p:grpSpPr>
        <p:sp>
          <p:nvSpPr>
            <p:cNvPr id="7754" name="Google Shape;7754;p6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64"/>
          <p:cNvGrpSpPr/>
          <p:nvPr/>
        </p:nvGrpSpPr>
        <p:grpSpPr>
          <a:xfrm>
            <a:off x="2737321" y="4867150"/>
            <a:ext cx="440956" cy="440956"/>
            <a:chOff x="-17896150" y="3709300"/>
            <a:chExt cx="305625" cy="305625"/>
          </a:xfrm>
        </p:grpSpPr>
        <p:sp>
          <p:nvSpPr>
            <p:cNvPr id="7762" name="Google Shape;7762;p6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64"/>
          <p:cNvGrpSpPr/>
          <p:nvPr/>
        </p:nvGrpSpPr>
        <p:grpSpPr>
          <a:xfrm>
            <a:off x="1688145" y="4335733"/>
            <a:ext cx="386418" cy="440956"/>
            <a:chOff x="-17878025" y="4082625"/>
            <a:chExt cx="267825" cy="305625"/>
          </a:xfrm>
        </p:grpSpPr>
        <p:sp>
          <p:nvSpPr>
            <p:cNvPr id="7767" name="Google Shape;7767;p6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4"/>
          <p:cNvGrpSpPr/>
          <p:nvPr/>
        </p:nvGrpSpPr>
        <p:grpSpPr>
          <a:xfrm>
            <a:off x="4891806" y="4340331"/>
            <a:ext cx="439838" cy="413687"/>
            <a:chOff x="-16044450" y="3317850"/>
            <a:chExt cx="304850" cy="286725"/>
          </a:xfrm>
        </p:grpSpPr>
        <p:sp>
          <p:nvSpPr>
            <p:cNvPr id="7775" name="Google Shape;7775;p6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9" name="Google Shape;7779;p64"/>
          <p:cNvSpPr/>
          <p:nvPr/>
        </p:nvSpPr>
        <p:spPr>
          <a:xfrm>
            <a:off x="3797266" y="4867639"/>
            <a:ext cx="437565" cy="439838"/>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64"/>
          <p:cNvGrpSpPr/>
          <p:nvPr/>
        </p:nvGrpSpPr>
        <p:grpSpPr>
          <a:xfrm>
            <a:off x="2776906" y="3763418"/>
            <a:ext cx="364812" cy="438395"/>
            <a:chOff x="-16018450" y="4058400"/>
            <a:chExt cx="252850" cy="303850"/>
          </a:xfrm>
        </p:grpSpPr>
        <p:sp>
          <p:nvSpPr>
            <p:cNvPr id="7781" name="Google Shape;7781;p6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64"/>
          <p:cNvSpPr/>
          <p:nvPr/>
        </p:nvSpPr>
        <p:spPr>
          <a:xfrm>
            <a:off x="5973282" y="4868794"/>
            <a:ext cx="438647" cy="437529"/>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89" name="Shape 7789"/>
        <p:cNvGrpSpPr/>
        <p:nvPr/>
      </p:nvGrpSpPr>
      <p:grpSpPr>
        <a:xfrm>
          <a:off x="0" y="0"/>
          <a:ext cx="0" cy="0"/>
          <a:chOff x="0" y="0"/>
          <a:chExt cx="0" cy="0"/>
        </a:xfrm>
      </p:grpSpPr>
      <p:grpSp>
        <p:nvGrpSpPr>
          <p:cNvPr id="7790" name="Google Shape;7790;p65"/>
          <p:cNvGrpSpPr/>
          <p:nvPr/>
        </p:nvGrpSpPr>
        <p:grpSpPr>
          <a:xfrm>
            <a:off x="1126474" y="2716527"/>
            <a:ext cx="442337" cy="419623"/>
            <a:chOff x="-6696925" y="3272575"/>
            <a:chExt cx="307200" cy="291425"/>
          </a:xfrm>
        </p:grpSpPr>
        <p:sp>
          <p:nvSpPr>
            <p:cNvPr id="7791" name="Google Shape;7791;p65"/>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5"/>
          <p:cNvGrpSpPr/>
          <p:nvPr/>
        </p:nvGrpSpPr>
        <p:grpSpPr>
          <a:xfrm>
            <a:off x="3291474" y="3230329"/>
            <a:ext cx="442373" cy="420775"/>
            <a:chOff x="-6690625" y="3631325"/>
            <a:chExt cx="307225" cy="292225"/>
          </a:xfrm>
        </p:grpSpPr>
        <p:sp>
          <p:nvSpPr>
            <p:cNvPr id="7794" name="Google Shape;7794;p65"/>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5"/>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65"/>
          <p:cNvGrpSpPr/>
          <p:nvPr/>
        </p:nvGrpSpPr>
        <p:grpSpPr>
          <a:xfrm>
            <a:off x="5483601" y="3811784"/>
            <a:ext cx="421927" cy="419371"/>
            <a:chOff x="-6689825" y="3992050"/>
            <a:chExt cx="293025" cy="291250"/>
          </a:xfrm>
        </p:grpSpPr>
        <p:sp>
          <p:nvSpPr>
            <p:cNvPr id="7800" name="Google Shape;7800;p65"/>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5"/>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5"/>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5"/>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5"/>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5"/>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5"/>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2" name="Google Shape;7812;p65"/>
          <p:cNvSpPr/>
          <p:nvPr/>
        </p:nvSpPr>
        <p:spPr>
          <a:xfrm>
            <a:off x="3848411" y="2716725"/>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3" name="Google Shape;7813;p65"/>
          <p:cNvGrpSpPr/>
          <p:nvPr/>
        </p:nvGrpSpPr>
        <p:grpSpPr>
          <a:xfrm>
            <a:off x="6029150" y="3230887"/>
            <a:ext cx="423043" cy="419659"/>
            <a:chOff x="-4837325" y="3612425"/>
            <a:chExt cx="293800" cy="291450"/>
          </a:xfrm>
        </p:grpSpPr>
        <p:sp>
          <p:nvSpPr>
            <p:cNvPr id="7814" name="Google Shape;7814;p65"/>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5"/>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65"/>
          <p:cNvGrpSpPr/>
          <p:nvPr/>
        </p:nvGrpSpPr>
        <p:grpSpPr>
          <a:xfrm>
            <a:off x="2765677" y="4382764"/>
            <a:ext cx="420775" cy="419659"/>
            <a:chOff x="-4837325" y="3971575"/>
            <a:chExt cx="292225" cy="291450"/>
          </a:xfrm>
        </p:grpSpPr>
        <p:sp>
          <p:nvSpPr>
            <p:cNvPr id="7818" name="Google Shape;7818;p65"/>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5"/>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5"/>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5"/>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5"/>
          <p:cNvGrpSpPr/>
          <p:nvPr/>
        </p:nvGrpSpPr>
        <p:grpSpPr>
          <a:xfrm>
            <a:off x="1132144" y="3255851"/>
            <a:ext cx="430998" cy="369730"/>
            <a:chOff x="-3037625" y="3254850"/>
            <a:chExt cx="299325" cy="256775"/>
          </a:xfrm>
        </p:grpSpPr>
        <p:sp>
          <p:nvSpPr>
            <p:cNvPr id="7825" name="Google Shape;7825;p65"/>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5"/>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5"/>
          <p:cNvGrpSpPr/>
          <p:nvPr/>
        </p:nvGrpSpPr>
        <p:grpSpPr>
          <a:xfrm>
            <a:off x="3301122" y="3811065"/>
            <a:ext cx="423079" cy="420811"/>
            <a:chOff x="-3031325" y="3597450"/>
            <a:chExt cx="293825" cy="292250"/>
          </a:xfrm>
        </p:grpSpPr>
        <p:sp>
          <p:nvSpPr>
            <p:cNvPr id="7830" name="Google Shape;7830;p65"/>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5"/>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65"/>
          <p:cNvGrpSpPr/>
          <p:nvPr/>
        </p:nvGrpSpPr>
        <p:grpSpPr>
          <a:xfrm>
            <a:off x="5483601" y="4407151"/>
            <a:ext cx="421927" cy="370882"/>
            <a:chOff x="-3030525" y="3973150"/>
            <a:chExt cx="293025" cy="257575"/>
          </a:xfrm>
        </p:grpSpPr>
        <p:sp>
          <p:nvSpPr>
            <p:cNvPr id="7835" name="Google Shape;7835;p65"/>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5"/>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5"/>
          <p:cNvGrpSpPr/>
          <p:nvPr/>
        </p:nvGrpSpPr>
        <p:grpSpPr>
          <a:xfrm>
            <a:off x="2765101" y="5016239"/>
            <a:ext cx="421927" cy="297195"/>
            <a:chOff x="-1199300" y="3279250"/>
            <a:chExt cx="293025" cy="206400"/>
          </a:xfrm>
        </p:grpSpPr>
        <p:sp>
          <p:nvSpPr>
            <p:cNvPr id="7838" name="Google Shape;7838;p65"/>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5"/>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5"/>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5"/>
          <p:cNvGrpSpPr/>
          <p:nvPr/>
        </p:nvGrpSpPr>
        <p:grpSpPr>
          <a:xfrm>
            <a:off x="1669985" y="2716059"/>
            <a:ext cx="444605" cy="420559"/>
            <a:chOff x="-6338550" y="3272950"/>
            <a:chExt cx="308775" cy="292075"/>
          </a:xfrm>
        </p:grpSpPr>
        <p:sp>
          <p:nvSpPr>
            <p:cNvPr id="7843" name="Google Shape;7843;p65"/>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65"/>
          <p:cNvGrpSpPr/>
          <p:nvPr/>
        </p:nvGrpSpPr>
        <p:grpSpPr>
          <a:xfrm>
            <a:off x="3854764" y="3230887"/>
            <a:ext cx="421927" cy="419659"/>
            <a:chOff x="-6329100" y="3632100"/>
            <a:chExt cx="293025" cy="291450"/>
          </a:xfrm>
        </p:grpSpPr>
        <p:sp>
          <p:nvSpPr>
            <p:cNvPr id="7847" name="Google Shape;7847;p65"/>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5"/>
          <p:cNvGrpSpPr/>
          <p:nvPr/>
        </p:nvGrpSpPr>
        <p:grpSpPr>
          <a:xfrm>
            <a:off x="6030860" y="3811640"/>
            <a:ext cx="419623" cy="419659"/>
            <a:chOff x="-6329875" y="3992050"/>
            <a:chExt cx="291425" cy="291450"/>
          </a:xfrm>
        </p:grpSpPr>
        <p:sp>
          <p:nvSpPr>
            <p:cNvPr id="7851" name="Google Shape;7851;p65"/>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5"/>
          <p:cNvGrpSpPr/>
          <p:nvPr/>
        </p:nvGrpSpPr>
        <p:grpSpPr>
          <a:xfrm>
            <a:off x="4407572" y="2714817"/>
            <a:ext cx="423079" cy="423043"/>
            <a:chOff x="-4478975" y="3251700"/>
            <a:chExt cx="293825" cy="293800"/>
          </a:xfrm>
        </p:grpSpPr>
        <p:sp>
          <p:nvSpPr>
            <p:cNvPr id="7856" name="Google Shape;7856;p65"/>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65"/>
          <p:cNvGrpSpPr/>
          <p:nvPr/>
        </p:nvGrpSpPr>
        <p:grpSpPr>
          <a:xfrm>
            <a:off x="1136103" y="3811642"/>
            <a:ext cx="423079" cy="419659"/>
            <a:chOff x="-4475825" y="3612425"/>
            <a:chExt cx="293825" cy="291450"/>
          </a:xfrm>
        </p:grpSpPr>
        <p:sp>
          <p:nvSpPr>
            <p:cNvPr id="7860" name="Google Shape;7860;p65"/>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5"/>
          <p:cNvGrpSpPr/>
          <p:nvPr/>
        </p:nvGrpSpPr>
        <p:grpSpPr>
          <a:xfrm>
            <a:off x="3298296" y="4382782"/>
            <a:ext cx="428730" cy="419623"/>
            <a:chOff x="-4480550" y="3970800"/>
            <a:chExt cx="297750" cy="291425"/>
          </a:xfrm>
        </p:grpSpPr>
        <p:sp>
          <p:nvSpPr>
            <p:cNvPr id="7864" name="Google Shape;7864;p65"/>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65"/>
          <p:cNvGrpSpPr/>
          <p:nvPr/>
        </p:nvGrpSpPr>
        <p:grpSpPr>
          <a:xfrm>
            <a:off x="1684726" y="3230887"/>
            <a:ext cx="415123" cy="419659"/>
            <a:chOff x="-2668225" y="3239075"/>
            <a:chExt cx="288300" cy="291450"/>
          </a:xfrm>
        </p:grpSpPr>
        <p:sp>
          <p:nvSpPr>
            <p:cNvPr id="7867" name="Google Shape;7867;p65"/>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65"/>
          <p:cNvGrpSpPr/>
          <p:nvPr/>
        </p:nvGrpSpPr>
        <p:grpSpPr>
          <a:xfrm>
            <a:off x="3855322" y="3811641"/>
            <a:ext cx="420811" cy="419659"/>
            <a:chOff x="-2671375" y="3597450"/>
            <a:chExt cx="292250" cy="291450"/>
          </a:xfrm>
        </p:grpSpPr>
        <p:sp>
          <p:nvSpPr>
            <p:cNvPr id="7873" name="Google Shape;7873;p65"/>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65"/>
          <p:cNvGrpSpPr/>
          <p:nvPr/>
        </p:nvGrpSpPr>
        <p:grpSpPr>
          <a:xfrm>
            <a:off x="6029150" y="4381629"/>
            <a:ext cx="423043" cy="421927"/>
            <a:chOff x="-2670575" y="3956600"/>
            <a:chExt cx="293800" cy="293025"/>
          </a:xfrm>
        </p:grpSpPr>
        <p:sp>
          <p:nvSpPr>
            <p:cNvPr id="7876" name="Google Shape;7876;p65"/>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5"/>
          <p:cNvGrpSpPr/>
          <p:nvPr/>
        </p:nvGrpSpPr>
        <p:grpSpPr>
          <a:xfrm>
            <a:off x="4405881" y="4958760"/>
            <a:ext cx="426462" cy="418363"/>
            <a:chOff x="-1183550" y="3586525"/>
            <a:chExt cx="296175" cy="290550"/>
          </a:xfrm>
        </p:grpSpPr>
        <p:sp>
          <p:nvSpPr>
            <p:cNvPr id="7881" name="Google Shape;7881;p65"/>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65"/>
          <p:cNvGrpSpPr/>
          <p:nvPr/>
        </p:nvGrpSpPr>
        <p:grpSpPr>
          <a:xfrm>
            <a:off x="2219744" y="2717085"/>
            <a:ext cx="420811" cy="418507"/>
            <a:chOff x="-5971525" y="3273750"/>
            <a:chExt cx="292250" cy="290650"/>
          </a:xfrm>
        </p:grpSpPr>
        <p:sp>
          <p:nvSpPr>
            <p:cNvPr id="7891" name="Google Shape;7891;p65"/>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65"/>
          <p:cNvGrpSpPr/>
          <p:nvPr/>
        </p:nvGrpSpPr>
        <p:grpSpPr>
          <a:xfrm>
            <a:off x="4403037" y="3229519"/>
            <a:ext cx="432150" cy="422395"/>
            <a:chOff x="-5974675" y="3632100"/>
            <a:chExt cx="300125" cy="293350"/>
          </a:xfrm>
        </p:grpSpPr>
        <p:sp>
          <p:nvSpPr>
            <p:cNvPr id="7894" name="Google Shape;7894;p65"/>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65"/>
          <p:cNvGrpSpPr/>
          <p:nvPr/>
        </p:nvGrpSpPr>
        <p:grpSpPr>
          <a:xfrm>
            <a:off x="1149710" y="4381631"/>
            <a:ext cx="395865" cy="421927"/>
            <a:chOff x="-5971525" y="3990475"/>
            <a:chExt cx="274925" cy="293025"/>
          </a:xfrm>
        </p:grpSpPr>
        <p:sp>
          <p:nvSpPr>
            <p:cNvPr id="7898" name="Google Shape;7898;p65"/>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65"/>
          <p:cNvGrpSpPr/>
          <p:nvPr/>
        </p:nvGrpSpPr>
        <p:grpSpPr>
          <a:xfrm>
            <a:off x="4937046" y="2717085"/>
            <a:ext cx="420775" cy="418507"/>
            <a:chOff x="-4118225" y="3253275"/>
            <a:chExt cx="292225" cy="290650"/>
          </a:xfrm>
        </p:grpSpPr>
        <p:sp>
          <p:nvSpPr>
            <p:cNvPr id="7903" name="Google Shape;7903;p65"/>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5"/>
          <p:cNvGrpSpPr/>
          <p:nvPr/>
        </p:nvGrpSpPr>
        <p:grpSpPr>
          <a:xfrm>
            <a:off x="1732351" y="3811372"/>
            <a:ext cx="319874" cy="420199"/>
            <a:chOff x="-4082800" y="3612425"/>
            <a:chExt cx="222150" cy="291825"/>
          </a:xfrm>
        </p:grpSpPr>
        <p:sp>
          <p:nvSpPr>
            <p:cNvPr id="7906" name="Google Shape;7906;p65"/>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5"/>
          <p:cNvGrpSpPr/>
          <p:nvPr/>
        </p:nvGrpSpPr>
        <p:grpSpPr>
          <a:xfrm>
            <a:off x="3855340" y="4395814"/>
            <a:ext cx="420775" cy="393561"/>
            <a:chOff x="-4118225" y="3990475"/>
            <a:chExt cx="292225" cy="273325"/>
          </a:xfrm>
        </p:grpSpPr>
        <p:sp>
          <p:nvSpPr>
            <p:cNvPr id="7910" name="Google Shape;7910;p65"/>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65"/>
          <p:cNvGrpSpPr/>
          <p:nvPr/>
        </p:nvGrpSpPr>
        <p:grpSpPr>
          <a:xfrm>
            <a:off x="2232793" y="3229753"/>
            <a:ext cx="394713" cy="421927"/>
            <a:chOff x="-2312225" y="3238300"/>
            <a:chExt cx="274125" cy="293025"/>
          </a:xfrm>
        </p:grpSpPr>
        <p:sp>
          <p:nvSpPr>
            <p:cNvPr id="7915" name="Google Shape;7915;p65"/>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65"/>
          <p:cNvGrpSpPr/>
          <p:nvPr/>
        </p:nvGrpSpPr>
        <p:grpSpPr>
          <a:xfrm>
            <a:off x="4408706" y="3760036"/>
            <a:ext cx="420811" cy="522864"/>
            <a:chOff x="-2310650" y="3525775"/>
            <a:chExt cx="292250" cy="363125"/>
          </a:xfrm>
        </p:grpSpPr>
        <p:sp>
          <p:nvSpPr>
            <p:cNvPr id="7918" name="Google Shape;7918;p65"/>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2" name="Google Shape;7922;p65"/>
          <p:cNvGrpSpPr/>
          <p:nvPr/>
        </p:nvGrpSpPr>
        <p:grpSpPr>
          <a:xfrm>
            <a:off x="1136103" y="4977700"/>
            <a:ext cx="423079" cy="419659"/>
            <a:chOff x="-2310650" y="3958175"/>
            <a:chExt cx="293825" cy="291450"/>
          </a:xfrm>
        </p:grpSpPr>
        <p:sp>
          <p:nvSpPr>
            <p:cNvPr id="7923" name="Google Shape;7923;p65"/>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65"/>
          <p:cNvGrpSpPr/>
          <p:nvPr/>
        </p:nvGrpSpPr>
        <p:grpSpPr>
          <a:xfrm>
            <a:off x="6028592" y="4955271"/>
            <a:ext cx="424159" cy="419659"/>
            <a:chOff x="-1182750" y="3962900"/>
            <a:chExt cx="294575" cy="291450"/>
          </a:xfrm>
        </p:grpSpPr>
        <p:sp>
          <p:nvSpPr>
            <p:cNvPr id="7926" name="Google Shape;7926;p65"/>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65"/>
          <p:cNvGrpSpPr/>
          <p:nvPr/>
        </p:nvGrpSpPr>
        <p:grpSpPr>
          <a:xfrm>
            <a:off x="2763967" y="2716509"/>
            <a:ext cx="424195" cy="419659"/>
            <a:chOff x="-5611575" y="3272950"/>
            <a:chExt cx="294600" cy="291450"/>
          </a:xfrm>
        </p:grpSpPr>
        <p:sp>
          <p:nvSpPr>
            <p:cNvPr id="7934" name="Google Shape;7934;p65"/>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5"/>
          <p:cNvGrpSpPr/>
          <p:nvPr/>
        </p:nvGrpSpPr>
        <p:grpSpPr>
          <a:xfrm>
            <a:off x="4935336" y="3231463"/>
            <a:ext cx="424195" cy="418507"/>
            <a:chOff x="-5613150" y="3632900"/>
            <a:chExt cx="294600" cy="290650"/>
          </a:xfrm>
        </p:grpSpPr>
        <p:sp>
          <p:nvSpPr>
            <p:cNvPr id="7940" name="Google Shape;7940;p65"/>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65"/>
          <p:cNvGrpSpPr/>
          <p:nvPr/>
        </p:nvGrpSpPr>
        <p:grpSpPr>
          <a:xfrm>
            <a:off x="1680190" y="4382207"/>
            <a:ext cx="424195" cy="420775"/>
            <a:chOff x="-5613150" y="3991275"/>
            <a:chExt cx="294600" cy="292225"/>
          </a:xfrm>
        </p:grpSpPr>
        <p:sp>
          <p:nvSpPr>
            <p:cNvPr id="7943" name="Google Shape;7943;p65"/>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65"/>
          <p:cNvGrpSpPr/>
          <p:nvPr/>
        </p:nvGrpSpPr>
        <p:grpSpPr>
          <a:xfrm>
            <a:off x="5477248" y="2716725"/>
            <a:ext cx="434634" cy="419227"/>
            <a:chOff x="-3768700" y="3253275"/>
            <a:chExt cx="301850" cy="291150"/>
          </a:xfrm>
        </p:grpSpPr>
        <p:sp>
          <p:nvSpPr>
            <p:cNvPr id="7953" name="Google Shape;7953;p65"/>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65"/>
          <p:cNvGrpSpPr/>
          <p:nvPr/>
        </p:nvGrpSpPr>
        <p:grpSpPr>
          <a:xfrm>
            <a:off x="2216918" y="3823540"/>
            <a:ext cx="426462" cy="395865"/>
            <a:chOff x="-3808700" y="3628950"/>
            <a:chExt cx="296175" cy="274925"/>
          </a:xfrm>
        </p:grpSpPr>
        <p:sp>
          <p:nvSpPr>
            <p:cNvPr id="7957" name="Google Shape;7957;p65"/>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65"/>
          <p:cNvGrpSpPr/>
          <p:nvPr/>
        </p:nvGrpSpPr>
        <p:grpSpPr>
          <a:xfrm>
            <a:off x="4409390" y="4382350"/>
            <a:ext cx="419443" cy="420487"/>
            <a:chOff x="-3771675" y="3971775"/>
            <a:chExt cx="291300" cy="292025"/>
          </a:xfrm>
        </p:grpSpPr>
        <p:sp>
          <p:nvSpPr>
            <p:cNvPr id="7961" name="Google Shape;7961;p65"/>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5"/>
          <p:cNvGrpSpPr/>
          <p:nvPr/>
        </p:nvGrpSpPr>
        <p:grpSpPr>
          <a:xfrm>
            <a:off x="2765929" y="3280329"/>
            <a:ext cx="420271" cy="320774"/>
            <a:chOff x="-1951475" y="3273100"/>
            <a:chExt cx="291875" cy="222775"/>
          </a:xfrm>
        </p:grpSpPr>
        <p:sp>
          <p:nvSpPr>
            <p:cNvPr id="7967" name="Google Shape;7967;p65"/>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65"/>
          <p:cNvGrpSpPr/>
          <p:nvPr/>
        </p:nvGrpSpPr>
        <p:grpSpPr>
          <a:xfrm>
            <a:off x="4934778" y="3811641"/>
            <a:ext cx="425310" cy="419659"/>
            <a:chOff x="-1951475" y="3597450"/>
            <a:chExt cx="295375" cy="291450"/>
          </a:xfrm>
        </p:grpSpPr>
        <p:sp>
          <p:nvSpPr>
            <p:cNvPr id="7971" name="Google Shape;7971;p65"/>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5"/>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65"/>
          <p:cNvGrpSpPr/>
          <p:nvPr/>
        </p:nvGrpSpPr>
        <p:grpSpPr>
          <a:xfrm>
            <a:off x="1669985" y="4977700"/>
            <a:ext cx="444605" cy="419659"/>
            <a:chOff x="-1960150" y="3956600"/>
            <a:chExt cx="308775" cy="291450"/>
          </a:xfrm>
        </p:grpSpPr>
        <p:sp>
          <p:nvSpPr>
            <p:cNvPr id="7976" name="Google Shape;7976;p65"/>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65"/>
          <p:cNvGrpSpPr/>
          <p:nvPr/>
        </p:nvGrpSpPr>
        <p:grpSpPr>
          <a:xfrm>
            <a:off x="3302274" y="4954448"/>
            <a:ext cx="420775" cy="420775"/>
            <a:chOff x="-804700" y="3226500"/>
            <a:chExt cx="292225" cy="292225"/>
          </a:xfrm>
        </p:grpSpPr>
        <p:sp>
          <p:nvSpPr>
            <p:cNvPr id="7979" name="Google Shape;7979;p65"/>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65"/>
          <p:cNvGrpSpPr/>
          <p:nvPr/>
        </p:nvGrpSpPr>
        <p:grpSpPr>
          <a:xfrm>
            <a:off x="3302274" y="2715933"/>
            <a:ext cx="420775" cy="420811"/>
            <a:chOff x="-5251625" y="3272950"/>
            <a:chExt cx="292225" cy="292250"/>
          </a:xfrm>
        </p:grpSpPr>
        <p:sp>
          <p:nvSpPr>
            <p:cNvPr id="7987" name="Google Shape;7987;p65"/>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65"/>
          <p:cNvGrpSpPr/>
          <p:nvPr/>
        </p:nvGrpSpPr>
        <p:grpSpPr>
          <a:xfrm>
            <a:off x="5480776" y="3230041"/>
            <a:ext cx="427578" cy="421351"/>
            <a:chOff x="-5254775" y="3631325"/>
            <a:chExt cx="296950" cy="292625"/>
          </a:xfrm>
        </p:grpSpPr>
        <p:sp>
          <p:nvSpPr>
            <p:cNvPr id="7991" name="Google Shape;7991;p65"/>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65"/>
          <p:cNvGrpSpPr/>
          <p:nvPr/>
        </p:nvGrpSpPr>
        <p:grpSpPr>
          <a:xfrm>
            <a:off x="2220320" y="4382207"/>
            <a:ext cx="419659" cy="420775"/>
            <a:chOff x="-5251625" y="3991275"/>
            <a:chExt cx="291450" cy="292225"/>
          </a:xfrm>
        </p:grpSpPr>
        <p:sp>
          <p:nvSpPr>
            <p:cNvPr id="7999" name="Google Shape;7999;p65"/>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65"/>
          <p:cNvGrpSpPr/>
          <p:nvPr/>
        </p:nvGrpSpPr>
        <p:grpSpPr>
          <a:xfrm>
            <a:off x="6080735" y="2716527"/>
            <a:ext cx="319874" cy="419623"/>
            <a:chOff x="-3365275" y="3253275"/>
            <a:chExt cx="222150" cy="291425"/>
          </a:xfrm>
        </p:grpSpPr>
        <p:sp>
          <p:nvSpPr>
            <p:cNvPr id="8005" name="Google Shape;8005;p65"/>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65"/>
          <p:cNvGrpSpPr/>
          <p:nvPr/>
        </p:nvGrpSpPr>
        <p:grpSpPr>
          <a:xfrm>
            <a:off x="2790065" y="3810508"/>
            <a:ext cx="371998" cy="421927"/>
            <a:chOff x="-3383375" y="3611625"/>
            <a:chExt cx="258350" cy="293025"/>
          </a:xfrm>
        </p:grpSpPr>
        <p:sp>
          <p:nvSpPr>
            <p:cNvPr id="8008" name="Google Shape;8008;p65"/>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65"/>
          <p:cNvGrpSpPr/>
          <p:nvPr/>
        </p:nvGrpSpPr>
        <p:grpSpPr>
          <a:xfrm>
            <a:off x="5011885" y="4382764"/>
            <a:ext cx="271097" cy="419659"/>
            <a:chOff x="-3347950" y="3971575"/>
            <a:chExt cx="188275" cy="291450"/>
          </a:xfrm>
        </p:grpSpPr>
        <p:sp>
          <p:nvSpPr>
            <p:cNvPr id="8011" name="Google Shape;8011;p65"/>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5"/>
          <p:cNvGrpSpPr/>
          <p:nvPr/>
        </p:nvGrpSpPr>
        <p:grpSpPr>
          <a:xfrm>
            <a:off x="2244150" y="4953873"/>
            <a:ext cx="371998" cy="421927"/>
            <a:chOff x="-1575775" y="3238300"/>
            <a:chExt cx="258350" cy="293025"/>
          </a:xfrm>
        </p:grpSpPr>
        <p:sp>
          <p:nvSpPr>
            <p:cNvPr id="8015" name="Google Shape;8015;p65"/>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65"/>
          <p:cNvGrpSpPr/>
          <p:nvPr/>
        </p:nvGrpSpPr>
        <p:grpSpPr>
          <a:xfrm>
            <a:off x="3854188" y="4955863"/>
            <a:ext cx="423079" cy="424159"/>
            <a:chOff x="-1591550" y="3597475"/>
            <a:chExt cx="293825" cy="294575"/>
          </a:xfrm>
        </p:grpSpPr>
        <p:sp>
          <p:nvSpPr>
            <p:cNvPr id="8021" name="Google Shape;8021;p65"/>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5"/>
          <p:cNvGrpSpPr/>
          <p:nvPr/>
        </p:nvGrpSpPr>
        <p:grpSpPr>
          <a:xfrm>
            <a:off x="5483601" y="4965475"/>
            <a:ext cx="421927" cy="399248"/>
            <a:chOff x="-1592325" y="3957400"/>
            <a:chExt cx="293025" cy="277275"/>
          </a:xfrm>
        </p:grpSpPr>
        <p:sp>
          <p:nvSpPr>
            <p:cNvPr id="8025" name="Google Shape;8025;p65"/>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5"/>
          <p:cNvGrpSpPr/>
          <p:nvPr/>
        </p:nvGrpSpPr>
        <p:grpSpPr>
          <a:xfrm>
            <a:off x="4962568" y="4957556"/>
            <a:ext cx="369730" cy="420775"/>
            <a:chOff x="-778700" y="3612425"/>
            <a:chExt cx="256775" cy="292225"/>
          </a:xfrm>
        </p:grpSpPr>
        <p:sp>
          <p:nvSpPr>
            <p:cNvPr id="8030" name="Google Shape;8030;p65"/>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5"/>
          <p:cNvGrpSpPr/>
          <p:nvPr/>
        </p:nvGrpSpPr>
        <p:grpSpPr>
          <a:xfrm>
            <a:off x="4364389" y="6101816"/>
            <a:ext cx="340731" cy="387641"/>
            <a:chOff x="7728464" y="1561258"/>
            <a:chExt cx="349719" cy="397866"/>
          </a:xfrm>
        </p:grpSpPr>
        <p:sp>
          <p:nvSpPr>
            <p:cNvPr id="8037" name="Google Shape;8037;p65"/>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5"/>
          <p:cNvGrpSpPr/>
          <p:nvPr/>
        </p:nvGrpSpPr>
        <p:grpSpPr>
          <a:xfrm>
            <a:off x="2287358" y="6101816"/>
            <a:ext cx="387681" cy="387641"/>
            <a:chOff x="5611350" y="1561258"/>
            <a:chExt cx="397907" cy="397866"/>
          </a:xfrm>
        </p:grpSpPr>
        <p:sp>
          <p:nvSpPr>
            <p:cNvPr id="8040" name="Google Shape;8040;p65"/>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5"/>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65"/>
          <p:cNvGrpSpPr/>
          <p:nvPr/>
        </p:nvGrpSpPr>
        <p:grpSpPr>
          <a:xfrm>
            <a:off x="2806644" y="6199082"/>
            <a:ext cx="387610" cy="193109"/>
            <a:chOff x="6140660" y="1661097"/>
            <a:chExt cx="397835" cy="198202"/>
          </a:xfrm>
        </p:grpSpPr>
        <p:sp>
          <p:nvSpPr>
            <p:cNvPr id="8045" name="Google Shape;8045;p65"/>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65"/>
          <p:cNvGrpSpPr/>
          <p:nvPr/>
        </p:nvGrpSpPr>
        <p:grpSpPr>
          <a:xfrm>
            <a:off x="3325858" y="6101816"/>
            <a:ext cx="387681" cy="387641"/>
            <a:chOff x="6669907" y="1561258"/>
            <a:chExt cx="397907" cy="397866"/>
          </a:xfrm>
        </p:grpSpPr>
        <p:sp>
          <p:nvSpPr>
            <p:cNvPr id="8050" name="Google Shape;8050;p65"/>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5"/>
          <p:cNvGrpSpPr/>
          <p:nvPr/>
        </p:nvGrpSpPr>
        <p:grpSpPr>
          <a:xfrm>
            <a:off x="3845144" y="6101816"/>
            <a:ext cx="387641" cy="387641"/>
            <a:chOff x="7199196" y="1561258"/>
            <a:chExt cx="397866" cy="397866"/>
          </a:xfrm>
        </p:grpSpPr>
        <p:sp>
          <p:nvSpPr>
            <p:cNvPr id="8056" name="Google Shape;8056;p65"/>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5"/>
          <p:cNvGrpSpPr/>
          <p:nvPr/>
        </p:nvGrpSpPr>
        <p:grpSpPr>
          <a:xfrm>
            <a:off x="4425271" y="5629042"/>
            <a:ext cx="387681" cy="272572"/>
            <a:chOff x="3386036" y="1746339"/>
            <a:chExt cx="397907" cy="279762"/>
          </a:xfrm>
        </p:grpSpPr>
        <p:sp>
          <p:nvSpPr>
            <p:cNvPr id="8060" name="Google Shape;8060;p65"/>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65"/>
          <p:cNvGrpSpPr/>
          <p:nvPr/>
        </p:nvGrpSpPr>
        <p:grpSpPr>
          <a:xfrm>
            <a:off x="5500724" y="5571488"/>
            <a:ext cx="387681" cy="387681"/>
            <a:chOff x="4417380" y="1687279"/>
            <a:chExt cx="397907" cy="397907"/>
          </a:xfrm>
        </p:grpSpPr>
        <p:sp>
          <p:nvSpPr>
            <p:cNvPr id="8063" name="Google Shape;8063;p65"/>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5"/>
          <p:cNvGrpSpPr/>
          <p:nvPr/>
        </p:nvGrpSpPr>
        <p:grpSpPr>
          <a:xfrm>
            <a:off x="3871897" y="5571499"/>
            <a:ext cx="387661" cy="387661"/>
            <a:chOff x="2869999" y="1687279"/>
            <a:chExt cx="397887" cy="397887"/>
          </a:xfrm>
        </p:grpSpPr>
        <p:sp>
          <p:nvSpPr>
            <p:cNvPr id="8066" name="Google Shape;8066;p65"/>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65"/>
          <p:cNvGrpSpPr/>
          <p:nvPr/>
        </p:nvGrpSpPr>
        <p:grpSpPr>
          <a:xfrm>
            <a:off x="4954030" y="5571864"/>
            <a:ext cx="386807" cy="386929"/>
            <a:chOff x="3902887" y="1687655"/>
            <a:chExt cx="397010" cy="397135"/>
          </a:xfrm>
        </p:grpSpPr>
        <p:sp>
          <p:nvSpPr>
            <p:cNvPr id="8069" name="Google Shape;8069;p65"/>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5"/>
          <p:cNvGrpSpPr/>
          <p:nvPr/>
        </p:nvGrpSpPr>
        <p:grpSpPr>
          <a:xfrm>
            <a:off x="6046831" y="5571488"/>
            <a:ext cx="387681" cy="387681"/>
            <a:chOff x="4933458" y="1687279"/>
            <a:chExt cx="397907" cy="397907"/>
          </a:xfrm>
        </p:grpSpPr>
        <p:sp>
          <p:nvSpPr>
            <p:cNvPr id="8072" name="Google Shape;8072;p65"/>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65"/>
          <p:cNvGrpSpPr/>
          <p:nvPr/>
        </p:nvGrpSpPr>
        <p:grpSpPr>
          <a:xfrm>
            <a:off x="2236319" y="5571500"/>
            <a:ext cx="387661" cy="387661"/>
            <a:chOff x="1379798" y="1723250"/>
            <a:chExt cx="397887" cy="397887"/>
          </a:xfrm>
        </p:grpSpPr>
        <p:sp>
          <p:nvSpPr>
            <p:cNvPr id="8075" name="Google Shape;8075;p65"/>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5"/>
          <p:cNvGrpSpPr/>
          <p:nvPr/>
        </p:nvGrpSpPr>
        <p:grpSpPr>
          <a:xfrm>
            <a:off x="1153802" y="5571500"/>
            <a:ext cx="387681" cy="387661"/>
            <a:chOff x="266768" y="1721375"/>
            <a:chExt cx="397907" cy="397887"/>
          </a:xfrm>
        </p:grpSpPr>
        <p:sp>
          <p:nvSpPr>
            <p:cNvPr id="8080" name="Google Shape;8080;p65"/>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5"/>
          <p:cNvGrpSpPr/>
          <p:nvPr/>
        </p:nvGrpSpPr>
        <p:grpSpPr>
          <a:xfrm>
            <a:off x="1698467" y="5571500"/>
            <a:ext cx="387641" cy="387661"/>
            <a:chOff x="864491" y="1723250"/>
            <a:chExt cx="397866" cy="397887"/>
          </a:xfrm>
        </p:grpSpPr>
        <p:sp>
          <p:nvSpPr>
            <p:cNvPr id="8083" name="Google Shape;8083;p6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6" name="Google Shape;8086;p65"/>
          <p:cNvSpPr/>
          <p:nvPr/>
        </p:nvSpPr>
        <p:spPr>
          <a:xfrm>
            <a:off x="2781641" y="5606728"/>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7" name="Google Shape;8087;p65"/>
          <p:cNvGrpSpPr/>
          <p:nvPr/>
        </p:nvGrpSpPr>
        <p:grpSpPr>
          <a:xfrm>
            <a:off x="3318891" y="5571886"/>
            <a:ext cx="387539" cy="386888"/>
            <a:chOff x="2408992" y="1722875"/>
            <a:chExt cx="397761" cy="397093"/>
          </a:xfrm>
        </p:grpSpPr>
        <p:sp>
          <p:nvSpPr>
            <p:cNvPr id="8088" name="Google Shape;8088;p65"/>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0" name="Google Shape;8090;p65"/>
          <p:cNvSpPr txBox="1"/>
          <p:nvPr>
            <p:ph idx="4294967295" type="title"/>
          </p:nvPr>
        </p:nvSpPr>
        <p:spPr>
          <a:xfrm>
            <a:off x="1870241" y="1943437"/>
            <a:ext cx="3873000" cy="10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SEO &amp; Marketing Icons</a:t>
            </a:r>
            <a:endParaRPr>
              <a:latin typeface="Arial"/>
              <a:ea typeface="Arial"/>
              <a:cs typeface="Arial"/>
              <a:sym typeface="Arial"/>
            </a:endParaRPr>
          </a:p>
        </p:txBody>
      </p:sp>
      <p:grpSp>
        <p:nvGrpSpPr>
          <p:cNvPr id="8091" name="Google Shape;8091;p65"/>
          <p:cNvGrpSpPr/>
          <p:nvPr/>
        </p:nvGrpSpPr>
        <p:grpSpPr>
          <a:xfrm>
            <a:off x="4883676" y="6101153"/>
            <a:ext cx="388966" cy="388966"/>
            <a:chOff x="1190625" y="238125"/>
            <a:chExt cx="5235075" cy="5235075"/>
          </a:xfrm>
        </p:grpSpPr>
        <p:sp>
          <p:nvSpPr>
            <p:cNvPr id="8092" name="Google Shape;8092;p65"/>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97" name="Shape 8097"/>
        <p:cNvGrpSpPr/>
        <p:nvPr/>
      </p:nvGrpSpPr>
      <p:grpSpPr>
        <a:xfrm>
          <a:off x="0" y="0"/>
          <a:ext cx="0" cy="0"/>
          <a:chOff x="0" y="0"/>
          <a:chExt cx="0" cy="0"/>
        </a:xfrm>
      </p:grpSpPr>
      <p:pic>
        <p:nvPicPr>
          <p:cNvPr id="8098" name="Google Shape;8098;p66">
            <a:hlinkClick r:id="rId3"/>
          </p:cNvPr>
          <p:cNvPicPr preferRelativeResize="0"/>
          <p:nvPr/>
        </p:nvPicPr>
        <p:blipFill>
          <a:blip r:embed="rId4">
            <a:alphaModFix/>
          </a:blip>
          <a:stretch>
            <a:fillRect/>
          </a:stretch>
        </p:blipFill>
        <p:spPr>
          <a:xfrm>
            <a:off x="2853241" y="4413322"/>
            <a:ext cx="1852540" cy="741512"/>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 name="Shape 172"/>
        <p:cNvGrpSpPr/>
        <p:nvPr/>
      </p:nvGrpSpPr>
      <p:grpSpPr>
        <a:xfrm>
          <a:off x="0" y="0"/>
          <a:ext cx="0" cy="0"/>
          <a:chOff x="0" y="0"/>
          <a:chExt cx="0" cy="0"/>
        </a:xfrm>
      </p:grpSpPr>
      <p:sp>
        <p:nvSpPr>
          <p:cNvPr id="173" name="Google Shape;173;p25"/>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graphicFrame>
        <p:nvGraphicFramePr>
          <p:cNvPr id="174" name="Google Shape;174;p25"/>
          <p:cNvGraphicFramePr/>
          <p:nvPr/>
        </p:nvGraphicFramePr>
        <p:xfrm>
          <a:off x="687600" y="5120901"/>
          <a:ext cx="3000000" cy="3000000"/>
        </p:xfrm>
        <a:graphic>
          <a:graphicData uri="http://schemas.openxmlformats.org/drawingml/2006/table">
            <a:tbl>
              <a:tblPr>
                <a:noFill/>
                <a:tableStyleId>{F9340A9D-6ACF-48C6-9A8D-C68E05DAD25A}</a:tableStyleId>
              </a:tblPr>
              <a:tblGrid>
                <a:gridCol w="762200"/>
                <a:gridCol w="54292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34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2">
                          <a:alpha val="0"/>
                        </a:schemeClr>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pSp>
        <p:nvGrpSpPr>
          <p:cNvPr id="175" name="Google Shape;175;p25"/>
          <p:cNvGrpSpPr/>
          <p:nvPr/>
        </p:nvGrpSpPr>
        <p:grpSpPr>
          <a:xfrm>
            <a:off x="704250" y="3251543"/>
            <a:ext cx="6151500" cy="1608300"/>
            <a:chOff x="862856" y="3251543"/>
            <a:chExt cx="6151500" cy="1608300"/>
          </a:xfrm>
        </p:grpSpPr>
        <p:cxnSp>
          <p:nvCxnSpPr>
            <p:cNvPr id="176" name="Google Shape;176;p25"/>
            <p:cNvCxnSpPr/>
            <p:nvPr/>
          </p:nvCxnSpPr>
          <p:spPr>
            <a:xfrm>
              <a:off x="862856" y="3251543"/>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77" name="Google Shape;177;p25"/>
            <p:cNvCxnSpPr/>
            <p:nvPr/>
          </p:nvCxnSpPr>
          <p:spPr>
            <a:xfrm>
              <a:off x="862856" y="3519593"/>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78" name="Google Shape;178;p25"/>
            <p:cNvCxnSpPr/>
            <p:nvPr/>
          </p:nvCxnSpPr>
          <p:spPr>
            <a:xfrm>
              <a:off x="862856" y="3787643"/>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79" name="Google Shape;179;p25"/>
            <p:cNvCxnSpPr/>
            <p:nvPr/>
          </p:nvCxnSpPr>
          <p:spPr>
            <a:xfrm>
              <a:off x="862856" y="4055693"/>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80" name="Google Shape;180;p25"/>
            <p:cNvCxnSpPr/>
            <p:nvPr/>
          </p:nvCxnSpPr>
          <p:spPr>
            <a:xfrm>
              <a:off x="862856" y="4323743"/>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81" name="Google Shape;181;p25"/>
            <p:cNvCxnSpPr/>
            <p:nvPr/>
          </p:nvCxnSpPr>
          <p:spPr>
            <a:xfrm>
              <a:off x="862856" y="4591793"/>
              <a:ext cx="6151500" cy="0"/>
            </a:xfrm>
            <a:prstGeom prst="straightConnector1">
              <a:avLst/>
            </a:prstGeom>
            <a:noFill/>
            <a:ln cap="flat" cmpd="sng" w="19050">
              <a:solidFill>
                <a:schemeClr val="dk2"/>
              </a:solidFill>
              <a:prstDash val="dot"/>
              <a:round/>
              <a:headEnd len="med" w="med" type="none"/>
              <a:tailEnd len="med" w="med" type="none"/>
            </a:ln>
          </p:spPr>
        </p:cxnSp>
        <p:cxnSp>
          <p:nvCxnSpPr>
            <p:cNvPr id="182" name="Google Shape;182;p25"/>
            <p:cNvCxnSpPr/>
            <p:nvPr/>
          </p:nvCxnSpPr>
          <p:spPr>
            <a:xfrm>
              <a:off x="862856" y="4859843"/>
              <a:ext cx="61515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183" name="Google Shape;183;p25"/>
          <p:cNvGraphicFramePr/>
          <p:nvPr/>
        </p:nvGraphicFramePr>
        <p:xfrm>
          <a:off x="685263" y="2233200"/>
          <a:ext cx="3000000" cy="3000000"/>
        </p:xfrm>
        <a:graphic>
          <a:graphicData uri="http://schemas.openxmlformats.org/drawingml/2006/table">
            <a:tbl>
              <a:tblPr>
                <a:noFill/>
                <a:tableStyleId>{F9340A9D-6ACF-48C6-9A8D-C68E05DAD25A}</a:tableStyleId>
              </a:tblPr>
              <a:tblGrid>
                <a:gridCol w="6191400"/>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r>
              <a:tr h="508350">
                <a:tc rowSpan="5">
                  <a:txBody>
                    <a:bodyPr/>
                    <a:lstStyle/>
                    <a:p>
                      <a:pPr indent="0" lvl="0" marL="0" rtl="0" algn="l">
                        <a:lnSpc>
                          <a:spcPct val="130000"/>
                        </a:lnSpc>
                        <a:spcBef>
                          <a:spcPts val="0"/>
                        </a:spcBef>
                        <a:spcAft>
                          <a:spcPts val="0"/>
                        </a:spcAft>
                        <a:buClr>
                          <a:schemeClr val="dk1"/>
                        </a:buClr>
                        <a:buSzPts val="1100"/>
                        <a:buFont typeface="Arial"/>
                        <a:buNone/>
                      </a:pPr>
                      <a:r>
                        <a:rPr lang="en">
                          <a:solidFill>
                            <a:schemeClr val="dk1"/>
                          </a:solidFill>
                          <a:latin typeface="Manrope Medium"/>
                          <a:ea typeface="Manrope Medium"/>
                          <a:cs typeface="Manrope Medium"/>
                          <a:sym typeface="Manrope Medium"/>
                        </a:rPr>
                        <a:t>Write your notes here</a:t>
                      </a:r>
                      <a:endParaRPr>
                        <a:solidFill>
                          <a:schemeClr val="dk1"/>
                        </a:solidFill>
                        <a:latin typeface="Manrope Medium"/>
                        <a:ea typeface="Manrope Medium"/>
                        <a:cs typeface="Manrope Medium"/>
                        <a:sym typeface="Manrope Medium"/>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B cap="flat" cmpd="sng" w="9525">
                      <a:solidFill>
                        <a:srgbClr val="9E9E9E">
                          <a:alpha val="0"/>
                        </a:srgbClr>
                      </a:solidFill>
                      <a:prstDash val="solid"/>
                      <a:round/>
                      <a:headEnd len="sm" w="sm" type="none"/>
                      <a:tailEnd len="sm" w="sm" type="none"/>
                    </a:lnB>
                  </a:tcPr>
                </a:tc>
              </a:tr>
              <a:tr h="508350">
                <a:tc vMerge="1"/>
              </a:tr>
              <a:tr h="508350">
                <a:tc vMerge="1"/>
              </a:tr>
              <a:tr h="508350">
                <a:tc vMerge="1"/>
              </a:tr>
              <a:tr h="80875">
                <a:tc vMerge="1"/>
              </a:tr>
            </a:tbl>
          </a:graphicData>
        </a:graphic>
      </p:graphicFrame>
      <p:sp>
        <p:nvSpPr>
          <p:cNvPr id="184" name="Google Shape;184;p25"/>
          <p:cNvSpPr/>
          <p:nvPr/>
        </p:nvSpPr>
        <p:spPr>
          <a:xfrm>
            <a:off x="911475" y="58550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5"/>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186" name="Google Shape;186;p25"/>
          <p:cNvSpPr/>
          <p:nvPr/>
        </p:nvSpPr>
        <p:spPr>
          <a:xfrm>
            <a:off x="911475" y="63884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5"/>
          <p:cNvSpPr/>
          <p:nvPr/>
        </p:nvSpPr>
        <p:spPr>
          <a:xfrm>
            <a:off x="911475" y="6921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5"/>
          <p:cNvSpPr/>
          <p:nvPr/>
        </p:nvSpPr>
        <p:spPr>
          <a:xfrm>
            <a:off x="911475" y="74553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5"/>
          <p:cNvSpPr/>
          <p:nvPr/>
        </p:nvSpPr>
        <p:spPr>
          <a:xfrm>
            <a:off x="911475" y="79888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5"/>
          <p:cNvSpPr/>
          <p:nvPr/>
        </p:nvSpPr>
        <p:spPr>
          <a:xfrm>
            <a:off x="911475" y="85222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5"/>
          <p:cNvSpPr/>
          <p:nvPr/>
        </p:nvSpPr>
        <p:spPr>
          <a:xfrm>
            <a:off x="911475" y="90557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5"/>
          <p:cNvSpPr/>
          <p:nvPr/>
        </p:nvSpPr>
        <p:spPr>
          <a:xfrm>
            <a:off x="911475" y="958915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 name="Shape 196"/>
        <p:cNvGrpSpPr/>
        <p:nvPr/>
      </p:nvGrpSpPr>
      <p:grpSpPr>
        <a:xfrm>
          <a:off x="0" y="0"/>
          <a:ext cx="0" cy="0"/>
          <a:chOff x="0" y="0"/>
          <a:chExt cx="0" cy="0"/>
        </a:xfrm>
      </p:grpSpPr>
      <p:sp>
        <p:nvSpPr>
          <p:cNvPr id="197" name="Google Shape;197;p26"/>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198" name="Google Shape;198;p26"/>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sp>
        <p:nvSpPr>
          <p:cNvPr id="199" name="Google Shape;199;p26"/>
          <p:cNvSpPr/>
          <p:nvPr/>
        </p:nvSpPr>
        <p:spPr>
          <a:xfrm rot="679">
            <a:off x="690675" y="9424800"/>
            <a:ext cx="3036900" cy="585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 name="Google Shape;200;p26"/>
          <p:cNvGrpSpPr/>
          <p:nvPr/>
        </p:nvGrpSpPr>
        <p:grpSpPr>
          <a:xfrm>
            <a:off x="690675" y="9469304"/>
            <a:ext cx="2945274" cy="498600"/>
            <a:chOff x="843534" y="9438775"/>
            <a:chExt cx="2791200" cy="498600"/>
          </a:xfrm>
        </p:grpSpPr>
        <p:cxnSp>
          <p:nvCxnSpPr>
            <p:cNvPr id="201" name="Google Shape;201;p26"/>
            <p:cNvCxnSpPr>
              <a:stCxn id="199" idx="1"/>
              <a:endCxn id="202" idx="1"/>
            </p:cNvCxnSpPr>
            <p:nvPr/>
          </p:nvCxnSpPr>
          <p:spPr>
            <a:xfrm>
              <a:off x="843534" y="9686921"/>
              <a:ext cx="2791200" cy="1200"/>
            </a:xfrm>
            <a:prstGeom prst="straightConnector1">
              <a:avLst/>
            </a:prstGeom>
            <a:noFill/>
            <a:ln cap="flat" cmpd="sng" w="114300">
              <a:solidFill>
                <a:schemeClr val="lt1"/>
              </a:solidFill>
              <a:prstDash val="solid"/>
              <a:round/>
              <a:headEnd len="med" w="med" type="none"/>
              <a:tailEnd len="med" w="med" type="none"/>
            </a:ln>
          </p:spPr>
        </p:cxnSp>
        <p:sp>
          <p:nvSpPr>
            <p:cNvPr id="202" name="Google Shape;202;p2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203" name="Google Shape;203;p26"/>
          <p:cNvGraphicFramePr/>
          <p:nvPr/>
        </p:nvGraphicFramePr>
        <p:xfrm>
          <a:off x="690675" y="2233201"/>
          <a:ext cx="3000000" cy="3000000"/>
        </p:xfrm>
        <a:graphic>
          <a:graphicData uri="http://schemas.openxmlformats.org/drawingml/2006/table">
            <a:tbl>
              <a:tblPr>
                <a:noFill/>
                <a:tableStyleId>{F9340A9D-6ACF-48C6-9A8D-C68E05DAD25A}</a:tableStyleId>
              </a:tblPr>
              <a:tblGrid>
                <a:gridCol w="625350"/>
                <a:gridCol w="2411550"/>
              </a:tblGrid>
              <a:tr h="631625">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ACCESSORIES</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08</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09</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10</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31575">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12</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graphicFrame>
        <p:nvGraphicFramePr>
          <p:cNvPr id="204" name="Google Shape;204;p26"/>
          <p:cNvGraphicFramePr/>
          <p:nvPr/>
        </p:nvGraphicFramePr>
        <p:xfrm>
          <a:off x="3832425" y="5346001"/>
          <a:ext cx="3000000" cy="3000000"/>
        </p:xfrm>
        <a:graphic>
          <a:graphicData uri="http://schemas.openxmlformats.org/drawingml/2006/table">
            <a:tbl>
              <a:tblPr>
                <a:noFill/>
                <a:tableStyleId>{F9340A9D-6ACF-48C6-9A8D-C68E05DAD25A}</a:tableStyleId>
              </a:tblPr>
              <a:tblGrid>
                <a:gridCol w="625350"/>
                <a:gridCol w="2411550"/>
              </a:tblGrid>
              <a:tr h="6394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CLOTHE</a:t>
                      </a:r>
                      <a:r>
                        <a:rPr b="1" lang="en" sz="2200">
                          <a:solidFill>
                            <a:schemeClr val="lt1"/>
                          </a:solidFill>
                          <a:latin typeface="Arvo"/>
                          <a:ea typeface="Arvo"/>
                          <a:cs typeface="Arvo"/>
                          <a:sym typeface="Arvo"/>
                        </a:rPr>
                        <a:t>S</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08</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205" name="Google Shape;205;p26"/>
          <p:cNvGrpSpPr/>
          <p:nvPr/>
        </p:nvGrpSpPr>
        <p:grpSpPr>
          <a:xfrm>
            <a:off x="3852062" y="2234650"/>
            <a:ext cx="3017464" cy="628500"/>
            <a:chOff x="3825100" y="2234660"/>
            <a:chExt cx="3036900" cy="628500"/>
          </a:xfrm>
        </p:grpSpPr>
        <p:sp>
          <p:nvSpPr>
            <p:cNvPr id="206" name="Google Shape;206;p26"/>
            <p:cNvSpPr/>
            <p:nvPr/>
          </p:nvSpPr>
          <p:spPr>
            <a:xfrm rot="679">
              <a:off x="3825100" y="2234960"/>
              <a:ext cx="3036900" cy="627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 name="Google Shape;207;p26"/>
            <p:cNvGrpSpPr/>
            <p:nvPr/>
          </p:nvGrpSpPr>
          <p:grpSpPr>
            <a:xfrm>
              <a:off x="3825100" y="2289239"/>
              <a:ext cx="2945274" cy="498600"/>
              <a:chOff x="843537" y="9438775"/>
              <a:chExt cx="2791200" cy="498600"/>
            </a:xfrm>
          </p:grpSpPr>
          <p:cxnSp>
            <p:nvCxnSpPr>
              <p:cNvPr id="208" name="Google Shape;208;p26"/>
              <p:cNvCxnSpPr>
                <a:stCxn id="206" idx="1"/>
                <a:endCxn id="209" idx="1"/>
              </p:cNvCxnSpPr>
              <p:nvPr/>
            </p:nvCxnSpPr>
            <p:spPr>
              <a:xfrm flipH="1" rot="10800000">
                <a:off x="843537" y="9687945"/>
                <a:ext cx="2791200" cy="10200"/>
              </a:xfrm>
              <a:prstGeom prst="straightConnector1">
                <a:avLst/>
              </a:prstGeom>
              <a:noFill/>
              <a:ln cap="flat" cmpd="sng" w="114300">
                <a:solidFill>
                  <a:schemeClr val="lt1"/>
                </a:solidFill>
                <a:prstDash val="solid"/>
                <a:round/>
                <a:headEnd len="med" w="med" type="none"/>
                <a:tailEnd len="med" w="med" type="none"/>
              </a:ln>
            </p:spPr>
          </p:cxnSp>
          <p:sp>
            <p:nvSpPr>
              <p:cNvPr id="209" name="Google Shape;209;p26"/>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10" name="Google Shape;210;p26"/>
          <p:cNvGraphicFramePr/>
          <p:nvPr/>
        </p:nvGraphicFramePr>
        <p:xfrm>
          <a:off x="3851950" y="2984729"/>
          <a:ext cx="3000000" cy="3000000"/>
        </p:xfrm>
        <a:graphic>
          <a:graphicData uri="http://schemas.openxmlformats.org/drawingml/2006/table">
            <a:tbl>
              <a:tblPr>
                <a:noFill/>
                <a:tableStyleId>{F9340A9D-6ACF-48C6-9A8D-C68E05DAD25A}</a:tableStyleId>
              </a:tblPr>
              <a:tblGrid>
                <a:gridCol w="3017375"/>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572150">
                <a:tc>
                  <a:txBody>
                    <a:bodyPr/>
                    <a:lstStyle/>
                    <a:p>
                      <a:pPr indent="0" lvl="0" marL="0" rtl="0" algn="l">
                        <a:lnSpc>
                          <a:spcPct val="130000"/>
                        </a:lnSpc>
                        <a:spcBef>
                          <a:spcPts val="0"/>
                        </a:spcBef>
                        <a:spcAft>
                          <a:spcPts val="0"/>
                        </a:spcAft>
                        <a:buClr>
                          <a:schemeClr val="dk1"/>
                        </a:buClr>
                        <a:buSzPts val="1100"/>
                        <a:buFont typeface="Arial"/>
                        <a:buNone/>
                      </a:pPr>
                      <a:r>
                        <a:rPr lang="en">
                          <a:solidFill>
                            <a:schemeClr val="dk1"/>
                          </a:solidFill>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211" name="Google Shape;211;p26"/>
          <p:cNvGrpSpPr/>
          <p:nvPr/>
        </p:nvGrpSpPr>
        <p:grpSpPr>
          <a:xfrm>
            <a:off x="3888110" y="3937753"/>
            <a:ext cx="2945353" cy="1111251"/>
            <a:chOff x="3957689" y="3937739"/>
            <a:chExt cx="2805900" cy="1111251"/>
          </a:xfrm>
        </p:grpSpPr>
        <p:cxnSp>
          <p:nvCxnSpPr>
            <p:cNvPr id="212" name="Google Shape;212;p26"/>
            <p:cNvCxnSpPr/>
            <p:nvPr/>
          </p:nvCxnSpPr>
          <p:spPr>
            <a:xfrm>
              <a:off x="3957689" y="3937739"/>
              <a:ext cx="2805900" cy="0"/>
            </a:xfrm>
            <a:prstGeom prst="straightConnector1">
              <a:avLst/>
            </a:prstGeom>
            <a:noFill/>
            <a:ln cap="flat" cmpd="sng" w="19050">
              <a:solidFill>
                <a:schemeClr val="dk2"/>
              </a:solidFill>
              <a:prstDash val="dot"/>
              <a:round/>
              <a:headEnd len="med" w="med" type="none"/>
              <a:tailEnd len="med" w="med" type="none"/>
            </a:ln>
          </p:spPr>
        </p:cxnSp>
        <p:cxnSp>
          <p:nvCxnSpPr>
            <p:cNvPr id="213" name="Google Shape;213;p26"/>
            <p:cNvCxnSpPr/>
            <p:nvPr/>
          </p:nvCxnSpPr>
          <p:spPr>
            <a:xfrm>
              <a:off x="3957689" y="4205788"/>
              <a:ext cx="2805900" cy="0"/>
            </a:xfrm>
            <a:prstGeom prst="straightConnector1">
              <a:avLst/>
            </a:prstGeom>
            <a:noFill/>
            <a:ln cap="flat" cmpd="sng" w="19050">
              <a:solidFill>
                <a:schemeClr val="dk2"/>
              </a:solidFill>
              <a:prstDash val="dot"/>
              <a:round/>
              <a:headEnd len="med" w="med" type="none"/>
              <a:tailEnd len="med" w="med" type="none"/>
            </a:ln>
          </p:spPr>
        </p:cxnSp>
        <p:cxnSp>
          <p:nvCxnSpPr>
            <p:cNvPr id="214" name="Google Shape;214;p26"/>
            <p:cNvCxnSpPr/>
            <p:nvPr/>
          </p:nvCxnSpPr>
          <p:spPr>
            <a:xfrm>
              <a:off x="3957689" y="4473836"/>
              <a:ext cx="2805900" cy="0"/>
            </a:xfrm>
            <a:prstGeom prst="straightConnector1">
              <a:avLst/>
            </a:prstGeom>
            <a:noFill/>
            <a:ln cap="flat" cmpd="sng" w="19050">
              <a:solidFill>
                <a:schemeClr val="dk2"/>
              </a:solidFill>
              <a:prstDash val="dot"/>
              <a:round/>
              <a:headEnd len="med" w="med" type="none"/>
              <a:tailEnd len="med" w="med" type="none"/>
            </a:ln>
          </p:spPr>
        </p:cxnSp>
        <p:cxnSp>
          <p:nvCxnSpPr>
            <p:cNvPr id="215" name="Google Shape;215;p26"/>
            <p:cNvCxnSpPr/>
            <p:nvPr/>
          </p:nvCxnSpPr>
          <p:spPr>
            <a:xfrm>
              <a:off x="3957689" y="4741885"/>
              <a:ext cx="2805900" cy="0"/>
            </a:xfrm>
            <a:prstGeom prst="straightConnector1">
              <a:avLst/>
            </a:prstGeom>
            <a:noFill/>
            <a:ln cap="flat" cmpd="sng" w="19050">
              <a:solidFill>
                <a:schemeClr val="dk2"/>
              </a:solidFill>
              <a:prstDash val="dot"/>
              <a:round/>
              <a:headEnd len="med" w="med" type="none"/>
              <a:tailEnd len="med" w="med" type="none"/>
            </a:ln>
          </p:spPr>
        </p:cxnSp>
        <p:cxnSp>
          <p:nvCxnSpPr>
            <p:cNvPr id="216" name="Google Shape;216;p26"/>
            <p:cNvCxnSpPr/>
            <p:nvPr/>
          </p:nvCxnSpPr>
          <p:spPr>
            <a:xfrm>
              <a:off x="3957689" y="5048990"/>
              <a:ext cx="2805900" cy="0"/>
            </a:xfrm>
            <a:prstGeom prst="straightConnector1">
              <a:avLst/>
            </a:prstGeom>
            <a:noFill/>
            <a:ln cap="flat" cmpd="sng" w="19050">
              <a:solidFill>
                <a:schemeClr val="dk2"/>
              </a:solidFill>
              <a:prstDash val="dot"/>
              <a:round/>
              <a:headEnd len="med" w="med" type="none"/>
              <a:tailEnd len="med" w="med" type="none"/>
            </a:ln>
          </p:spPr>
        </p:cxn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 name="Shape 220"/>
        <p:cNvGrpSpPr/>
        <p:nvPr/>
      </p:nvGrpSpPr>
      <p:grpSpPr>
        <a:xfrm>
          <a:off x="0" y="0"/>
          <a:ext cx="0" cy="0"/>
          <a:chOff x="0" y="0"/>
          <a:chExt cx="0" cy="0"/>
        </a:xfrm>
      </p:grpSpPr>
      <p:sp>
        <p:nvSpPr>
          <p:cNvPr id="221" name="Google Shape;221;p27"/>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222" name="Google Shape;222;p27"/>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223" name="Google Shape;223;p27"/>
          <p:cNvGraphicFramePr/>
          <p:nvPr/>
        </p:nvGraphicFramePr>
        <p:xfrm>
          <a:off x="687600" y="223320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224" name="Google Shape;224;p27"/>
          <p:cNvSpPr/>
          <p:nvPr/>
        </p:nvSpPr>
        <p:spPr>
          <a:xfrm>
            <a:off x="916525" y="2972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7"/>
          <p:cNvSpPr/>
          <p:nvPr/>
        </p:nvSpPr>
        <p:spPr>
          <a:xfrm>
            <a:off x="916525" y="3514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7"/>
          <p:cNvSpPr/>
          <p:nvPr/>
        </p:nvSpPr>
        <p:spPr>
          <a:xfrm>
            <a:off x="916525" y="40577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7"/>
          <p:cNvSpPr/>
          <p:nvPr/>
        </p:nvSpPr>
        <p:spPr>
          <a:xfrm>
            <a:off x="916525" y="46005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28" name="Google Shape;228;p27"/>
          <p:cNvGraphicFramePr/>
          <p:nvPr/>
        </p:nvGraphicFramePr>
        <p:xfrm>
          <a:off x="3875636" y="223320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229" name="Google Shape;229;p27"/>
          <p:cNvSpPr/>
          <p:nvPr/>
        </p:nvSpPr>
        <p:spPr>
          <a:xfrm>
            <a:off x="4104561" y="29721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7"/>
          <p:cNvSpPr/>
          <p:nvPr/>
        </p:nvSpPr>
        <p:spPr>
          <a:xfrm>
            <a:off x="4096136" y="35149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a:off x="4096136" y="40577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7"/>
          <p:cNvSpPr/>
          <p:nvPr/>
        </p:nvSpPr>
        <p:spPr>
          <a:xfrm>
            <a:off x="4096136" y="46005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33" name="Google Shape;233;p27"/>
          <p:cNvGraphicFramePr/>
          <p:nvPr/>
        </p:nvGraphicFramePr>
        <p:xfrm>
          <a:off x="687600" y="720650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03</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234" name="Google Shape;234;p27"/>
          <p:cNvSpPr/>
          <p:nvPr/>
        </p:nvSpPr>
        <p:spPr>
          <a:xfrm>
            <a:off x="916525" y="79454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7"/>
          <p:cNvSpPr/>
          <p:nvPr/>
        </p:nvSpPr>
        <p:spPr>
          <a:xfrm>
            <a:off x="916525" y="84882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7"/>
          <p:cNvSpPr/>
          <p:nvPr/>
        </p:nvSpPr>
        <p:spPr>
          <a:xfrm>
            <a:off x="916525" y="90310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7"/>
          <p:cNvSpPr/>
          <p:nvPr/>
        </p:nvSpPr>
        <p:spPr>
          <a:xfrm>
            <a:off x="916525" y="95738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38" name="Google Shape;238;p27"/>
          <p:cNvGraphicFramePr/>
          <p:nvPr/>
        </p:nvGraphicFramePr>
        <p:xfrm>
          <a:off x="3875636" y="7206500"/>
          <a:ext cx="3000000" cy="3000000"/>
        </p:xfrm>
        <a:graphic>
          <a:graphicData uri="http://schemas.openxmlformats.org/drawingml/2006/table">
            <a:tbl>
              <a:tblPr>
                <a:noFill/>
                <a:tableStyleId>{F9340A9D-6ACF-48C6-9A8D-C68E05DAD25A}</a:tableStyleId>
              </a:tblPr>
              <a:tblGrid>
                <a:gridCol w="784000"/>
                <a:gridCol w="2209600"/>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04</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4280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239" name="Google Shape;239;p27"/>
          <p:cNvSpPr/>
          <p:nvPr/>
        </p:nvSpPr>
        <p:spPr>
          <a:xfrm>
            <a:off x="4104561" y="79454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7"/>
          <p:cNvSpPr/>
          <p:nvPr/>
        </p:nvSpPr>
        <p:spPr>
          <a:xfrm>
            <a:off x="4096136" y="84882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7"/>
          <p:cNvSpPr/>
          <p:nvPr/>
        </p:nvSpPr>
        <p:spPr>
          <a:xfrm>
            <a:off x="4096136" y="90310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7"/>
          <p:cNvSpPr/>
          <p:nvPr/>
        </p:nvSpPr>
        <p:spPr>
          <a:xfrm>
            <a:off x="4096136" y="9573800"/>
            <a:ext cx="322200" cy="3222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 name="Google Shape;243;p27"/>
          <p:cNvGrpSpPr/>
          <p:nvPr/>
        </p:nvGrpSpPr>
        <p:grpSpPr>
          <a:xfrm>
            <a:off x="704850" y="6194150"/>
            <a:ext cx="6157200" cy="804125"/>
            <a:chOff x="704850" y="6163225"/>
            <a:chExt cx="6157200" cy="804125"/>
          </a:xfrm>
        </p:grpSpPr>
        <p:cxnSp>
          <p:nvCxnSpPr>
            <p:cNvPr id="244" name="Google Shape;244;p27"/>
            <p:cNvCxnSpPr/>
            <p:nvPr/>
          </p:nvCxnSpPr>
          <p:spPr>
            <a:xfrm>
              <a:off x="704850" y="6163225"/>
              <a:ext cx="6157200" cy="0"/>
            </a:xfrm>
            <a:prstGeom prst="straightConnector1">
              <a:avLst/>
            </a:prstGeom>
            <a:noFill/>
            <a:ln cap="flat" cmpd="sng" w="19050">
              <a:solidFill>
                <a:schemeClr val="dk2"/>
              </a:solidFill>
              <a:prstDash val="dot"/>
              <a:round/>
              <a:headEnd len="med" w="med" type="none"/>
              <a:tailEnd len="med" w="med" type="none"/>
            </a:ln>
          </p:spPr>
        </p:cxnSp>
        <p:cxnSp>
          <p:nvCxnSpPr>
            <p:cNvPr id="245" name="Google Shape;245;p27"/>
            <p:cNvCxnSpPr/>
            <p:nvPr/>
          </p:nvCxnSpPr>
          <p:spPr>
            <a:xfrm>
              <a:off x="704850" y="6431267"/>
              <a:ext cx="6157200" cy="0"/>
            </a:xfrm>
            <a:prstGeom prst="straightConnector1">
              <a:avLst/>
            </a:prstGeom>
            <a:noFill/>
            <a:ln cap="flat" cmpd="sng" w="19050">
              <a:solidFill>
                <a:schemeClr val="dk2"/>
              </a:solidFill>
              <a:prstDash val="dot"/>
              <a:round/>
              <a:headEnd len="med" w="med" type="none"/>
              <a:tailEnd len="med" w="med" type="none"/>
            </a:ln>
          </p:spPr>
        </p:cxnSp>
        <p:cxnSp>
          <p:nvCxnSpPr>
            <p:cNvPr id="246" name="Google Shape;246;p27"/>
            <p:cNvCxnSpPr/>
            <p:nvPr/>
          </p:nvCxnSpPr>
          <p:spPr>
            <a:xfrm>
              <a:off x="704850" y="6699308"/>
              <a:ext cx="6157200" cy="0"/>
            </a:xfrm>
            <a:prstGeom prst="straightConnector1">
              <a:avLst/>
            </a:prstGeom>
            <a:noFill/>
            <a:ln cap="flat" cmpd="sng" w="19050">
              <a:solidFill>
                <a:schemeClr val="dk2"/>
              </a:solidFill>
              <a:prstDash val="dot"/>
              <a:round/>
              <a:headEnd len="med" w="med" type="none"/>
              <a:tailEnd len="med" w="med" type="none"/>
            </a:ln>
          </p:spPr>
        </p:cxnSp>
        <p:cxnSp>
          <p:nvCxnSpPr>
            <p:cNvPr id="247" name="Google Shape;247;p27"/>
            <p:cNvCxnSpPr/>
            <p:nvPr/>
          </p:nvCxnSpPr>
          <p:spPr>
            <a:xfrm>
              <a:off x="704850" y="6967350"/>
              <a:ext cx="6157200" cy="0"/>
            </a:xfrm>
            <a:prstGeom prst="straightConnector1">
              <a:avLst/>
            </a:prstGeom>
            <a:noFill/>
            <a:ln cap="flat" cmpd="sng" w="19050">
              <a:solidFill>
                <a:schemeClr val="dk2"/>
              </a:solidFill>
              <a:prstDash val="dot"/>
              <a:round/>
              <a:headEnd len="med" w="med" type="none"/>
              <a:tailEnd len="med" w="med" type="none"/>
            </a:ln>
          </p:spPr>
        </p:cxnSp>
      </p:grpSp>
      <p:graphicFrame>
        <p:nvGraphicFramePr>
          <p:cNvPr id="248" name="Google Shape;248;p27"/>
          <p:cNvGraphicFramePr/>
          <p:nvPr/>
        </p:nvGraphicFramePr>
        <p:xfrm>
          <a:off x="685675" y="5241129"/>
          <a:ext cx="3000000" cy="3000000"/>
        </p:xfrm>
        <a:graphic>
          <a:graphicData uri="http://schemas.openxmlformats.org/drawingml/2006/table">
            <a:tbl>
              <a:tblPr>
                <a:noFill/>
                <a:tableStyleId>{F9340A9D-6ACF-48C6-9A8D-C68E05DAD25A}</a:tableStyleId>
              </a:tblPr>
              <a:tblGrid>
                <a:gridCol w="6176325"/>
              </a:tblGrid>
              <a:tr h="628500">
                <a:tc>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NOTES</a:t>
                      </a:r>
                      <a:endParaRPr b="1" sz="2200">
                        <a:solidFill>
                          <a:schemeClr val="lt1"/>
                        </a:solidFill>
                        <a:latin typeface="Arvo"/>
                        <a:ea typeface="Arvo"/>
                        <a:cs typeface="Arvo"/>
                        <a:sym typeface="Arv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r>
              <a:tr h="1128650">
                <a:tc>
                  <a:txBody>
                    <a:bodyPr/>
                    <a:lstStyle/>
                    <a:p>
                      <a:pPr indent="0" lvl="0" marL="0" rtl="0" algn="l">
                        <a:lnSpc>
                          <a:spcPct val="130000"/>
                        </a:lnSpc>
                        <a:spcBef>
                          <a:spcPts val="0"/>
                        </a:spcBef>
                        <a:spcAft>
                          <a:spcPts val="0"/>
                        </a:spcAft>
                        <a:buClr>
                          <a:schemeClr val="dk1"/>
                        </a:buClr>
                        <a:buSzPts val="1100"/>
                        <a:buFont typeface="Arial"/>
                        <a:buNone/>
                      </a:pPr>
                      <a:r>
                        <a:rPr lang="en">
                          <a:solidFill>
                            <a:schemeClr val="dk1"/>
                          </a:solidFill>
                          <a:latin typeface="Manrope Medium"/>
                          <a:ea typeface="Manrope Medium"/>
                          <a:cs typeface="Manrope Medium"/>
                          <a:sym typeface="Manrope Medium"/>
                        </a:rPr>
                        <a:t>Write your notes here</a:t>
                      </a:r>
                      <a:endParaRPr>
                        <a:latin typeface="Manrope Medium"/>
                        <a:ea typeface="Manrope Medium"/>
                        <a:cs typeface="Manrope Medium"/>
                        <a:sym typeface="Manrope Medium"/>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 name="Shape 252"/>
        <p:cNvGrpSpPr/>
        <p:nvPr/>
      </p:nvGrpSpPr>
      <p:grpSpPr>
        <a:xfrm>
          <a:off x="0" y="0"/>
          <a:ext cx="0" cy="0"/>
          <a:chOff x="0" y="0"/>
          <a:chExt cx="0" cy="0"/>
        </a:xfrm>
      </p:grpSpPr>
      <p:sp>
        <p:nvSpPr>
          <p:cNvPr id="253" name="Google Shape;253;p28"/>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254" name="Google Shape;254;p28"/>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255" name="Google Shape;255;p28"/>
          <p:cNvGraphicFramePr/>
          <p:nvPr/>
        </p:nvGraphicFramePr>
        <p:xfrm>
          <a:off x="688050" y="2233200"/>
          <a:ext cx="3000000" cy="3000000"/>
        </p:xfrm>
        <a:graphic>
          <a:graphicData uri="http://schemas.openxmlformats.org/drawingml/2006/table">
            <a:tbl>
              <a:tblPr>
                <a:noFill/>
                <a:tableStyleId>{F9340A9D-6ACF-48C6-9A8D-C68E05DAD25A}</a:tableStyleId>
              </a:tblPr>
              <a:tblGrid>
                <a:gridCol w="969525"/>
                <a:gridCol w="2024075"/>
              </a:tblGrid>
              <a:tr h="624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01</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256" name="Google Shape;256;p28"/>
          <p:cNvSpPr/>
          <p:nvPr/>
        </p:nvSpPr>
        <p:spPr>
          <a:xfrm>
            <a:off x="862950" y="2948850"/>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257" name="Google Shape;257;p28"/>
          <p:cNvSpPr/>
          <p:nvPr/>
        </p:nvSpPr>
        <p:spPr>
          <a:xfrm>
            <a:off x="862950" y="3499300"/>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58" name="Google Shape;258;p28"/>
          <p:cNvSpPr/>
          <p:nvPr/>
        </p:nvSpPr>
        <p:spPr>
          <a:xfrm>
            <a:off x="862950" y="4059314"/>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59" name="Google Shape;259;p28"/>
          <p:cNvSpPr/>
          <p:nvPr/>
        </p:nvSpPr>
        <p:spPr>
          <a:xfrm>
            <a:off x="862950" y="4592539"/>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0" name="Google Shape;260;p28"/>
          <p:cNvSpPr/>
          <p:nvPr/>
        </p:nvSpPr>
        <p:spPr>
          <a:xfrm>
            <a:off x="862950" y="5155058"/>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1" name="Google Shape;261;p28"/>
          <p:cNvSpPr/>
          <p:nvPr/>
        </p:nvSpPr>
        <p:spPr>
          <a:xfrm>
            <a:off x="862950" y="570779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2" name="Google Shape;262;p28"/>
          <p:cNvSpPr/>
          <p:nvPr/>
        </p:nvSpPr>
        <p:spPr>
          <a:xfrm>
            <a:off x="862950" y="626053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3" name="Google Shape;263;p28"/>
          <p:cNvSpPr/>
          <p:nvPr/>
        </p:nvSpPr>
        <p:spPr>
          <a:xfrm>
            <a:off x="862950" y="6810808"/>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4" name="Google Shape;264;p28"/>
          <p:cNvSpPr/>
          <p:nvPr/>
        </p:nvSpPr>
        <p:spPr>
          <a:xfrm>
            <a:off x="862950" y="735624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5" name="Google Shape;265;p28"/>
          <p:cNvSpPr/>
          <p:nvPr/>
        </p:nvSpPr>
        <p:spPr>
          <a:xfrm>
            <a:off x="862950" y="790404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6" name="Google Shape;266;p28"/>
          <p:cNvSpPr/>
          <p:nvPr/>
        </p:nvSpPr>
        <p:spPr>
          <a:xfrm>
            <a:off x="862950" y="8461608"/>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7" name="Google Shape;267;p28"/>
          <p:cNvSpPr/>
          <p:nvPr/>
        </p:nvSpPr>
        <p:spPr>
          <a:xfrm>
            <a:off x="862950" y="9007072"/>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68" name="Google Shape;268;p28"/>
          <p:cNvSpPr/>
          <p:nvPr/>
        </p:nvSpPr>
        <p:spPr>
          <a:xfrm>
            <a:off x="862950" y="9552547"/>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graphicFrame>
        <p:nvGraphicFramePr>
          <p:cNvPr id="269" name="Google Shape;269;p28"/>
          <p:cNvGraphicFramePr/>
          <p:nvPr/>
        </p:nvGraphicFramePr>
        <p:xfrm>
          <a:off x="3878350" y="2233200"/>
          <a:ext cx="3000000" cy="3000000"/>
        </p:xfrm>
        <a:graphic>
          <a:graphicData uri="http://schemas.openxmlformats.org/drawingml/2006/table">
            <a:tbl>
              <a:tblPr>
                <a:noFill/>
                <a:tableStyleId>{F9340A9D-6ACF-48C6-9A8D-C68E05DAD25A}</a:tableStyleId>
              </a:tblPr>
              <a:tblGrid>
                <a:gridCol w="969525"/>
                <a:gridCol w="2024075"/>
              </a:tblGrid>
              <a:tr h="624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LIST 02</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solidFill>
                      <a:schemeClr val="dk1"/>
                    </a:solidFill>
                  </a:tcPr>
                </a:tc>
                <a:tc hMerge="1"/>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r h="550250">
                <a:tc>
                  <a:txBody>
                    <a:bodyPr/>
                    <a:lstStyle/>
                    <a:p>
                      <a:pPr indent="0" lvl="0" marL="0" rtl="0" algn="ctr">
                        <a:lnSpc>
                          <a:spcPct val="130000"/>
                        </a:lnSpc>
                        <a:spcBef>
                          <a:spcPts val="0"/>
                        </a:spcBef>
                        <a:spcAft>
                          <a:spcPts val="0"/>
                        </a:spcAft>
                        <a:buNone/>
                      </a:pPr>
                      <a:r>
                        <a:t/>
                      </a:r>
                      <a:endParaRPr>
                        <a:solidFill>
                          <a:schemeClr val="dk1"/>
                        </a:solidFill>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30000"/>
                        </a:lnSpc>
                        <a:spcBef>
                          <a:spcPts val="0"/>
                        </a:spcBef>
                        <a:spcAft>
                          <a:spcPts val="0"/>
                        </a:spcAft>
                        <a:buNone/>
                      </a:pPr>
                      <a:r>
                        <a:t/>
                      </a:r>
                      <a:endParaRPr>
                        <a:solidFill>
                          <a:schemeClr val="dk1"/>
                        </a:solidFill>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2"/>
                      </a:solidFill>
                      <a:prstDash val="dot"/>
                      <a:round/>
                      <a:headEnd len="sm" w="sm" type="none"/>
                      <a:tailEnd len="sm" w="sm" type="none"/>
                    </a:lnT>
                    <a:lnB cap="flat" cmpd="sng" w="19050">
                      <a:solidFill>
                        <a:schemeClr val="dk2"/>
                      </a:solidFill>
                      <a:prstDash val="dot"/>
                      <a:round/>
                      <a:headEnd len="sm" w="sm" type="none"/>
                      <a:tailEnd len="sm" w="sm" type="none"/>
                    </a:lnB>
                  </a:tcPr>
                </a:tc>
              </a:tr>
            </a:tbl>
          </a:graphicData>
        </a:graphic>
      </p:graphicFrame>
      <p:sp>
        <p:nvSpPr>
          <p:cNvPr id="270" name="Google Shape;270;p28"/>
          <p:cNvSpPr/>
          <p:nvPr/>
        </p:nvSpPr>
        <p:spPr>
          <a:xfrm>
            <a:off x="4053250" y="2948850"/>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anrope Medium"/>
                <a:ea typeface="Manrope Medium"/>
                <a:cs typeface="Manrope Medium"/>
                <a:sym typeface="Manrope Medium"/>
              </a:rPr>
              <a:t>€</a:t>
            </a:r>
            <a:endParaRPr>
              <a:solidFill>
                <a:schemeClr val="dk1"/>
              </a:solidFill>
              <a:latin typeface="Manrope Medium"/>
              <a:ea typeface="Manrope Medium"/>
              <a:cs typeface="Manrope Medium"/>
              <a:sym typeface="Manrope Medium"/>
            </a:endParaRPr>
          </a:p>
        </p:txBody>
      </p:sp>
      <p:sp>
        <p:nvSpPr>
          <p:cNvPr id="271" name="Google Shape;271;p28"/>
          <p:cNvSpPr/>
          <p:nvPr/>
        </p:nvSpPr>
        <p:spPr>
          <a:xfrm>
            <a:off x="4053250" y="3499300"/>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2" name="Google Shape;272;p28"/>
          <p:cNvSpPr/>
          <p:nvPr/>
        </p:nvSpPr>
        <p:spPr>
          <a:xfrm>
            <a:off x="4053250" y="4059314"/>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3" name="Google Shape;273;p28"/>
          <p:cNvSpPr/>
          <p:nvPr/>
        </p:nvSpPr>
        <p:spPr>
          <a:xfrm>
            <a:off x="4053250" y="4592539"/>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4" name="Google Shape;274;p28"/>
          <p:cNvSpPr/>
          <p:nvPr/>
        </p:nvSpPr>
        <p:spPr>
          <a:xfrm>
            <a:off x="4053250" y="5155058"/>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5" name="Google Shape;275;p28"/>
          <p:cNvSpPr/>
          <p:nvPr/>
        </p:nvSpPr>
        <p:spPr>
          <a:xfrm>
            <a:off x="4053250" y="570779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6" name="Google Shape;276;p28"/>
          <p:cNvSpPr/>
          <p:nvPr/>
        </p:nvSpPr>
        <p:spPr>
          <a:xfrm>
            <a:off x="4053250" y="626053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7" name="Google Shape;277;p28"/>
          <p:cNvSpPr/>
          <p:nvPr/>
        </p:nvSpPr>
        <p:spPr>
          <a:xfrm>
            <a:off x="4053250" y="6810808"/>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8" name="Google Shape;278;p28"/>
          <p:cNvSpPr/>
          <p:nvPr/>
        </p:nvSpPr>
        <p:spPr>
          <a:xfrm>
            <a:off x="4053250" y="735624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79" name="Google Shape;279;p28"/>
          <p:cNvSpPr/>
          <p:nvPr/>
        </p:nvSpPr>
        <p:spPr>
          <a:xfrm>
            <a:off x="4053250" y="7904043"/>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80" name="Google Shape;280;p28"/>
          <p:cNvSpPr/>
          <p:nvPr/>
        </p:nvSpPr>
        <p:spPr>
          <a:xfrm>
            <a:off x="4053250" y="8461608"/>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81" name="Google Shape;281;p28"/>
          <p:cNvSpPr/>
          <p:nvPr/>
        </p:nvSpPr>
        <p:spPr>
          <a:xfrm>
            <a:off x="4053250" y="9007072"/>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
        <p:nvSpPr>
          <p:cNvPr id="282" name="Google Shape;282;p28"/>
          <p:cNvSpPr/>
          <p:nvPr/>
        </p:nvSpPr>
        <p:spPr>
          <a:xfrm>
            <a:off x="4053250" y="9552547"/>
            <a:ext cx="620700" cy="360300"/>
          </a:xfrm>
          <a:prstGeom prst="rect">
            <a:avLst/>
          </a:prstGeom>
          <a:noFill/>
          <a:ln cap="flat" cmpd="sng" w="19050">
            <a:solidFill>
              <a:schemeClr val="dk2"/>
            </a:solidFill>
            <a:prstDash val="dot"/>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chemeClr val="dk1"/>
              </a:solidFill>
              <a:latin typeface="Manrope Medium"/>
              <a:ea typeface="Manrope Medium"/>
              <a:cs typeface="Manrope Medium"/>
              <a:sym typeface="Manrope Medium"/>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 name="Shape 286"/>
        <p:cNvGrpSpPr/>
        <p:nvPr/>
      </p:nvGrpSpPr>
      <p:grpSpPr>
        <a:xfrm>
          <a:off x="0" y="0"/>
          <a:ext cx="0" cy="0"/>
          <a:chOff x="0" y="0"/>
          <a:chExt cx="0" cy="0"/>
        </a:xfrm>
      </p:grpSpPr>
      <p:sp>
        <p:nvSpPr>
          <p:cNvPr id="287" name="Google Shape;287;p29"/>
          <p:cNvSpPr txBox="1"/>
          <p:nvPr>
            <p:ph type="ctrTitle"/>
          </p:nvPr>
        </p:nvSpPr>
        <p:spPr>
          <a:xfrm rot="-666">
            <a:off x="685673" y="681591"/>
            <a:ext cx="6191400" cy="1373700"/>
          </a:xfrm>
          <a:prstGeom prst="rect">
            <a:avLst/>
          </a:prstGeom>
        </p:spPr>
        <p:txBody>
          <a:bodyPr anchorCtr="0" anchor="t" bIns="144000" lIns="144000" spcFirstLastPara="1" rIns="144000" wrap="square" tIns="144000">
            <a:noAutofit/>
          </a:bodyPr>
          <a:lstStyle/>
          <a:p>
            <a:pPr indent="0" lvl="0" marL="0" rtl="0" algn="l">
              <a:spcBef>
                <a:spcPts val="0"/>
              </a:spcBef>
              <a:spcAft>
                <a:spcPts val="0"/>
              </a:spcAft>
              <a:buNone/>
            </a:pPr>
            <a:r>
              <a:rPr lang="en"/>
              <a:t>GEOMETRIC SHOPPING LIST</a:t>
            </a:r>
            <a:endParaRPr/>
          </a:p>
        </p:txBody>
      </p:sp>
      <p:sp>
        <p:nvSpPr>
          <p:cNvPr id="288" name="Google Shape;288;p29"/>
          <p:cNvSpPr txBox="1"/>
          <p:nvPr/>
        </p:nvSpPr>
        <p:spPr>
          <a:xfrm>
            <a:off x="1184100" y="10177935"/>
            <a:ext cx="5193900" cy="244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Manrope"/>
                <a:ea typeface="Manrope"/>
                <a:cs typeface="Manrope"/>
                <a:sym typeface="Manrope"/>
              </a:rPr>
              <a:t>This template has been created by </a:t>
            </a:r>
            <a:r>
              <a:rPr b="1" lang="en" sz="1200">
                <a:solidFill>
                  <a:schemeClr val="dk1"/>
                </a:solidFill>
                <a:uFill>
                  <a:noFill/>
                </a:uFill>
                <a:latin typeface="Manrope"/>
                <a:ea typeface="Manrope"/>
                <a:cs typeface="Manrope"/>
                <a:sym typeface="Manrope"/>
                <a:hlinkClick r:id="rId3">
                  <a:extLst>
                    <a:ext uri="{A12FA001-AC4F-418D-AE19-62706E023703}">
                      <ahyp:hlinkClr val="tx"/>
                    </a:ext>
                  </a:extLst>
                </a:hlinkClick>
              </a:rPr>
              <a:t>Slidesgo</a:t>
            </a:r>
            <a:endParaRPr b="1" sz="1200">
              <a:solidFill>
                <a:schemeClr val="dk1"/>
              </a:solidFill>
              <a:latin typeface="Manrope"/>
              <a:ea typeface="Manrope"/>
              <a:cs typeface="Manrope"/>
              <a:sym typeface="Manrope"/>
            </a:endParaRPr>
          </a:p>
        </p:txBody>
      </p:sp>
      <p:graphicFrame>
        <p:nvGraphicFramePr>
          <p:cNvPr id="289" name="Google Shape;289;p29"/>
          <p:cNvGraphicFramePr/>
          <p:nvPr/>
        </p:nvGraphicFramePr>
        <p:xfrm>
          <a:off x="687600" y="2233201"/>
          <a:ext cx="3000000" cy="3000000"/>
        </p:xfrm>
        <a:graphic>
          <a:graphicData uri="http://schemas.openxmlformats.org/drawingml/2006/table">
            <a:tbl>
              <a:tblPr>
                <a:noFill/>
                <a:tableStyleId>{F9340A9D-6ACF-48C6-9A8D-C68E05DAD25A}</a:tableStyleId>
              </a:tblPr>
              <a:tblGrid>
                <a:gridCol w="624175"/>
                <a:gridCol w="5559725"/>
              </a:tblGrid>
              <a:tr h="628500">
                <a:tc gridSpan="2">
                  <a:txBody>
                    <a:bodyPr/>
                    <a:lstStyle/>
                    <a:p>
                      <a:pPr indent="0" lvl="0" marL="0" rtl="0" algn="ctr">
                        <a:spcBef>
                          <a:spcPts val="0"/>
                        </a:spcBef>
                        <a:spcAft>
                          <a:spcPts val="0"/>
                        </a:spcAft>
                        <a:buNone/>
                      </a:pPr>
                      <a:r>
                        <a:rPr b="1" lang="en" sz="2200">
                          <a:solidFill>
                            <a:schemeClr val="lt1"/>
                          </a:solidFill>
                          <a:latin typeface="Arvo"/>
                          <a:ea typeface="Arvo"/>
                          <a:cs typeface="Arvo"/>
                          <a:sym typeface="Arvo"/>
                        </a:rPr>
                        <a:t>DESIGN YOUR OWN LIST</a:t>
                      </a:r>
                      <a:endParaRPr b="1" sz="2200">
                        <a:solidFill>
                          <a:schemeClr val="lt1"/>
                        </a:solidFill>
                        <a:latin typeface="Arvo"/>
                        <a:ea typeface="Arvo"/>
                        <a:cs typeface="Arvo"/>
                        <a:sym typeface="Arvo"/>
                      </a:endParaRPr>
                    </a:p>
                  </a:txBody>
                  <a:tcPr marT="36000" marB="36000" marR="144000" marL="144000"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1"/>
                    </a:solidFill>
                  </a:tcPr>
                </a:tc>
                <a:tc hMerge="1"/>
              </a:tr>
              <a:tr h="503200">
                <a:tc gridSpan="2">
                  <a:txBody>
                    <a:bodyPr/>
                    <a:lstStyle/>
                    <a:p>
                      <a:pPr indent="0" lvl="0" marL="0" rtl="0" algn="ctr">
                        <a:lnSpc>
                          <a:spcPct val="130000"/>
                        </a:lnSpc>
                        <a:spcBef>
                          <a:spcPts val="0"/>
                        </a:spcBef>
                        <a:spcAft>
                          <a:spcPts val="0"/>
                        </a:spcAft>
                        <a:buNone/>
                      </a:pPr>
                      <a:r>
                        <a:rPr b="1" lang="en">
                          <a:solidFill>
                            <a:schemeClr val="lt1"/>
                          </a:solidFill>
                          <a:latin typeface="Arvo"/>
                          <a:ea typeface="Arvo"/>
                          <a:cs typeface="Arvo"/>
                          <a:sym typeface="Arvo"/>
                        </a:rPr>
                        <a:t>WRITE YOUR SUBTITLE</a:t>
                      </a:r>
                      <a:r>
                        <a:rPr b="1" lang="en">
                          <a:solidFill>
                            <a:schemeClr val="lt1"/>
                          </a:solidFill>
                          <a:latin typeface="Arvo"/>
                          <a:ea typeface="Arvo"/>
                          <a:cs typeface="Arvo"/>
                          <a:sym typeface="Arvo"/>
                        </a:rPr>
                        <a:t> </a:t>
                      </a:r>
                      <a:r>
                        <a:rPr b="1" lang="en">
                          <a:solidFill>
                            <a:schemeClr val="lt1"/>
                          </a:solidFill>
                          <a:latin typeface="Arvo"/>
                          <a:ea typeface="Arvo"/>
                          <a:cs typeface="Arvo"/>
                          <a:sym typeface="Arvo"/>
                        </a:rPr>
                        <a:t>HERE </a:t>
                      </a:r>
                      <a:endParaRPr b="1">
                        <a:solidFill>
                          <a:schemeClr val="lt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hMerge="1"/>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02</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03</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04</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05</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06</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07</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08</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09</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10</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03200">
                <a:tc>
                  <a:txBody>
                    <a:bodyPr/>
                    <a:lstStyle/>
                    <a:p>
                      <a:pPr indent="0" lvl="0" marL="0" rtl="0" algn="ctr">
                        <a:lnSpc>
                          <a:spcPct val="130000"/>
                        </a:lnSpc>
                        <a:spcBef>
                          <a:spcPts val="0"/>
                        </a:spcBef>
                        <a:spcAft>
                          <a:spcPts val="0"/>
                        </a:spcAft>
                        <a:buNone/>
                      </a:pPr>
                      <a:r>
                        <a:rPr b="1" lang="en">
                          <a:solidFill>
                            <a:schemeClr val="dk1"/>
                          </a:solidFill>
                          <a:latin typeface="Arvo"/>
                          <a:ea typeface="Arvo"/>
                          <a:cs typeface="Arvo"/>
                          <a:sym typeface="Arvo"/>
                        </a:rPr>
                        <a:t>11</a:t>
                      </a:r>
                      <a:endParaRPr b="1">
                        <a:solidFill>
                          <a:schemeClr val="dk1"/>
                        </a:solidFill>
                        <a:latin typeface="Arvo"/>
                        <a:ea typeface="Arvo"/>
                        <a:cs typeface="Arvo"/>
                        <a:sym typeface="Arvo"/>
                      </a:endParaRPr>
                    </a:p>
                  </a:txBody>
                  <a:tcPr marT="144000" marB="144000" marR="144000" marL="144000">
                    <a:lnL cap="flat" cmpd="sng" w="9525">
                      <a:solidFill>
                        <a:srgbClr val="9E9E9E">
                          <a:alpha val="0"/>
                        </a:srgbClr>
                      </a:solidFill>
                      <a:prstDash val="solid"/>
                      <a:round/>
                      <a:headEnd len="sm" w="sm" type="none"/>
                      <a:tailEnd len="sm" w="sm" type="none"/>
                    </a:lnL>
                    <a:lnR cap="flat" cmpd="sng" w="19050">
                      <a:solidFill>
                        <a:schemeClr val="dk2"/>
                      </a:solidFill>
                      <a:prstDash val="dot"/>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latin typeface="Manrope Medium"/>
                        <a:ea typeface="Manrope Medium"/>
                        <a:cs typeface="Manrope Medium"/>
                        <a:sym typeface="Manrope Medium"/>
                      </a:endParaRPr>
                    </a:p>
                  </a:txBody>
                  <a:tcPr marT="144000" marB="144000" marR="144000" marL="144000">
                    <a:lnL cap="flat" cmpd="sng" w="19050">
                      <a:solidFill>
                        <a:schemeClr val="dk2"/>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bl>
          </a:graphicData>
        </a:graphic>
      </p:graphicFrame>
      <p:grpSp>
        <p:nvGrpSpPr>
          <p:cNvPr id="290" name="Google Shape;290;p29"/>
          <p:cNvGrpSpPr/>
          <p:nvPr/>
        </p:nvGrpSpPr>
        <p:grpSpPr>
          <a:xfrm>
            <a:off x="683350" y="9492237"/>
            <a:ext cx="6195600" cy="518400"/>
            <a:chOff x="683350" y="9492237"/>
            <a:chExt cx="6195600" cy="518400"/>
          </a:xfrm>
        </p:grpSpPr>
        <p:sp>
          <p:nvSpPr>
            <p:cNvPr id="291" name="Google Shape;291;p29"/>
            <p:cNvSpPr/>
            <p:nvPr/>
          </p:nvSpPr>
          <p:spPr>
            <a:xfrm rot="499">
              <a:off x="683350" y="9492687"/>
              <a:ext cx="6195600" cy="517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 name="Google Shape;292;p29"/>
            <p:cNvGrpSpPr/>
            <p:nvPr/>
          </p:nvGrpSpPr>
          <p:grpSpPr>
            <a:xfrm>
              <a:off x="683365" y="9532310"/>
              <a:ext cx="6103910" cy="440563"/>
              <a:chOff x="-2149961" y="9438775"/>
              <a:chExt cx="5784600" cy="498600"/>
            </a:xfrm>
          </p:grpSpPr>
          <p:cxnSp>
            <p:nvCxnSpPr>
              <p:cNvPr id="293" name="Google Shape;293;p29"/>
              <p:cNvCxnSpPr>
                <a:endCxn id="294" idx="1"/>
              </p:cNvCxnSpPr>
              <p:nvPr/>
            </p:nvCxnSpPr>
            <p:spPr>
              <a:xfrm>
                <a:off x="-2149961" y="9688075"/>
                <a:ext cx="5784600" cy="0"/>
              </a:xfrm>
              <a:prstGeom prst="straightConnector1">
                <a:avLst/>
              </a:prstGeom>
              <a:noFill/>
              <a:ln cap="flat" cmpd="sng" w="114300">
                <a:solidFill>
                  <a:schemeClr val="lt1"/>
                </a:solidFill>
                <a:prstDash val="solid"/>
                <a:round/>
                <a:headEnd len="med" w="med" type="none"/>
                <a:tailEnd len="med" w="med" type="none"/>
              </a:ln>
            </p:spPr>
          </p:cxnSp>
          <p:sp>
            <p:nvSpPr>
              <p:cNvPr id="294" name="Google Shape;294;p29"/>
              <p:cNvSpPr/>
              <p:nvPr/>
            </p:nvSpPr>
            <p:spPr>
              <a:xfrm>
                <a:off x="3296239" y="9438775"/>
                <a:ext cx="338400" cy="498600"/>
              </a:xfrm>
              <a:prstGeom prst="chevron">
                <a:avLst>
                  <a:gd fmla="val 199980" name="adj"/>
                </a:avLst>
              </a:prstGeom>
              <a:solidFill>
                <a:schemeClr val="lt2"/>
              </a:solidFill>
              <a:ln cap="flat" cmpd="sng" w="114300">
                <a:solidFill>
                  <a:schemeClr val="lt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theme/theme1.xml><?xml version="1.0" encoding="utf-8"?>
<a:theme xmlns:a="http://schemas.openxmlformats.org/drawingml/2006/main" xmlns:r="http://schemas.openxmlformats.org/officeDocument/2006/relationships" name="Printable Geometric Style Shopping List Theme by Slidesgo">
  <a:themeElements>
    <a:clrScheme name="Simple Light">
      <a:dk1>
        <a:srgbClr val="000000"/>
      </a:dk1>
      <a:lt1>
        <a:srgbClr val="FFFFFF"/>
      </a:lt1>
      <a:dk2>
        <a:srgbClr val="999999"/>
      </a:dk2>
      <a:lt2>
        <a:srgbClr val="EEEEEE"/>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