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77" r:id="rId2"/>
    <p:sldId id="374" r:id="rId3"/>
    <p:sldId id="373" r:id="rId4"/>
    <p:sldId id="375" r:id="rId5"/>
    <p:sldId id="376" r:id="rId6"/>
    <p:sldId id="378" r:id="rId7"/>
    <p:sldId id="367" r:id="rId8"/>
    <p:sldId id="377" r:id="rId9"/>
    <p:sldId id="381" r:id="rId10"/>
    <p:sldId id="382" r:id="rId11"/>
    <p:sldId id="380" r:id="rId12"/>
    <p:sldId id="379" r:id="rId13"/>
    <p:sldId id="371" r:id="rId14"/>
    <p:sldId id="384" r:id="rId15"/>
    <p:sldId id="383" r:id="rId16"/>
    <p:sldId id="386" r:id="rId17"/>
    <p:sldId id="387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1E7"/>
    <a:srgbClr val="00C4CC"/>
    <a:srgbClr val="626E74"/>
    <a:srgbClr val="A2ABB0"/>
    <a:srgbClr val="286DF4"/>
    <a:srgbClr val="285DF4"/>
    <a:srgbClr val="28F4CF"/>
    <a:srgbClr val="29F3E3"/>
    <a:srgbClr val="F6F6F7"/>
    <a:srgbClr val="1F23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16" autoAdjust="0"/>
    <p:restoredTop sz="94660"/>
  </p:normalViewPr>
  <p:slideViewPr>
    <p:cSldViewPr snapToGrid="0">
      <p:cViewPr>
        <p:scale>
          <a:sx n="75" d="100"/>
          <a:sy n="75" d="100"/>
        </p:scale>
        <p:origin x="1074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8" d="100"/>
          <a:sy n="58" d="100"/>
        </p:scale>
        <p:origin x="21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계열 1</c:v>
                </c:pt>
              </c:strCache>
            </c:strRef>
          </c:tx>
          <c:spPr>
            <a:solidFill>
              <a:srgbClr val="F1F1E7">
                <a:alpha val="73000"/>
              </a:srgbClr>
            </a:solidFill>
            <a:ln>
              <a:noFill/>
            </a:ln>
            <a:effectLst/>
          </c:spPr>
          <c:invertIfNegative val="0"/>
          <c:cat>
            <c:strRef>
              <c:f>Sheet1!$A$2:$A$7</c:f>
              <c:strCache>
                <c:ptCount val="6"/>
                <c:pt idx="0">
                  <c:v>Item 01</c:v>
                </c:pt>
                <c:pt idx="1">
                  <c:v>Item 02</c:v>
                </c:pt>
                <c:pt idx="2">
                  <c:v>Item 03</c:v>
                </c:pt>
                <c:pt idx="3">
                  <c:v>Item 04</c:v>
                </c:pt>
                <c:pt idx="4">
                  <c:v>Item 05</c:v>
                </c:pt>
                <c:pt idx="5">
                  <c:v>Item 06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50</c:v>
                </c:pt>
                <c:pt idx="4">
                  <c:v>30</c:v>
                </c:pt>
                <c:pt idx="5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6D9-4462-B86B-4D5386D3E5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704095696"/>
        <c:axId val="704101600"/>
      </c:barChart>
      <c:catAx>
        <c:axId val="704095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F1F1E7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704101600"/>
        <c:crosses val="autoZero"/>
        <c:auto val="1"/>
        <c:lblAlgn val="ctr"/>
        <c:lblOffset val="100"/>
        <c:noMultiLvlLbl val="0"/>
      </c:catAx>
      <c:valAx>
        <c:axId val="704101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F1F1E7"/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704095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2019-11-16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D28F93B9-8CAB-40F7-A02D-DCFD76D05C07}"/>
              </a:ext>
            </a:extLst>
          </p:cNvPr>
          <p:cNvSpPr/>
          <p:nvPr userDrawn="1"/>
        </p:nvSpPr>
        <p:spPr>
          <a:xfrm>
            <a:off x="0" y="5849257"/>
            <a:ext cx="12192000" cy="1008743"/>
          </a:xfrm>
          <a:prstGeom prst="rect">
            <a:avLst/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bg>
      <p:bgPr>
        <a:solidFill>
          <a:srgbClr val="F1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A48A0AF-0902-446A-9143-9D80D4DEDA64}"/>
              </a:ext>
            </a:extLst>
          </p:cNvPr>
          <p:cNvSpPr/>
          <p:nvPr userDrawn="1"/>
        </p:nvSpPr>
        <p:spPr>
          <a:xfrm flipH="1">
            <a:off x="6096000" y="0"/>
            <a:ext cx="6096000" cy="68580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FB4A59F-390B-46C9-B8ED-86F12CD67B4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1799" y="431800"/>
            <a:ext cx="5232401" cy="5994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578344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bg>
      <p:bgPr>
        <a:solidFill>
          <a:srgbClr val="F1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52BCAE7B-302F-4A4C-B2C3-6C1B92741F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220356" y="629557"/>
            <a:ext cx="2875644" cy="164918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50FE4268-4271-40A6-93C8-22B4376D0116}"/>
              </a:ext>
            </a:extLst>
          </p:cNvPr>
          <p:cNvSpPr/>
          <p:nvPr userDrawn="1"/>
        </p:nvSpPr>
        <p:spPr>
          <a:xfrm>
            <a:off x="0" y="0"/>
            <a:ext cx="2191657" cy="68580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D7124AB3-C5E8-434B-8A38-E9DC2BD2131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220356" y="2604407"/>
            <a:ext cx="2875644" cy="164918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4">
            <a:extLst>
              <a:ext uri="{FF2B5EF4-FFF2-40B4-BE49-F238E27FC236}">
                <a16:creationId xmlns:a16="http://schemas.microsoft.com/office/drawing/2014/main" id="{0A1F9879-EE13-4387-8550-AFE676E45BD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220356" y="4579257"/>
            <a:ext cx="2875644" cy="1649186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885573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bg>
      <p:bgPr>
        <a:solidFill>
          <a:srgbClr val="F1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E359D9C8-2227-428A-8EC1-FE5F681F6067}"/>
              </a:ext>
            </a:extLst>
          </p:cNvPr>
          <p:cNvSpPr/>
          <p:nvPr userDrawn="1"/>
        </p:nvSpPr>
        <p:spPr>
          <a:xfrm>
            <a:off x="0" y="0"/>
            <a:ext cx="8864600" cy="68580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C4F37DAF-1D6F-4E33-8B68-C59DA9AFA6F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1799" y="2994476"/>
            <a:ext cx="8001001" cy="343172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9" name="그림 개체 틀 4">
            <a:extLst>
              <a:ext uri="{FF2B5EF4-FFF2-40B4-BE49-F238E27FC236}">
                <a16:creationId xmlns:a16="http://schemas.microsoft.com/office/drawing/2014/main" id="{5396A90E-4B83-4A12-8097-2B10FB7B390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798" y="429076"/>
            <a:ext cx="3952800" cy="246652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2" name="그림 개체 틀 4">
            <a:extLst>
              <a:ext uri="{FF2B5EF4-FFF2-40B4-BE49-F238E27FC236}">
                <a16:creationId xmlns:a16="http://schemas.microsoft.com/office/drawing/2014/main" id="{5FE2A6DD-A195-4961-953D-A3F3E78DFC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480000" y="429076"/>
            <a:ext cx="3952800" cy="246652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0701211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bg>
      <p:bgPr>
        <a:solidFill>
          <a:srgbClr val="F1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BF10E2A7-56BB-4981-9363-110351D28D49}"/>
              </a:ext>
            </a:extLst>
          </p:cNvPr>
          <p:cNvSpPr/>
          <p:nvPr userDrawn="1"/>
        </p:nvSpPr>
        <p:spPr>
          <a:xfrm flipH="1">
            <a:off x="0" y="0"/>
            <a:ext cx="6642100" cy="68580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11">
            <a:extLst>
              <a:ext uri="{FF2B5EF4-FFF2-40B4-BE49-F238E27FC236}">
                <a16:creationId xmlns:a16="http://schemas.microsoft.com/office/drawing/2014/main" id="{E2DFC0A1-E140-45BE-B8C6-3457D2F8FCB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833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11">
            <a:extLst>
              <a:ext uri="{FF2B5EF4-FFF2-40B4-BE49-F238E27FC236}">
                <a16:creationId xmlns:a16="http://schemas.microsoft.com/office/drawing/2014/main" id="{797A9B0A-0760-43D7-8831-88FF9DBDE8B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615439" y="1400174"/>
            <a:ext cx="2179320" cy="4714876"/>
          </a:xfrm>
          <a:prstGeom prst="roundRect">
            <a:avLst>
              <a:gd name="adj" fmla="val 7322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/>
            </a:bgClr>
          </a:pattFill>
        </p:spPr>
        <p:txBody>
          <a:bodyPr anchor="b" anchorCtr="1"/>
          <a:lstStyle>
            <a:lvl1pPr marL="228600" marR="0" indent="-22860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4085370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bg>
      <p:bgPr>
        <a:solidFill>
          <a:srgbClr val="F1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12488223-B31D-4676-8102-C37A8EAE277E}"/>
              </a:ext>
            </a:extLst>
          </p:cNvPr>
          <p:cNvSpPr/>
          <p:nvPr userDrawn="1"/>
        </p:nvSpPr>
        <p:spPr>
          <a:xfrm flipH="1">
            <a:off x="0" y="0"/>
            <a:ext cx="6096000" cy="68580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E23490B1-C699-4313-A161-A02EC155A0C4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70942" y="1171575"/>
            <a:ext cx="3825240" cy="5114925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39724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bg>
      <p:bgPr>
        <a:solidFill>
          <a:srgbClr val="F1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94BF2A6B-6DD9-4B33-A6A4-640DACD42BAF}"/>
              </a:ext>
            </a:extLst>
          </p:cNvPr>
          <p:cNvSpPr/>
          <p:nvPr userDrawn="1"/>
        </p:nvSpPr>
        <p:spPr>
          <a:xfrm flipH="1">
            <a:off x="0" y="0"/>
            <a:ext cx="8216900" cy="68580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그림 개체 틀 8">
            <a:extLst>
              <a:ext uri="{FF2B5EF4-FFF2-40B4-BE49-F238E27FC236}">
                <a16:creationId xmlns:a16="http://schemas.microsoft.com/office/drawing/2014/main" id="{B9E602BB-C8FE-4E9C-B99E-3FF734025E2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939800" y="1406525"/>
            <a:ext cx="6273800" cy="3784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695917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액자 1">
            <a:extLst>
              <a:ext uri="{FF2B5EF4-FFF2-40B4-BE49-F238E27FC236}">
                <a16:creationId xmlns:a16="http://schemas.microsoft.com/office/drawing/2014/main" id="{1CFE79DC-AACA-4427-9F93-97230FD8644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frame">
            <a:avLst>
              <a:gd name="adj1" fmla="val 6389"/>
            </a:avLst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565865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bg>
      <p:bgPr>
        <a:solidFill>
          <a:srgbClr val="F1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94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121561FC-0B9F-495A-880D-542B87D9B63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168400" y="990600"/>
            <a:ext cx="3543300" cy="22479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3593A650-542A-40EA-ADF2-9B09413FF9A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68400" y="3619500"/>
            <a:ext cx="3543300" cy="22479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882555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bg>
      <p:bgPr>
        <a:solidFill>
          <a:srgbClr val="F1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12">
            <a:extLst>
              <a:ext uri="{FF2B5EF4-FFF2-40B4-BE49-F238E27FC236}">
                <a16:creationId xmlns:a16="http://schemas.microsoft.com/office/drawing/2014/main" id="{3F2AD85A-4684-4CA4-BB1A-C811A6BB922F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808754" y="1320831"/>
            <a:ext cx="2108171" cy="210816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97D2F1BA-46A2-47DC-AA8E-B0EC802DF939}"/>
              </a:ext>
            </a:extLst>
          </p:cNvPr>
          <p:cNvSpPr/>
          <p:nvPr userDrawn="1"/>
        </p:nvSpPr>
        <p:spPr>
          <a:xfrm>
            <a:off x="0" y="0"/>
            <a:ext cx="3708400" cy="68580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그림 개체 틀 12">
            <a:extLst>
              <a:ext uri="{FF2B5EF4-FFF2-40B4-BE49-F238E27FC236}">
                <a16:creationId xmlns:a16="http://schemas.microsoft.com/office/drawing/2014/main" id="{A804ED8C-D8D5-4058-888E-8767F036F22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025096" y="1320831"/>
            <a:ext cx="2108171" cy="210816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7" name="그림 개체 틀 12">
            <a:extLst>
              <a:ext uri="{FF2B5EF4-FFF2-40B4-BE49-F238E27FC236}">
                <a16:creationId xmlns:a16="http://schemas.microsoft.com/office/drawing/2014/main" id="{A936EADA-BD6D-4401-98D1-4EE4683140D1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6916925" y="3429000"/>
            <a:ext cx="2108171" cy="210816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954380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bg>
      <p:bgPr>
        <a:solidFill>
          <a:srgbClr val="F1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4">
            <a:extLst>
              <a:ext uri="{FF2B5EF4-FFF2-40B4-BE49-F238E27FC236}">
                <a16:creationId xmlns:a16="http://schemas.microsoft.com/office/drawing/2014/main" id="{DFAE5F61-7B12-4E97-BD6C-39A8E7365A8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1799" y="431800"/>
            <a:ext cx="11328402" cy="29972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383142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bg>
      <p:bgPr>
        <a:solidFill>
          <a:srgbClr val="F1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372AB571-1A3A-40E9-A323-4D490D65D97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그림 개체 틀 4">
            <a:extLst>
              <a:ext uri="{FF2B5EF4-FFF2-40B4-BE49-F238E27FC236}">
                <a16:creationId xmlns:a16="http://schemas.microsoft.com/office/drawing/2014/main" id="{1F88D834-F743-4281-8FFD-3D6F3674BFF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31799" y="431800"/>
            <a:ext cx="5232401" cy="59944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 marL="0" indent="0">
              <a:buNone/>
              <a:defRPr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966690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bg>
      <p:bgPr>
        <a:solidFill>
          <a:srgbClr val="F1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0E7806DA-A53E-4803-9323-F519D0C37E93}"/>
              </a:ext>
            </a:extLst>
          </p:cNvPr>
          <p:cNvSpPr/>
          <p:nvPr userDrawn="1"/>
        </p:nvSpPr>
        <p:spPr>
          <a:xfrm>
            <a:off x="431800" y="3429000"/>
            <a:ext cx="11328400" cy="29972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96065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bg>
      <p:bgPr>
        <a:solidFill>
          <a:srgbClr val="F1F1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23090689-BB42-4B08-85B0-1BCE5BB8E98F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37664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C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687" r:id="rId16"/>
    <p:sldLayoutId id="2147483664" r:id="rId1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1596568" y="1036272"/>
            <a:ext cx="956470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7200" b="1" dirty="0">
                <a:solidFill>
                  <a:srgbClr val="F1F1E7"/>
                </a:solidFill>
                <a:latin typeface="+mj-lt"/>
                <a:cs typeface="Arial" panose="020B0604020202020204" pitchFamily="34" charset="0"/>
              </a:rPr>
              <a:t>Presentation cover title</a:t>
            </a:r>
            <a:endParaRPr lang="ko-KR" altLang="en-US" sz="7200" b="1" dirty="0">
              <a:solidFill>
                <a:srgbClr val="F1F1E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1654624" y="3561649"/>
            <a:ext cx="80072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rgbClr val="F1F1E7"/>
                </a:solidFill>
                <a:cs typeface="Arial" panose="020B0604020202020204" pitchFamily="34" charset="0"/>
              </a:rPr>
              <a:t>Insert</a:t>
            </a:r>
            <a:r>
              <a:rPr lang="ko-KR" altLang="en-US" sz="2400" b="1" dirty="0">
                <a:solidFill>
                  <a:srgbClr val="F1F1E7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F1F1E7"/>
                </a:solidFill>
                <a:cs typeface="Arial" panose="020B0604020202020204" pitchFamily="34" charset="0"/>
              </a:rPr>
              <a:t>the</a:t>
            </a:r>
            <a:r>
              <a:rPr lang="ko-KR" altLang="en-US" sz="2400" b="1" dirty="0">
                <a:solidFill>
                  <a:srgbClr val="F1F1E7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F1F1E7"/>
                </a:solidFill>
                <a:cs typeface="Arial" panose="020B0604020202020204" pitchFamily="34" charset="0"/>
              </a:rPr>
              <a:t>sub</a:t>
            </a:r>
            <a:r>
              <a:rPr lang="ko-KR" altLang="en-US" sz="2400" b="1" dirty="0">
                <a:solidFill>
                  <a:srgbClr val="F1F1E7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F1F1E7"/>
                </a:solidFill>
                <a:cs typeface="Arial" panose="020B0604020202020204" pitchFamily="34" charset="0"/>
              </a:rPr>
              <a:t>title</a:t>
            </a:r>
            <a:r>
              <a:rPr lang="ko-KR" altLang="en-US" sz="2400" b="1" dirty="0">
                <a:solidFill>
                  <a:srgbClr val="F1F1E7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F1F1E7"/>
                </a:solidFill>
                <a:cs typeface="Arial" panose="020B0604020202020204" pitchFamily="34" charset="0"/>
              </a:rPr>
              <a:t>of</a:t>
            </a:r>
            <a:r>
              <a:rPr lang="ko-KR" altLang="en-US" sz="2400" b="1" dirty="0">
                <a:solidFill>
                  <a:srgbClr val="F1F1E7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F1F1E7"/>
                </a:solidFill>
                <a:cs typeface="Arial" panose="020B0604020202020204" pitchFamily="34" charset="0"/>
              </a:rPr>
              <a:t>your</a:t>
            </a:r>
            <a:r>
              <a:rPr lang="ko-KR" altLang="en-US" sz="2400" b="1" dirty="0">
                <a:solidFill>
                  <a:srgbClr val="F1F1E7"/>
                </a:solidFill>
                <a:cs typeface="Arial" panose="020B0604020202020204" pitchFamily="34" charset="0"/>
              </a:rPr>
              <a:t> </a:t>
            </a:r>
            <a:r>
              <a:rPr lang="en-US" altLang="ko-KR" sz="2400" b="1" dirty="0">
                <a:solidFill>
                  <a:srgbClr val="F1F1E7"/>
                </a:solidFill>
                <a:cs typeface="Arial" panose="020B0604020202020204" pitchFamily="34" charset="0"/>
              </a:rPr>
              <a:t>presentation</a:t>
            </a:r>
            <a:endParaRPr lang="ko-KR" altLang="en-US" sz="2400" b="1" dirty="0">
              <a:solidFill>
                <a:srgbClr val="F1F1E7"/>
              </a:solidFill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B4918E-A9FA-40E9-9550-496E7A4CCF4D}"/>
              </a:ext>
            </a:extLst>
          </p:cNvPr>
          <p:cNvSpPr txBox="1"/>
          <p:nvPr/>
        </p:nvSpPr>
        <p:spPr>
          <a:xfrm>
            <a:off x="1654624" y="4058020"/>
            <a:ext cx="80072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incididunt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ut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labore</a:t>
            </a:r>
            <a:r>
              <a:rPr lang="en-US" altLang="ko-KR" sz="1200" dirty="0">
                <a:solidFill>
                  <a:srgbClr val="F1F1E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1F1E7"/>
                </a:solidFill>
              </a:rPr>
              <a:t>aliqua</a:t>
            </a:r>
            <a:r>
              <a:rPr lang="en-US" altLang="ko-KR" sz="1200" dirty="0">
                <a:solidFill>
                  <a:srgbClr val="F1F1E7"/>
                </a:solidFill>
              </a:rPr>
              <a:t>. Ut </a:t>
            </a:r>
            <a:r>
              <a:rPr lang="en-US" altLang="ko-KR" sz="1200" dirty="0" err="1">
                <a:solidFill>
                  <a:srgbClr val="F1F1E7"/>
                </a:solidFill>
              </a:rPr>
              <a:t>enim</a:t>
            </a:r>
            <a:r>
              <a:rPr lang="en-US" altLang="ko-KR" sz="1200" dirty="0">
                <a:solidFill>
                  <a:srgbClr val="F1F1E7"/>
                </a:solidFill>
              </a:rPr>
              <a:t> ad minim </a:t>
            </a:r>
            <a:r>
              <a:rPr lang="en-US" altLang="ko-KR" sz="1200" dirty="0" err="1">
                <a:solidFill>
                  <a:srgbClr val="F1F1E7"/>
                </a:solidFill>
              </a:rPr>
              <a:t>veniam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quis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nostrud</a:t>
            </a:r>
            <a:r>
              <a:rPr lang="en-US" altLang="ko-KR" sz="1200" dirty="0">
                <a:solidFill>
                  <a:srgbClr val="F1F1E7"/>
                </a:solidFill>
              </a:rPr>
              <a:t> exercitation </a:t>
            </a:r>
            <a:r>
              <a:rPr lang="en-US" altLang="ko-KR" sz="1200" dirty="0" err="1">
                <a:solidFill>
                  <a:srgbClr val="F1F1E7"/>
                </a:solidFill>
              </a:rPr>
              <a:t>ullamco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laboris</a:t>
            </a:r>
            <a:r>
              <a:rPr lang="en-US" altLang="ko-KR" sz="1200" dirty="0">
                <a:solidFill>
                  <a:srgbClr val="F1F1E7"/>
                </a:solidFill>
              </a:rPr>
              <a:t> nisi </a:t>
            </a:r>
            <a:r>
              <a:rPr lang="en-US" altLang="ko-KR" sz="1200" dirty="0" err="1">
                <a:solidFill>
                  <a:srgbClr val="F1F1E7"/>
                </a:solidFill>
              </a:rPr>
              <a:t>ut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aliquip</a:t>
            </a:r>
            <a:r>
              <a:rPr lang="en-US" altLang="ko-KR" sz="1200" dirty="0">
                <a:solidFill>
                  <a:srgbClr val="F1F1E7"/>
                </a:solidFill>
              </a:rPr>
              <a:t> ex </a:t>
            </a:r>
            <a:r>
              <a:rPr lang="en-US" altLang="ko-KR" sz="1200" dirty="0" err="1">
                <a:solidFill>
                  <a:srgbClr val="F1F1E7"/>
                </a:solidFill>
              </a:rPr>
              <a:t>ea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commodo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consequat</a:t>
            </a:r>
            <a:r>
              <a:rPr lang="en-US" altLang="ko-KR" sz="1200" dirty="0">
                <a:solidFill>
                  <a:srgbClr val="F1F1E7"/>
                </a:solidFill>
              </a:rPr>
              <a:t>. Duis </a:t>
            </a:r>
            <a:r>
              <a:rPr lang="en-US" altLang="ko-KR" sz="1200" dirty="0" err="1">
                <a:solidFill>
                  <a:srgbClr val="F1F1E7"/>
                </a:solidFill>
              </a:rPr>
              <a:t>aute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irure</a:t>
            </a:r>
            <a:r>
              <a:rPr lang="en-US" altLang="ko-KR" sz="1200" dirty="0">
                <a:solidFill>
                  <a:srgbClr val="F1F1E7"/>
                </a:solidFill>
              </a:rPr>
              <a:t> dolor in </a:t>
            </a:r>
            <a:r>
              <a:rPr lang="en-US" altLang="ko-KR" sz="1200" dirty="0" err="1">
                <a:solidFill>
                  <a:srgbClr val="F1F1E7"/>
                </a:solidFill>
              </a:rPr>
              <a:t>reprehenderit</a:t>
            </a:r>
            <a:r>
              <a:rPr lang="en-US" altLang="ko-KR" sz="1200" dirty="0">
                <a:solidFill>
                  <a:srgbClr val="F1F1E7"/>
                </a:solidFill>
              </a:rPr>
              <a:t> in </a:t>
            </a:r>
            <a:r>
              <a:rPr lang="en-US" altLang="ko-KR" sz="1200" dirty="0" err="1">
                <a:solidFill>
                  <a:srgbClr val="F1F1E7"/>
                </a:solidFill>
              </a:rPr>
              <a:t>voluptate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velit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esse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cillum</a:t>
            </a:r>
            <a:r>
              <a:rPr lang="en-US" altLang="ko-KR" sz="1200" dirty="0">
                <a:solidFill>
                  <a:srgbClr val="F1F1E7"/>
                </a:solidFill>
              </a:rPr>
              <a:t> dolore </a:t>
            </a:r>
            <a:r>
              <a:rPr lang="en-US" altLang="ko-KR" sz="1200" dirty="0" err="1">
                <a:solidFill>
                  <a:srgbClr val="F1F1E7"/>
                </a:solidFill>
              </a:rPr>
              <a:t>eu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fugiat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nulla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pariatur</a:t>
            </a:r>
            <a:r>
              <a:rPr lang="en-US" altLang="ko-KR" sz="1200" dirty="0">
                <a:solidFill>
                  <a:srgbClr val="F1F1E7"/>
                </a:solidFill>
              </a:rPr>
              <a:t>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567510-7A2B-4003-9A70-FDAABA44BEF0}"/>
              </a:ext>
            </a:extLst>
          </p:cNvPr>
          <p:cNvSpPr txBox="1"/>
          <p:nvPr/>
        </p:nvSpPr>
        <p:spPr>
          <a:xfrm>
            <a:off x="6707416" y="6225819"/>
            <a:ext cx="48276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rgbClr val="00C4CC"/>
                </a:solidFill>
              </a:rPr>
              <a:t>COMPANY NAME  /  00. 00. 20xx</a:t>
            </a:r>
            <a:endParaRPr lang="ko-KR" altLang="en-US" sz="1400" b="1" dirty="0">
              <a:solidFill>
                <a:srgbClr val="00C4CC"/>
              </a:solidFill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7818860C-02F0-4482-8853-6E29CE668509}"/>
              </a:ext>
            </a:extLst>
          </p:cNvPr>
          <p:cNvSpPr/>
          <p:nvPr/>
        </p:nvSpPr>
        <p:spPr>
          <a:xfrm>
            <a:off x="783975" y="772886"/>
            <a:ext cx="252000" cy="4341938"/>
          </a:xfrm>
          <a:prstGeom prst="rect">
            <a:avLst/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CDC4D7BE-EE72-4439-B334-7C0FD828AF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65A2B12-82B8-4C7F-BC9B-B5AC13A984D5}"/>
              </a:ext>
            </a:extLst>
          </p:cNvPr>
          <p:cNvSpPr txBox="1"/>
          <p:nvPr/>
        </p:nvSpPr>
        <p:spPr>
          <a:xfrm>
            <a:off x="6616702" y="865271"/>
            <a:ext cx="4792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OUR SERVICE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C76132-0A4C-4B6A-A183-03AFADFD9BFF}"/>
              </a:ext>
            </a:extLst>
          </p:cNvPr>
          <p:cNvSpPr txBox="1"/>
          <p:nvPr/>
        </p:nvSpPr>
        <p:spPr>
          <a:xfrm>
            <a:off x="6721328" y="1886049"/>
            <a:ext cx="4982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 dolor sit </a:t>
            </a:r>
            <a:r>
              <a:rPr lang="en-US" altLang="ko-KR" sz="1400" b="1" dirty="0" err="1"/>
              <a:t>amet</a:t>
            </a:r>
            <a:endParaRPr lang="en-US" altLang="ko-KR" sz="1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C3ACBC-4F85-45F2-850B-A1176FAA7F3B}"/>
              </a:ext>
            </a:extLst>
          </p:cNvPr>
          <p:cNvSpPr txBox="1"/>
          <p:nvPr/>
        </p:nvSpPr>
        <p:spPr>
          <a:xfrm>
            <a:off x="6721328" y="2321004"/>
            <a:ext cx="4982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C83F84D3-3AE1-4D88-A6B8-C42BD2EF9AA8}"/>
              </a:ext>
            </a:extLst>
          </p:cNvPr>
          <p:cNvSpPr/>
          <p:nvPr/>
        </p:nvSpPr>
        <p:spPr>
          <a:xfrm>
            <a:off x="7152398" y="4587376"/>
            <a:ext cx="827901" cy="827902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00AAD2-37AD-4DFB-9C46-BA864B811A82}"/>
              </a:ext>
            </a:extLst>
          </p:cNvPr>
          <p:cNvSpPr txBox="1"/>
          <p:nvPr/>
        </p:nvSpPr>
        <p:spPr>
          <a:xfrm>
            <a:off x="6885992" y="5939135"/>
            <a:ext cx="1360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2AC58BD-D428-4DE0-98B1-14039C3E7701}"/>
              </a:ext>
            </a:extLst>
          </p:cNvPr>
          <p:cNvSpPr/>
          <p:nvPr/>
        </p:nvSpPr>
        <p:spPr>
          <a:xfrm>
            <a:off x="6885992" y="5588013"/>
            <a:ext cx="1360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CB45192B-4DA8-4318-BFE1-C5C1FF960E6C}"/>
              </a:ext>
            </a:extLst>
          </p:cNvPr>
          <p:cNvGrpSpPr/>
          <p:nvPr/>
        </p:nvGrpSpPr>
        <p:grpSpPr>
          <a:xfrm>
            <a:off x="7405754" y="4786506"/>
            <a:ext cx="403378" cy="402100"/>
            <a:chOff x="4152034" y="5552122"/>
            <a:chExt cx="391763" cy="390525"/>
          </a:xfrm>
          <a:solidFill>
            <a:srgbClr val="F1F1E7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7B9F3803-2EE6-43F0-9F84-8055AB0EB0F5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2C80EAB8-EA89-4EA9-84E3-3041DA0091B9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BF6FA1DF-C3F5-437B-98D3-E3EDDD6A031A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64FE2074-E9D6-4097-9AEB-E66373DF8490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E43EB70-26CB-4C35-A048-1B3837C90709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C625F89-55BA-40B4-BF42-D35D0DAAEA18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0" name="직사각형 19">
            <a:extLst>
              <a:ext uri="{FF2B5EF4-FFF2-40B4-BE49-F238E27FC236}">
                <a16:creationId xmlns:a16="http://schemas.microsoft.com/office/drawing/2014/main" id="{A82CD966-8D5B-4DEE-B097-C002F961835D}"/>
              </a:ext>
            </a:extLst>
          </p:cNvPr>
          <p:cNvSpPr/>
          <p:nvPr/>
        </p:nvSpPr>
        <p:spPr>
          <a:xfrm>
            <a:off x="10445349" y="4587376"/>
            <a:ext cx="827901" cy="827902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002166A-6C7A-48AE-AFA7-D81FB79ECDA2}"/>
              </a:ext>
            </a:extLst>
          </p:cNvPr>
          <p:cNvSpPr txBox="1"/>
          <p:nvPr/>
        </p:nvSpPr>
        <p:spPr>
          <a:xfrm>
            <a:off x="10178942" y="5939135"/>
            <a:ext cx="1360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D3720785-0E71-490B-8529-74745FBE31E9}"/>
              </a:ext>
            </a:extLst>
          </p:cNvPr>
          <p:cNvSpPr/>
          <p:nvPr/>
        </p:nvSpPr>
        <p:spPr>
          <a:xfrm>
            <a:off x="10178942" y="5588013"/>
            <a:ext cx="1360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69610AF-E735-45CB-9BC7-0E1187824DBE}"/>
              </a:ext>
            </a:extLst>
          </p:cNvPr>
          <p:cNvGrpSpPr/>
          <p:nvPr/>
        </p:nvGrpSpPr>
        <p:grpSpPr>
          <a:xfrm>
            <a:off x="10659953" y="4810181"/>
            <a:ext cx="398692" cy="382292"/>
            <a:chOff x="2771338" y="5552146"/>
            <a:chExt cx="387211" cy="371284"/>
          </a:xfrm>
          <a:solidFill>
            <a:srgbClr val="F1F1E7"/>
          </a:solidFill>
        </p:grpSpPr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DB2183F5-F5E7-4456-9D59-A3861C3EC04C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1C152E5-A788-472D-AEC4-79CA79B1440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E5CD8DB-A108-4B9F-ACB3-666BD12D9DE0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3BE8633-77FF-4E74-BAA3-8A16C5848AC9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1BF8B14B-4074-4D69-A934-D58F528A52A2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04A870D-95D6-49A4-857D-9A72EBF9F286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64ACC113-DEBE-458D-83BF-EE3F6A30AC05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19E9EE3-9959-454F-84CD-305F549EE3FA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D3E9F82B-996B-409E-9404-A6F0E50CC455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5FF9C6BA-66C0-430A-8427-BC63D225319B}"/>
              </a:ext>
            </a:extLst>
          </p:cNvPr>
          <p:cNvSpPr/>
          <p:nvPr/>
        </p:nvSpPr>
        <p:spPr>
          <a:xfrm>
            <a:off x="8798873" y="4587376"/>
            <a:ext cx="827901" cy="827902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5A4EC0B-135E-4578-8D6E-5402CF41C3D6}"/>
              </a:ext>
            </a:extLst>
          </p:cNvPr>
          <p:cNvSpPr txBox="1"/>
          <p:nvPr/>
        </p:nvSpPr>
        <p:spPr>
          <a:xfrm>
            <a:off x="8532467" y="5939135"/>
            <a:ext cx="13607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endParaRPr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1F3D7B35-7310-454F-9E38-77BB7F9EF756}"/>
              </a:ext>
            </a:extLst>
          </p:cNvPr>
          <p:cNvSpPr/>
          <p:nvPr/>
        </p:nvSpPr>
        <p:spPr>
          <a:xfrm>
            <a:off x="8532467" y="5588013"/>
            <a:ext cx="13607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/>
              <a:t>Lorem ipsum</a:t>
            </a: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DA9AD3DC-7D90-498F-844D-0CC7D5C4516C}"/>
              </a:ext>
            </a:extLst>
          </p:cNvPr>
          <p:cNvGrpSpPr/>
          <p:nvPr/>
        </p:nvGrpSpPr>
        <p:grpSpPr>
          <a:xfrm>
            <a:off x="9011772" y="4773068"/>
            <a:ext cx="402104" cy="392294"/>
            <a:chOff x="4116315" y="3561492"/>
            <a:chExt cx="390525" cy="381000"/>
          </a:xfrm>
          <a:solidFill>
            <a:srgbClr val="F1F1E7"/>
          </a:solidFill>
        </p:grpSpPr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74550CDF-EA69-403A-82AF-DEDA87A86BF0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01840476-BD52-4D87-8B7C-FA5BC2910586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3249A1B3-C05B-4099-AF2C-71252EEB422B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5E5D2B23-7667-4898-BF9B-B27D015A5C39}"/>
              </a:ext>
            </a:extLst>
          </p:cNvPr>
          <p:cNvSpPr/>
          <p:nvPr/>
        </p:nvSpPr>
        <p:spPr>
          <a:xfrm>
            <a:off x="6687399" y="431800"/>
            <a:ext cx="872672" cy="246221"/>
          </a:xfrm>
          <a:prstGeom prst="rect">
            <a:avLst/>
          </a:prstGeom>
          <a:solidFill>
            <a:srgbClr val="1F23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1288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E0CB3309-4604-47DE-A3B2-C7C4F2B4DA0E}"/>
              </a:ext>
            </a:extLst>
          </p:cNvPr>
          <p:cNvSpPr/>
          <p:nvPr/>
        </p:nvSpPr>
        <p:spPr>
          <a:xfrm>
            <a:off x="431800" y="431800"/>
            <a:ext cx="176400" cy="25920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D36424-82C7-4669-ADA3-F6C744C2F7B9}"/>
              </a:ext>
            </a:extLst>
          </p:cNvPr>
          <p:cNvSpPr txBox="1"/>
          <p:nvPr/>
        </p:nvSpPr>
        <p:spPr>
          <a:xfrm>
            <a:off x="1035049" y="713107"/>
            <a:ext cx="107251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SLIDE TITLE HERE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238AA3-C0D8-4F4F-9940-59FC216D5C43}"/>
              </a:ext>
            </a:extLst>
          </p:cNvPr>
          <p:cNvSpPr txBox="1"/>
          <p:nvPr/>
        </p:nvSpPr>
        <p:spPr>
          <a:xfrm>
            <a:off x="1035049" y="1333750"/>
            <a:ext cx="10725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1F2325"/>
                </a:solidFill>
              </a:rPr>
              <a:t>Lorem ipsum dolor sit </a:t>
            </a:r>
            <a:r>
              <a:rPr lang="en-US" altLang="ko-KR" sz="1400" b="1" dirty="0" err="1">
                <a:solidFill>
                  <a:srgbClr val="1F2325"/>
                </a:solidFill>
              </a:rPr>
              <a:t>amet</a:t>
            </a:r>
            <a:endParaRPr lang="en-US" altLang="ko-KR" sz="1400" b="1" dirty="0">
              <a:solidFill>
                <a:srgbClr val="1F2325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472276-F860-468B-84AF-5D53B0E28FEA}"/>
              </a:ext>
            </a:extLst>
          </p:cNvPr>
          <p:cNvSpPr txBox="1"/>
          <p:nvPr/>
        </p:nvSpPr>
        <p:spPr>
          <a:xfrm>
            <a:off x="1035050" y="1717905"/>
            <a:ext cx="107251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rgbClr val="1F2325"/>
                </a:solidFill>
              </a:rPr>
              <a:t>Lorem ipsum dolor sit </a:t>
            </a:r>
            <a:r>
              <a:rPr lang="en-US" altLang="ko-KR" dirty="0" err="1">
                <a:solidFill>
                  <a:srgbClr val="1F2325"/>
                </a:solidFill>
              </a:rPr>
              <a:t>amet</a:t>
            </a:r>
            <a:r>
              <a:rPr lang="en-US" altLang="ko-KR" dirty="0">
                <a:solidFill>
                  <a:srgbClr val="1F2325"/>
                </a:solidFill>
              </a:rPr>
              <a:t>, </a:t>
            </a:r>
            <a:r>
              <a:rPr lang="en-US" altLang="ko-KR" dirty="0" err="1">
                <a:solidFill>
                  <a:srgbClr val="1F2325"/>
                </a:solidFill>
              </a:rPr>
              <a:t>consectetur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adipiscing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elit</a:t>
            </a:r>
            <a:r>
              <a:rPr lang="en-US" altLang="ko-KR" dirty="0">
                <a:solidFill>
                  <a:srgbClr val="1F2325"/>
                </a:solidFill>
              </a:rPr>
              <a:t>, sed do </a:t>
            </a:r>
            <a:r>
              <a:rPr lang="en-US" altLang="ko-KR" dirty="0" err="1">
                <a:solidFill>
                  <a:srgbClr val="1F2325"/>
                </a:solidFill>
              </a:rPr>
              <a:t>eiusmod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tempor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incididunt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ut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labore</a:t>
            </a:r>
            <a:r>
              <a:rPr lang="en-US" altLang="ko-KR" dirty="0">
                <a:solidFill>
                  <a:srgbClr val="1F2325"/>
                </a:solidFill>
              </a:rPr>
              <a:t> et dolore magna </a:t>
            </a:r>
            <a:r>
              <a:rPr lang="en-US" altLang="ko-KR" dirty="0" err="1">
                <a:solidFill>
                  <a:srgbClr val="1F2325"/>
                </a:solidFill>
              </a:rPr>
              <a:t>aliqua</a:t>
            </a:r>
            <a:r>
              <a:rPr lang="en-US" altLang="ko-KR" dirty="0">
                <a:solidFill>
                  <a:srgbClr val="1F2325"/>
                </a:solidFill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8082D9-F60C-4538-9193-493F3908BED6}"/>
              </a:ext>
            </a:extLst>
          </p:cNvPr>
          <p:cNvSpPr txBox="1"/>
          <p:nvPr/>
        </p:nvSpPr>
        <p:spPr>
          <a:xfrm>
            <a:off x="1035049" y="2075086"/>
            <a:ext cx="107251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err="1">
                <a:solidFill>
                  <a:srgbClr val="1F2325"/>
                </a:solidFill>
              </a:rPr>
              <a:t>consectetur</a:t>
            </a:r>
            <a:r>
              <a:rPr lang="en-US" altLang="ko-KR" sz="1400" b="1" dirty="0">
                <a:solidFill>
                  <a:srgbClr val="1F2325"/>
                </a:solidFill>
              </a:rPr>
              <a:t> </a:t>
            </a:r>
            <a:r>
              <a:rPr lang="en-US" altLang="ko-KR" sz="1400" b="1" dirty="0" err="1">
                <a:solidFill>
                  <a:srgbClr val="1F2325"/>
                </a:solidFill>
              </a:rPr>
              <a:t>adipiscing</a:t>
            </a:r>
            <a:r>
              <a:rPr lang="en-US" altLang="ko-KR" sz="1400" b="1" dirty="0">
                <a:solidFill>
                  <a:srgbClr val="1F2325"/>
                </a:solidFill>
              </a:rPr>
              <a:t> </a:t>
            </a:r>
            <a:r>
              <a:rPr lang="en-US" altLang="ko-KR" sz="1400" b="1" dirty="0" err="1">
                <a:solidFill>
                  <a:srgbClr val="1F2325"/>
                </a:solidFill>
              </a:rPr>
              <a:t>elit</a:t>
            </a:r>
            <a:endParaRPr lang="en-US" altLang="ko-KR" sz="1400" b="1" dirty="0">
              <a:solidFill>
                <a:srgbClr val="1F2325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C09749-487F-46DC-B3E3-68E88B4164C6}"/>
              </a:ext>
            </a:extLst>
          </p:cNvPr>
          <p:cNvSpPr txBox="1"/>
          <p:nvPr/>
        </p:nvSpPr>
        <p:spPr>
          <a:xfrm>
            <a:off x="1035050" y="2459241"/>
            <a:ext cx="1072515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rgbClr val="1F2325"/>
                </a:solidFill>
              </a:rPr>
              <a:t>Ut </a:t>
            </a:r>
            <a:r>
              <a:rPr lang="en-US" altLang="ko-KR" dirty="0" err="1">
                <a:solidFill>
                  <a:srgbClr val="1F2325"/>
                </a:solidFill>
              </a:rPr>
              <a:t>enim</a:t>
            </a:r>
            <a:r>
              <a:rPr lang="en-US" altLang="ko-KR" dirty="0">
                <a:solidFill>
                  <a:srgbClr val="1F2325"/>
                </a:solidFill>
              </a:rPr>
              <a:t> ad minim </a:t>
            </a:r>
            <a:r>
              <a:rPr lang="en-US" altLang="ko-KR" dirty="0" err="1">
                <a:solidFill>
                  <a:srgbClr val="1F2325"/>
                </a:solidFill>
              </a:rPr>
              <a:t>veniam</a:t>
            </a:r>
            <a:r>
              <a:rPr lang="en-US" altLang="ko-KR" dirty="0">
                <a:solidFill>
                  <a:srgbClr val="1F2325"/>
                </a:solidFill>
              </a:rPr>
              <a:t>, </a:t>
            </a:r>
            <a:r>
              <a:rPr lang="en-US" altLang="ko-KR" dirty="0" err="1">
                <a:solidFill>
                  <a:srgbClr val="1F2325"/>
                </a:solidFill>
              </a:rPr>
              <a:t>quis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nostrud</a:t>
            </a:r>
            <a:r>
              <a:rPr lang="en-US" altLang="ko-KR" dirty="0">
                <a:solidFill>
                  <a:srgbClr val="1F2325"/>
                </a:solidFill>
              </a:rPr>
              <a:t> exercitation </a:t>
            </a:r>
            <a:r>
              <a:rPr lang="en-US" altLang="ko-KR" dirty="0" err="1">
                <a:solidFill>
                  <a:srgbClr val="1F2325"/>
                </a:solidFill>
              </a:rPr>
              <a:t>ullamco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laboris</a:t>
            </a:r>
            <a:r>
              <a:rPr lang="en-US" altLang="ko-KR" dirty="0">
                <a:solidFill>
                  <a:srgbClr val="1F2325"/>
                </a:solidFill>
              </a:rPr>
              <a:t> nisi </a:t>
            </a:r>
            <a:r>
              <a:rPr lang="en-US" altLang="ko-KR" dirty="0" err="1">
                <a:solidFill>
                  <a:srgbClr val="1F2325"/>
                </a:solidFill>
              </a:rPr>
              <a:t>ut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aliquip</a:t>
            </a:r>
            <a:r>
              <a:rPr lang="en-US" altLang="ko-KR" dirty="0">
                <a:solidFill>
                  <a:srgbClr val="1F2325"/>
                </a:solidFill>
              </a:rPr>
              <a:t> ex </a:t>
            </a:r>
            <a:r>
              <a:rPr lang="en-US" altLang="ko-KR" dirty="0" err="1">
                <a:solidFill>
                  <a:srgbClr val="1F2325"/>
                </a:solidFill>
              </a:rPr>
              <a:t>ea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commodo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consequat</a:t>
            </a:r>
            <a:r>
              <a:rPr lang="en-US" altLang="ko-KR" dirty="0">
                <a:solidFill>
                  <a:srgbClr val="1F2325"/>
                </a:solidFill>
              </a:rPr>
              <a:t>.</a:t>
            </a:r>
          </a:p>
        </p:txBody>
      </p: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A484351D-EF52-4A7A-A5A3-D1252081AF7B}"/>
              </a:ext>
            </a:extLst>
          </p:cNvPr>
          <p:cNvGrpSpPr/>
          <p:nvPr/>
        </p:nvGrpSpPr>
        <p:grpSpPr>
          <a:xfrm>
            <a:off x="3856678" y="4019591"/>
            <a:ext cx="375704" cy="282281"/>
            <a:chOff x="5449053" y="2279808"/>
            <a:chExt cx="392238" cy="294704"/>
          </a:xfrm>
          <a:solidFill>
            <a:srgbClr val="1F2325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AC757B1-2DFB-4B64-8B44-6801040C4A24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6DEB503-3B8E-4AB8-A0CB-8ACFE276EF27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B410A2ED-DACA-4F70-AA31-A07012E8E4B0}"/>
              </a:ext>
            </a:extLst>
          </p:cNvPr>
          <p:cNvSpPr txBox="1"/>
          <p:nvPr/>
        </p:nvSpPr>
        <p:spPr>
          <a:xfrm>
            <a:off x="1098550" y="5338782"/>
            <a:ext cx="217344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CFC870F5-04DA-4CDB-B3A2-F1F81A63E485}"/>
              </a:ext>
            </a:extLst>
          </p:cNvPr>
          <p:cNvSpPr/>
          <p:nvPr/>
        </p:nvSpPr>
        <p:spPr>
          <a:xfrm>
            <a:off x="1098549" y="4661055"/>
            <a:ext cx="2173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STEP 01. </a:t>
            </a:r>
          </a:p>
          <a:p>
            <a:r>
              <a:rPr lang="en-US" altLang="ko-KR" sz="1600" b="1" dirty="0"/>
              <a:t>Lorem ipsum</a:t>
            </a:r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08DD0864-F7F9-4FEB-B57D-33E674F0797F}"/>
              </a:ext>
            </a:extLst>
          </p:cNvPr>
          <p:cNvGrpSpPr/>
          <p:nvPr/>
        </p:nvGrpSpPr>
        <p:grpSpPr>
          <a:xfrm>
            <a:off x="1212850" y="3973289"/>
            <a:ext cx="370048" cy="374884"/>
            <a:chOff x="2767384" y="4895564"/>
            <a:chExt cx="386334" cy="391382"/>
          </a:xfrm>
          <a:solidFill>
            <a:srgbClr val="1F2325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A1F48EB6-F521-4B1C-A510-E0C9A8523A69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6ABECB31-A840-4670-B645-E280CCFDE0DB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5CEF413-BEEA-4699-BCBE-7B32271B6906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C1DAC1FF-14A3-43AD-AD48-1DD092F0BDD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61B1195-1B76-46B1-BDB3-F9B45546CA4E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66857A0F-C749-47C1-904D-3DBCF7534660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ED462B5-97C6-4B67-81A9-BEF4443CB745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E58D6CB-F2A0-4F86-9B7D-382CC7770EFF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AA3622EE-ED7E-4795-BCF1-FF757816D56A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CB2F281-8E55-4134-8FF0-F3944E2FDFA8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706B12A-F042-4F72-BFB6-E13F20EB8402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EB18D086-793F-4B45-9955-2229A278893A}"/>
              </a:ext>
            </a:extLst>
          </p:cNvPr>
          <p:cNvGrpSpPr/>
          <p:nvPr/>
        </p:nvGrpSpPr>
        <p:grpSpPr>
          <a:xfrm>
            <a:off x="9158063" y="3978398"/>
            <a:ext cx="373288" cy="364666"/>
            <a:chOff x="7463066" y="2241184"/>
            <a:chExt cx="389716" cy="380715"/>
          </a:xfrm>
          <a:solidFill>
            <a:srgbClr val="1F2325"/>
          </a:solidFill>
        </p:grpSpPr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6B28E251-48C2-4A5C-BA46-7CD54B63F606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7EB81B04-9FC5-4395-A5C5-1D3C57F285D0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A6A6DF1-0711-4BB1-9742-9BC26B6C8944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4861A193-0421-41BC-90C9-3F4C6751A986}"/>
              </a:ext>
            </a:extLst>
          </p:cNvPr>
          <p:cNvGrpSpPr/>
          <p:nvPr/>
        </p:nvGrpSpPr>
        <p:grpSpPr>
          <a:xfrm>
            <a:off x="6491885" y="3968280"/>
            <a:ext cx="389981" cy="384903"/>
            <a:chOff x="4107647" y="4896992"/>
            <a:chExt cx="394132" cy="389001"/>
          </a:xfrm>
          <a:solidFill>
            <a:srgbClr val="1F2325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C0541FE-AC52-4794-9685-9AF312F46CB6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7E10A7E0-D099-4E8C-A258-2DECB719233D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510FBE4-9BFD-46D9-AA97-72FC0EB75504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8B5DDABA-83CE-4A55-BECD-116788CB6C5E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A4400D2C-6640-4995-9AF7-8649FB0E9BE7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970478D-22FA-43CE-9765-3CCB24D56CA5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40117536-56B4-4F6A-9B0E-4CA67217EBEA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99D7254A-1F21-46E3-99C4-FE7730468FD6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3" name="TextBox 92">
            <a:extLst>
              <a:ext uri="{FF2B5EF4-FFF2-40B4-BE49-F238E27FC236}">
                <a16:creationId xmlns:a16="http://schemas.microsoft.com/office/drawing/2014/main" id="{E5BE2B69-8247-4170-A45A-DD9564DFDACC}"/>
              </a:ext>
            </a:extLst>
          </p:cNvPr>
          <p:cNvSpPr txBox="1"/>
          <p:nvPr/>
        </p:nvSpPr>
        <p:spPr>
          <a:xfrm>
            <a:off x="3748034" y="5338782"/>
            <a:ext cx="217344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4" name="직사각형 93">
            <a:extLst>
              <a:ext uri="{FF2B5EF4-FFF2-40B4-BE49-F238E27FC236}">
                <a16:creationId xmlns:a16="http://schemas.microsoft.com/office/drawing/2014/main" id="{1C029238-AEA3-4605-A7F5-801AD80295FF}"/>
              </a:ext>
            </a:extLst>
          </p:cNvPr>
          <p:cNvSpPr/>
          <p:nvPr/>
        </p:nvSpPr>
        <p:spPr>
          <a:xfrm>
            <a:off x="3748033" y="4661055"/>
            <a:ext cx="2173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STEP 02. </a:t>
            </a:r>
          </a:p>
          <a:p>
            <a:r>
              <a:rPr lang="en-US" altLang="ko-KR" sz="1600" b="1" dirty="0"/>
              <a:t>Lorem ipsum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11CE6E53-7362-4FB9-A39E-DE753BE44037}"/>
              </a:ext>
            </a:extLst>
          </p:cNvPr>
          <p:cNvSpPr txBox="1"/>
          <p:nvPr/>
        </p:nvSpPr>
        <p:spPr>
          <a:xfrm>
            <a:off x="6397518" y="5338782"/>
            <a:ext cx="217344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09" name="직사각형 108">
            <a:extLst>
              <a:ext uri="{FF2B5EF4-FFF2-40B4-BE49-F238E27FC236}">
                <a16:creationId xmlns:a16="http://schemas.microsoft.com/office/drawing/2014/main" id="{28B39D3C-9675-4011-AB2F-1B0A5F935BEB}"/>
              </a:ext>
            </a:extLst>
          </p:cNvPr>
          <p:cNvSpPr/>
          <p:nvPr/>
        </p:nvSpPr>
        <p:spPr>
          <a:xfrm>
            <a:off x="6397517" y="4661055"/>
            <a:ext cx="2173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STEP 03. </a:t>
            </a:r>
          </a:p>
          <a:p>
            <a:r>
              <a:rPr lang="en-US" altLang="ko-KR" sz="1600" b="1" dirty="0"/>
              <a:t>Lorem ipsum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C3123182-292C-4C4C-9912-9A0EFDD80AD3}"/>
              </a:ext>
            </a:extLst>
          </p:cNvPr>
          <p:cNvSpPr txBox="1"/>
          <p:nvPr/>
        </p:nvSpPr>
        <p:spPr>
          <a:xfrm>
            <a:off x="9047003" y="5338782"/>
            <a:ext cx="217344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9FADCC13-9E06-4503-BE0B-29BDB0E42F42}"/>
              </a:ext>
            </a:extLst>
          </p:cNvPr>
          <p:cNvSpPr/>
          <p:nvPr/>
        </p:nvSpPr>
        <p:spPr>
          <a:xfrm>
            <a:off x="9047002" y="4661055"/>
            <a:ext cx="2173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STEP 04. </a:t>
            </a:r>
          </a:p>
          <a:p>
            <a:r>
              <a:rPr lang="en-US" altLang="ko-KR" sz="1600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183625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4BFC8417-881E-4889-B65C-DD628477483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58E2C0F2-9202-48FF-86A5-8F3F6E5371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BD8AD759-0E0C-464F-B67B-A2557919EB2B}"/>
              </a:ext>
            </a:extLst>
          </p:cNvPr>
          <p:cNvSpPr/>
          <p:nvPr/>
        </p:nvSpPr>
        <p:spPr>
          <a:xfrm flipH="1">
            <a:off x="800100" y="990600"/>
            <a:ext cx="368300" cy="2247900"/>
          </a:xfrm>
          <a:prstGeom prst="rect">
            <a:avLst/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1E2174C4-1050-40A6-92DC-AACD9060B089}"/>
              </a:ext>
            </a:extLst>
          </p:cNvPr>
          <p:cNvSpPr/>
          <p:nvPr/>
        </p:nvSpPr>
        <p:spPr>
          <a:xfrm flipH="1">
            <a:off x="800100" y="3619500"/>
            <a:ext cx="368300" cy="2247900"/>
          </a:xfrm>
          <a:prstGeom prst="rect">
            <a:avLst/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6C1DFCB-100E-49EF-8D0A-5A3724B2CA14}"/>
              </a:ext>
            </a:extLst>
          </p:cNvPr>
          <p:cNvSpPr/>
          <p:nvPr/>
        </p:nvSpPr>
        <p:spPr>
          <a:xfrm flipH="1">
            <a:off x="5080000" y="990600"/>
            <a:ext cx="6311900" cy="2247900"/>
          </a:xfrm>
          <a:prstGeom prst="rect">
            <a:avLst/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DCA3606F-8417-4786-893E-9E8E6E7D6B33}"/>
              </a:ext>
            </a:extLst>
          </p:cNvPr>
          <p:cNvSpPr/>
          <p:nvPr/>
        </p:nvSpPr>
        <p:spPr>
          <a:xfrm flipH="1">
            <a:off x="5080000" y="3619500"/>
            <a:ext cx="6311900" cy="2247900"/>
          </a:xfrm>
          <a:prstGeom prst="rect">
            <a:avLst/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FDA0D8-12BC-4E4A-A4EF-287AC3465D60}"/>
              </a:ext>
            </a:extLst>
          </p:cNvPr>
          <p:cNvSpPr txBox="1"/>
          <p:nvPr/>
        </p:nvSpPr>
        <p:spPr>
          <a:xfrm>
            <a:off x="5689600" y="1604411"/>
            <a:ext cx="509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00C4CC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00C4CC"/>
                </a:solidFill>
              </a:rPr>
              <a:t>amet</a:t>
            </a:r>
            <a:endParaRPr lang="en-US" altLang="ko-KR" sz="2000" b="1" dirty="0">
              <a:solidFill>
                <a:srgbClr val="00C4CC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BC5B1F-25F1-4AFE-B230-B3BB647E08A1}"/>
              </a:ext>
            </a:extLst>
          </p:cNvPr>
          <p:cNvSpPr txBox="1"/>
          <p:nvPr/>
        </p:nvSpPr>
        <p:spPr>
          <a:xfrm>
            <a:off x="5689601" y="2114550"/>
            <a:ext cx="5092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C4C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C4CC"/>
                </a:solidFill>
              </a:rPr>
              <a:t>amet</a:t>
            </a:r>
            <a:r>
              <a:rPr lang="en-US" altLang="ko-KR" sz="1400" dirty="0">
                <a:solidFill>
                  <a:srgbClr val="00C4CC"/>
                </a:solidFill>
              </a:rPr>
              <a:t>, </a:t>
            </a:r>
            <a:r>
              <a:rPr lang="en-US" altLang="ko-KR" sz="1400" dirty="0" err="1">
                <a:solidFill>
                  <a:srgbClr val="00C4CC"/>
                </a:solidFill>
              </a:rPr>
              <a:t>consectetur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adipiscing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elit</a:t>
            </a:r>
            <a:r>
              <a:rPr lang="en-US" altLang="ko-KR" sz="1400" dirty="0">
                <a:solidFill>
                  <a:srgbClr val="00C4CC"/>
                </a:solidFill>
              </a:rPr>
              <a:t>, sed do </a:t>
            </a:r>
            <a:r>
              <a:rPr lang="en-US" altLang="ko-KR" sz="1400" dirty="0" err="1">
                <a:solidFill>
                  <a:srgbClr val="00C4CC"/>
                </a:solidFill>
              </a:rPr>
              <a:t>eiusmod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tempor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incididunt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ut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labore</a:t>
            </a:r>
            <a:r>
              <a:rPr lang="en-US" altLang="ko-KR" sz="1400" dirty="0">
                <a:solidFill>
                  <a:srgbClr val="00C4C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C4CC"/>
                </a:solidFill>
              </a:rPr>
              <a:t>aliqua</a:t>
            </a:r>
            <a:r>
              <a:rPr lang="en-US" altLang="ko-KR" sz="1400" dirty="0">
                <a:solidFill>
                  <a:srgbClr val="00C4CC"/>
                </a:solidFill>
              </a:rPr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465DFB-E17D-4A9B-BEFC-BD473CCCD835}"/>
              </a:ext>
            </a:extLst>
          </p:cNvPr>
          <p:cNvSpPr txBox="1"/>
          <p:nvPr/>
        </p:nvSpPr>
        <p:spPr>
          <a:xfrm>
            <a:off x="5689600" y="4220230"/>
            <a:ext cx="509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F17B9A-F23D-42DD-9CA5-B5791B675149}"/>
              </a:ext>
            </a:extLst>
          </p:cNvPr>
          <p:cNvSpPr txBox="1"/>
          <p:nvPr/>
        </p:nvSpPr>
        <p:spPr>
          <a:xfrm>
            <a:off x="5689601" y="4730369"/>
            <a:ext cx="5092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C4CC"/>
                </a:solidFill>
              </a:rPr>
              <a:t>Ut </a:t>
            </a:r>
            <a:r>
              <a:rPr lang="en-US" altLang="ko-KR" sz="1400" dirty="0" err="1">
                <a:solidFill>
                  <a:srgbClr val="00C4CC"/>
                </a:solidFill>
              </a:rPr>
              <a:t>enim</a:t>
            </a:r>
            <a:r>
              <a:rPr lang="en-US" altLang="ko-KR" sz="1400" dirty="0">
                <a:solidFill>
                  <a:srgbClr val="00C4CC"/>
                </a:solidFill>
              </a:rPr>
              <a:t> ad minim </a:t>
            </a:r>
            <a:r>
              <a:rPr lang="en-US" altLang="ko-KR" sz="1400" dirty="0" err="1">
                <a:solidFill>
                  <a:srgbClr val="00C4CC"/>
                </a:solidFill>
              </a:rPr>
              <a:t>veniam</a:t>
            </a:r>
            <a:r>
              <a:rPr lang="en-US" altLang="ko-KR" sz="1400" dirty="0">
                <a:solidFill>
                  <a:srgbClr val="00C4CC"/>
                </a:solidFill>
              </a:rPr>
              <a:t>, </a:t>
            </a:r>
            <a:r>
              <a:rPr lang="en-US" altLang="ko-KR" sz="1400" dirty="0" err="1">
                <a:solidFill>
                  <a:srgbClr val="00C4CC"/>
                </a:solidFill>
              </a:rPr>
              <a:t>quis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nostrud</a:t>
            </a:r>
            <a:r>
              <a:rPr lang="en-US" altLang="ko-KR" sz="1400" dirty="0">
                <a:solidFill>
                  <a:srgbClr val="00C4CC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C4CC"/>
                </a:solidFill>
              </a:rPr>
              <a:t>ullamco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laboris</a:t>
            </a:r>
            <a:r>
              <a:rPr lang="en-US" altLang="ko-KR" sz="1400" dirty="0">
                <a:solidFill>
                  <a:srgbClr val="00C4CC"/>
                </a:solidFill>
              </a:rPr>
              <a:t> nisi </a:t>
            </a:r>
            <a:r>
              <a:rPr lang="en-US" altLang="ko-KR" sz="1400" dirty="0" err="1">
                <a:solidFill>
                  <a:srgbClr val="00C4CC"/>
                </a:solidFill>
              </a:rPr>
              <a:t>ut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aliquip</a:t>
            </a:r>
            <a:r>
              <a:rPr lang="en-US" altLang="ko-KR" sz="1400" dirty="0">
                <a:solidFill>
                  <a:srgbClr val="00C4CC"/>
                </a:solidFill>
              </a:rPr>
              <a:t> ex </a:t>
            </a:r>
            <a:r>
              <a:rPr lang="en-US" altLang="ko-KR" sz="1400" dirty="0" err="1">
                <a:solidFill>
                  <a:srgbClr val="00C4CC"/>
                </a:solidFill>
              </a:rPr>
              <a:t>ea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commodo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consequat</a:t>
            </a:r>
            <a:r>
              <a:rPr lang="en-US" altLang="ko-KR" sz="1400" dirty="0">
                <a:solidFill>
                  <a:srgbClr val="00C4CC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32652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>
            <a:extLst>
              <a:ext uri="{FF2B5EF4-FFF2-40B4-BE49-F238E27FC236}">
                <a16:creationId xmlns:a16="http://schemas.microsoft.com/office/drawing/2014/main" id="{3FD972F5-1B7F-44E5-B503-824B04159590}"/>
              </a:ext>
            </a:extLst>
          </p:cNvPr>
          <p:cNvSpPr/>
          <p:nvPr/>
        </p:nvSpPr>
        <p:spPr>
          <a:xfrm>
            <a:off x="812800" y="842963"/>
            <a:ext cx="176400" cy="1769674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B33F1F4-B5F2-4905-917F-211870CB2AB2}"/>
              </a:ext>
            </a:extLst>
          </p:cNvPr>
          <p:cNvSpPr txBox="1"/>
          <p:nvPr/>
        </p:nvSpPr>
        <p:spPr>
          <a:xfrm>
            <a:off x="1416049" y="1094107"/>
            <a:ext cx="86169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SLIDE TITLE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9A9970-12EC-406B-BEE6-D8D2E836172F}"/>
              </a:ext>
            </a:extLst>
          </p:cNvPr>
          <p:cNvSpPr txBox="1"/>
          <p:nvPr/>
        </p:nvSpPr>
        <p:spPr>
          <a:xfrm>
            <a:off x="1416049" y="1714750"/>
            <a:ext cx="86169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1F2325"/>
                </a:solidFill>
              </a:rPr>
              <a:t>Lorem ipsum dolor sit </a:t>
            </a:r>
            <a:r>
              <a:rPr lang="en-US" altLang="ko-KR" sz="1400" b="1" dirty="0" err="1">
                <a:solidFill>
                  <a:srgbClr val="1F2325"/>
                </a:solidFill>
              </a:rPr>
              <a:t>amet</a:t>
            </a:r>
            <a:endParaRPr lang="en-US" altLang="ko-KR" sz="1400" b="1" dirty="0">
              <a:solidFill>
                <a:srgbClr val="1F2325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8D6BF5-771A-4816-ADA3-751481A383DF}"/>
              </a:ext>
            </a:extLst>
          </p:cNvPr>
          <p:cNvSpPr txBox="1"/>
          <p:nvPr/>
        </p:nvSpPr>
        <p:spPr>
          <a:xfrm>
            <a:off x="1416050" y="2098905"/>
            <a:ext cx="86169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rgbClr val="1F2325"/>
                </a:solidFill>
              </a:rPr>
              <a:t>Lorem ipsum dolor sit </a:t>
            </a:r>
            <a:r>
              <a:rPr lang="en-US" altLang="ko-KR" dirty="0" err="1">
                <a:solidFill>
                  <a:srgbClr val="1F2325"/>
                </a:solidFill>
              </a:rPr>
              <a:t>amet</a:t>
            </a:r>
            <a:r>
              <a:rPr lang="en-US" altLang="ko-KR" dirty="0">
                <a:solidFill>
                  <a:srgbClr val="1F2325"/>
                </a:solidFill>
              </a:rPr>
              <a:t>, </a:t>
            </a:r>
            <a:r>
              <a:rPr lang="en-US" altLang="ko-KR" dirty="0" err="1">
                <a:solidFill>
                  <a:srgbClr val="1F2325"/>
                </a:solidFill>
              </a:rPr>
              <a:t>consectetur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adipiscing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elit</a:t>
            </a:r>
            <a:r>
              <a:rPr lang="en-US" altLang="ko-KR" dirty="0">
                <a:solidFill>
                  <a:srgbClr val="1F2325"/>
                </a:solidFill>
              </a:rPr>
              <a:t>, sed do </a:t>
            </a:r>
            <a:r>
              <a:rPr lang="en-US" altLang="ko-KR" dirty="0" err="1">
                <a:solidFill>
                  <a:srgbClr val="1F2325"/>
                </a:solidFill>
              </a:rPr>
              <a:t>eiusmod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tempor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incididunt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ut</a:t>
            </a:r>
            <a:r>
              <a:rPr lang="en-US" altLang="ko-KR" dirty="0">
                <a:solidFill>
                  <a:srgbClr val="1F2325"/>
                </a:solidFill>
              </a:rPr>
              <a:t> </a:t>
            </a:r>
            <a:r>
              <a:rPr lang="en-US" altLang="ko-KR" dirty="0" err="1">
                <a:solidFill>
                  <a:srgbClr val="1F2325"/>
                </a:solidFill>
              </a:rPr>
              <a:t>labore</a:t>
            </a:r>
            <a:r>
              <a:rPr lang="en-US" altLang="ko-KR" dirty="0">
                <a:solidFill>
                  <a:srgbClr val="1F2325"/>
                </a:solidFill>
              </a:rPr>
              <a:t> et dolore magna </a:t>
            </a:r>
            <a:r>
              <a:rPr lang="en-US" altLang="ko-KR" dirty="0" err="1">
                <a:solidFill>
                  <a:srgbClr val="1F2325"/>
                </a:solidFill>
              </a:rPr>
              <a:t>aliqua</a:t>
            </a:r>
            <a:r>
              <a:rPr lang="en-US" altLang="ko-KR" dirty="0">
                <a:solidFill>
                  <a:srgbClr val="1F2325"/>
                </a:solidFill>
              </a:rPr>
              <a:t>.</a:t>
            </a:r>
          </a:p>
        </p:txBody>
      </p:sp>
      <p:graphicFrame>
        <p:nvGraphicFramePr>
          <p:cNvPr id="22" name="차트 21">
            <a:extLst>
              <a:ext uri="{FF2B5EF4-FFF2-40B4-BE49-F238E27FC236}">
                <a16:creationId xmlns:a16="http://schemas.microsoft.com/office/drawing/2014/main" id="{25554AA3-A342-4ED4-B410-F153D090CA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88309031"/>
              </p:ext>
            </p:extLst>
          </p:nvPr>
        </p:nvGraphicFramePr>
        <p:xfrm>
          <a:off x="4445000" y="3759200"/>
          <a:ext cx="6908800" cy="287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" name="TextBox 29">
            <a:extLst>
              <a:ext uri="{FF2B5EF4-FFF2-40B4-BE49-F238E27FC236}">
                <a16:creationId xmlns:a16="http://schemas.microsoft.com/office/drawing/2014/main" id="{BF5E1B59-839C-4039-889F-F80BC6E95F17}"/>
              </a:ext>
            </a:extLst>
          </p:cNvPr>
          <p:cNvSpPr txBox="1"/>
          <p:nvPr/>
        </p:nvSpPr>
        <p:spPr>
          <a:xfrm>
            <a:off x="812800" y="4460764"/>
            <a:ext cx="287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dirty="0" err="1">
                <a:solidFill>
                  <a:srgbClr val="F1F1E7"/>
                </a:solidFill>
              </a:rPr>
              <a:t>consectetur</a:t>
            </a:r>
            <a:r>
              <a:rPr lang="en-US" altLang="ko-KR" dirty="0">
                <a:solidFill>
                  <a:srgbClr val="F1F1E7"/>
                </a:solidFill>
              </a:rPr>
              <a:t> </a:t>
            </a:r>
            <a:r>
              <a:rPr lang="en-US" altLang="ko-KR" dirty="0" err="1">
                <a:solidFill>
                  <a:srgbClr val="F1F1E7"/>
                </a:solidFill>
              </a:rPr>
              <a:t>adipiscing</a:t>
            </a:r>
            <a:r>
              <a:rPr lang="en-US" altLang="ko-KR" dirty="0">
                <a:solidFill>
                  <a:srgbClr val="F1F1E7"/>
                </a:solidFill>
              </a:rPr>
              <a:t> </a:t>
            </a:r>
            <a:r>
              <a:rPr lang="en-US" altLang="ko-KR" dirty="0" err="1">
                <a:solidFill>
                  <a:srgbClr val="F1F1E7"/>
                </a:solidFill>
              </a:rPr>
              <a:t>elit</a:t>
            </a:r>
            <a:endParaRPr lang="en-US" altLang="ko-KR" dirty="0">
              <a:solidFill>
                <a:srgbClr val="F1F1E7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76FAE77-BD45-4E99-8EF8-FA4C8E04718F}"/>
              </a:ext>
            </a:extLst>
          </p:cNvPr>
          <p:cNvSpPr txBox="1"/>
          <p:nvPr/>
        </p:nvSpPr>
        <p:spPr>
          <a:xfrm>
            <a:off x="812801" y="5312239"/>
            <a:ext cx="2870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F1F1E7"/>
                </a:solidFill>
              </a:rPr>
              <a:t>Ut </a:t>
            </a:r>
            <a:r>
              <a:rPr lang="en-US" altLang="ko-KR" sz="1400" dirty="0" err="1">
                <a:solidFill>
                  <a:srgbClr val="F1F1E7"/>
                </a:solidFill>
              </a:rPr>
              <a:t>enim</a:t>
            </a:r>
            <a:r>
              <a:rPr lang="en-US" altLang="ko-KR" sz="1400" dirty="0">
                <a:solidFill>
                  <a:srgbClr val="F1F1E7"/>
                </a:solidFill>
              </a:rPr>
              <a:t> ad minim </a:t>
            </a:r>
            <a:r>
              <a:rPr lang="en-US" altLang="ko-KR" sz="1400" dirty="0" err="1">
                <a:solidFill>
                  <a:srgbClr val="F1F1E7"/>
                </a:solidFill>
              </a:rPr>
              <a:t>veniam</a:t>
            </a:r>
            <a:r>
              <a:rPr lang="en-US" altLang="ko-KR" sz="1400" dirty="0">
                <a:solidFill>
                  <a:srgbClr val="F1F1E7"/>
                </a:solidFill>
              </a:rPr>
              <a:t>, </a:t>
            </a:r>
            <a:r>
              <a:rPr lang="en-US" altLang="ko-KR" sz="1400" dirty="0" err="1">
                <a:solidFill>
                  <a:srgbClr val="F1F1E7"/>
                </a:solidFill>
              </a:rPr>
              <a:t>quis</a:t>
            </a:r>
            <a:r>
              <a:rPr lang="en-US" altLang="ko-KR" sz="1400" dirty="0">
                <a:solidFill>
                  <a:srgbClr val="F1F1E7"/>
                </a:solidFill>
              </a:rPr>
              <a:t> </a:t>
            </a:r>
            <a:r>
              <a:rPr lang="en-US" altLang="ko-KR" sz="1400" dirty="0" err="1">
                <a:solidFill>
                  <a:srgbClr val="F1F1E7"/>
                </a:solidFill>
              </a:rPr>
              <a:t>nostrud</a:t>
            </a:r>
            <a:r>
              <a:rPr lang="en-US" altLang="ko-KR" sz="1400" dirty="0">
                <a:solidFill>
                  <a:srgbClr val="F1F1E7"/>
                </a:solidFill>
              </a:rPr>
              <a:t> exercitation </a:t>
            </a:r>
            <a:r>
              <a:rPr lang="en-US" altLang="ko-KR" sz="1400" dirty="0" err="1">
                <a:solidFill>
                  <a:srgbClr val="F1F1E7"/>
                </a:solidFill>
              </a:rPr>
              <a:t>ullamco</a:t>
            </a:r>
            <a:r>
              <a:rPr lang="en-US" altLang="ko-KR" sz="1400" dirty="0">
                <a:solidFill>
                  <a:srgbClr val="F1F1E7"/>
                </a:solidFill>
              </a:rPr>
              <a:t> </a:t>
            </a:r>
            <a:r>
              <a:rPr lang="en-US" altLang="ko-KR" sz="1400" dirty="0" err="1">
                <a:solidFill>
                  <a:srgbClr val="F1F1E7"/>
                </a:solidFill>
              </a:rPr>
              <a:t>laboris</a:t>
            </a:r>
            <a:r>
              <a:rPr lang="en-US" altLang="ko-KR" sz="1400" dirty="0">
                <a:solidFill>
                  <a:srgbClr val="F1F1E7"/>
                </a:solidFill>
              </a:rPr>
              <a:t> nisi </a:t>
            </a:r>
            <a:r>
              <a:rPr lang="en-US" altLang="ko-KR" sz="1400" dirty="0" err="1">
                <a:solidFill>
                  <a:srgbClr val="F1F1E7"/>
                </a:solidFill>
              </a:rPr>
              <a:t>ut</a:t>
            </a:r>
            <a:r>
              <a:rPr lang="en-US" altLang="ko-KR" sz="1400" dirty="0">
                <a:solidFill>
                  <a:srgbClr val="F1F1E7"/>
                </a:solidFill>
              </a:rPr>
              <a:t> </a:t>
            </a:r>
            <a:r>
              <a:rPr lang="en-US" altLang="ko-KR" sz="1400" dirty="0" err="1">
                <a:solidFill>
                  <a:srgbClr val="F1F1E7"/>
                </a:solidFill>
              </a:rPr>
              <a:t>aliquip</a:t>
            </a:r>
            <a:r>
              <a:rPr lang="en-US" altLang="ko-KR" sz="1400" dirty="0">
                <a:solidFill>
                  <a:srgbClr val="F1F1E7"/>
                </a:solidFill>
              </a:rPr>
              <a:t> ex </a:t>
            </a:r>
            <a:r>
              <a:rPr lang="en-US" altLang="ko-KR" sz="1400" dirty="0" err="1">
                <a:solidFill>
                  <a:srgbClr val="F1F1E7"/>
                </a:solidFill>
              </a:rPr>
              <a:t>ea</a:t>
            </a:r>
            <a:r>
              <a:rPr lang="en-US" altLang="ko-KR" sz="1400" dirty="0">
                <a:solidFill>
                  <a:srgbClr val="F1F1E7"/>
                </a:solidFill>
              </a:rPr>
              <a:t> </a:t>
            </a:r>
            <a:r>
              <a:rPr lang="en-US" altLang="ko-KR" sz="1400" dirty="0" err="1">
                <a:solidFill>
                  <a:srgbClr val="F1F1E7"/>
                </a:solidFill>
              </a:rPr>
              <a:t>commodo</a:t>
            </a:r>
            <a:r>
              <a:rPr lang="en-US" altLang="ko-KR" sz="1400" dirty="0">
                <a:solidFill>
                  <a:srgbClr val="F1F1E7"/>
                </a:solidFill>
              </a:rPr>
              <a:t> </a:t>
            </a:r>
            <a:r>
              <a:rPr lang="en-US" altLang="ko-KR" sz="1400" dirty="0" err="1">
                <a:solidFill>
                  <a:srgbClr val="F1F1E7"/>
                </a:solidFill>
              </a:rPr>
              <a:t>consequat</a:t>
            </a:r>
            <a:r>
              <a:rPr lang="en-US" altLang="ko-KR" sz="1400" dirty="0">
                <a:solidFill>
                  <a:srgbClr val="F1F1E7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82802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08C25BF8-7470-4709-894C-87C3744D39EC}"/>
              </a:ext>
            </a:extLst>
          </p:cNvPr>
          <p:cNvSpPr/>
          <p:nvPr/>
        </p:nvSpPr>
        <p:spPr>
          <a:xfrm>
            <a:off x="1008068" y="2578100"/>
            <a:ext cx="2420932" cy="3136899"/>
          </a:xfrm>
          <a:prstGeom prst="roundRect">
            <a:avLst>
              <a:gd name="adj" fmla="val 6175"/>
            </a:avLst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35B930E0-8243-43DD-A51A-5E4A705D7E66}"/>
              </a:ext>
            </a:extLst>
          </p:cNvPr>
          <p:cNvSpPr/>
          <p:nvPr/>
        </p:nvSpPr>
        <p:spPr>
          <a:xfrm>
            <a:off x="3593043" y="2578100"/>
            <a:ext cx="2420932" cy="3136899"/>
          </a:xfrm>
          <a:prstGeom prst="roundRect">
            <a:avLst>
              <a:gd name="adj" fmla="val 6175"/>
            </a:avLst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D40A0D09-EA5B-42FB-AC85-A2954FA112C4}"/>
              </a:ext>
            </a:extLst>
          </p:cNvPr>
          <p:cNvSpPr/>
          <p:nvPr/>
        </p:nvSpPr>
        <p:spPr>
          <a:xfrm>
            <a:off x="6178022" y="2578100"/>
            <a:ext cx="2420932" cy="3136899"/>
          </a:xfrm>
          <a:prstGeom prst="roundRect">
            <a:avLst>
              <a:gd name="adj" fmla="val 6175"/>
            </a:avLst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3DDBBBCD-FA6C-468E-8D6C-30DED7C5C1A3}"/>
              </a:ext>
            </a:extLst>
          </p:cNvPr>
          <p:cNvSpPr/>
          <p:nvPr/>
        </p:nvSpPr>
        <p:spPr>
          <a:xfrm>
            <a:off x="8763128" y="2578100"/>
            <a:ext cx="2420932" cy="3136899"/>
          </a:xfrm>
          <a:prstGeom prst="roundRect">
            <a:avLst>
              <a:gd name="adj" fmla="val 6175"/>
            </a:avLst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45F826-25D5-4C99-91F5-3931E7B0AD58}"/>
              </a:ext>
            </a:extLst>
          </p:cNvPr>
          <p:cNvSpPr txBox="1"/>
          <p:nvPr/>
        </p:nvSpPr>
        <p:spPr>
          <a:xfrm>
            <a:off x="1256999" y="4498077"/>
            <a:ext cx="19230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50C0B1BC-760D-4720-8E57-5B2699B5E62A}"/>
              </a:ext>
            </a:extLst>
          </p:cNvPr>
          <p:cNvSpPr/>
          <p:nvPr/>
        </p:nvSpPr>
        <p:spPr>
          <a:xfrm>
            <a:off x="1256998" y="4150176"/>
            <a:ext cx="1923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E541E52C-B2D2-48E8-A2FF-E79163C08C84}"/>
              </a:ext>
            </a:extLst>
          </p:cNvPr>
          <p:cNvSpPr/>
          <p:nvPr/>
        </p:nvSpPr>
        <p:spPr>
          <a:xfrm>
            <a:off x="1256998" y="3243588"/>
            <a:ext cx="1923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+mj-lt"/>
              </a:rPr>
              <a:t>20XX</a:t>
            </a:r>
          </a:p>
        </p:txBody>
      </p: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8B53DCAD-024C-4CF9-845A-F17E1CDE225E}"/>
              </a:ext>
            </a:extLst>
          </p:cNvPr>
          <p:cNvCxnSpPr>
            <a:cxnSpLocks/>
          </p:cNvCxnSpPr>
          <p:nvPr/>
        </p:nvCxnSpPr>
        <p:spPr>
          <a:xfrm>
            <a:off x="1749584" y="3909784"/>
            <a:ext cx="9827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1D3DA969-86B3-4EFF-92EA-9C7E4B15971E}"/>
              </a:ext>
            </a:extLst>
          </p:cNvPr>
          <p:cNvSpPr txBox="1"/>
          <p:nvPr/>
        </p:nvSpPr>
        <p:spPr>
          <a:xfrm>
            <a:off x="3841974" y="4498077"/>
            <a:ext cx="19230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2FAEF165-BDC5-4448-B3B2-F1F7F23B9E2D}"/>
              </a:ext>
            </a:extLst>
          </p:cNvPr>
          <p:cNvSpPr/>
          <p:nvPr/>
        </p:nvSpPr>
        <p:spPr>
          <a:xfrm>
            <a:off x="3841973" y="4150176"/>
            <a:ext cx="1923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E207B4F-A3C2-47A9-AB8B-8A87DAA6D1F5}"/>
              </a:ext>
            </a:extLst>
          </p:cNvPr>
          <p:cNvSpPr/>
          <p:nvPr/>
        </p:nvSpPr>
        <p:spPr>
          <a:xfrm>
            <a:off x="3841973" y="3243588"/>
            <a:ext cx="1923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+mj-lt"/>
              </a:rPr>
              <a:t>20XX</a:t>
            </a:r>
          </a:p>
        </p:txBody>
      </p:sp>
      <p:cxnSp>
        <p:nvCxnSpPr>
          <p:cNvPr id="25" name="직선 연결선 24">
            <a:extLst>
              <a:ext uri="{FF2B5EF4-FFF2-40B4-BE49-F238E27FC236}">
                <a16:creationId xmlns:a16="http://schemas.microsoft.com/office/drawing/2014/main" id="{19FC39D8-5A6D-4FC9-9A92-D26FC82BCCC6}"/>
              </a:ext>
            </a:extLst>
          </p:cNvPr>
          <p:cNvCxnSpPr>
            <a:cxnSpLocks/>
          </p:cNvCxnSpPr>
          <p:nvPr/>
        </p:nvCxnSpPr>
        <p:spPr>
          <a:xfrm>
            <a:off x="4334559" y="3909784"/>
            <a:ext cx="9827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395AA99-D371-4243-B938-0301A45B6AD9}"/>
              </a:ext>
            </a:extLst>
          </p:cNvPr>
          <p:cNvSpPr txBox="1"/>
          <p:nvPr/>
        </p:nvSpPr>
        <p:spPr>
          <a:xfrm>
            <a:off x="6426947" y="4498077"/>
            <a:ext cx="19230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894BE731-D5EB-45AE-947C-8223D3D41AE1}"/>
              </a:ext>
            </a:extLst>
          </p:cNvPr>
          <p:cNvSpPr/>
          <p:nvPr/>
        </p:nvSpPr>
        <p:spPr>
          <a:xfrm>
            <a:off x="6426947" y="4150176"/>
            <a:ext cx="1923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AFD0E70B-F476-4474-85B9-955E5D8AEB90}"/>
              </a:ext>
            </a:extLst>
          </p:cNvPr>
          <p:cNvSpPr/>
          <p:nvPr/>
        </p:nvSpPr>
        <p:spPr>
          <a:xfrm>
            <a:off x="6426947" y="3243588"/>
            <a:ext cx="1923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+mj-lt"/>
              </a:rPr>
              <a:t>20XX</a:t>
            </a:r>
          </a:p>
        </p:txBody>
      </p:sp>
      <p:cxnSp>
        <p:nvCxnSpPr>
          <p:cNvPr id="29" name="직선 연결선 28">
            <a:extLst>
              <a:ext uri="{FF2B5EF4-FFF2-40B4-BE49-F238E27FC236}">
                <a16:creationId xmlns:a16="http://schemas.microsoft.com/office/drawing/2014/main" id="{55EA62DF-FD24-4DB2-BAEE-8195C342BC91}"/>
              </a:ext>
            </a:extLst>
          </p:cNvPr>
          <p:cNvCxnSpPr>
            <a:cxnSpLocks/>
          </p:cNvCxnSpPr>
          <p:nvPr/>
        </p:nvCxnSpPr>
        <p:spPr>
          <a:xfrm>
            <a:off x="6919532" y="3909784"/>
            <a:ext cx="9827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E292CC8A-1F5E-41B9-982C-38DB46D73C62}"/>
              </a:ext>
            </a:extLst>
          </p:cNvPr>
          <p:cNvSpPr txBox="1"/>
          <p:nvPr/>
        </p:nvSpPr>
        <p:spPr>
          <a:xfrm>
            <a:off x="9011919" y="4498077"/>
            <a:ext cx="19230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33" name="직사각형 32">
            <a:extLst>
              <a:ext uri="{FF2B5EF4-FFF2-40B4-BE49-F238E27FC236}">
                <a16:creationId xmlns:a16="http://schemas.microsoft.com/office/drawing/2014/main" id="{826DADA0-2E3E-41FE-B860-83AFDC76808A}"/>
              </a:ext>
            </a:extLst>
          </p:cNvPr>
          <p:cNvSpPr/>
          <p:nvPr/>
        </p:nvSpPr>
        <p:spPr>
          <a:xfrm>
            <a:off x="9011918" y="4150176"/>
            <a:ext cx="1923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/>
              <a:t>Lorem ipsum</a:t>
            </a: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F49BBBFD-3524-423A-A10D-86A00525EA5A}"/>
              </a:ext>
            </a:extLst>
          </p:cNvPr>
          <p:cNvSpPr/>
          <p:nvPr/>
        </p:nvSpPr>
        <p:spPr>
          <a:xfrm>
            <a:off x="9011918" y="3243588"/>
            <a:ext cx="19230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latin typeface="+mj-lt"/>
              </a:rPr>
              <a:t>20XX</a:t>
            </a:r>
          </a:p>
        </p:txBody>
      </p:sp>
      <p:cxnSp>
        <p:nvCxnSpPr>
          <p:cNvPr id="35" name="직선 연결선 34">
            <a:extLst>
              <a:ext uri="{FF2B5EF4-FFF2-40B4-BE49-F238E27FC236}">
                <a16:creationId xmlns:a16="http://schemas.microsoft.com/office/drawing/2014/main" id="{4E39FB93-1B79-4135-8F5E-D6FE53AF370C}"/>
              </a:ext>
            </a:extLst>
          </p:cNvPr>
          <p:cNvCxnSpPr>
            <a:cxnSpLocks/>
          </p:cNvCxnSpPr>
          <p:nvPr/>
        </p:nvCxnSpPr>
        <p:spPr>
          <a:xfrm>
            <a:off x="9504504" y="3909784"/>
            <a:ext cx="98273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5235EE6-7973-4967-9014-8BA4FA158E62}"/>
              </a:ext>
            </a:extLst>
          </p:cNvPr>
          <p:cNvSpPr txBox="1"/>
          <p:nvPr/>
        </p:nvSpPr>
        <p:spPr>
          <a:xfrm>
            <a:off x="1790704" y="921793"/>
            <a:ext cx="86105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2800" b="1" dirty="0">
                <a:solidFill>
                  <a:schemeClr val="tx1"/>
                </a:solidFill>
                <a:latin typeface="+mj-lt"/>
              </a:rPr>
              <a:t>OUR MARKETING GOALS</a:t>
            </a:r>
            <a:endParaRPr lang="ko-KR" altLang="en-US" sz="2800" b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B1E0E9A-6FDF-470E-A7A2-88C377ABBA01}"/>
              </a:ext>
            </a:extLst>
          </p:cNvPr>
          <p:cNvSpPr txBox="1"/>
          <p:nvPr/>
        </p:nvSpPr>
        <p:spPr>
          <a:xfrm>
            <a:off x="1790702" y="1445013"/>
            <a:ext cx="86105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92360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276DCCC-F582-40E0-9AD9-2DDD4F0FAF1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3B74C78A-9164-4A80-82E6-A22C9052B252}"/>
              </a:ext>
            </a:extLst>
          </p:cNvPr>
          <p:cNvCxnSpPr>
            <a:cxnSpLocks/>
          </p:cNvCxnSpPr>
          <p:nvPr/>
        </p:nvCxnSpPr>
        <p:spPr>
          <a:xfrm>
            <a:off x="7023100" y="-101600"/>
            <a:ext cx="0" cy="6985000"/>
          </a:xfrm>
          <a:prstGeom prst="line">
            <a:avLst/>
          </a:prstGeom>
          <a:ln w="38100">
            <a:solidFill>
              <a:srgbClr val="F1F1E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타원 5">
            <a:extLst>
              <a:ext uri="{FF2B5EF4-FFF2-40B4-BE49-F238E27FC236}">
                <a16:creationId xmlns:a16="http://schemas.microsoft.com/office/drawing/2014/main" id="{2700B116-77EA-4D89-9CDC-17128C079222}"/>
              </a:ext>
            </a:extLst>
          </p:cNvPr>
          <p:cNvSpPr/>
          <p:nvPr/>
        </p:nvSpPr>
        <p:spPr>
          <a:xfrm>
            <a:off x="6889750" y="965200"/>
            <a:ext cx="266700" cy="266700"/>
          </a:xfrm>
          <a:prstGeom prst="ellipse">
            <a:avLst/>
          </a:prstGeom>
          <a:solidFill>
            <a:srgbClr val="00C4CC"/>
          </a:solidFill>
          <a:ln w="63500" cap="flat">
            <a:solidFill>
              <a:srgbClr val="F1F1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타원 20">
            <a:extLst>
              <a:ext uri="{FF2B5EF4-FFF2-40B4-BE49-F238E27FC236}">
                <a16:creationId xmlns:a16="http://schemas.microsoft.com/office/drawing/2014/main" id="{9D8DAE9F-AFBF-4ABF-9719-8A688AAB0D79}"/>
              </a:ext>
            </a:extLst>
          </p:cNvPr>
          <p:cNvSpPr/>
          <p:nvPr/>
        </p:nvSpPr>
        <p:spPr>
          <a:xfrm>
            <a:off x="6889750" y="2375958"/>
            <a:ext cx="266700" cy="266700"/>
          </a:xfrm>
          <a:prstGeom prst="ellipse">
            <a:avLst/>
          </a:prstGeom>
          <a:solidFill>
            <a:srgbClr val="00C4CC"/>
          </a:solidFill>
          <a:ln w="63500" cap="flat">
            <a:solidFill>
              <a:srgbClr val="F1F1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2" name="타원 21">
            <a:extLst>
              <a:ext uri="{FF2B5EF4-FFF2-40B4-BE49-F238E27FC236}">
                <a16:creationId xmlns:a16="http://schemas.microsoft.com/office/drawing/2014/main" id="{300BCCBF-C29E-4AB2-8053-F4BC96AEC79A}"/>
              </a:ext>
            </a:extLst>
          </p:cNvPr>
          <p:cNvSpPr/>
          <p:nvPr/>
        </p:nvSpPr>
        <p:spPr>
          <a:xfrm>
            <a:off x="6889750" y="3786716"/>
            <a:ext cx="266700" cy="266700"/>
          </a:xfrm>
          <a:prstGeom prst="ellipse">
            <a:avLst/>
          </a:prstGeom>
          <a:solidFill>
            <a:srgbClr val="00C4CC"/>
          </a:solidFill>
          <a:ln w="63500" cap="flat">
            <a:solidFill>
              <a:srgbClr val="F1F1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3" name="타원 22">
            <a:extLst>
              <a:ext uri="{FF2B5EF4-FFF2-40B4-BE49-F238E27FC236}">
                <a16:creationId xmlns:a16="http://schemas.microsoft.com/office/drawing/2014/main" id="{F18C99F5-4423-4350-9764-23D7020FE3D5}"/>
              </a:ext>
            </a:extLst>
          </p:cNvPr>
          <p:cNvSpPr/>
          <p:nvPr/>
        </p:nvSpPr>
        <p:spPr>
          <a:xfrm>
            <a:off x="6889750" y="5197475"/>
            <a:ext cx="266700" cy="266700"/>
          </a:xfrm>
          <a:prstGeom prst="ellipse">
            <a:avLst/>
          </a:prstGeom>
          <a:solidFill>
            <a:srgbClr val="00C4CC"/>
          </a:solidFill>
          <a:ln w="63500" cap="flat">
            <a:solidFill>
              <a:srgbClr val="F1F1E7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7E3A0E-3D6B-4C06-BA2D-89B065974F5D}"/>
              </a:ext>
            </a:extLst>
          </p:cNvPr>
          <p:cNvSpPr txBox="1"/>
          <p:nvPr/>
        </p:nvSpPr>
        <p:spPr>
          <a:xfrm>
            <a:off x="7561980" y="1283216"/>
            <a:ext cx="3704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F23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F2325"/>
                </a:solidFill>
              </a:rPr>
              <a:t>amet</a:t>
            </a:r>
            <a:r>
              <a:rPr lang="en-US" altLang="ko-KR" sz="1200" dirty="0">
                <a:solidFill>
                  <a:srgbClr val="1F2325"/>
                </a:solidFill>
              </a:rPr>
              <a:t>, </a:t>
            </a:r>
            <a:r>
              <a:rPr lang="en-US" altLang="ko-KR" sz="1200" dirty="0" err="1">
                <a:solidFill>
                  <a:srgbClr val="1F2325"/>
                </a:solidFill>
              </a:rPr>
              <a:t>consectetur</a:t>
            </a:r>
            <a:r>
              <a:rPr lang="en-US" altLang="ko-KR" sz="1200" dirty="0">
                <a:solidFill>
                  <a:srgbClr val="1F2325"/>
                </a:solidFill>
              </a:rPr>
              <a:t> </a:t>
            </a:r>
            <a:r>
              <a:rPr lang="en-US" altLang="ko-KR" sz="1200" dirty="0" err="1">
                <a:solidFill>
                  <a:srgbClr val="1F2325"/>
                </a:solidFill>
              </a:rPr>
              <a:t>adipisicing</a:t>
            </a:r>
            <a:r>
              <a:rPr lang="en-US" altLang="ko-KR" sz="1200" dirty="0">
                <a:solidFill>
                  <a:srgbClr val="1F2325"/>
                </a:solidFill>
              </a:rPr>
              <a:t> </a:t>
            </a:r>
            <a:r>
              <a:rPr lang="en-US" altLang="ko-KR" sz="1200" dirty="0" err="1">
                <a:solidFill>
                  <a:srgbClr val="1F2325"/>
                </a:solidFill>
              </a:rPr>
              <a:t>elit</a:t>
            </a:r>
            <a:r>
              <a:rPr lang="en-US" altLang="ko-KR" sz="1200" dirty="0">
                <a:solidFill>
                  <a:srgbClr val="1F2325"/>
                </a:solidFill>
              </a:rPr>
              <a:t>, sed do </a:t>
            </a:r>
            <a:r>
              <a:rPr lang="en-US" altLang="ko-KR" sz="1200" dirty="0" err="1">
                <a:solidFill>
                  <a:srgbClr val="1F2325"/>
                </a:solidFill>
              </a:rPr>
              <a:t>eiusmod</a:t>
            </a:r>
            <a:r>
              <a:rPr lang="en-US" altLang="ko-KR" sz="1200" dirty="0">
                <a:solidFill>
                  <a:srgbClr val="1F2325"/>
                </a:solidFill>
              </a:rPr>
              <a:t> </a:t>
            </a:r>
            <a:r>
              <a:rPr lang="en-US" altLang="ko-KR" sz="1200" dirty="0" err="1">
                <a:solidFill>
                  <a:srgbClr val="1F2325"/>
                </a:solidFill>
              </a:rPr>
              <a:t>tempor</a:t>
            </a:r>
            <a:endParaRPr lang="ko-KR" altLang="en-US" sz="1200" dirty="0">
              <a:solidFill>
                <a:srgbClr val="1F2325"/>
              </a:solidFill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E2D949EA-49B4-42D2-BDB4-26F4642D6902}"/>
              </a:ext>
            </a:extLst>
          </p:cNvPr>
          <p:cNvSpPr/>
          <p:nvPr/>
        </p:nvSpPr>
        <p:spPr>
          <a:xfrm>
            <a:off x="7541986" y="913884"/>
            <a:ext cx="372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1F2325"/>
                </a:solidFill>
              </a:rPr>
              <a:t>Lorem ipsum</a:t>
            </a:r>
            <a:endParaRPr lang="ko-KR" altLang="en-US" dirty="0">
              <a:solidFill>
                <a:srgbClr val="1F2325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7A9C305-4F88-4E8A-B7AE-95F396986BB1}"/>
              </a:ext>
            </a:extLst>
          </p:cNvPr>
          <p:cNvSpPr txBox="1"/>
          <p:nvPr/>
        </p:nvSpPr>
        <p:spPr>
          <a:xfrm>
            <a:off x="7561980" y="2693974"/>
            <a:ext cx="3704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F23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F2325"/>
                </a:solidFill>
              </a:rPr>
              <a:t>amet</a:t>
            </a:r>
            <a:r>
              <a:rPr lang="en-US" altLang="ko-KR" sz="1200" dirty="0">
                <a:solidFill>
                  <a:srgbClr val="1F2325"/>
                </a:solidFill>
              </a:rPr>
              <a:t>, </a:t>
            </a:r>
            <a:r>
              <a:rPr lang="en-US" altLang="ko-KR" sz="1200" dirty="0" err="1">
                <a:solidFill>
                  <a:srgbClr val="1F2325"/>
                </a:solidFill>
              </a:rPr>
              <a:t>consectetur</a:t>
            </a:r>
            <a:r>
              <a:rPr lang="en-US" altLang="ko-KR" sz="1200" dirty="0">
                <a:solidFill>
                  <a:srgbClr val="1F2325"/>
                </a:solidFill>
              </a:rPr>
              <a:t> </a:t>
            </a:r>
            <a:r>
              <a:rPr lang="en-US" altLang="ko-KR" sz="1200" dirty="0" err="1">
                <a:solidFill>
                  <a:srgbClr val="1F2325"/>
                </a:solidFill>
              </a:rPr>
              <a:t>adipisicing</a:t>
            </a:r>
            <a:r>
              <a:rPr lang="en-US" altLang="ko-KR" sz="1200" dirty="0">
                <a:solidFill>
                  <a:srgbClr val="1F2325"/>
                </a:solidFill>
              </a:rPr>
              <a:t> </a:t>
            </a:r>
            <a:r>
              <a:rPr lang="en-US" altLang="ko-KR" sz="1200" dirty="0" err="1">
                <a:solidFill>
                  <a:srgbClr val="1F2325"/>
                </a:solidFill>
              </a:rPr>
              <a:t>elit</a:t>
            </a:r>
            <a:r>
              <a:rPr lang="en-US" altLang="ko-KR" sz="1200" dirty="0">
                <a:solidFill>
                  <a:srgbClr val="1F2325"/>
                </a:solidFill>
              </a:rPr>
              <a:t>, sed do </a:t>
            </a:r>
            <a:r>
              <a:rPr lang="en-US" altLang="ko-KR" sz="1200" dirty="0" err="1">
                <a:solidFill>
                  <a:srgbClr val="1F2325"/>
                </a:solidFill>
              </a:rPr>
              <a:t>eiusmod</a:t>
            </a:r>
            <a:r>
              <a:rPr lang="en-US" altLang="ko-KR" sz="1200" dirty="0">
                <a:solidFill>
                  <a:srgbClr val="1F2325"/>
                </a:solidFill>
              </a:rPr>
              <a:t> </a:t>
            </a:r>
            <a:r>
              <a:rPr lang="en-US" altLang="ko-KR" sz="1200" dirty="0" err="1">
                <a:solidFill>
                  <a:srgbClr val="1F2325"/>
                </a:solidFill>
              </a:rPr>
              <a:t>tempor</a:t>
            </a:r>
            <a:endParaRPr lang="ko-KR" altLang="en-US" sz="1200" dirty="0">
              <a:solidFill>
                <a:srgbClr val="1F2325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801C03F7-3FE4-420B-B600-CC27FD9930E4}"/>
              </a:ext>
            </a:extLst>
          </p:cNvPr>
          <p:cNvSpPr/>
          <p:nvPr/>
        </p:nvSpPr>
        <p:spPr>
          <a:xfrm>
            <a:off x="7541986" y="2324642"/>
            <a:ext cx="372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1F2325"/>
                </a:solidFill>
              </a:rPr>
              <a:t>Lorem ipsum</a:t>
            </a:r>
            <a:endParaRPr lang="ko-KR" altLang="en-US" dirty="0">
              <a:solidFill>
                <a:srgbClr val="1F2325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40355CD-5D8C-497B-8C3B-240F5F89C6AA}"/>
              </a:ext>
            </a:extLst>
          </p:cNvPr>
          <p:cNvSpPr txBox="1"/>
          <p:nvPr/>
        </p:nvSpPr>
        <p:spPr>
          <a:xfrm>
            <a:off x="7561980" y="5515491"/>
            <a:ext cx="3704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F23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F2325"/>
                </a:solidFill>
              </a:rPr>
              <a:t>amet</a:t>
            </a:r>
            <a:r>
              <a:rPr lang="en-US" altLang="ko-KR" sz="1200" dirty="0">
                <a:solidFill>
                  <a:srgbClr val="1F2325"/>
                </a:solidFill>
              </a:rPr>
              <a:t>, </a:t>
            </a:r>
            <a:r>
              <a:rPr lang="en-US" altLang="ko-KR" sz="1200" dirty="0" err="1">
                <a:solidFill>
                  <a:srgbClr val="1F2325"/>
                </a:solidFill>
              </a:rPr>
              <a:t>consectetur</a:t>
            </a:r>
            <a:r>
              <a:rPr lang="en-US" altLang="ko-KR" sz="1200" dirty="0">
                <a:solidFill>
                  <a:srgbClr val="1F2325"/>
                </a:solidFill>
              </a:rPr>
              <a:t> </a:t>
            </a:r>
            <a:r>
              <a:rPr lang="en-US" altLang="ko-KR" sz="1200" dirty="0" err="1">
                <a:solidFill>
                  <a:srgbClr val="1F2325"/>
                </a:solidFill>
              </a:rPr>
              <a:t>adipisicing</a:t>
            </a:r>
            <a:r>
              <a:rPr lang="en-US" altLang="ko-KR" sz="1200" dirty="0">
                <a:solidFill>
                  <a:srgbClr val="1F2325"/>
                </a:solidFill>
              </a:rPr>
              <a:t> </a:t>
            </a:r>
            <a:r>
              <a:rPr lang="en-US" altLang="ko-KR" sz="1200" dirty="0" err="1">
                <a:solidFill>
                  <a:srgbClr val="1F2325"/>
                </a:solidFill>
              </a:rPr>
              <a:t>elit</a:t>
            </a:r>
            <a:r>
              <a:rPr lang="en-US" altLang="ko-KR" sz="1200" dirty="0">
                <a:solidFill>
                  <a:srgbClr val="1F2325"/>
                </a:solidFill>
              </a:rPr>
              <a:t>, sed do </a:t>
            </a:r>
            <a:r>
              <a:rPr lang="en-US" altLang="ko-KR" sz="1200" dirty="0" err="1">
                <a:solidFill>
                  <a:srgbClr val="1F2325"/>
                </a:solidFill>
              </a:rPr>
              <a:t>eiusmod</a:t>
            </a:r>
            <a:r>
              <a:rPr lang="en-US" altLang="ko-KR" sz="1200" dirty="0">
                <a:solidFill>
                  <a:srgbClr val="1F2325"/>
                </a:solidFill>
              </a:rPr>
              <a:t> </a:t>
            </a:r>
            <a:r>
              <a:rPr lang="en-US" altLang="ko-KR" sz="1200" dirty="0" err="1">
                <a:solidFill>
                  <a:srgbClr val="1F2325"/>
                </a:solidFill>
              </a:rPr>
              <a:t>tempor</a:t>
            </a:r>
            <a:endParaRPr lang="ko-KR" altLang="en-US" sz="1200" dirty="0">
              <a:solidFill>
                <a:srgbClr val="1F2325"/>
              </a:solidFill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8C78B89-E5F3-4DFA-8E12-B6A762C0ED5D}"/>
              </a:ext>
            </a:extLst>
          </p:cNvPr>
          <p:cNvSpPr/>
          <p:nvPr/>
        </p:nvSpPr>
        <p:spPr>
          <a:xfrm>
            <a:off x="7541986" y="5146159"/>
            <a:ext cx="372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1F2325"/>
                </a:solidFill>
              </a:rPr>
              <a:t>Lorem ipsum</a:t>
            </a:r>
            <a:endParaRPr lang="ko-KR" altLang="en-US" dirty="0">
              <a:solidFill>
                <a:srgbClr val="1F2325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2664448-03F7-4F4E-B907-47A25628BEC3}"/>
              </a:ext>
            </a:extLst>
          </p:cNvPr>
          <p:cNvSpPr txBox="1"/>
          <p:nvPr/>
        </p:nvSpPr>
        <p:spPr>
          <a:xfrm>
            <a:off x="7561980" y="4104732"/>
            <a:ext cx="3704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1F2325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1F2325"/>
                </a:solidFill>
              </a:rPr>
              <a:t>amet</a:t>
            </a:r>
            <a:r>
              <a:rPr lang="en-US" altLang="ko-KR" sz="1200" dirty="0">
                <a:solidFill>
                  <a:srgbClr val="1F2325"/>
                </a:solidFill>
              </a:rPr>
              <a:t>, </a:t>
            </a:r>
            <a:r>
              <a:rPr lang="en-US" altLang="ko-KR" sz="1200" dirty="0" err="1">
                <a:solidFill>
                  <a:srgbClr val="1F2325"/>
                </a:solidFill>
              </a:rPr>
              <a:t>consectetur</a:t>
            </a:r>
            <a:r>
              <a:rPr lang="en-US" altLang="ko-KR" sz="1200" dirty="0">
                <a:solidFill>
                  <a:srgbClr val="1F2325"/>
                </a:solidFill>
              </a:rPr>
              <a:t> </a:t>
            </a:r>
            <a:r>
              <a:rPr lang="en-US" altLang="ko-KR" sz="1200" dirty="0" err="1">
                <a:solidFill>
                  <a:srgbClr val="1F2325"/>
                </a:solidFill>
              </a:rPr>
              <a:t>adipisicing</a:t>
            </a:r>
            <a:r>
              <a:rPr lang="en-US" altLang="ko-KR" sz="1200" dirty="0">
                <a:solidFill>
                  <a:srgbClr val="1F2325"/>
                </a:solidFill>
              </a:rPr>
              <a:t> </a:t>
            </a:r>
            <a:r>
              <a:rPr lang="en-US" altLang="ko-KR" sz="1200" dirty="0" err="1">
                <a:solidFill>
                  <a:srgbClr val="1F2325"/>
                </a:solidFill>
              </a:rPr>
              <a:t>elit</a:t>
            </a:r>
            <a:r>
              <a:rPr lang="en-US" altLang="ko-KR" sz="1200" dirty="0">
                <a:solidFill>
                  <a:srgbClr val="1F2325"/>
                </a:solidFill>
              </a:rPr>
              <a:t>, sed do </a:t>
            </a:r>
            <a:r>
              <a:rPr lang="en-US" altLang="ko-KR" sz="1200" dirty="0" err="1">
                <a:solidFill>
                  <a:srgbClr val="1F2325"/>
                </a:solidFill>
              </a:rPr>
              <a:t>eiusmod</a:t>
            </a:r>
            <a:r>
              <a:rPr lang="en-US" altLang="ko-KR" sz="1200" dirty="0">
                <a:solidFill>
                  <a:srgbClr val="1F2325"/>
                </a:solidFill>
              </a:rPr>
              <a:t> </a:t>
            </a:r>
            <a:r>
              <a:rPr lang="en-US" altLang="ko-KR" sz="1200" dirty="0" err="1">
                <a:solidFill>
                  <a:srgbClr val="1F2325"/>
                </a:solidFill>
              </a:rPr>
              <a:t>tempor</a:t>
            </a:r>
            <a:endParaRPr lang="ko-KR" altLang="en-US" sz="1200" dirty="0">
              <a:solidFill>
                <a:srgbClr val="1F2325"/>
              </a:solidFill>
            </a:endParaRPr>
          </a:p>
        </p:txBody>
      </p:sp>
      <p:sp>
        <p:nvSpPr>
          <p:cNvPr id="50" name="직사각형 49">
            <a:extLst>
              <a:ext uri="{FF2B5EF4-FFF2-40B4-BE49-F238E27FC236}">
                <a16:creationId xmlns:a16="http://schemas.microsoft.com/office/drawing/2014/main" id="{B1BD810E-0F7F-4F0B-83A6-830FB7766A2F}"/>
              </a:ext>
            </a:extLst>
          </p:cNvPr>
          <p:cNvSpPr/>
          <p:nvPr/>
        </p:nvSpPr>
        <p:spPr>
          <a:xfrm>
            <a:off x="7541986" y="3735400"/>
            <a:ext cx="3724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1F2325"/>
                </a:solidFill>
              </a:rPr>
              <a:t>Lorem ipsum</a:t>
            </a:r>
            <a:endParaRPr lang="ko-KR" altLang="en-US" dirty="0">
              <a:solidFill>
                <a:srgbClr val="1F232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81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21EFCBE-D3E6-4107-8699-112A927681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5862407-06CC-4229-A2D6-A76298AFDE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1AE8A8BB-AEBC-4C67-84D2-5EF345ED8F1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B862D3-E782-4C77-A18E-FEFA9B553DC2}"/>
              </a:ext>
            </a:extLst>
          </p:cNvPr>
          <p:cNvSpPr txBox="1"/>
          <p:nvPr/>
        </p:nvSpPr>
        <p:spPr>
          <a:xfrm rot="16200000">
            <a:off x="-2311876" y="2951947"/>
            <a:ext cx="6858000" cy="95410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IMAGE &amp; TEXTBOX</a:t>
            </a:r>
          </a:p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SLIDE TITLE HERE</a:t>
            </a: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9CD71FC4-5C0E-4D1E-839C-D5188D3E5386}"/>
              </a:ext>
            </a:extLst>
          </p:cNvPr>
          <p:cNvSpPr/>
          <p:nvPr/>
        </p:nvSpPr>
        <p:spPr>
          <a:xfrm flipH="1">
            <a:off x="6096000" y="629557"/>
            <a:ext cx="177800" cy="1649186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EFC4C798-5217-4301-9A33-9650233F1DA1}"/>
              </a:ext>
            </a:extLst>
          </p:cNvPr>
          <p:cNvSpPr/>
          <p:nvPr/>
        </p:nvSpPr>
        <p:spPr>
          <a:xfrm flipH="1">
            <a:off x="6096000" y="2604407"/>
            <a:ext cx="177800" cy="1649186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A5BF34D-47D7-4C5D-BD68-DCA7226296DF}"/>
              </a:ext>
            </a:extLst>
          </p:cNvPr>
          <p:cNvSpPr/>
          <p:nvPr/>
        </p:nvSpPr>
        <p:spPr>
          <a:xfrm flipH="1">
            <a:off x="6096000" y="4579257"/>
            <a:ext cx="177800" cy="1649186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65E191-5210-4868-ABB2-180D53FBD499}"/>
              </a:ext>
            </a:extLst>
          </p:cNvPr>
          <p:cNvSpPr txBox="1"/>
          <p:nvPr/>
        </p:nvSpPr>
        <p:spPr>
          <a:xfrm>
            <a:off x="6603091" y="1029488"/>
            <a:ext cx="46110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00C4CC"/>
                </a:solidFill>
              </a:rPr>
              <a:t>Lorem ipsum dolor sit </a:t>
            </a:r>
            <a:r>
              <a:rPr lang="en-US" altLang="ko-KR" sz="2000" b="1" dirty="0" err="1">
                <a:solidFill>
                  <a:srgbClr val="00C4CC"/>
                </a:solidFill>
              </a:rPr>
              <a:t>amet</a:t>
            </a:r>
            <a:endParaRPr lang="en-US" altLang="ko-KR" sz="2000" b="1" dirty="0">
              <a:solidFill>
                <a:srgbClr val="00C4CC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059F67-71AE-4A62-A0C2-5F35C6A2F0F6}"/>
              </a:ext>
            </a:extLst>
          </p:cNvPr>
          <p:cNvSpPr txBox="1"/>
          <p:nvPr/>
        </p:nvSpPr>
        <p:spPr>
          <a:xfrm>
            <a:off x="6603092" y="1539627"/>
            <a:ext cx="46110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C4CC"/>
                </a:solidFill>
              </a:rPr>
              <a:t>Lorem ipsum dolor sit </a:t>
            </a:r>
            <a:r>
              <a:rPr lang="en-US" altLang="ko-KR" sz="1400" dirty="0" err="1">
                <a:solidFill>
                  <a:srgbClr val="00C4CC"/>
                </a:solidFill>
              </a:rPr>
              <a:t>amet</a:t>
            </a:r>
            <a:r>
              <a:rPr lang="en-US" altLang="ko-KR" sz="1400" dirty="0">
                <a:solidFill>
                  <a:srgbClr val="00C4CC"/>
                </a:solidFill>
              </a:rPr>
              <a:t>, </a:t>
            </a:r>
            <a:r>
              <a:rPr lang="en-US" altLang="ko-KR" sz="1400" dirty="0" err="1">
                <a:solidFill>
                  <a:srgbClr val="00C4CC"/>
                </a:solidFill>
              </a:rPr>
              <a:t>consectetur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adipiscing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elit</a:t>
            </a:r>
            <a:r>
              <a:rPr lang="en-US" altLang="ko-KR" sz="1400" dirty="0">
                <a:solidFill>
                  <a:srgbClr val="00C4CC"/>
                </a:solidFill>
              </a:rPr>
              <a:t>, sed do </a:t>
            </a:r>
            <a:r>
              <a:rPr lang="en-US" altLang="ko-KR" sz="1400" dirty="0" err="1">
                <a:solidFill>
                  <a:srgbClr val="00C4CC"/>
                </a:solidFill>
              </a:rPr>
              <a:t>eiusmod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tempor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incididunt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ut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labore</a:t>
            </a:r>
            <a:r>
              <a:rPr lang="en-US" altLang="ko-KR" sz="1400" dirty="0">
                <a:solidFill>
                  <a:srgbClr val="00C4CC"/>
                </a:solidFill>
              </a:rPr>
              <a:t> et dolore magna </a:t>
            </a:r>
            <a:r>
              <a:rPr lang="en-US" altLang="ko-KR" sz="1400" dirty="0" err="1">
                <a:solidFill>
                  <a:srgbClr val="00C4CC"/>
                </a:solidFill>
              </a:rPr>
              <a:t>aliqua</a:t>
            </a:r>
            <a:r>
              <a:rPr lang="en-US" altLang="ko-KR" sz="1400" dirty="0">
                <a:solidFill>
                  <a:srgbClr val="00C4CC"/>
                </a:solidFill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FF971C-AB6E-4074-B50F-BCAADD212107}"/>
              </a:ext>
            </a:extLst>
          </p:cNvPr>
          <p:cNvSpPr txBox="1"/>
          <p:nvPr/>
        </p:nvSpPr>
        <p:spPr>
          <a:xfrm>
            <a:off x="6603088" y="3004334"/>
            <a:ext cx="46110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FA4D4C5-32CE-46FB-B96F-9775C90CF27B}"/>
              </a:ext>
            </a:extLst>
          </p:cNvPr>
          <p:cNvSpPr txBox="1"/>
          <p:nvPr/>
        </p:nvSpPr>
        <p:spPr>
          <a:xfrm>
            <a:off x="6603089" y="3514473"/>
            <a:ext cx="46110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C4CC"/>
                </a:solidFill>
              </a:rPr>
              <a:t>Ut </a:t>
            </a:r>
            <a:r>
              <a:rPr lang="en-US" altLang="ko-KR" sz="1400" dirty="0" err="1">
                <a:solidFill>
                  <a:srgbClr val="00C4CC"/>
                </a:solidFill>
              </a:rPr>
              <a:t>enim</a:t>
            </a:r>
            <a:r>
              <a:rPr lang="en-US" altLang="ko-KR" sz="1400" dirty="0">
                <a:solidFill>
                  <a:srgbClr val="00C4CC"/>
                </a:solidFill>
              </a:rPr>
              <a:t> ad minim </a:t>
            </a:r>
            <a:r>
              <a:rPr lang="en-US" altLang="ko-KR" sz="1400" dirty="0" err="1">
                <a:solidFill>
                  <a:srgbClr val="00C4CC"/>
                </a:solidFill>
              </a:rPr>
              <a:t>veniam</a:t>
            </a:r>
            <a:r>
              <a:rPr lang="en-US" altLang="ko-KR" sz="1400" dirty="0">
                <a:solidFill>
                  <a:srgbClr val="00C4CC"/>
                </a:solidFill>
              </a:rPr>
              <a:t>, </a:t>
            </a:r>
            <a:r>
              <a:rPr lang="en-US" altLang="ko-KR" sz="1400" dirty="0" err="1">
                <a:solidFill>
                  <a:srgbClr val="00C4CC"/>
                </a:solidFill>
              </a:rPr>
              <a:t>quis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nostrud</a:t>
            </a:r>
            <a:r>
              <a:rPr lang="en-US" altLang="ko-KR" sz="1400" dirty="0">
                <a:solidFill>
                  <a:srgbClr val="00C4CC"/>
                </a:solidFill>
              </a:rPr>
              <a:t> exercitation </a:t>
            </a:r>
            <a:r>
              <a:rPr lang="en-US" altLang="ko-KR" sz="1400" dirty="0" err="1">
                <a:solidFill>
                  <a:srgbClr val="00C4CC"/>
                </a:solidFill>
              </a:rPr>
              <a:t>ullamco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laboris</a:t>
            </a:r>
            <a:r>
              <a:rPr lang="en-US" altLang="ko-KR" sz="1400" dirty="0">
                <a:solidFill>
                  <a:srgbClr val="00C4CC"/>
                </a:solidFill>
              </a:rPr>
              <a:t> nisi </a:t>
            </a:r>
            <a:r>
              <a:rPr lang="en-US" altLang="ko-KR" sz="1400" dirty="0" err="1">
                <a:solidFill>
                  <a:srgbClr val="00C4CC"/>
                </a:solidFill>
              </a:rPr>
              <a:t>ut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aliquip</a:t>
            </a:r>
            <a:r>
              <a:rPr lang="en-US" altLang="ko-KR" sz="1400" dirty="0">
                <a:solidFill>
                  <a:srgbClr val="00C4CC"/>
                </a:solidFill>
              </a:rPr>
              <a:t> ex </a:t>
            </a:r>
            <a:r>
              <a:rPr lang="en-US" altLang="ko-KR" sz="1400" dirty="0" err="1">
                <a:solidFill>
                  <a:srgbClr val="00C4CC"/>
                </a:solidFill>
              </a:rPr>
              <a:t>ea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commodo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consequat</a:t>
            </a:r>
            <a:r>
              <a:rPr lang="en-US" altLang="ko-KR" sz="1400" dirty="0">
                <a:solidFill>
                  <a:srgbClr val="00C4CC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474249-77FB-49B1-9B27-AF7D6249D869}"/>
              </a:ext>
            </a:extLst>
          </p:cNvPr>
          <p:cNvSpPr txBox="1"/>
          <p:nvPr/>
        </p:nvSpPr>
        <p:spPr>
          <a:xfrm>
            <a:off x="6603088" y="5195084"/>
            <a:ext cx="46110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2000" b="1">
                <a:solidFill>
                  <a:srgbClr val="00C4CC"/>
                </a:solidFill>
              </a:defRPr>
            </a:lvl1pPr>
          </a:lstStyle>
          <a:p>
            <a:r>
              <a:rPr lang="en-US" altLang="ko-KR" dirty="0"/>
              <a:t>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93FFBA-5A1F-48A3-B7C7-5BDAA2759921}"/>
              </a:ext>
            </a:extLst>
          </p:cNvPr>
          <p:cNvSpPr txBox="1"/>
          <p:nvPr/>
        </p:nvSpPr>
        <p:spPr>
          <a:xfrm>
            <a:off x="6603089" y="5705223"/>
            <a:ext cx="4611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>
                <a:solidFill>
                  <a:srgbClr val="00C4CC"/>
                </a:solidFill>
              </a:rPr>
              <a:t>Duis </a:t>
            </a:r>
            <a:r>
              <a:rPr lang="en-US" altLang="ko-KR" sz="1400" dirty="0" err="1">
                <a:solidFill>
                  <a:srgbClr val="00C4CC"/>
                </a:solidFill>
              </a:rPr>
              <a:t>aute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irure</a:t>
            </a:r>
            <a:r>
              <a:rPr lang="en-US" altLang="ko-KR" sz="1400" dirty="0">
                <a:solidFill>
                  <a:srgbClr val="00C4CC"/>
                </a:solidFill>
              </a:rPr>
              <a:t> dolor in </a:t>
            </a:r>
            <a:r>
              <a:rPr lang="en-US" altLang="ko-KR" sz="1400" dirty="0" err="1">
                <a:solidFill>
                  <a:srgbClr val="00C4CC"/>
                </a:solidFill>
              </a:rPr>
              <a:t>reprehenderit</a:t>
            </a:r>
            <a:r>
              <a:rPr lang="en-US" altLang="ko-KR" sz="1400" dirty="0">
                <a:solidFill>
                  <a:srgbClr val="00C4CC"/>
                </a:solidFill>
              </a:rPr>
              <a:t> in </a:t>
            </a:r>
            <a:r>
              <a:rPr lang="en-US" altLang="ko-KR" sz="1400" dirty="0" err="1">
                <a:solidFill>
                  <a:srgbClr val="00C4CC"/>
                </a:solidFill>
              </a:rPr>
              <a:t>voluptate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velit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esse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cillum</a:t>
            </a:r>
            <a:r>
              <a:rPr lang="en-US" altLang="ko-KR" sz="1400" dirty="0">
                <a:solidFill>
                  <a:srgbClr val="00C4CC"/>
                </a:solidFill>
              </a:rPr>
              <a:t> dolore </a:t>
            </a:r>
            <a:r>
              <a:rPr lang="en-US" altLang="ko-KR" sz="1400" dirty="0" err="1">
                <a:solidFill>
                  <a:srgbClr val="00C4CC"/>
                </a:solidFill>
              </a:rPr>
              <a:t>eu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fugiat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nulla</a:t>
            </a:r>
            <a:r>
              <a:rPr lang="en-US" altLang="ko-KR" sz="1400" dirty="0">
                <a:solidFill>
                  <a:srgbClr val="00C4CC"/>
                </a:solidFill>
              </a:rPr>
              <a:t> </a:t>
            </a:r>
            <a:r>
              <a:rPr lang="en-US" altLang="ko-KR" sz="1400" dirty="0" err="1">
                <a:solidFill>
                  <a:srgbClr val="00C4CC"/>
                </a:solidFill>
              </a:rPr>
              <a:t>pariatur</a:t>
            </a:r>
            <a:r>
              <a:rPr lang="en-US" altLang="ko-KR" sz="1400" dirty="0">
                <a:solidFill>
                  <a:srgbClr val="00C4CC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819905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92AE58A0-267A-4945-9500-FEF19EFCEDB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D77BF3A-0934-4B7A-AADF-4D3DD87DE79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372AE027-BAB7-4EFD-ACBA-620159302B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7FB952F-2C9F-4287-8443-2282011086CB}"/>
              </a:ext>
            </a:extLst>
          </p:cNvPr>
          <p:cNvSpPr txBox="1"/>
          <p:nvPr/>
        </p:nvSpPr>
        <p:spPr>
          <a:xfrm>
            <a:off x="9258300" y="865271"/>
            <a:ext cx="2446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rgbClr val="00C4CC"/>
                </a:solidFill>
                <a:latin typeface="+mj-lt"/>
                <a:cs typeface="Arial" panose="020B0604020202020204" pitchFamily="34" charset="0"/>
              </a:rPr>
              <a:t>SLIDE TITLE HERE</a:t>
            </a:r>
            <a:endParaRPr lang="ko-KR" altLang="en-US" sz="2400" b="1" dirty="0">
              <a:solidFill>
                <a:srgbClr val="00C4CC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EAAAF9-5762-4B38-B1BB-47FF1B9BD295}"/>
              </a:ext>
            </a:extLst>
          </p:cNvPr>
          <p:cNvSpPr txBox="1"/>
          <p:nvPr/>
        </p:nvSpPr>
        <p:spPr>
          <a:xfrm>
            <a:off x="9385300" y="4187118"/>
            <a:ext cx="23190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 dolor sit </a:t>
            </a:r>
            <a:r>
              <a:rPr lang="en-US" altLang="ko-KR" sz="1400" b="1" dirty="0" err="1"/>
              <a:t>amet</a:t>
            </a:r>
            <a:endParaRPr lang="en-US" altLang="ko-KR" sz="1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C2A7FC-DDEA-47E4-BD18-F328D180ECB3}"/>
              </a:ext>
            </a:extLst>
          </p:cNvPr>
          <p:cNvSpPr txBox="1"/>
          <p:nvPr/>
        </p:nvSpPr>
        <p:spPr>
          <a:xfrm>
            <a:off x="9385300" y="4979650"/>
            <a:ext cx="23190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  <a:p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10080365-CE38-4330-8A00-B6EE884174E0}"/>
              </a:ext>
            </a:extLst>
          </p:cNvPr>
          <p:cNvSpPr/>
          <p:nvPr/>
        </p:nvSpPr>
        <p:spPr>
          <a:xfrm>
            <a:off x="10831648" y="431800"/>
            <a:ext cx="872672" cy="246221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17919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67336" y="3429000"/>
            <a:ext cx="36054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1F1E7"/>
                </a:solidFill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200" b="1" dirty="0">
              <a:solidFill>
                <a:srgbClr val="F1F1E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293262" y="4132837"/>
            <a:ext cx="35536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rgbClr val="F1F1E7"/>
                </a:solidFill>
              </a:rPr>
              <a:t>01:00pm ~ 01:30pm</a:t>
            </a:r>
            <a:endParaRPr lang="ko-KR" altLang="en-US" sz="1600" dirty="0">
              <a:solidFill>
                <a:srgbClr val="F1F1E7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F1F1E7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rgbClr val="F1F1E7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rgbClr val="626E74"/>
            </a:solidFill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rgbClr val="626E74"/>
            </a:solidFill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rgbClr val="626E74"/>
            </a:solidFill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00C4CC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F23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F23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1F23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849CFC3-C712-412B-9E4D-5FE2C896F51D}"/>
              </a:ext>
            </a:extLst>
          </p:cNvPr>
          <p:cNvSpPr txBox="1"/>
          <p:nvPr/>
        </p:nvSpPr>
        <p:spPr>
          <a:xfrm>
            <a:off x="2484726" y="276585"/>
            <a:ext cx="7222548" cy="52322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WORLD MAP INFOGRAPHIC SLIDES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B2B830E1-FFB8-4F0C-B71F-C4E0B31C9D9E}"/>
              </a:ext>
            </a:extLst>
          </p:cNvPr>
          <p:cNvSpPr txBox="1"/>
          <p:nvPr/>
        </p:nvSpPr>
        <p:spPr>
          <a:xfrm>
            <a:off x="2484726" y="735677"/>
            <a:ext cx="7222548" cy="26161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algn="ctr">
              <a:defRPr sz="2800" b="1">
                <a:gradFill>
                  <a:gsLst>
                    <a:gs pos="79650">
                      <a:srgbClr val="D6A86A"/>
                    </a:gs>
                    <a:gs pos="0">
                      <a:srgbClr val="BD955D"/>
                    </a:gs>
                    <a:gs pos="28000">
                      <a:srgbClr val="987140"/>
                    </a:gs>
                    <a:gs pos="58000">
                      <a:srgbClr val="F3C27E"/>
                    </a:gs>
                    <a:gs pos="63000">
                      <a:srgbClr val="F6C480"/>
                    </a:gs>
                    <a:gs pos="100000">
                      <a:srgbClr val="987141"/>
                    </a:gs>
                  </a:gsLst>
                  <a:lin ang="0" scaled="0"/>
                </a:gradFill>
                <a:cs typeface="Arial" panose="020B0604020202020204" pitchFamily="34" charset="0"/>
              </a:defRPr>
            </a:lvl1pPr>
          </a:lstStyle>
          <a:p>
            <a:r>
              <a:rPr lang="en-US" altLang="ko-KR" sz="1100" dirty="0">
                <a:solidFill>
                  <a:schemeClr val="tx1"/>
                </a:solidFill>
              </a:rPr>
              <a:t>Lorem ipsum dolor </a:t>
            </a:r>
            <a:r>
              <a:rPr lang="en-US" altLang="ko-KR" sz="1100">
                <a:solidFill>
                  <a:schemeClr val="tx1"/>
                </a:solidFill>
              </a:rPr>
              <a:t>sit amet, consectetur adipisicing </a:t>
            </a:r>
            <a:r>
              <a:rPr lang="en-US" altLang="ko-KR" sz="1100" dirty="0" err="1">
                <a:solidFill>
                  <a:schemeClr val="tx1"/>
                </a:solidFill>
              </a:rPr>
              <a:t>elit</a:t>
            </a:r>
            <a:endParaRPr lang="ko-KR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1FFF33D-492A-4CB4-B39E-75666B34EAAD}"/>
              </a:ext>
            </a:extLst>
          </p:cNvPr>
          <p:cNvSpPr txBox="1"/>
          <p:nvPr/>
        </p:nvSpPr>
        <p:spPr>
          <a:xfrm>
            <a:off x="1038550" y="858503"/>
            <a:ext cx="3417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F1F1E7"/>
                </a:solidFill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600" b="1" dirty="0">
              <a:solidFill>
                <a:srgbClr val="F1F1E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D96E9D-4AE2-4517-BE1E-ECA1253FCB1F}"/>
              </a:ext>
            </a:extLst>
          </p:cNvPr>
          <p:cNvSpPr txBox="1"/>
          <p:nvPr/>
        </p:nvSpPr>
        <p:spPr>
          <a:xfrm>
            <a:off x="6001199" y="1946067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776DBF8-FEE0-430C-A61A-82F57D72694B}"/>
              </a:ext>
            </a:extLst>
          </p:cNvPr>
          <p:cNvSpPr/>
          <p:nvPr/>
        </p:nvSpPr>
        <p:spPr>
          <a:xfrm>
            <a:off x="5981206" y="1607506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F1F1E7"/>
                </a:solidFill>
              </a:rPr>
              <a:t>Lorem ipsum</a:t>
            </a:r>
            <a:endParaRPr lang="ko-KR" altLang="en-US" dirty="0">
              <a:solidFill>
                <a:srgbClr val="F1F1E7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14C75B-1704-4F27-8CDE-8C08A5001F7E}"/>
              </a:ext>
            </a:extLst>
          </p:cNvPr>
          <p:cNvSpPr txBox="1"/>
          <p:nvPr/>
        </p:nvSpPr>
        <p:spPr>
          <a:xfrm>
            <a:off x="6001199" y="3029443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4E55C2E-5C9B-40B0-A146-8B6065B44797}"/>
              </a:ext>
            </a:extLst>
          </p:cNvPr>
          <p:cNvSpPr/>
          <p:nvPr/>
        </p:nvSpPr>
        <p:spPr>
          <a:xfrm>
            <a:off x="5981206" y="2690882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F1F1E7"/>
                </a:solidFill>
              </a:rPr>
              <a:t>Lorem ipsum</a:t>
            </a:r>
            <a:endParaRPr lang="ko-KR" altLang="en-US" dirty="0">
              <a:solidFill>
                <a:srgbClr val="F1F1E7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700A883-6125-4F32-B205-C8A688543D3D}"/>
              </a:ext>
            </a:extLst>
          </p:cNvPr>
          <p:cNvSpPr txBox="1"/>
          <p:nvPr/>
        </p:nvSpPr>
        <p:spPr>
          <a:xfrm>
            <a:off x="6001199" y="4112819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60549F7-E849-4CC7-AECB-FC634E933CF4}"/>
              </a:ext>
            </a:extLst>
          </p:cNvPr>
          <p:cNvSpPr/>
          <p:nvPr/>
        </p:nvSpPr>
        <p:spPr>
          <a:xfrm>
            <a:off x="5981206" y="3774258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F1F1E7"/>
                </a:solidFill>
              </a:rPr>
              <a:t>Lorem ipsum</a:t>
            </a:r>
            <a:endParaRPr lang="ko-KR" altLang="en-US" dirty="0">
              <a:solidFill>
                <a:srgbClr val="F1F1E7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C207887-FF82-40A7-8FA9-63491636FB73}"/>
              </a:ext>
            </a:extLst>
          </p:cNvPr>
          <p:cNvSpPr txBox="1"/>
          <p:nvPr/>
        </p:nvSpPr>
        <p:spPr>
          <a:xfrm>
            <a:off x="6001199" y="5196196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8215A7A-F9A1-43FA-AB27-E8C6CAD65254}"/>
              </a:ext>
            </a:extLst>
          </p:cNvPr>
          <p:cNvSpPr/>
          <p:nvPr/>
        </p:nvSpPr>
        <p:spPr>
          <a:xfrm>
            <a:off x="5981206" y="4857635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F1F1E7"/>
                </a:solidFill>
              </a:rPr>
              <a:t>Lorem ipsum</a:t>
            </a:r>
            <a:endParaRPr lang="ko-KR" altLang="en-US" dirty="0">
              <a:solidFill>
                <a:srgbClr val="F1F1E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A59B8246-AA90-4A14-AF4B-AA542C923D1E}"/>
              </a:ext>
            </a:extLst>
          </p:cNvPr>
          <p:cNvSpPr/>
          <p:nvPr/>
        </p:nvSpPr>
        <p:spPr>
          <a:xfrm>
            <a:off x="5171496" y="1588654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F1F1E7"/>
                </a:solidFill>
                <a:latin typeface="+mj-lt"/>
              </a:rPr>
              <a:t>01.</a:t>
            </a:r>
            <a:endParaRPr lang="ko-KR" altLang="en-US" sz="2800" b="1" dirty="0">
              <a:solidFill>
                <a:srgbClr val="F1F1E7"/>
              </a:solidFill>
              <a:latin typeface="+mj-lt"/>
            </a:endParaRP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58033B77-C689-4338-908B-E69C6036A5D9}"/>
              </a:ext>
            </a:extLst>
          </p:cNvPr>
          <p:cNvSpPr/>
          <p:nvPr/>
        </p:nvSpPr>
        <p:spPr>
          <a:xfrm>
            <a:off x="5171496" y="2672030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F1F1E7"/>
                </a:solidFill>
                <a:latin typeface="+mj-lt"/>
              </a:rPr>
              <a:t>02.</a:t>
            </a:r>
            <a:endParaRPr lang="ko-KR" altLang="en-US" sz="2800" b="1" dirty="0">
              <a:solidFill>
                <a:srgbClr val="F1F1E7"/>
              </a:solidFill>
              <a:latin typeface="+mj-lt"/>
            </a:endParaRPr>
          </a:p>
        </p:txBody>
      </p:sp>
      <p:sp>
        <p:nvSpPr>
          <p:cNvPr id="53" name="직사각형 52">
            <a:extLst>
              <a:ext uri="{FF2B5EF4-FFF2-40B4-BE49-F238E27FC236}">
                <a16:creationId xmlns:a16="http://schemas.microsoft.com/office/drawing/2014/main" id="{C7B3799F-F6DE-4974-97AB-BFB25FB476F9}"/>
              </a:ext>
            </a:extLst>
          </p:cNvPr>
          <p:cNvSpPr/>
          <p:nvPr/>
        </p:nvSpPr>
        <p:spPr>
          <a:xfrm>
            <a:off x="5171496" y="3755406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F1F1E7"/>
                </a:solidFill>
                <a:latin typeface="+mj-lt"/>
              </a:rPr>
              <a:t>03.</a:t>
            </a:r>
            <a:endParaRPr lang="ko-KR" altLang="en-US" sz="2800" b="1" dirty="0">
              <a:solidFill>
                <a:srgbClr val="F1F1E7"/>
              </a:solidFill>
              <a:latin typeface="+mj-lt"/>
            </a:endParaRP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7B0E191E-8A5B-41CC-ACF6-0A29F9197061}"/>
              </a:ext>
            </a:extLst>
          </p:cNvPr>
          <p:cNvSpPr/>
          <p:nvPr/>
        </p:nvSpPr>
        <p:spPr>
          <a:xfrm>
            <a:off x="5171496" y="4838783"/>
            <a:ext cx="13299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b="1" dirty="0">
                <a:solidFill>
                  <a:srgbClr val="F1F1E7"/>
                </a:solidFill>
                <a:latin typeface="+mj-lt"/>
              </a:rPr>
              <a:t>04.</a:t>
            </a:r>
            <a:endParaRPr lang="ko-KR" altLang="en-US" sz="2800" b="1" dirty="0">
              <a:solidFill>
                <a:srgbClr val="F1F1E7"/>
              </a:solidFill>
              <a:latin typeface="+mj-lt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AB4B43B9-733E-40E3-A8F5-C26D7592387C}"/>
              </a:ext>
            </a:extLst>
          </p:cNvPr>
          <p:cNvSpPr/>
          <p:nvPr/>
        </p:nvSpPr>
        <p:spPr>
          <a:xfrm>
            <a:off x="1076651" y="1638277"/>
            <a:ext cx="2956562" cy="177823"/>
          </a:xfrm>
          <a:prstGeom prst="rect">
            <a:avLst/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7212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777641F-940A-4D1D-9B85-F737BDF8A244}"/>
              </a:ext>
            </a:extLst>
          </p:cNvPr>
          <p:cNvSpPr txBox="1"/>
          <p:nvPr/>
        </p:nvSpPr>
        <p:spPr>
          <a:xfrm>
            <a:off x="7169077" y="3766818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Mobile project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B9B87E-0B5D-442B-A9A3-CB777F2BBD9E}"/>
              </a:ext>
            </a:extLst>
          </p:cNvPr>
          <p:cNvSpPr txBox="1"/>
          <p:nvPr/>
        </p:nvSpPr>
        <p:spPr>
          <a:xfrm>
            <a:off x="7169078" y="4597815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FF1070-A8E1-4B5E-9BC8-71DFC04F852C}"/>
              </a:ext>
            </a:extLst>
          </p:cNvPr>
          <p:cNvSpPr txBox="1"/>
          <p:nvPr/>
        </p:nvSpPr>
        <p:spPr>
          <a:xfrm>
            <a:off x="528397" y="400449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b="1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7" name="그래픽 26">
            <a:extLst>
              <a:ext uri="{FF2B5EF4-FFF2-40B4-BE49-F238E27FC236}">
                <a16:creationId xmlns:a16="http://schemas.microsoft.com/office/drawing/2014/main" id="{3769B6E9-E283-40D2-B839-E2A70D7E6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748" y="1146764"/>
            <a:ext cx="2476500" cy="5125779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70AB6727-FFA5-4FF6-B16C-0ACFEE796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66849" y="1146764"/>
            <a:ext cx="2476500" cy="5125779"/>
          </a:xfrm>
          <a:prstGeom prst="rect">
            <a:avLst/>
          </a:prstGeom>
        </p:spPr>
      </p:pic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6A8A9E5-44A7-4A6C-A48E-677B821D29A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0CB2E345-7860-4AA1-85C0-4D2A3EB9A45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A585F834-27A3-4F24-BB87-53017398DE40}"/>
              </a:ext>
            </a:extLst>
          </p:cNvPr>
          <p:cNvSpPr txBox="1"/>
          <p:nvPr/>
        </p:nvSpPr>
        <p:spPr>
          <a:xfrm>
            <a:off x="7684620" y="3521171"/>
            <a:ext cx="4217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Tablet project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6B91E1-6CF5-4143-8240-96211D8FCD45}"/>
              </a:ext>
            </a:extLst>
          </p:cNvPr>
          <p:cNvSpPr txBox="1"/>
          <p:nvPr/>
        </p:nvSpPr>
        <p:spPr>
          <a:xfrm>
            <a:off x="7684621" y="4352168"/>
            <a:ext cx="42170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2698A6-ECEA-4E07-A3F6-9E8687A6B794}"/>
              </a:ext>
            </a:extLst>
          </p:cNvPr>
          <p:cNvSpPr txBox="1"/>
          <p:nvPr/>
        </p:nvSpPr>
        <p:spPr>
          <a:xfrm>
            <a:off x="528397" y="400449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b="1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6" name="그래픽 15">
            <a:extLst>
              <a:ext uri="{FF2B5EF4-FFF2-40B4-BE49-F238E27FC236}">
                <a16:creationId xmlns:a16="http://schemas.microsoft.com/office/drawing/2014/main" id="{90F7FA02-4C8C-4715-A4CC-C687A85C6E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3774" y="999854"/>
            <a:ext cx="4175125" cy="5477621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02E2642-8E97-4642-9E82-FE711D1FB32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D92307DB-E5B5-47C0-8AFC-5E76288F7027}"/>
              </a:ext>
            </a:extLst>
          </p:cNvPr>
          <p:cNvSpPr txBox="1"/>
          <p:nvPr/>
        </p:nvSpPr>
        <p:spPr>
          <a:xfrm>
            <a:off x="8624420" y="3429000"/>
            <a:ext cx="3250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dirty="0" err="1"/>
              <a:t>Titile</a:t>
            </a:r>
            <a:r>
              <a:rPr lang="en-US" altLang="ko-KR" sz="2400" dirty="0"/>
              <a:t> text block &amp;</a:t>
            </a:r>
          </a:p>
          <a:p>
            <a:r>
              <a:rPr lang="en-US" altLang="ko-KR" sz="2400" dirty="0"/>
              <a:t>Desktop project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1963F0-10E5-4D1B-8880-1D4331D741E0}"/>
              </a:ext>
            </a:extLst>
          </p:cNvPr>
          <p:cNvSpPr txBox="1"/>
          <p:nvPr/>
        </p:nvSpPr>
        <p:spPr>
          <a:xfrm>
            <a:off x="8624421" y="4259997"/>
            <a:ext cx="32500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 in </a:t>
            </a:r>
            <a:r>
              <a:rPr lang="en-US" altLang="ko-KR" sz="1200" dirty="0" err="1"/>
              <a:t>reprehenderit</a:t>
            </a:r>
            <a:r>
              <a:rPr lang="en-US" altLang="ko-KR" sz="1200" dirty="0"/>
              <a:t> in </a:t>
            </a:r>
            <a:r>
              <a:rPr lang="en-US" altLang="ko-KR" sz="1200" dirty="0" err="1"/>
              <a:t>voluptate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velit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esse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cillum</a:t>
            </a:r>
            <a:r>
              <a:rPr lang="en-US" altLang="ko-KR" sz="1200" dirty="0"/>
              <a:t> dolore </a:t>
            </a:r>
            <a:r>
              <a:rPr lang="en-US" altLang="ko-KR" sz="1200" dirty="0" err="1"/>
              <a:t>eu</a:t>
            </a:r>
            <a:r>
              <a:rPr lang="en-US" altLang="ko-KR" sz="1200" dirty="0"/>
              <a:t> </a:t>
            </a:r>
            <a:r>
              <a:rPr lang="en-US" altLang="ko-KR" sz="1200" dirty="0" err="1"/>
              <a:t>fugiat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nulla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pariatur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 err="1"/>
              <a:t>Excepteur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sint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occaecat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cupidatat</a:t>
            </a:r>
            <a:r>
              <a:rPr lang="en-US" altLang="ko-KR" sz="1200" dirty="0"/>
              <a:t> non </a:t>
            </a:r>
            <a:r>
              <a:rPr lang="en-US" altLang="ko-KR" sz="1200" dirty="0" err="1"/>
              <a:t>proident</a:t>
            </a:r>
            <a:r>
              <a:rPr lang="en-US" altLang="ko-KR" sz="1200" dirty="0"/>
              <a:t>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343AB5-5CB2-40BD-B4E9-0D1D11ACE59D}"/>
              </a:ext>
            </a:extLst>
          </p:cNvPr>
          <p:cNvSpPr txBox="1"/>
          <p:nvPr/>
        </p:nvSpPr>
        <p:spPr>
          <a:xfrm>
            <a:off x="528397" y="400449"/>
            <a:ext cx="72225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latin typeface="+mj-lt"/>
                <a:cs typeface="Arial" panose="020B0604020202020204" pitchFamily="34" charset="0"/>
              </a:rPr>
              <a:t>DEVICE SLIDE</a:t>
            </a:r>
            <a:endParaRPr lang="ko-KR" altLang="en-US" sz="2400" b="1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558C8F62-135E-4A95-8D59-0C7882CE4C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750" y="1117874"/>
            <a:ext cx="6814550" cy="5654862"/>
          </a:xfrm>
          <a:prstGeom prst="rect">
            <a:avLst/>
          </a:prstGeom>
        </p:spPr>
      </p:pic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7DA3A54-A9FD-493D-A83C-78E581EFC10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247099" y="5564695"/>
            <a:ext cx="359760" cy="389572"/>
            <a:chOff x="1437599" y="5564695"/>
            <a:chExt cx="359760" cy="389572"/>
          </a:xfrm>
          <a:solidFill>
            <a:srgbClr val="F1F1E7"/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302463" y="3564350"/>
            <a:ext cx="295847" cy="394621"/>
            <a:chOff x="5492963" y="3564350"/>
            <a:chExt cx="295847" cy="394621"/>
          </a:xfrm>
          <a:solidFill>
            <a:srgbClr val="F1F1E7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7953747" y="4296431"/>
            <a:ext cx="385886" cy="266700"/>
            <a:chOff x="8144247" y="4296431"/>
            <a:chExt cx="385886" cy="266700"/>
          </a:xfrm>
          <a:solidFill>
            <a:srgbClr val="F1F1E7"/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234907" y="2900076"/>
            <a:ext cx="390525" cy="387573"/>
            <a:chOff x="1425407" y="2900076"/>
            <a:chExt cx="390525" cy="387573"/>
          </a:xfrm>
          <a:solidFill>
            <a:srgbClr val="F1F1E7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281068" y="1570005"/>
            <a:ext cx="328636" cy="392335"/>
            <a:chOff x="3471568" y="1570005"/>
            <a:chExt cx="328636" cy="392335"/>
          </a:xfrm>
          <a:solidFill>
            <a:srgbClr val="F1F1E7"/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3918417" y="1567243"/>
            <a:ext cx="390525" cy="388882"/>
            <a:chOff x="4108917" y="1567243"/>
            <a:chExt cx="390525" cy="388882"/>
          </a:xfrm>
          <a:solidFill>
            <a:srgbClr val="F1F1E7"/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5952354" y="920972"/>
            <a:ext cx="352425" cy="348996"/>
            <a:chOff x="6142854" y="920972"/>
            <a:chExt cx="352425" cy="348996"/>
          </a:xfrm>
          <a:solidFill>
            <a:srgbClr val="F1F1E7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588625" y="5545359"/>
            <a:ext cx="333375" cy="392811"/>
            <a:chOff x="779125" y="5545359"/>
            <a:chExt cx="333375" cy="392811"/>
          </a:xfrm>
          <a:solidFill>
            <a:srgbClr val="F1F1E7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7986608" y="892968"/>
            <a:ext cx="311085" cy="394145"/>
            <a:chOff x="8177108" y="892968"/>
            <a:chExt cx="311085" cy="394145"/>
          </a:xfrm>
          <a:solidFill>
            <a:srgbClr val="F1F1E7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1905774" y="1561337"/>
            <a:ext cx="390525" cy="390525"/>
            <a:chOff x="2096274" y="1561337"/>
            <a:chExt cx="390525" cy="390525"/>
          </a:xfrm>
          <a:solidFill>
            <a:srgbClr val="F1F1E7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2346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285875" y="5547788"/>
            <a:ext cx="369263" cy="392287"/>
            <a:chOff x="7476375" y="5547788"/>
            <a:chExt cx="369263" cy="392287"/>
          </a:xfrm>
          <a:solidFill>
            <a:srgbClr val="F1F1E7"/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1906705" y="4229100"/>
            <a:ext cx="390525" cy="392832"/>
            <a:chOff x="2097205" y="4229100"/>
            <a:chExt cx="390525" cy="392832"/>
          </a:xfrm>
          <a:solidFill>
            <a:srgbClr val="F1F1E7"/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555965" y="2902362"/>
            <a:ext cx="390525" cy="390525"/>
            <a:chOff x="746465" y="2902362"/>
            <a:chExt cx="390525" cy="390525"/>
          </a:xfrm>
          <a:solidFill>
            <a:srgbClr val="F1F1E7"/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274246" y="902112"/>
            <a:ext cx="295846" cy="390525"/>
            <a:chOff x="1464746" y="902112"/>
            <a:chExt cx="295846" cy="390525"/>
          </a:xfrm>
          <a:solidFill>
            <a:srgbClr val="F1F1E7"/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3915242" y="3611499"/>
            <a:ext cx="390525" cy="302323"/>
            <a:chOff x="4105742" y="3611499"/>
            <a:chExt cx="390525" cy="302323"/>
          </a:xfrm>
          <a:solidFill>
            <a:srgbClr val="F1F1E7"/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265594" y="4231576"/>
            <a:ext cx="385103" cy="381000"/>
            <a:chOff x="5456094" y="4231576"/>
            <a:chExt cx="385103" cy="381000"/>
          </a:xfrm>
          <a:solidFill>
            <a:srgbClr val="F1F1E7"/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5877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575170" y="902684"/>
            <a:ext cx="391097" cy="391001"/>
            <a:chOff x="2765670" y="902684"/>
            <a:chExt cx="391097" cy="391001"/>
          </a:xfrm>
          <a:solidFill>
            <a:srgbClr val="F1F1E7"/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262935" y="1563454"/>
            <a:ext cx="392525" cy="392558"/>
            <a:chOff x="5453435" y="1563454"/>
            <a:chExt cx="392525" cy="392558"/>
          </a:xfrm>
          <a:solidFill>
            <a:srgbClr val="F1F1E7"/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280972" y="902398"/>
            <a:ext cx="295275" cy="393763"/>
            <a:chOff x="3471472" y="902398"/>
            <a:chExt cx="295275" cy="393763"/>
          </a:xfrm>
          <a:solidFill>
            <a:srgbClr val="F1F1E7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593783" y="1564671"/>
            <a:ext cx="390525" cy="388620"/>
            <a:chOff x="4784283" y="1564671"/>
            <a:chExt cx="390525" cy="388620"/>
          </a:xfrm>
          <a:solidFill>
            <a:srgbClr val="F1F1E7"/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39201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242587" y="2901029"/>
            <a:ext cx="390525" cy="390525"/>
            <a:chOff x="3433087" y="2901029"/>
            <a:chExt cx="390525" cy="390525"/>
          </a:xfrm>
          <a:solidFill>
            <a:srgbClr val="F1F1E7"/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593994" y="903541"/>
            <a:ext cx="393001" cy="393001"/>
            <a:chOff x="4784494" y="903541"/>
            <a:chExt cx="393001" cy="393001"/>
          </a:xfrm>
          <a:solidFill>
            <a:srgbClr val="F1F1E7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258553" y="2279808"/>
            <a:ext cx="392238" cy="294704"/>
            <a:chOff x="5449053" y="2279808"/>
            <a:chExt cx="392238" cy="294704"/>
          </a:xfrm>
          <a:solidFill>
            <a:srgbClr val="F1F1E7"/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7946937" y="2235850"/>
            <a:ext cx="390763" cy="388476"/>
            <a:chOff x="8137437" y="2235850"/>
            <a:chExt cx="390763" cy="388476"/>
          </a:xfrm>
          <a:solidFill>
            <a:srgbClr val="F1F1E7"/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260648" y="923448"/>
            <a:ext cx="388240" cy="340043"/>
            <a:chOff x="5451148" y="923448"/>
            <a:chExt cx="388240" cy="340043"/>
          </a:xfrm>
          <a:solidFill>
            <a:srgbClr val="F1F1E7"/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59579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1900419" y="902017"/>
            <a:ext cx="388715" cy="388239"/>
            <a:chOff x="2090919" y="902017"/>
            <a:chExt cx="388715" cy="388239"/>
          </a:xfrm>
          <a:solidFill>
            <a:srgbClr val="F1F1E7"/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563388" y="4234999"/>
            <a:ext cx="392145" cy="392071"/>
            <a:chOff x="753888" y="4234999"/>
            <a:chExt cx="392145" cy="392071"/>
          </a:xfrm>
          <a:solidFill>
            <a:srgbClr val="F1F1E7"/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581742" y="1560385"/>
            <a:ext cx="376198" cy="385905"/>
            <a:chOff x="2772242" y="1560385"/>
            <a:chExt cx="376198" cy="385905"/>
          </a:xfrm>
          <a:solidFill>
            <a:srgbClr val="F1F1E7"/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602530" y="2235612"/>
            <a:ext cx="390240" cy="374047"/>
            <a:chOff x="6793030" y="2235612"/>
            <a:chExt cx="390240" cy="374047"/>
          </a:xfrm>
          <a:solidFill>
            <a:srgbClr val="F1F1E7"/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1905943" y="5591079"/>
            <a:ext cx="387573" cy="336233"/>
            <a:chOff x="2096443" y="5591079"/>
            <a:chExt cx="387573" cy="336233"/>
          </a:xfrm>
          <a:solidFill>
            <a:srgbClr val="F1F1E7"/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587707" y="5564552"/>
            <a:ext cx="385858" cy="387539"/>
            <a:chOff x="4778207" y="5564552"/>
            <a:chExt cx="385858" cy="387539"/>
          </a:xfrm>
          <a:solidFill>
            <a:srgbClr val="F1F1E7"/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7943650" y="1590436"/>
            <a:ext cx="390621" cy="347425"/>
            <a:chOff x="8134150" y="1590436"/>
            <a:chExt cx="390621" cy="347425"/>
          </a:xfrm>
          <a:solidFill>
            <a:srgbClr val="F1F1E7"/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5940924" y="1619726"/>
            <a:ext cx="366903" cy="278130"/>
            <a:chOff x="6131424" y="1619726"/>
            <a:chExt cx="366903" cy="278130"/>
          </a:xfrm>
          <a:solidFill>
            <a:srgbClr val="F1F1E7"/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566252" y="4898040"/>
            <a:ext cx="389322" cy="389222"/>
            <a:chOff x="756752" y="4898040"/>
            <a:chExt cx="389322" cy="389222"/>
          </a:xfrm>
          <a:solidFill>
            <a:srgbClr val="F1F1E7"/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5934418" y="2230374"/>
            <a:ext cx="393411" cy="390905"/>
            <a:chOff x="6124918" y="2230374"/>
            <a:chExt cx="393411" cy="390905"/>
          </a:xfrm>
          <a:solidFill>
            <a:srgbClr val="F1F1E7"/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242015" y="5564600"/>
            <a:ext cx="391954" cy="388715"/>
            <a:chOff x="3432515" y="5564600"/>
            <a:chExt cx="391954" cy="388715"/>
          </a:xfrm>
          <a:solidFill>
            <a:srgbClr val="F1F1E7"/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3915052" y="5564121"/>
            <a:ext cx="391763" cy="388813"/>
            <a:chOff x="4105552" y="5564121"/>
            <a:chExt cx="391763" cy="388813"/>
          </a:xfrm>
          <a:solidFill>
            <a:srgbClr val="F1F1E7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272709" y="2901267"/>
            <a:ext cx="391764" cy="392454"/>
            <a:chOff x="7463209" y="2901267"/>
            <a:chExt cx="391764" cy="392454"/>
          </a:xfrm>
          <a:solidFill>
            <a:srgbClr val="F1F1E7"/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271214" y="4896428"/>
            <a:ext cx="390525" cy="390525"/>
            <a:chOff x="7461714" y="4896428"/>
            <a:chExt cx="390525" cy="390525"/>
          </a:xfrm>
          <a:solidFill>
            <a:srgbClr val="F1F1E7"/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569169" y="5564600"/>
            <a:ext cx="392240" cy="392239"/>
            <a:chOff x="2759669" y="5564600"/>
            <a:chExt cx="392240" cy="392239"/>
          </a:xfrm>
          <a:solidFill>
            <a:srgbClr val="F1F1E7"/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1906705" y="4897183"/>
            <a:ext cx="386334" cy="391287"/>
            <a:chOff x="2097205" y="4897183"/>
            <a:chExt cx="386334" cy="391287"/>
          </a:xfrm>
          <a:solidFill>
            <a:srgbClr val="F1F1E7"/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242122" y="2234755"/>
            <a:ext cx="392990" cy="382429"/>
            <a:chOff x="3432622" y="2234755"/>
            <a:chExt cx="392990" cy="382429"/>
          </a:xfrm>
          <a:solidFill>
            <a:srgbClr val="F1F1E7"/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576884" y="4895564"/>
            <a:ext cx="386334" cy="391382"/>
            <a:chOff x="2767384" y="4895564"/>
            <a:chExt cx="386334" cy="391382"/>
          </a:xfrm>
          <a:solidFill>
            <a:srgbClr val="F1F1E7"/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260765" y="5564677"/>
            <a:ext cx="392240" cy="386638"/>
            <a:chOff x="5451265" y="5564677"/>
            <a:chExt cx="392240" cy="386638"/>
          </a:xfrm>
          <a:solidFill>
            <a:srgbClr val="F1F1E7"/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236526" y="4897752"/>
            <a:ext cx="389237" cy="389222"/>
            <a:chOff x="1427026" y="4897752"/>
            <a:chExt cx="389237" cy="389222"/>
          </a:xfrm>
          <a:solidFill>
            <a:srgbClr val="F1F1E7"/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583207" y="897064"/>
            <a:ext cx="346424" cy="390525"/>
            <a:chOff x="773707" y="897064"/>
            <a:chExt cx="346424" cy="390525"/>
          </a:xfrm>
          <a:solidFill>
            <a:srgbClr val="F1F1E7"/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606341" y="903731"/>
            <a:ext cx="389763" cy="391478"/>
            <a:chOff x="6796841" y="903731"/>
            <a:chExt cx="389763" cy="391478"/>
          </a:xfrm>
          <a:solidFill>
            <a:srgbClr val="F1F1E7"/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255910" y="2899243"/>
            <a:ext cx="392389" cy="386748"/>
            <a:chOff x="5446410" y="2899243"/>
            <a:chExt cx="392389" cy="386748"/>
          </a:xfrm>
          <a:solidFill>
            <a:srgbClr val="F1F1E7"/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584945" y="2903505"/>
            <a:ext cx="392049" cy="391668"/>
            <a:chOff x="4775445" y="2903505"/>
            <a:chExt cx="392049" cy="391668"/>
          </a:xfrm>
          <a:solidFill>
            <a:srgbClr val="F1F1E7"/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1936423" y="3570446"/>
            <a:ext cx="323850" cy="385477"/>
            <a:chOff x="2126923" y="3570446"/>
            <a:chExt cx="323850" cy="385477"/>
          </a:xfrm>
          <a:solidFill>
            <a:srgbClr val="F1F1E7"/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247063" y="4904517"/>
            <a:ext cx="386334" cy="391287"/>
            <a:chOff x="3437563" y="4904517"/>
            <a:chExt cx="386334" cy="391287"/>
          </a:xfrm>
          <a:solidFill>
            <a:srgbClr val="F1F1E7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597804" y="3589558"/>
            <a:ext cx="390525" cy="342900"/>
            <a:chOff x="4788304" y="3589558"/>
            <a:chExt cx="390525" cy="342900"/>
          </a:xfrm>
          <a:solidFill>
            <a:srgbClr val="F1F1E7"/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6142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601503" y="4880133"/>
            <a:ext cx="397267" cy="431007"/>
            <a:chOff x="6792003" y="4880133"/>
            <a:chExt cx="397267" cy="431007"/>
          </a:xfrm>
          <a:solidFill>
            <a:srgbClr val="F1F1E7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59369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651311" y="2230183"/>
            <a:ext cx="209550" cy="394335"/>
            <a:chOff x="841811" y="2230183"/>
            <a:chExt cx="209550" cy="394335"/>
          </a:xfrm>
          <a:solidFill>
            <a:srgbClr val="F1F1E7"/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79466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7943639" y="5587537"/>
            <a:ext cx="386624" cy="340381"/>
            <a:chOff x="8134139" y="5587537"/>
            <a:chExt cx="386624" cy="340381"/>
          </a:xfrm>
          <a:solidFill>
            <a:srgbClr val="F1F1E7"/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322049" y="897119"/>
            <a:ext cx="296037" cy="392946"/>
            <a:chOff x="7512549" y="897119"/>
            <a:chExt cx="296037" cy="392946"/>
          </a:xfrm>
          <a:solidFill>
            <a:srgbClr val="F1F1E7"/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620438" y="4233100"/>
            <a:ext cx="366045" cy="390525"/>
            <a:chOff x="6810938" y="4233100"/>
            <a:chExt cx="366045" cy="390525"/>
          </a:xfrm>
          <a:solidFill>
            <a:srgbClr val="F1F1E7"/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1994621" y="2228183"/>
            <a:ext cx="219171" cy="389096"/>
            <a:chOff x="2185121" y="2228183"/>
            <a:chExt cx="219171" cy="389096"/>
          </a:xfrm>
          <a:solidFill>
            <a:srgbClr val="F1F1E7"/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5935685" y="3592734"/>
            <a:ext cx="390620" cy="333375"/>
            <a:chOff x="6126185" y="3592734"/>
            <a:chExt cx="390620" cy="333375"/>
          </a:xfrm>
          <a:solidFill>
            <a:srgbClr val="F1F1E7"/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1901562" y="2898076"/>
            <a:ext cx="390525" cy="387572"/>
            <a:chOff x="2092062" y="2898076"/>
            <a:chExt cx="390525" cy="387572"/>
          </a:xfrm>
          <a:solidFill>
            <a:srgbClr val="F1F1E7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607198" y="3579043"/>
            <a:ext cx="390525" cy="373641"/>
            <a:chOff x="6797698" y="3579043"/>
            <a:chExt cx="390525" cy="373641"/>
          </a:xfrm>
          <a:solidFill>
            <a:srgbClr val="F1F1E7"/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272900" y="3566350"/>
            <a:ext cx="390525" cy="390525"/>
            <a:chOff x="7463400" y="3566350"/>
            <a:chExt cx="390525" cy="390525"/>
          </a:xfrm>
          <a:solidFill>
            <a:srgbClr val="F1F1E7"/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283580" y="3565969"/>
            <a:ext cx="276225" cy="390525"/>
            <a:chOff x="1474080" y="3565969"/>
            <a:chExt cx="276225" cy="390525"/>
          </a:xfrm>
          <a:solidFill>
            <a:srgbClr val="F1F1E7"/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597670" y="3568160"/>
            <a:ext cx="342900" cy="390525"/>
            <a:chOff x="2788170" y="3568160"/>
            <a:chExt cx="342900" cy="390525"/>
          </a:xfrm>
          <a:solidFill>
            <a:srgbClr val="F1F1E7"/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7951175" y="3566350"/>
            <a:ext cx="394621" cy="394240"/>
            <a:chOff x="8141675" y="3566350"/>
            <a:chExt cx="394621" cy="394240"/>
          </a:xfrm>
          <a:solidFill>
            <a:srgbClr val="F1F1E7"/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3921148" y="901350"/>
            <a:ext cx="388524" cy="388239"/>
            <a:chOff x="4111648" y="901350"/>
            <a:chExt cx="388524" cy="388239"/>
          </a:xfrm>
          <a:solidFill>
            <a:srgbClr val="F1F1E7"/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562156" y="1562597"/>
            <a:ext cx="390525" cy="390525"/>
            <a:chOff x="752656" y="1562597"/>
            <a:chExt cx="390525" cy="390525"/>
          </a:xfrm>
          <a:solidFill>
            <a:srgbClr val="F1F1E7"/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290064" y="4882800"/>
            <a:ext cx="333375" cy="424244"/>
            <a:chOff x="5480564" y="4882800"/>
            <a:chExt cx="333375" cy="424244"/>
          </a:xfrm>
          <a:solidFill>
            <a:srgbClr val="F1F1E7"/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250207" y="4256817"/>
            <a:ext cx="386098" cy="335480"/>
            <a:chOff x="3440707" y="4256817"/>
            <a:chExt cx="386098" cy="335480"/>
          </a:xfrm>
          <a:solidFill>
            <a:srgbClr val="F1F1E7"/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7944984" y="2896171"/>
            <a:ext cx="390239" cy="394525"/>
            <a:chOff x="8135484" y="2896171"/>
            <a:chExt cx="390239" cy="394525"/>
          </a:xfrm>
          <a:solidFill>
            <a:srgbClr val="F1F1E7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5967594" y="4884991"/>
            <a:ext cx="323850" cy="424243"/>
            <a:chOff x="6158094" y="4884991"/>
            <a:chExt cx="323850" cy="424243"/>
          </a:xfrm>
          <a:solidFill>
            <a:srgbClr val="F1F1E7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574598" y="2243423"/>
            <a:ext cx="390525" cy="364617"/>
            <a:chOff x="2765098" y="2243423"/>
            <a:chExt cx="390525" cy="364617"/>
          </a:xfrm>
          <a:solidFill>
            <a:srgbClr val="F1F1E7"/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272566" y="2241184"/>
            <a:ext cx="389716" cy="380715"/>
            <a:chOff x="7463066" y="2241184"/>
            <a:chExt cx="389716" cy="380715"/>
          </a:xfrm>
          <a:solidFill>
            <a:srgbClr val="F1F1E7"/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59532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6011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608457" y="5589841"/>
            <a:ext cx="390525" cy="343947"/>
            <a:chOff x="6798957" y="5589841"/>
            <a:chExt cx="390525" cy="343947"/>
          </a:xfrm>
          <a:solidFill>
            <a:srgbClr val="F1F1E7"/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306345" y="2235136"/>
            <a:ext cx="247650" cy="392049"/>
            <a:chOff x="1496845" y="2235136"/>
            <a:chExt cx="247650" cy="392049"/>
          </a:xfrm>
          <a:solidFill>
            <a:srgbClr val="F1F1E7"/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610245" y="4238339"/>
            <a:ext cx="323850" cy="389466"/>
            <a:chOff x="2800745" y="4238339"/>
            <a:chExt cx="323850" cy="389466"/>
          </a:xfrm>
          <a:solidFill>
            <a:srgbClr val="F1F1E7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6158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3915909" y="2258397"/>
            <a:ext cx="394532" cy="342900"/>
            <a:chOff x="4106409" y="2258397"/>
            <a:chExt cx="394532" cy="342900"/>
          </a:xfrm>
          <a:solidFill>
            <a:srgbClr val="F1F1E7"/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578504" y="2900267"/>
            <a:ext cx="390620" cy="387667"/>
            <a:chOff x="2769004" y="2900267"/>
            <a:chExt cx="390620" cy="387667"/>
          </a:xfrm>
          <a:solidFill>
            <a:srgbClr val="F1F1E7"/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628820" y="1585851"/>
            <a:ext cx="343756" cy="351021"/>
            <a:chOff x="6819320" y="1585851"/>
            <a:chExt cx="343756" cy="351021"/>
          </a:xfrm>
          <a:solidFill>
            <a:srgbClr val="F1F1E7"/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235098" y="4257220"/>
            <a:ext cx="390525" cy="341354"/>
            <a:chOff x="1425598" y="4257220"/>
            <a:chExt cx="390525" cy="341354"/>
          </a:xfrm>
          <a:solidFill>
            <a:srgbClr val="F1F1E7"/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3917147" y="4896992"/>
            <a:ext cx="394132" cy="389001"/>
            <a:chOff x="4107647" y="4896992"/>
            <a:chExt cx="394132" cy="389001"/>
          </a:xfrm>
          <a:solidFill>
            <a:srgbClr val="F1F1E7"/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2623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3932820" y="4184332"/>
            <a:ext cx="371475" cy="481012"/>
            <a:chOff x="4123320" y="4184332"/>
            <a:chExt cx="371475" cy="481012"/>
          </a:xfrm>
          <a:solidFill>
            <a:srgbClr val="F1F1E7"/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587517" y="4901660"/>
            <a:ext cx="389321" cy="389244"/>
            <a:chOff x="4778017" y="4901660"/>
            <a:chExt cx="389321" cy="389244"/>
          </a:xfrm>
          <a:solidFill>
            <a:srgbClr val="F1F1E7"/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293831" y="4233291"/>
            <a:ext cx="342067" cy="392430"/>
            <a:chOff x="7484331" y="4233291"/>
            <a:chExt cx="342067" cy="392430"/>
          </a:xfrm>
          <a:solidFill>
            <a:srgbClr val="F1F1E7"/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246587" y="3568446"/>
            <a:ext cx="386824" cy="386143"/>
            <a:chOff x="3437087" y="3568446"/>
            <a:chExt cx="386824" cy="386143"/>
          </a:xfrm>
          <a:solidFill>
            <a:srgbClr val="F1F1E7"/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  <p:sp>
        <p:nvSpPr>
          <p:cNvPr id="508" name="TextBox 507">
            <a:extLst>
              <a:ext uri="{FF2B5EF4-FFF2-40B4-BE49-F238E27FC236}">
                <a16:creationId xmlns:a16="http://schemas.microsoft.com/office/drawing/2014/main" id="{F4220EF3-ED8C-4DC0-A6C1-67BEC20EA35C}"/>
              </a:ext>
            </a:extLst>
          </p:cNvPr>
          <p:cNvSpPr txBox="1"/>
          <p:nvPr/>
        </p:nvSpPr>
        <p:spPr>
          <a:xfrm>
            <a:off x="8978001" y="3655123"/>
            <a:ext cx="1861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639583" y="5571172"/>
            <a:ext cx="342900" cy="390525"/>
            <a:chOff x="6830083" y="5571172"/>
            <a:chExt cx="342900" cy="390525"/>
          </a:xfrm>
          <a:solidFill>
            <a:srgbClr val="F1F1E7"/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268340" y="2905696"/>
            <a:ext cx="390525" cy="390525"/>
            <a:chOff x="1458840" y="2905696"/>
            <a:chExt cx="390525" cy="390525"/>
          </a:xfrm>
          <a:solidFill>
            <a:srgbClr val="F1F1E7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3063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3961534" y="5552122"/>
            <a:ext cx="391763" cy="390525"/>
            <a:chOff x="4152034" y="5552122"/>
            <a:chExt cx="391763" cy="390525"/>
          </a:xfrm>
          <a:solidFill>
            <a:srgbClr val="F1F1E7"/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59693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296058" y="892968"/>
            <a:ext cx="295275" cy="390525"/>
            <a:chOff x="1486558" y="892968"/>
            <a:chExt cx="295275" cy="390525"/>
          </a:xfrm>
          <a:solidFill>
            <a:srgbClr val="F1F1E7"/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2705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580838" y="5552146"/>
            <a:ext cx="387211" cy="371284"/>
            <a:chOff x="2771338" y="5552146"/>
            <a:chExt cx="387211" cy="371284"/>
          </a:xfrm>
          <a:solidFill>
            <a:srgbClr val="F1F1E7"/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261351" y="5552217"/>
            <a:ext cx="385286" cy="391669"/>
            <a:chOff x="3451851" y="5552217"/>
            <a:chExt cx="385286" cy="391669"/>
          </a:xfrm>
          <a:solidFill>
            <a:srgbClr val="F1F1E7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301570" y="4903660"/>
            <a:ext cx="390525" cy="390525"/>
            <a:chOff x="7492070" y="4903660"/>
            <a:chExt cx="390525" cy="390525"/>
          </a:xfrm>
          <a:solidFill>
            <a:srgbClr val="F1F1E7"/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588791" y="2905696"/>
            <a:ext cx="390525" cy="390525"/>
            <a:chOff x="2779291" y="2905696"/>
            <a:chExt cx="390525" cy="390525"/>
          </a:xfrm>
          <a:solidFill>
            <a:srgbClr val="F1F1E7"/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258398" y="892918"/>
            <a:ext cx="390525" cy="390525"/>
            <a:chOff x="3448898" y="892918"/>
            <a:chExt cx="390525" cy="390525"/>
          </a:xfrm>
          <a:solidFill>
            <a:srgbClr val="F1F1E7"/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3925815" y="3561492"/>
            <a:ext cx="390525" cy="381000"/>
            <a:chOff x="4116315" y="3561492"/>
            <a:chExt cx="390525" cy="381000"/>
          </a:xfrm>
          <a:solidFill>
            <a:srgbClr val="F1F1E7"/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293188" y="912076"/>
            <a:ext cx="383879" cy="390525"/>
            <a:chOff x="7483688" y="912076"/>
            <a:chExt cx="383879" cy="390525"/>
          </a:xfrm>
          <a:solidFill>
            <a:srgbClr val="F1F1E7"/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7953271" y="2230469"/>
            <a:ext cx="390525" cy="361950"/>
            <a:chOff x="8143771" y="2230469"/>
            <a:chExt cx="390525" cy="361950"/>
          </a:xfrm>
          <a:solidFill>
            <a:srgbClr val="F1F1E7"/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280234" y="2256758"/>
            <a:ext cx="390525" cy="342900"/>
            <a:chOff x="7470734" y="2256758"/>
            <a:chExt cx="390525" cy="342900"/>
          </a:xfrm>
          <a:solidFill>
            <a:srgbClr val="F1F1E7"/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6279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7972130" y="1551336"/>
            <a:ext cx="390525" cy="390525"/>
            <a:chOff x="8162630" y="1551336"/>
            <a:chExt cx="390525" cy="390525"/>
          </a:xfrm>
          <a:solidFill>
            <a:srgbClr val="F1F1E7"/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2995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59531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333384" y="5609272"/>
            <a:ext cx="323850" cy="323850"/>
            <a:chOff x="7523884" y="5609272"/>
            <a:chExt cx="323850" cy="323850"/>
          </a:xfrm>
          <a:solidFill>
            <a:srgbClr val="F1F1E7"/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599613" y="2291143"/>
            <a:ext cx="390525" cy="352425"/>
            <a:chOff x="4790113" y="2291143"/>
            <a:chExt cx="390525" cy="352425"/>
          </a:xfrm>
          <a:solidFill>
            <a:srgbClr val="F1F1E7"/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59645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610793" y="892968"/>
            <a:ext cx="390525" cy="390525"/>
            <a:chOff x="2801293" y="892968"/>
            <a:chExt cx="390525" cy="390525"/>
          </a:xfrm>
          <a:solidFill>
            <a:srgbClr val="F1F1E7"/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258839" y="2217420"/>
            <a:ext cx="388048" cy="391784"/>
            <a:chOff x="5449339" y="2217420"/>
            <a:chExt cx="388048" cy="391784"/>
          </a:xfrm>
          <a:solidFill>
            <a:srgbClr val="F1F1E7"/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607019" y="892968"/>
            <a:ext cx="390525" cy="390525"/>
            <a:chOff x="797519" y="892968"/>
            <a:chExt cx="390525" cy="390525"/>
          </a:xfrm>
          <a:solidFill>
            <a:srgbClr val="F1F1E7"/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302618" y="3599592"/>
            <a:ext cx="390525" cy="266700"/>
            <a:chOff x="7493118" y="3599592"/>
            <a:chExt cx="390525" cy="266700"/>
          </a:xfrm>
          <a:solidFill>
            <a:srgbClr val="F1F1E7"/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578921" y="2905696"/>
            <a:ext cx="390525" cy="361950"/>
            <a:chOff x="769421" y="2905696"/>
            <a:chExt cx="390525" cy="361950"/>
          </a:xfrm>
          <a:solidFill>
            <a:srgbClr val="F1F1E7"/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307952" y="4229100"/>
            <a:ext cx="339566" cy="385572"/>
            <a:chOff x="7498452" y="4229100"/>
            <a:chExt cx="339566" cy="385572"/>
          </a:xfrm>
          <a:solidFill>
            <a:srgbClr val="F1F1E7"/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633594" y="4903660"/>
            <a:ext cx="389131" cy="388644"/>
            <a:chOff x="824094" y="4903660"/>
            <a:chExt cx="389131" cy="388644"/>
          </a:xfrm>
          <a:solidFill>
            <a:srgbClr val="F1F1E7"/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1946330" y="3561492"/>
            <a:ext cx="295275" cy="390525"/>
            <a:chOff x="2136830" y="3561492"/>
            <a:chExt cx="295275" cy="390525"/>
          </a:xfrm>
          <a:solidFill>
            <a:srgbClr val="F1F1E7"/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012041" y="5552027"/>
            <a:ext cx="247650" cy="392756"/>
            <a:chOff x="6202541" y="5552027"/>
            <a:chExt cx="247650" cy="392756"/>
          </a:xfrm>
          <a:solidFill>
            <a:srgbClr val="F1F1E7"/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643679" y="3561588"/>
            <a:ext cx="390525" cy="390525"/>
            <a:chOff x="6834179" y="3561588"/>
            <a:chExt cx="390525" cy="390525"/>
          </a:xfrm>
          <a:solidFill>
            <a:srgbClr val="F1F1E7"/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316130" y="3561589"/>
            <a:ext cx="290789" cy="390525"/>
            <a:chOff x="3506630" y="3561589"/>
            <a:chExt cx="290789" cy="390525"/>
          </a:xfrm>
          <a:solidFill>
            <a:srgbClr val="F1F1E7"/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5806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6180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5559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5915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2569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7953034" y="5571196"/>
            <a:ext cx="390525" cy="390525"/>
            <a:chOff x="8143534" y="5571196"/>
            <a:chExt cx="390525" cy="390525"/>
          </a:xfrm>
          <a:solidFill>
            <a:srgbClr val="F1F1E7"/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293224" y="3599688"/>
            <a:ext cx="390525" cy="295275"/>
            <a:chOff x="5483724" y="3599688"/>
            <a:chExt cx="390525" cy="295275"/>
          </a:xfrm>
          <a:solidFill>
            <a:srgbClr val="F1F1E7"/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604662" y="3580638"/>
            <a:ext cx="390525" cy="333375"/>
            <a:chOff x="4795162" y="3580638"/>
            <a:chExt cx="390525" cy="333375"/>
          </a:xfrm>
          <a:solidFill>
            <a:srgbClr val="F1F1E7"/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2798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6441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665205" y="2233803"/>
            <a:ext cx="342900" cy="390525"/>
            <a:chOff x="6855705" y="2233803"/>
            <a:chExt cx="342900" cy="390525"/>
          </a:xfrm>
          <a:solidFill>
            <a:srgbClr val="F1F1E7"/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5928923" y="3561508"/>
            <a:ext cx="390525" cy="342900"/>
            <a:chOff x="6119423" y="3561508"/>
            <a:chExt cx="390525" cy="342900"/>
          </a:xfrm>
          <a:solidFill>
            <a:srgbClr val="F1F1E7"/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662386" y="4903660"/>
            <a:ext cx="285750" cy="390525"/>
            <a:chOff x="6852886" y="4903660"/>
            <a:chExt cx="285750" cy="390525"/>
          </a:xfrm>
          <a:solidFill>
            <a:srgbClr val="F1F1E7"/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3922100" y="931068"/>
            <a:ext cx="384048" cy="298228"/>
            <a:chOff x="4112600" y="931068"/>
            <a:chExt cx="384048" cy="298228"/>
          </a:xfrm>
          <a:solidFill>
            <a:srgbClr val="F1F1E7"/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59464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019850" y="892954"/>
            <a:ext cx="266700" cy="392901"/>
            <a:chOff x="8210350" y="892954"/>
            <a:chExt cx="266700" cy="392901"/>
          </a:xfrm>
          <a:solidFill>
            <a:srgbClr val="F1F1E7"/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653882" y="2224278"/>
            <a:ext cx="228600" cy="390525"/>
            <a:chOff x="844382" y="2224278"/>
            <a:chExt cx="228600" cy="390525"/>
          </a:xfrm>
          <a:solidFill>
            <a:srgbClr val="F1F1E7"/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7953080" y="4941760"/>
            <a:ext cx="390525" cy="266700"/>
            <a:chOff x="8143580" y="4941760"/>
            <a:chExt cx="390525" cy="266700"/>
          </a:xfrm>
          <a:solidFill>
            <a:srgbClr val="F1F1E7"/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271924" y="4903660"/>
            <a:ext cx="390525" cy="390525"/>
            <a:chOff x="3462424" y="4903660"/>
            <a:chExt cx="390525" cy="390525"/>
          </a:xfrm>
          <a:solidFill>
            <a:srgbClr val="F1F1E7"/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1971095" y="892968"/>
            <a:ext cx="295275" cy="390525"/>
            <a:chOff x="2161595" y="892968"/>
            <a:chExt cx="295275" cy="390525"/>
          </a:xfrm>
          <a:solidFill>
            <a:srgbClr val="F1F1E7"/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633391" y="4284821"/>
            <a:ext cx="364522" cy="390525"/>
            <a:chOff x="6823891" y="4284821"/>
            <a:chExt cx="364522" cy="390525"/>
          </a:xfrm>
          <a:solidFill>
            <a:srgbClr val="F1F1E7"/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269578" y="3561588"/>
            <a:ext cx="342900" cy="390525"/>
            <a:chOff x="1460078" y="3561588"/>
            <a:chExt cx="342900" cy="390525"/>
          </a:xfrm>
          <a:solidFill>
            <a:srgbClr val="F1F1E7"/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641881" y="3561588"/>
            <a:ext cx="276225" cy="390525"/>
            <a:chOff x="832381" y="3561588"/>
            <a:chExt cx="276225" cy="390525"/>
          </a:xfrm>
          <a:solidFill>
            <a:srgbClr val="F1F1E7"/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601233" y="5552143"/>
            <a:ext cx="390525" cy="357734"/>
            <a:chOff x="4791733" y="5552143"/>
            <a:chExt cx="390525" cy="357734"/>
          </a:xfrm>
          <a:solidFill>
            <a:srgbClr val="F1F1E7"/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594089" y="892968"/>
            <a:ext cx="390525" cy="390525"/>
            <a:chOff x="4784589" y="892968"/>
            <a:chExt cx="390525" cy="390525"/>
          </a:xfrm>
          <a:solidFill>
            <a:srgbClr val="F1F1E7"/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1922422" y="1570386"/>
            <a:ext cx="390525" cy="390525"/>
            <a:chOff x="2112922" y="1570386"/>
            <a:chExt cx="390525" cy="390525"/>
          </a:xfrm>
          <a:solidFill>
            <a:srgbClr val="F1F1E7"/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1948933" y="4178426"/>
            <a:ext cx="371475" cy="388457"/>
            <a:chOff x="2139433" y="4178426"/>
            <a:chExt cx="371475" cy="388457"/>
          </a:xfrm>
          <a:solidFill>
            <a:srgbClr val="F1F1E7"/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2449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3953533" y="2229040"/>
            <a:ext cx="390525" cy="390525"/>
            <a:chOff x="4144033" y="2229040"/>
            <a:chExt cx="390525" cy="390525"/>
          </a:xfrm>
          <a:solidFill>
            <a:srgbClr val="F1F1E7"/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278937" y="2905684"/>
            <a:ext cx="390525" cy="390525"/>
            <a:chOff x="5469437" y="2905684"/>
            <a:chExt cx="390525" cy="390525"/>
          </a:xfrm>
          <a:solidFill>
            <a:srgbClr val="F1F1E7"/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5961284" y="2905672"/>
            <a:ext cx="390525" cy="390525"/>
            <a:chOff x="6151784" y="2905672"/>
            <a:chExt cx="390525" cy="390525"/>
          </a:xfrm>
          <a:solidFill>
            <a:srgbClr val="F1F1E7"/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282497" y="2905696"/>
            <a:ext cx="390525" cy="390525"/>
            <a:chOff x="3472997" y="2905696"/>
            <a:chExt cx="390525" cy="390525"/>
          </a:xfrm>
          <a:solidFill>
            <a:srgbClr val="F1F1E7"/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39383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620057" y="892968"/>
            <a:ext cx="384524" cy="377762"/>
            <a:chOff x="6810557" y="892968"/>
            <a:chExt cx="384524" cy="377762"/>
          </a:xfrm>
          <a:solidFill>
            <a:srgbClr val="F1F1E7"/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2787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1989001" y="2247423"/>
            <a:ext cx="345916" cy="390525"/>
            <a:chOff x="2179501" y="2247423"/>
            <a:chExt cx="345916" cy="390525"/>
          </a:xfrm>
          <a:solidFill>
            <a:srgbClr val="F1F1E7"/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648417" y="2241041"/>
            <a:ext cx="276225" cy="390525"/>
            <a:chOff x="2838917" y="2241041"/>
            <a:chExt cx="276225" cy="390525"/>
          </a:xfrm>
          <a:solidFill>
            <a:srgbClr val="F1F1E7"/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39939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6170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644798" y="4263771"/>
            <a:ext cx="365379" cy="384905"/>
            <a:chOff x="2835298" y="4263771"/>
            <a:chExt cx="365379" cy="384905"/>
          </a:xfrm>
          <a:solidFill>
            <a:srgbClr val="F1F1E7"/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1986239" y="5552206"/>
            <a:ext cx="257175" cy="402061"/>
            <a:chOff x="2176739" y="5552206"/>
            <a:chExt cx="257175" cy="402061"/>
          </a:xfrm>
          <a:solidFill>
            <a:srgbClr val="F1F1E7"/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1897752" y="2905696"/>
            <a:ext cx="390525" cy="390525"/>
            <a:chOff x="2088252" y="2905696"/>
            <a:chExt cx="390525" cy="390525"/>
          </a:xfrm>
          <a:solidFill>
            <a:srgbClr val="F1F1E7"/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3924639" y="1551336"/>
            <a:ext cx="397937" cy="402622"/>
            <a:chOff x="4115139" y="1551336"/>
            <a:chExt cx="397937" cy="402622"/>
          </a:xfrm>
          <a:solidFill>
            <a:srgbClr val="F1F1E7"/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6111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255576" y="1570386"/>
            <a:ext cx="390525" cy="391287"/>
            <a:chOff x="1446076" y="1570386"/>
            <a:chExt cx="390525" cy="391287"/>
          </a:xfrm>
          <a:solidFill>
            <a:srgbClr val="F1F1E7"/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326788" y="2203132"/>
            <a:ext cx="331184" cy="448627"/>
            <a:chOff x="3517288" y="2203132"/>
            <a:chExt cx="331184" cy="448627"/>
          </a:xfrm>
          <a:solidFill>
            <a:srgbClr val="F1F1E7"/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590026" y="4204963"/>
            <a:ext cx="386620" cy="386702"/>
            <a:chOff x="780526" y="4204963"/>
            <a:chExt cx="386620" cy="386702"/>
          </a:xfrm>
          <a:solidFill>
            <a:srgbClr val="F1F1E7"/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230430" y="4243027"/>
            <a:ext cx="390525" cy="340212"/>
            <a:chOff x="1420930" y="4243027"/>
            <a:chExt cx="390525" cy="340212"/>
          </a:xfrm>
          <a:solidFill>
            <a:srgbClr val="F1F1E7"/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3953056" y="4903660"/>
            <a:ext cx="371475" cy="390525"/>
            <a:chOff x="4143556" y="4903660"/>
            <a:chExt cx="371475" cy="390525"/>
          </a:xfrm>
          <a:solidFill>
            <a:srgbClr val="F1F1E7"/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631427" y="2905696"/>
            <a:ext cx="391001" cy="392620"/>
            <a:chOff x="4821927" y="2905696"/>
            <a:chExt cx="391001" cy="392620"/>
          </a:xfrm>
          <a:solidFill>
            <a:srgbClr val="F1F1E7"/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275865" y="4903651"/>
            <a:ext cx="343471" cy="387676"/>
            <a:chOff x="1466365" y="4903651"/>
            <a:chExt cx="343471" cy="387676"/>
          </a:xfrm>
          <a:solidFill>
            <a:srgbClr val="F1F1E7"/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287906" y="1570402"/>
            <a:ext cx="390525" cy="390525"/>
            <a:chOff x="5478406" y="1570402"/>
            <a:chExt cx="390525" cy="390525"/>
          </a:xfrm>
          <a:solidFill>
            <a:srgbClr val="F1F1E7"/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1935090" y="4903755"/>
            <a:ext cx="390525" cy="387382"/>
            <a:chOff x="2125590" y="4903755"/>
            <a:chExt cx="390525" cy="387382"/>
          </a:xfrm>
          <a:solidFill>
            <a:srgbClr val="F1F1E7"/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592410" y="4903565"/>
            <a:ext cx="391859" cy="384677"/>
            <a:chOff x="2782910" y="4903565"/>
            <a:chExt cx="391859" cy="384677"/>
          </a:xfrm>
          <a:solidFill>
            <a:srgbClr val="F1F1E7"/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279246" y="892968"/>
            <a:ext cx="388596" cy="391668"/>
            <a:chOff x="5469746" y="892968"/>
            <a:chExt cx="388596" cy="391668"/>
          </a:xfrm>
          <a:solidFill>
            <a:srgbClr val="F1F1E7"/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59432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010383" y="3561588"/>
            <a:ext cx="295275" cy="390525"/>
            <a:chOff x="8200883" y="3561588"/>
            <a:chExt cx="295275" cy="390525"/>
          </a:xfrm>
          <a:solidFill>
            <a:srgbClr val="F1F1E7"/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310126" y="4224300"/>
            <a:ext cx="364881" cy="390525"/>
            <a:chOff x="5500626" y="4224300"/>
            <a:chExt cx="364881" cy="390525"/>
          </a:xfrm>
          <a:solidFill>
            <a:srgbClr val="F1F1E7"/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7972130" y="4236869"/>
            <a:ext cx="390525" cy="388615"/>
            <a:chOff x="8162630" y="4236869"/>
            <a:chExt cx="390525" cy="388615"/>
          </a:xfrm>
          <a:solidFill>
            <a:srgbClr val="F1F1E7"/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621961" y="2905696"/>
            <a:ext cx="390525" cy="390525"/>
            <a:chOff x="6812461" y="2905696"/>
            <a:chExt cx="390525" cy="390525"/>
          </a:xfrm>
          <a:solidFill>
            <a:srgbClr val="F1F1E7"/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2796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7953175" y="2905696"/>
            <a:ext cx="390525" cy="390525"/>
            <a:chOff x="8143675" y="2905696"/>
            <a:chExt cx="390525" cy="390525"/>
          </a:xfrm>
          <a:solidFill>
            <a:srgbClr val="F1F1E7"/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18616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0FBC6AA-606B-4992-8DA0-B7A20AB40994}"/>
              </a:ext>
            </a:extLst>
          </p:cNvPr>
          <p:cNvSpPr txBox="1"/>
          <p:nvPr/>
        </p:nvSpPr>
        <p:spPr>
          <a:xfrm>
            <a:off x="4194628" y="22514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dirty="0">
                <a:solidFill>
                  <a:srgbClr val="F6F6F7"/>
                </a:solidFill>
              </a:rPr>
              <a:t>Thanks 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99320B-6675-47ED-9335-BB06518533D4}"/>
              </a:ext>
            </a:extLst>
          </p:cNvPr>
          <p:cNvSpPr txBox="1"/>
          <p:nvPr/>
        </p:nvSpPr>
        <p:spPr>
          <a:xfrm>
            <a:off x="4195283" y="31311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>
                <a:solidFill>
                  <a:srgbClr val="F6F6F7"/>
                </a:solidFill>
              </a:rPr>
              <a:t>Lorem ipsum dolor sit </a:t>
            </a:r>
            <a:r>
              <a:rPr lang="en-US" altLang="ko-KR" sz="1100" dirty="0" err="1">
                <a:solidFill>
                  <a:srgbClr val="F6F6F7"/>
                </a:solidFill>
              </a:rPr>
              <a:t>amet</a:t>
            </a:r>
            <a:r>
              <a:rPr lang="en-US" altLang="ko-KR" sz="1100" dirty="0">
                <a:solidFill>
                  <a:srgbClr val="F6F6F7"/>
                </a:solidFill>
              </a:rPr>
              <a:t>, </a:t>
            </a:r>
            <a:r>
              <a:rPr lang="en-US" altLang="ko-KR" sz="1100" dirty="0" err="1">
                <a:solidFill>
                  <a:srgbClr val="F6F6F7"/>
                </a:solidFill>
              </a:rPr>
              <a:t>consectetur</a:t>
            </a:r>
            <a:r>
              <a:rPr lang="en-US" altLang="ko-KR" sz="1100" dirty="0">
                <a:solidFill>
                  <a:srgbClr val="F6F6F7"/>
                </a:solidFill>
              </a:rPr>
              <a:t> </a:t>
            </a:r>
            <a:r>
              <a:rPr lang="en-US" altLang="ko-KR" sz="1100" dirty="0" err="1">
                <a:solidFill>
                  <a:srgbClr val="F6F6F7"/>
                </a:solidFill>
              </a:rPr>
              <a:t>adipiscing</a:t>
            </a:r>
            <a:r>
              <a:rPr lang="en-US" altLang="ko-KR" sz="1100" dirty="0">
                <a:solidFill>
                  <a:srgbClr val="F6F6F7"/>
                </a:solidFill>
              </a:rPr>
              <a:t> </a:t>
            </a:r>
            <a:r>
              <a:rPr lang="en-US" altLang="ko-KR" sz="1100" dirty="0" err="1">
                <a:solidFill>
                  <a:srgbClr val="F6F6F7"/>
                </a:solidFill>
              </a:rPr>
              <a:t>elit</a:t>
            </a:r>
            <a:r>
              <a:rPr lang="en-US" altLang="ko-KR" sz="1100" dirty="0">
                <a:solidFill>
                  <a:srgbClr val="F6F6F7"/>
                </a:solidFill>
              </a:rPr>
              <a:t>. </a:t>
            </a:r>
            <a:r>
              <a:rPr lang="en-US" altLang="ko-KR" sz="1100" dirty="0" err="1">
                <a:solidFill>
                  <a:srgbClr val="F6F6F7"/>
                </a:solidFill>
              </a:rPr>
              <a:t>Etiam</a:t>
            </a:r>
            <a:r>
              <a:rPr lang="en-US" altLang="ko-KR" sz="1100" dirty="0">
                <a:solidFill>
                  <a:srgbClr val="F6F6F7"/>
                </a:solidFill>
              </a:rPr>
              <a:t> </a:t>
            </a:r>
            <a:r>
              <a:rPr lang="en-US" altLang="ko-KR" sz="1100" dirty="0" err="1">
                <a:solidFill>
                  <a:srgbClr val="F6F6F7"/>
                </a:solidFill>
              </a:rPr>
              <a:t>aliquet</a:t>
            </a:r>
            <a:r>
              <a:rPr lang="en-US" altLang="ko-KR" sz="1100" dirty="0">
                <a:solidFill>
                  <a:srgbClr val="F6F6F7"/>
                </a:solidFill>
              </a:rPr>
              <a:t> </a:t>
            </a:r>
            <a:r>
              <a:rPr lang="en-US" altLang="ko-KR" sz="1100" dirty="0" err="1">
                <a:solidFill>
                  <a:srgbClr val="F6F6F7"/>
                </a:solidFill>
              </a:rPr>
              <a:t>eu</a:t>
            </a:r>
            <a:r>
              <a:rPr lang="en-US" altLang="ko-KR" sz="1100" dirty="0">
                <a:solidFill>
                  <a:srgbClr val="F6F6F7"/>
                </a:solidFill>
              </a:rPr>
              <a:t> mi </a:t>
            </a:r>
            <a:r>
              <a:rPr lang="en-US" altLang="ko-KR" sz="1100" dirty="0" err="1">
                <a:solidFill>
                  <a:srgbClr val="F6F6F7"/>
                </a:solidFill>
              </a:rPr>
              <a:t>quis</a:t>
            </a:r>
            <a:r>
              <a:rPr lang="en-US" altLang="ko-KR" sz="1100" dirty="0">
                <a:solidFill>
                  <a:srgbClr val="F6F6F7"/>
                </a:solidFill>
              </a:rPr>
              <a:t> lacinia</a:t>
            </a:r>
            <a:endParaRPr lang="ko-KR" altLang="en-US" sz="1100" dirty="0">
              <a:solidFill>
                <a:srgbClr val="F6F6F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solidFill>
                  <a:srgbClr val="F1F1E7"/>
                </a:solidFill>
              </a:rPr>
              <a:t>Presentation template by </a:t>
            </a:r>
            <a:endParaRPr lang="ko-KR" altLang="en-US" sz="1100" dirty="0">
              <a:solidFill>
                <a:srgbClr val="F1F1E7"/>
              </a:solidFill>
            </a:endParaRP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rgbClr val="F1F1E7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rgbClr val="F1F1E7"/>
                </a:solidFill>
              </a:rPr>
              <a:t> Ctrl + Click</a:t>
            </a:r>
            <a:r>
              <a:rPr lang="ko-KR" altLang="en-US" sz="1100" dirty="0">
                <a:solidFill>
                  <a:srgbClr val="F1F1E7"/>
                </a:solidFill>
              </a:rPr>
              <a:t> </a:t>
            </a:r>
            <a:r>
              <a:rPr lang="en-US" altLang="ko-KR" sz="1100" dirty="0">
                <a:solidFill>
                  <a:srgbClr val="F1F1E7"/>
                </a:solidFill>
              </a:rPr>
              <a:t>to follow link</a:t>
            </a:r>
            <a:endParaRPr lang="ko-KR" altLang="en-US" sz="1100" dirty="0">
              <a:solidFill>
                <a:srgbClr val="F1F1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31FFF33D-492A-4CB4-B39E-75666B34EAAD}"/>
              </a:ext>
            </a:extLst>
          </p:cNvPr>
          <p:cNvSpPr txBox="1"/>
          <p:nvPr/>
        </p:nvSpPr>
        <p:spPr>
          <a:xfrm>
            <a:off x="1038550" y="858503"/>
            <a:ext cx="31324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F1F1E7"/>
                </a:solidFill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600" b="1" dirty="0">
              <a:solidFill>
                <a:srgbClr val="F1F1E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9D96E9D-4AE2-4517-BE1E-ECA1253FCB1F}"/>
              </a:ext>
            </a:extLst>
          </p:cNvPr>
          <p:cNvSpPr txBox="1"/>
          <p:nvPr/>
        </p:nvSpPr>
        <p:spPr>
          <a:xfrm>
            <a:off x="6001199" y="1946067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1776DBF8-FEE0-430C-A61A-82F57D72694B}"/>
              </a:ext>
            </a:extLst>
          </p:cNvPr>
          <p:cNvSpPr/>
          <p:nvPr/>
        </p:nvSpPr>
        <p:spPr>
          <a:xfrm>
            <a:off x="5981206" y="1607506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F1F1E7"/>
                </a:solidFill>
              </a:rPr>
              <a:t>Lorem ipsum</a:t>
            </a:r>
            <a:endParaRPr lang="ko-KR" altLang="en-US" dirty="0">
              <a:solidFill>
                <a:srgbClr val="F1F1E7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214C75B-1704-4F27-8CDE-8C08A5001F7E}"/>
              </a:ext>
            </a:extLst>
          </p:cNvPr>
          <p:cNvSpPr txBox="1"/>
          <p:nvPr/>
        </p:nvSpPr>
        <p:spPr>
          <a:xfrm>
            <a:off x="6001199" y="3029443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A4E55C2E-5C9B-40B0-A146-8B6065B44797}"/>
              </a:ext>
            </a:extLst>
          </p:cNvPr>
          <p:cNvSpPr/>
          <p:nvPr/>
        </p:nvSpPr>
        <p:spPr>
          <a:xfrm>
            <a:off x="5981206" y="2690882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F1F1E7"/>
                </a:solidFill>
              </a:rPr>
              <a:t>Lorem ipsum</a:t>
            </a:r>
            <a:endParaRPr lang="ko-KR" altLang="en-US" dirty="0">
              <a:solidFill>
                <a:srgbClr val="F1F1E7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700A883-6125-4F32-B205-C8A688543D3D}"/>
              </a:ext>
            </a:extLst>
          </p:cNvPr>
          <p:cNvSpPr txBox="1"/>
          <p:nvPr/>
        </p:nvSpPr>
        <p:spPr>
          <a:xfrm>
            <a:off x="6001199" y="4112819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960549F7-E849-4CC7-AECB-FC634E933CF4}"/>
              </a:ext>
            </a:extLst>
          </p:cNvPr>
          <p:cNvSpPr/>
          <p:nvPr/>
        </p:nvSpPr>
        <p:spPr>
          <a:xfrm>
            <a:off x="5981206" y="3774258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F1F1E7"/>
                </a:solidFill>
              </a:rPr>
              <a:t>Lorem ipsum</a:t>
            </a:r>
            <a:endParaRPr lang="ko-KR" altLang="en-US" dirty="0">
              <a:solidFill>
                <a:srgbClr val="F1F1E7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C207887-FF82-40A7-8FA9-63491636FB73}"/>
              </a:ext>
            </a:extLst>
          </p:cNvPr>
          <p:cNvSpPr txBox="1"/>
          <p:nvPr/>
        </p:nvSpPr>
        <p:spPr>
          <a:xfrm>
            <a:off x="6001199" y="5196196"/>
            <a:ext cx="51867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D8215A7A-F9A1-43FA-AB27-E8C6CAD65254}"/>
              </a:ext>
            </a:extLst>
          </p:cNvPr>
          <p:cNvSpPr/>
          <p:nvPr/>
        </p:nvSpPr>
        <p:spPr>
          <a:xfrm>
            <a:off x="5981206" y="4857635"/>
            <a:ext cx="328221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rgbClr val="F1F1E7"/>
                </a:solidFill>
              </a:rPr>
              <a:t>Lorem ipsum</a:t>
            </a:r>
            <a:endParaRPr lang="ko-KR" altLang="en-US" dirty="0">
              <a:solidFill>
                <a:srgbClr val="F1F1E7"/>
              </a:solidFill>
            </a:endParaRPr>
          </a:p>
        </p:txBody>
      </p:sp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74A88A19-7308-4DC7-8C6F-275229660799}"/>
              </a:ext>
            </a:extLst>
          </p:cNvPr>
          <p:cNvSpPr/>
          <p:nvPr/>
        </p:nvSpPr>
        <p:spPr>
          <a:xfrm>
            <a:off x="4964038" y="2722632"/>
            <a:ext cx="740180" cy="740180"/>
          </a:xfrm>
          <a:prstGeom prst="roundRect">
            <a:avLst/>
          </a:prstGeom>
          <a:solidFill>
            <a:srgbClr val="F1F1E7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08118F30-4775-49D3-BA69-A5859B198BDA}"/>
              </a:ext>
            </a:extLst>
          </p:cNvPr>
          <p:cNvGrpSpPr/>
          <p:nvPr/>
        </p:nvGrpSpPr>
        <p:grpSpPr>
          <a:xfrm>
            <a:off x="5198755" y="2957349"/>
            <a:ext cx="270743" cy="270743"/>
            <a:chOff x="752656" y="1562597"/>
            <a:chExt cx="390525" cy="390525"/>
          </a:xfrm>
          <a:solidFill>
            <a:srgbClr val="00C4CC"/>
          </a:solidFill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65F23217-6C64-42AF-8BEF-EF08D423456F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CAA0DC2A-6C75-431A-BEF8-0F331F9BC9BA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272CF6D-B000-49E1-9366-8828FD22BE92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627DAA6-8339-4E66-AA43-FDB33CA19BE3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D5C17DA7-6F7B-47A7-8379-06B7A58D79A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C7DA1F07-7F9F-4B11-84DC-D00C41E8CD61}"/>
              </a:ext>
            </a:extLst>
          </p:cNvPr>
          <p:cNvSpPr/>
          <p:nvPr/>
        </p:nvSpPr>
        <p:spPr>
          <a:xfrm>
            <a:off x="4964038" y="3806008"/>
            <a:ext cx="740180" cy="740180"/>
          </a:xfrm>
          <a:prstGeom prst="roundRect">
            <a:avLst/>
          </a:prstGeom>
          <a:solidFill>
            <a:srgbClr val="F1F1E7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7" name="그룹 36">
            <a:extLst>
              <a:ext uri="{FF2B5EF4-FFF2-40B4-BE49-F238E27FC236}">
                <a16:creationId xmlns:a16="http://schemas.microsoft.com/office/drawing/2014/main" id="{D4DEDE43-6B0B-4770-ADE6-AA3751EA9C17}"/>
              </a:ext>
            </a:extLst>
          </p:cNvPr>
          <p:cNvGrpSpPr/>
          <p:nvPr/>
        </p:nvGrpSpPr>
        <p:grpSpPr>
          <a:xfrm>
            <a:off x="5214022" y="4046438"/>
            <a:ext cx="270546" cy="259320"/>
            <a:chOff x="6793030" y="2235612"/>
            <a:chExt cx="390240" cy="374047"/>
          </a:xfrm>
          <a:solidFill>
            <a:srgbClr val="00C4CC"/>
          </a:solidFill>
        </p:grpSpPr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DB03B7E0-A032-46F4-9516-1F557A1E49A5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218B87B4-EDC4-4E42-A577-716087F8A60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3FF3EBB4-007B-4BB8-9461-CBFFCE658AD2}"/>
              </a:ext>
            </a:extLst>
          </p:cNvPr>
          <p:cNvSpPr/>
          <p:nvPr/>
        </p:nvSpPr>
        <p:spPr>
          <a:xfrm>
            <a:off x="4964038" y="4889385"/>
            <a:ext cx="740180" cy="740180"/>
          </a:xfrm>
          <a:prstGeom prst="roundRect">
            <a:avLst/>
          </a:prstGeom>
          <a:solidFill>
            <a:srgbClr val="F1F1E7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1" name="자유형: 도형 40">
            <a:extLst>
              <a:ext uri="{FF2B5EF4-FFF2-40B4-BE49-F238E27FC236}">
                <a16:creationId xmlns:a16="http://schemas.microsoft.com/office/drawing/2014/main" id="{5299F180-E066-4202-8C41-886182D98948}"/>
              </a:ext>
            </a:extLst>
          </p:cNvPr>
          <p:cNvSpPr/>
          <p:nvPr/>
        </p:nvSpPr>
        <p:spPr>
          <a:xfrm>
            <a:off x="5215264" y="5151409"/>
            <a:ext cx="237727" cy="270743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0149ED7C-AD71-4E17-AEDB-AC2BE7DCCBDE}"/>
              </a:ext>
            </a:extLst>
          </p:cNvPr>
          <p:cNvSpPr/>
          <p:nvPr/>
        </p:nvSpPr>
        <p:spPr>
          <a:xfrm>
            <a:off x="4964038" y="1639256"/>
            <a:ext cx="740180" cy="740180"/>
          </a:xfrm>
          <a:prstGeom prst="roundRect">
            <a:avLst/>
          </a:prstGeom>
          <a:solidFill>
            <a:srgbClr val="F1F1E7"/>
          </a:solidFill>
          <a:ln w="57150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2D372F5-1266-4CD2-B0F0-FC9AACD74641}"/>
              </a:ext>
            </a:extLst>
          </p:cNvPr>
          <p:cNvGrpSpPr/>
          <p:nvPr/>
        </p:nvGrpSpPr>
        <p:grpSpPr>
          <a:xfrm>
            <a:off x="5227145" y="1854995"/>
            <a:ext cx="269489" cy="269159"/>
            <a:chOff x="2090919" y="902017"/>
            <a:chExt cx="388715" cy="388239"/>
          </a:xfrm>
          <a:solidFill>
            <a:srgbClr val="00C4CC"/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2F69D849-2036-43CC-9E8F-E6E644C31301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E4401B47-2AB7-4E14-8D66-E16C42FC02B8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A8550A2-BFCE-4DD7-B1F3-FF0666809D4D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31048ECA-F7E0-47F6-955D-CA0BC1B039F0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55223D7-032D-489E-91A9-9DE8AE7207FA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F9984709-96E1-4ADE-9DEF-631EFD7D9C42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B8487C7C-761A-49E4-8917-C60961D6ACF3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D876AAB8-0315-4081-BBA4-D5C92C16657A}"/>
              </a:ext>
            </a:extLst>
          </p:cNvPr>
          <p:cNvSpPr/>
          <p:nvPr/>
        </p:nvSpPr>
        <p:spPr>
          <a:xfrm>
            <a:off x="1076651" y="1638277"/>
            <a:ext cx="2956562" cy="177823"/>
          </a:xfrm>
          <a:prstGeom prst="rect">
            <a:avLst/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591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50">
            <a:extLst>
              <a:ext uri="{FF2B5EF4-FFF2-40B4-BE49-F238E27FC236}">
                <a16:creationId xmlns:a16="http://schemas.microsoft.com/office/drawing/2014/main" id="{2F1A0717-CA80-4DA1-ACB4-3EB70EE8FEA1}"/>
              </a:ext>
            </a:extLst>
          </p:cNvPr>
          <p:cNvSpPr txBox="1"/>
          <p:nvPr/>
        </p:nvSpPr>
        <p:spPr>
          <a:xfrm>
            <a:off x="3512457" y="2555128"/>
            <a:ext cx="51670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rgbClr val="F1F1E7"/>
                </a:solidFill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b="1" dirty="0">
              <a:solidFill>
                <a:srgbClr val="F1F1E7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66934F4-4CCE-4B0B-A411-8EA3D2EBA422}"/>
              </a:ext>
            </a:extLst>
          </p:cNvPr>
          <p:cNvSpPr txBox="1"/>
          <p:nvPr/>
        </p:nvSpPr>
        <p:spPr>
          <a:xfrm>
            <a:off x="3516885" y="3889121"/>
            <a:ext cx="5162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incididunt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ut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labore</a:t>
            </a:r>
            <a:r>
              <a:rPr lang="en-US" altLang="ko-KR" sz="1200" dirty="0">
                <a:solidFill>
                  <a:srgbClr val="F1F1E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1F1E7"/>
                </a:solidFill>
              </a:rPr>
              <a:t>aliqua</a:t>
            </a:r>
            <a:r>
              <a:rPr lang="en-US" altLang="ko-KR" sz="1200" dirty="0">
                <a:solidFill>
                  <a:srgbClr val="F1F1E7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3329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610B7D5A-84BB-46D1-90E7-EE5847608B15}"/>
              </a:ext>
            </a:extLst>
          </p:cNvPr>
          <p:cNvSpPr/>
          <p:nvPr/>
        </p:nvSpPr>
        <p:spPr>
          <a:xfrm>
            <a:off x="431800" y="3429000"/>
            <a:ext cx="11328400" cy="29972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6D57D3-065B-4207-9ED9-7C1CF598792A}"/>
              </a:ext>
            </a:extLst>
          </p:cNvPr>
          <p:cNvSpPr txBox="1"/>
          <p:nvPr/>
        </p:nvSpPr>
        <p:spPr>
          <a:xfrm>
            <a:off x="3263900" y="936922"/>
            <a:ext cx="5664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36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F3BD477-DA12-42DF-891F-78FF3B1A815E}"/>
              </a:ext>
            </a:extLst>
          </p:cNvPr>
          <p:cNvSpPr txBox="1"/>
          <p:nvPr/>
        </p:nvSpPr>
        <p:spPr>
          <a:xfrm>
            <a:off x="3268878" y="2270915"/>
            <a:ext cx="5659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BDA3AF-C8E7-4FA7-9CE2-95C7A4720A26}"/>
              </a:ext>
            </a:extLst>
          </p:cNvPr>
          <p:cNvSpPr txBox="1"/>
          <p:nvPr/>
        </p:nvSpPr>
        <p:spPr>
          <a:xfrm>
            <a:off x="1975026" y="4964438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8895E7D-5C4C-448E-84E7-021B70EC8ADB}"/>
              </a:ext>
            </a:extLst>
          </p:cNvPr>
          <p:cNvSpPr/>
          <p:nvPr/>
        </p:nvSpPr>
        <p:spPr>
          <a:xfrm>
            <a:off x="1975025" y="4572995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F1F1E7"/>
                </a:solidFill>
              </a:rPr>
              <a:t>Lorem ipsum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5A6C0851-1A73-4559-9A8D-40CC43355432}"/>
              </a:ext>
            </a:extLst>
          </p:cNvPr>
          <p:cNvSpPr/>
          <p:nvPr/>
        </p:nvSpPr>
        <p:spPr>
          <a:xfrm>
            <a:off x="1975025" y="4023822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1F1E7"/>
                </a:solidFill>
              </a:rPr>
              <a:t>01.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99D7FF-4AA5-4951-80CA-3D00FCE89C4A}"/>
              </a:ext>
            </a:extLst>
          </p:cNvPr>
          <p:cNvSpPr txBox="1"/>
          <p:nvPr/>
        </p:nvSpPr>
        <p:spPr>
          <a:xfrm>
            <a:off x="4168147" y="4964438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3EBDE540-C68E-4E82-BEFC-B9F9410B07D8}"/>
              </a:ext>
            </a:extLst>
          </p:cNvPr>
          <p:cNvSpPr/>
          <p:nvPr/>
        </p:nvSpPr>
        <p:spPr>
          <a:xfrm>
            <a:off x="4168146" y="4572995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F1F1E7"/>
                </a:solidFill>
              </a:rPr>
              <a:t>Lorem ipsum</a:t>
            </a: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D66A51F9-859F-46A2-AF94-09DEC5FB520E}"/>
              </a:ext>
            </a:extLst>
          </p:cNvPr>
          <p:cNvSpPr/>
          <p:nvPr/>
        </p:nvSpPr>
        <p:spPr>
          <a:xfrm>
            <a:off x="4168146" y="4023822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1F1E7"/>
                </a:solidFill>
              </a:rPr>
              <a:t>02.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120312-EAD9-4F90-92CD-9806317F6615}"/>
              </a:ext>
            </a:extLst>
          </p:cNvPr>
          <p:cNvSpPr txBox="1"/>
          <p:nvPr/>
        </p:nvSpPr>
        <p:spPr>
          <a:xfrm>
            <a:off x="6361268" y="4964438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8F8B5E1C-1F6F-45F3-8742-26AC075B2E5F}"/>
              </a:ext>
            </a:extLst>
          </p:cNvPr>
          <p:cNvSpPr/>
          <p:nvPr/>
        </p:nvSpPr>
        <p:spPr>
          <a:xfrm>
            <a:off x="6361267" y="4572995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F1F1E7"/>
                </a:solidFill>
              </a:rPr>
              <a:t>Lorem ipsum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D5852AB-5B2F-4676-B02E-F4BB1527055F}"/>
              </a:ext>
            </a:extLst>
          </p:cNvPr>
          <p:cNvSpPr/>
          <p:nvPr/>
        </p:nvSpPr>
        <p:spPr>
          <a:xfrm>
            <a:off x="6361267" y="4023822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1F1E7"/>
                </a:solidFill>
              </a:rPr>
              <a:t>03.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210E9A-4492-4BCF-9B69-B7A509ED81BF}"/>
              </a:ext>
            </a:extLst>
          </p:cNvPr>
          <p:cNvSpPr txBox="1"/>
          <p:nvPr/>
        </p:nvSpPr>
        <p:spPr>
          <a:xfrm>
            <a:off x="8554390" y="4964438"/>
            <a:ext cx="16625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97C9D1D3-E94E-471E-ABD8-B20786FB6EB2}"/>
              </a:ext>
            </a:extLst>
          </p:cNvPr>
          <p:cNvSpPr/>
          <p:nvPr/>
        </p:nvSpPr>
        <p:spPr>
          <a:xfrm>
            <a:off x="8554389" y="4572995"/>
            <a:ext cx="1662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rgbClr val="F1F1E7"/>
                </a:solidFill>
              </a:rPr>
              <a:t>Lorem ipsum</a:t>
            </a: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E8DF724-C211-4C88-85C5-2BDA8DEA4DE6}"/>
              </a:ext>
            </a:extLst>
          </p:cNvPr>
          <p:cNvSpPr/>
          <p:nvPr/>
        </p:nvSpPr>
        <p:spPr>
          <a:xfrm>
            <a:off x="8554389" y="4023822"/>
            <a:ext cx="1662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rgbClr val="F1F1E7"/>
                </a:solidFill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525121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직사각형 17">
            <a:extLst>
              <a:ext uri="{FF2B5EF4-FFF2-40B4-BE49-F238E27FC236}">
                <a16:creationId xmlns:a16="http://schemas.microsoft.com/office/drawing/2014/main" id="{E0CB3309-4604-47DE-A3B2-C7C4F2B4DA0E}"/>
              </a:ext>
            </a:extLst>
          </p:cNvPr>
          <p:cNvSpPr/>
          <p:nvPr/>
        </p:nvSpPr>
        <p:spPr>
          <a:xfrm>
            <a:off x="431800" y="2133000"/>
            <a:ext cx="176400" cy="25920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97E5919C-800D-4480-AEC9-B249A07A8785}"/>
              </a:ext>
            </a:extLst>
          </p:cNvPr>
          <p:cNvSpPr/>
          <p:nvPr/>
        </p:nvSpPr>
        <p:spPr>
          <a:xfrm>
            <a:off x="4830485" y="431800"/>
            <a:ext cx="6929715" cy="5994400"/>
          </a:xfrm>
          <a:prstGeom prst="rect">
            <a:avLst/>
          </a:prstGeom>
          <a:solidFill>
            <a:srgbClr val="00C4CC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553532-8CAE-48AF-B29A-27D8C8CE0328}"/>
              </a:ext>
            </a:extLst>
          </p:cNvPr>
          <p:cNvSpPr txBox="1"/>
          <p:nvPr/>
        </p:nvSpPr>
        <p:spPr>
          <a:xfrm>
            <a:off x="1015018" y="2794542"/>
            <a:ext cx="34086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WHAT</a:t>
            </a:r>
          </a:p>
          <a:p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WE DO ?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C8EF6A-B5EA-4B3C-A10E-B5BA53A31C19}"/>
              </a:ext>
            </a:extLst>
          </p:cNvPr>
          <p:cNvSpPr txBox="1"/>
          <p:nvPr/>
        </p:nvSpPr>
        <p:spPr>
          <a:xfrm>
            <a:off x="1015019" y="3694125"/>
            <a:ext cx="340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cs typeface="Arial" panose="020B0604020202020204" pitchFamily="34" charset="0"/>
              </a:rPr>
              <a:t>Sub Title : Lorem ipsum dolor</a:t>
            </a:r>
            <a:endParaRPr lang="ko-KR" altLang="en-US" dirty="0"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CB49B9-E517-4AD6-9BDC-4793CFB564A2}"/>
              </a:ext>
            </a:extLst>
          </p:cNvPr>
          <p:cNvSpPr txBox="1"/>
          <p:nvPr/>
        </p:nvSpPr>
        <p:spPr>
          <a:xfrm>
            <a:off x="5467329" y="2301533"/>
            <a:ext cx="265434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incididunt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ut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labore</a:t>
            </a:r>
            <a:r>
              <a:rPr lang="en-US" altLang="ko-KR" sz="1200" dirty="0">
                <a:solidFill>
                  <a:srgbClr val="F1F1E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1F1E7"/>
                </a:solidFill>
              </a:rPr>
              <a:t>aliqua</a:t>
            </a:r>
            <a:r>
              <a:rPr lang="en-US" altLang="ko-KR" sz="1200" dirty="0">
                <a:solidFill>
                  <a:srgbClr val="F1F1E7"/>
                </a:solidFill>
              </a:rPr>
              <a:t>.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409AC90-38B7-4DAC-AF19-C871D80A867B}"/>
              </a:ext>
            </a:extLst>
          </p:cNvPr>
          <p:cNvSpPr/>
          <p:nvPr/>
        </p:nvSpPr>
        <p:spPr>
          <a:xfrm>
            <a:off x="5467328" y="1961034"/>
            <a:ext cx="265434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F1F1E7"/>
                </a:solidFill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470B98-10A3-49AA-AB13-DB5149BE2028}"/>
              </a:ext>
            </a:extLst>
          </p:cNvPr>
          <p:cNvSpPr txBox="1"/>
          <p:nvPr/>
        </p:nvSpPr>
        <p:spPr>
          <a:xfrm>
            <a:off x="8611537" y="2301533"/>
            <a:ext cx="265434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incididunt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ut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labore</a:t>
            </a:r>
            <a:r>
              <a:rPr lang="en-US" altLang="ko-KR" sz="1200" dirty="0">
                <a:solidFill>
                  <a:srgbClr val="F1F1E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1F1E7"/>
                </a:solidFill>
              </a:rPr>
              <a:t>aliqua</a:t>
            </a:r>
            <a:r>
              <a:rPr lang="en-US" altLang="ko-KR" sz="1200" dirty="0">
                <a:solidFill>
                  <a:srgbClr val="F1F1E7"/>
                </a:solidFill>
              </a:rPr>
              <a:t>.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347815E-CEFD-4AA4-808A-543F811D504E}"/>
              </a:ext>
            </a:extLst>
          </p:cNvPr>
          <p:cNvSpPr/>
          <p:nvPr/>
        </p:nvSpPr>
        <p:spPr>
          <a:xfrm>
            <a:off x="8611536" y="1961034"/>
            <a:ext cx="265434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F1F1E7"/>
                </a:solidFill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DE20B9-6B92-41A8-89C3-6658BC65C0C3}"/>
              </a:ext>
            </a:extLst>
          </p:cNvPr>
          <p:cNvSpPr txBox="1"/>
          <p:nvPr/>
        </p:nvSpPr>
        <p:spPr>
          <a:xfrm>
            <a:off x="5467329" y="4813247"/>
            <a:ext cx="265434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incididunt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ut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labore</a:t>
            </a:r>
            <a:r>
              <a:rPr lang="en-US" altLang="ko-KR" sz="1200" dirty="0">
                <a:solidFill>
                  <a:srgbClr val="F1F1E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1F1E7"/>
                </a:solidFill>
              </a:rPr>
              <a:t>aliqua</a:t>
            </a:r>
            <a:r>
              <a:rPr lang="en-US" altLang="ko-KR" sz="1200" dirty="0">
                <a:solidFill>
                  <a:srgbClr val="F1F1E7"/>
                </a:solidFill>
              </a:rPr>
              <a:t>.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2C39EE9-C6C0-4D2D-8643-4D8F11B5B8EA}"/>
              </a:ext>
            </a:extLst>
          </p:cNvPr>
          <p:cNvSpPr/>
          <p:nvPr/>
        </p:nvSpPr>
        <p:spPr>
          <a:xfrm>
            <a:off x="5467328" y="4472748"/>
            <a:ext cx="265434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F1F1E7"/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BEB3BB6-42E5-4ADE-B2DB-4946C31A6EFA}"/>
              </a:ext>
            </a:extLst>
          </p:cNvPr>
          <p:cNvSpPr txBox="1"/>
          <p:nvPr/>
        </p:nvSpPr>
        <p:spPr>
          <a:xfrm>
            <a:off x="8611537" y="4813247"/>
            <a:ext cx="2654344" cy="830997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r>
              <a:rPr lang="en-US" altLang="ko-KR" sz="1200" dirty="0">
                <a:solidFill>
                  <a:srgbClr val="F1F1E7"/>
                </a:solidFill>
              </a:rPr>
              <a:t>, </a:t>
            </a:r>
            <a:r>
              <a:rPr lang="en-US" altLang="ko-KR" sz="1200" dirty="0" err="1">
                <a:solidFill>
                  <a:srgbClr val="F1F1E7"/>
                </a:solidFill>
              </a:rPr>
              <a:t>consectetur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adipisicing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elit</a:t>
            </a:r>
            <a:r>
              <a:rPr lang="en-US" altLang="ko-KR" sz="1200" dirty="0">
                <a:solidFill>
                  <a:srgbClr val="F1F1E7"/>
                </a:solidFill>
              </a:rPr>
              <a:t>, sed do </a:t>
            </a:r>
            <a:r>
              <a:rPr lang="en-US" altLang="ko-KR" sz="1200" dirty="0" err="1">
                <a:solidFill>
                  <a:srgbClr val="F1F1E7"/>
                </a:solidFill>
              </a:rPr>
              <a:t>eiusmod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tempor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incididunt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ut</a:t>
            </a:r>
            <a:r>
              <a:rPr lang="en-US" altLang="ko-KR" sz="1200" dirty="0">
                <a:solidFill>
                  <a:srgbClr val="F1F1E7"/>
                </a:solidFill>
              </a:rPr>
              <a:t> </a:t>
            </a:r>
            <a:r>
              <a:rPr lang="en-US" altLang="ko-KR" sz="1200" dirty="0" err="1">
                <a:solidFill>
                  <a:srgbClr val="F1F1E7"/>
                </a:solidFill>
              </a:rPr>
              <a:t>labore</a:t>
            </a:r>
            <a:r>
              <a:rPr lang="en-US" altLang="ko-KR" sz="1200" dirty="0">
                <a:solidFill>
                  <a:srgbClr val="F1F1E7"/>
                </a:solidFill>
              </a:rPr>
              <a:t> et dolore magna </a:t>
            </a:r>
            <a:r>
              <a:rPr lang="en-US" altLang="ko-KR" sz="1200" dirty="0" err="1">
                <a:solidFill>
                  <a:srgbClr val="F1F1E7"/>
                </a:solidFill>
              </a:rPr>
              <a:t>aliqua</a:t>
            </a:r>
            <a:r>
              <a:rPr lang="en-US" altLang="ko-KR" sz="1200" dirty="0">
                <a:solidFill>
                  <a:srgbClr val="F1F1E7"/>
                </a:solidFill>
              </a:rPr>
              <a:t>.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8C125957-27BF-4B2F-848B-4A256A745176}"/>
              </a:ext>
            </a:extLst>
          </p:cNvPr>
          <p:cNvSpPr/>
          <p:nvPr/>
        </p:nvSpPr>
        <p:spPr>
          <a:xfrm>
            <a:off x="8611536" y="4472748"/>
            <a:ext cx="2654344" cy="369332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b="1" dirty="0">
                <a:solidFill>
                  <a:srgbClr val="F1F1E7"/>
                </a:solidFill>
              </a:rPr>
              <a:t>Lorem ipsum</a:t>
            </a:r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8070DC19-4AB9-4577-9501-6E7259DDFCB8}"/>
              </a:ext>
            </a:extLst>
          </p:cNvPr>
          <p:cNvGrpSpPr/>
          <p:nvPr/>
        </p:nvGrpSpPr>
        <p:grpSpPr>
          <a:xfrm>
            <a:off x="5516526" y="1436355"/>
            <a:ext cx="390525" cy="390525"/>
            <a:chOff x="2801293" y="892968"/>
            <a:chExt cx="390525" cy="390525"/>
          </a:xfrm>
          <a:solidFill>
            <a:srgbClr val="F1F1E7"/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3243273-DF57-41AF-A385-15DE42268E5E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711D9DA7-1E5E-472E-948C-BB15B858BDC2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C20B51BB-23C8-448B-A93E-959B3B66CECD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04AFC14-BF99-4E1F-ADFC-7E3BFFF8F393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E72ECED0-D3A8-49EE-858C-D14F44210E7F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B369F77-24A7-43D1-8200-E1E7BE2D4F18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463322B6-3594-453C-8594-5A7F808F05B8}"/>
              </a:ext>
            </a:extLst>
          </p:cNvPr>
          <p:cNvSpPr/>
          <p:nvPr/>
        </p:nvSpPr>
        <p:spPr>
          <a:xfrm>
            <a:off x="5541451" y="3963458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09F2BB45-7F6A-4427-B657-9DDDEF35C9A2}"/>
              </a:ext>
            </a:extLst>
          </p:cNvPr>
          <p:cNvGrpSpPr/>
          <p:nvPr/>
        </p:nvGrpSpPr>
        <p:grpSpPr>
          <a:xfrm>
            <a:off x="8702229" y="1456490"/>
            <a:ext cx="390525" cy="390525"/>
            <a:chOff x="4144033" y="2229040"/>
            <a:chExt cx="390525" cy="390525"/>
          </a:xfrm>
          <a:solidFill>
            <a:srgbClr val="F1F1E7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4268634-5479-411F-8FFB-A0A1AE6C1FA0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771421D4-05D2-47AE-AA61-4222671A67F9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8F95A20F-95C8-4570-90DF-6638E1370AD1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0D760B4E-DA32-4DF8-AF55-BEEAB1580796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DD0AF02-1970-4647-B9F4-50A9645F5F36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4D45F2AC-ACB5-47A9-9666-1609BE8B758D}"/>
              </a:ext>
            </a:extLst>
          </p:cNvPr>
          <p:cNvGrpSpPr/>
          <p:nvPr/>
        </p:nvGrpSpPr>
        <p:grpSpPr>
          <a:xfrm>
            <a:off x="8664544" y="3957141"/>
            <a:ext cx="371475" cy="390525"/>
            <a:chOff x="4143556" y="4903660"/>
            <a:chExt cx="371475" cy="390525"/>
          </a:xfrm>
          <a:solidFill>
            <a:srgbClr val="F1F1E7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570285B1-52C4-417F-9BCA-6AA2311E9B33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21FF467B-7ABE-4172-A41E-6D0ECEB7BB33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C017C498-CBAF-4A97-9652-91885ED37B44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6036BB70-EC95-469C-9C2A-54AB1C83EA9B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35773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그림 개체 틀 70">
            <a:extLst>
              <a:ext uri="{FF2B5EF4-FFF2-40B4-BE49-F238E27FC236}">
                <a16:creationId xmlns:a16="http://schemas.microsoft.com/office/drawing/2014/main" id="{6E348712-2382-4C67-AF6B-C037FB4C9F34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72" name="그림 개체 틀 71">
            <a:extLst>
              <a:ext uri="{FF2B5EF4-FFF2-40B4-BE49-F238E27FC236}">
                <a16:creationId xmlns:a16="http://schemas.microsoft.com/office/drawing/2014/main" id="{5D06EC20-E4FF-44D5-86AC-86FA66D6918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/>
      </p:sp>
      <p:sp>
        <p:nvSpPr>
          <p:cNvPr id="73" name="그림 개체 틀 72">
            <a:extLst>
              <a:ext uri="{FF2B5EF4-FFF2-40B4-BE49-F238E27FC236}">
                <a16:creationId xmlns:a16="http://schemas.microsoft.com/office/drawing/2014/main" id="{D8F8A671-6A93-41F4-A384-098DD216DF98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/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2E36A6F-093E-4E5E-B833-1E82EDB1B84E}"/>
              </a:ext>
            </a:extLst>
          </p:cNvPr>
          <p:cNvSpPr txBox="1"/>
          <p:nvPr/>
        </p:nvSpPr>
        <p:spPr>
          <a:xfrm>
            <a:off x="4808756" y="4890838"/>
            <a:ext cx="189684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5D00FBFE-E1A5-41D4-BE41-1EBB4CED4F02}"/>
              </a:ext>
            </a:extLst>
          </p:cNvPr>
          <p:cNvSpPr/>
          <p:nvPr/>
        </p:nvSpPr>
        <p:spPr>
          <a:xfrm>
            <a:off x="4808755" y="4506496"/>
            <a:ext cx="18968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r"/>
            <a:r>
              <a:rPr lang="en-US" altLang="ko-KR" sz="1600" b="1" dirty="0"/>
              <a:t>Lorem ipsum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280BFA1-4A23-402F-9E26-D491508CAB61}"/>
              </a:ext>
            </a:extLst>
          </p:cNvPr>
          <p:cNvSpPr txBox="1"/>
          <p:nvPr/>
        </p:nvSpPr>
        <p:spPr>
          <a:xfrm>
            <a:off x="462800" y="1113772"/>
            <a:ext cx="261520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F1F1E7"/>
                </a:solidFill>
                <a:latin typeface="+mj-lt"/>
                <a:cs typeface="Arial" panose="020B0604020202020204" pitchFamily="34" charset="0"/>
              </a:rPr>
              <a:t>OUR CREATIVE TEAM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D8908BB-18BC-4D5A-9BA8-15092AAD8D00}"/>
              </a:ext>
            </a:extLst>
          </p:cNvPr>
          <p:cNvSpPr txBox="1"/>
          <p:nvPr/>
        </p:nvSpPr>
        <p:spPr>
          <a:xfrm>
            <a:off x="567426" y="4296194"/>
            <a:ext cx="25105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400" b="1" dirty="0" err="1">
                <a:solidFill>
                  <a:srgbClr val="F1F1E7"/>
                </a:solidFill>
              </a:rPr>
              <a:t>amet</a:t>
            </a:r>
            <a:endParaRPr lang="en-US" altLang="ko-KR" sz="1400" b="1" dirty="0">
              <a:solidFill>
                <a:srgbClr val="F1F1E7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8BDAB58-609C-466A-BDB8-35FC3340F64D}"/>
              </a:ext>
            </a:extLst>
          </p:cNvPr>
          <p:cNvSpPr txBox="1"/>
          <p:nvPr/>
        </p:nvSpPr>
        <p:spPr>
          <a:xfrm>
            <a:off x="567426" y="4731149"/>
            <a:ext cx="25105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>
                <a:solidFill>
                  <a:srgbClr val="F1F1E7"/>
                </a:solidFill>
              </a:rPr>
              <a:t>Lorem ipsum dolor sit </a:t>
            </a:r>
            <a:r>
              <a:rPr lang="en-US" altLang="ko-KR" dirty="0" err="1">
                <a:solidFill>
                  <a:srgbClr val="F1F1E7"/>
                </a:solidFill>
              </a:rPr>
              <a:t>amet</a:t>
            </a:r>
            <a:r>
              <a:rPr lang="en-US" altLang="ko-KR" dirty="0">
                <a:solidFill>
                  <a:srgbClr val="F1F1E7"/>
                </a:solidFill>
              </a:rPr>
              <a:t>, </a:t>
            </a:r>
            <a:r>
              <a:rPr lang="en-US" altLang="ko-KR" dirty="0" err="1">
                <a:solidFill>
                  <a:srgbClr val="F1F1E7"/>
                </a:solidFill>
              </a:rPr>
              <a:t>consectetur</a:t>
            </a:r>
            <a:r>
              <a:rPr lang="en-US" altLang="ko-KR" dirty="0">
                <a:solidFill>
                  <a:srgbClr val="F1F1E7"/>
                </a:solidFill>
              </a:rPr>
              <a:t> </a:t>
            </a:r>
            <a:r>
              <a:rPr lang="en-US" altLang="ko-KR" dirty="0" err="1">
                <a:solidFill>
                  <a:srgbClr val="F1F1E7"/>
                </a:solidFill>
              </a:rPr>
              <a:t>adipiscing</a:t>
            </a:r>
            <a:r>
              <a:rPr lang="en-US" altLang="ko-KR" dirty="0">
                <a:solidFill>
                  <a:srgbClr val="F1F1E7"/>
                </a:solidFill>
              </a:rPr>
              <a:t> </a:t>
            </a:r>
            <a:r>
              <a:rPr lang="en-US" altLang="ko-KR" dirty="0" err="1">
                <a:solidFill>
                  <a:srgbClr val="F1F1E7"/>
                </a:solidFill>
              </a:rPr>
              <a:t>elit</a:t>
            </a:r>
            <a:r>
              <a:rPr lang="en-US" altLang="ko-KR" dirty="0">
                <a:solidFill>
                  <a:srgbClr val="F1F1E7"/>
                </a:solidFill>
              </a:rPr>
              <a:t>, sed do </a:t>
            </a:r>
            <a:r>
              <a:rPr lang="en-US" altLang="ko-KR" dirty="0" err="1">
                <a:solidFill>
                  <a:srgbClr val="F1F1E7"/>
                </a:solidFill>
              </a:rPr>
              <a:t>eiusmod</a:t>
            </a:r>
            <a:r>
              <a:rPr lang="en-US" altLang="ko-KR" dirty="0">
                <a:solidFill>
                  <a:srgbClr val="F1F1E7"/>
                </a:solidFill>
              </a:rPr>
              <a:t> </a:t>
            </a:r>
            <a:r>
              <a:rPr lang="en-US" altLang="ko-KR" dirty="0" err="1">
                <a:solidFill>
                  <a:srgbClr val="F1F1E7"/>
                </a:solidFill>
              </a:rPr>
              <a:t>tempor</a:t>
            </a:r>
            <a:r>
              <a:rPr lang="en-US" altLang="ko-KR" dirty="0">
                <a:solidFill>
                  <a:srgbClr val="F1F1E7"/>
                </a:solidFill>
              </a:rPr>
              <a:t> </a:t>
            </a:r>
            <a:r>
              <a:rPr lang="en-US" altLang="ko-KR" dirty="0" err="1">
                <a:solidFill>
                  <a:srgbClr val="F1F1E7"/>
                </a:solidFill>
              </a:rPr>
              <a:t>incididunt</a:t>
            </a:r>
            <a:r>
              <a:rPr lang="en-US" altLang="ko-KR" dirty="0">
                <a:solidFill>
                  <a:srgbClr val="F1F1E7"/>
                </a:solidFill>
              </a:rPr>
              <a:t> </a:t>
            </a:r>
            <a:r>
              <a:rPr lang="en-US" altLang="ko-KR" dirty="0" err="1">
                <a:solidFill>
                  <a:srgbClr val="F1F1E7"/>
                </a:solidFill>
              </a:rPr>
              <a:t>ut</a:t>
            </a:r>
            <a:r>
              <a:rPr lang="en-US" altLang="ko-KR" dirty="0">
                <a:solidFill>
                  <a:srgbClr val="F1F1E7"/>
                </a:solidFill>
              </a:rPr>
              <a:t> </a:t>
            </a:r>
            <a:r>
              <a:rPr lang="en-US" altLang="ko-KR" dirty="0" err="1">
                <a:solidFill>
                  <a:srgbClr val="F1F1E7"/>
                </a:solidFill>
              </a:rPr>
              <a:t>labore</a:t>
            </a:r>
            <a:r>
              <a:rPr lang="en-US" altLang="ko-KR" dirty="0">
                <a:solidFill>
                  <a:srgbClr val="F1F1E7"/>
                </a:solidFill>
              </a:rPr>
              <a:t> et dolore magna </a:t>
            </a:r>
            <a:r>
              <a:rPr lang="en-US" altLang="ko-KR" dirty="0" err="1">
                <a:solidFill>
                  <a:srgbClr val="F1F1E7"/>
                </a:solidFill>
              </a:rPr>
              <a:t>aliqua</a:t>
            </a:r>
            <a:r>
              <a:rPr lang="en-US" altLang="ko-KR" dirty="0">
                <a:solidFill>
                  <a:srgbClr val="F1F1E7"/>
                </a:solidFill>
              </a:rPr>
              <a:t>. </a:t>
            </a:r>
          </a:p>
          <a:p>
            <a:r>
              <a:rPr lang="en-US" altLang="ko-KR" dirty="0">
                <a:solidFill>
                  <a:srgbClr val="F1F1E7"/>
                </a:solidFill>
              </a:rPr>
              <a:t>Ut </a:t>
            </a:r>
            <a:r>
              <a:rPr lang="en-US" altLang="ko-KR" dirty="0" err="1">
                <a:solidFill>
                  <a:srgbClr val="F1F1E7"/>
                </a:solidFill>
              </a:rPr>
              <a:t>enim</a:t>
            </a:r>
            <a:r>
              <a:rPr lang="en-US" altLang="ko-KR" dirty="0">
                <a:solidFill>
                  <a:srgbClr val="F1F1E7"/>
                </a:solidFill>
              </a:rPr>
              <a:t> ad minim </a:t>
            </a:r>
            <a:r>
              <a:rPr lang="en-US" altLang="ko-KR" dirty="0" err="1">
                <a:solidFill>
                  <a:srgbClr val="F1F1E7"/>
                </a:solidFill>
              </a:rPr>
              <a:t>veniam</a:t>
            </a:r>
            <a:r>
              <a:rPr lang="en-US" altLang="ko-KR" dirty="0">
                <a:solidFill>
                  <a:srgbClr val="F1F1E7"/>
                </a:solidFill>
              </a:rPr>
              <a:t>, </a:t>
            </a:r>
            <a:r>
              <a:rPr lang="en-US" altLang="ko-KR" dirty="0" err="1">
                <a:solidFill>
                  <a:srgbClr val="F1F1E7"/>
                </a:solidFill>
              </a:rPr>
              <a:t>quis</a:t>
            </a:r>
            <a:r>
              <a:rPr lang="en-US" altLang="ko-KR" dirty="0">
                <a:solidFill>
                  <a:srgbClr val="F1F1E7"/>
                </a:solidFill>
              </a:rPr>
              <a:t> </a:t>
            </a:r>
            <a:r>
              <a:rPr lang="en-US" altLang="ko-KR" dirty="0" err="1">
                <a:solidFill>
                  <a:srgbClr val="F1F1E7"/>
                </a:solidFill>
              </a:rPr>
              <a:t>nostrud</a:t>
            </a:r>
            <a:r>
              <a:rPr lang="en-US" altLang="ko-KR" dirty="0">
                <a:solidFill>
                  <a:srgbClr val="F1F1E7"/>
                </a:solidFill>
              </a:rPr>
              <a:t> exercitation </a:t>
            </a:r>
            <a:r>
              <a:rPr lang="en-US" altLang="ko-KR" dirty="0" err="1">
                <a:solidFill>
                  <a:srgbClr val="F1F1E7"/>
                </a:solidFill>
              </a:rPr>
              <a:t>ullamco</a:t>
            </a:r>
            <a:r>
              <a:rPr lang="en-US" altLang="ko-KR" dirty="0">
                <a:solidFill>
                  <a:srgbClr val="F1F1E7"/>
                </a:solidFill>
              </a:rPr>
              <a:t> </a:t>
            </a:r>
            <a:r>
              <a:rPr lang="en-US" altLang="ko-KR" dirty="0" err="1">
                <a:solidFill>
                  <a:srgbClr val="F1F1E7"/>
                </a:solidFill>
              </a:rPr>
              <a:t>laboris</a:t>
            </a:r>
            <a:r>
              <a:rPr lang="en-US" altLang="ko-KR" dirty="0">
                <a:solidFill>
                  <a:srgbClr val="F1F1E7"/>
                </a:solidFill>
              </a:rPr>
              <a:t> nisi </a:t>
            </a:r>
            <a:r>
              <a:rPr lang="en-US" altLang="ko-KR" dirty="0" err="1">
                <a:solidFill>
                  <a:srgbClr val="F1F1E7"/>
                </a:solidFill>
              </a:rPr>
              <a:t>ut</a:t>
            </a:r>
            <a:r>
              <a:rPr lang="en-US" altLang="ko-KR" dirty="0">
                <a:solidFill>
                  <a:srgbClr val="F1F1E7"/>
                </a:solidFill>
              </a:rPr>
              <a:t> </a:t>
            </a:r>
            <a:r>
              <a:rPr lang="en-US" altLang="ko-KR" dirty="0" err="1">
                <a:solidFill>
                  <a:srgbClr val="F1F1E7"/>
                </a:solidFill>
              </a:rPr>
              <a:t>aliquip</a:t>
            </a:r>
            <a:r>
              <a:rPr lang="en-US" altLang="ko-KR" dirty="0">
                <a:solidFill>
                  <a:srgbClr val="F1F1E7"/>
                </a:solidFill>
              </a:rPr>
              <a:t> ex </a:t>
            </a:r>
            <a:r>
              <a:rPr lang="en-US" altLang="ko-KR" dirty="0" err="1">
                <a:solidFill>
                  <a:srgbClr val="F1F1E7"/>
                </a:solidFill>
              </a:rPr>
              <a:t>ea</a:t>
            </a:r>
            <a:r>
              <a:rPr lang="en-US" altLang="ko-KR" dirty="0">
                <a:solidFill>
                  <a:srgbClr val="F1F1E7"/>
                </a:solidFill>
              </a:rPr>
              <a:t> </a:t>
            </a:r>
            <a:r>
              <a:rPr lang="en-US" altLang="ko-KR" dirty="0" err="1">
                <a:solidFill>
                  <a:srgbClr val="F1F1E7"/>
                </a:solidFill>
              </a:rPr>
              <a:t>commodo</a:t>
            </a:r>
            <a:r>
              <a:rPr lang="en-US" altLang="ko-KR" dirty="0">
                <a:solidFill>
                  <a:srgbClr val="F1F1E7"/>
                </a:solidFill>
              </a:rPr>
              <a:t> </a:t>
            </a:r>
            <a:r>
              <a:rPr lang="en-US" altLang="ko-KR" dirty="0" err="1">
                <a:solidFill>
                  <a:srgbClr val="F1F1E7"/>
                </a:solidFill>
              </a:rPr>
              <a:t>consequat</a:t>
            </a:r>
            <a:r>
              <a:rPr lang="en-US" altLang="ko-KR" dirty="0">
                <a:solidFill>
                  <a:srgbClr val="F1F1E7"/>
                </a:solidFill>
              </a:rPr>
              <a:t>.</a:t>
            </a:r>
          </a:p>
        </p:txBody>
      </p:sp>
      <p:sp>
        <p:nvSpPr>
          <p:cNvPr id="78" name="직사각형 77">
            <a:extLst>
              <a:ext uri="{FF2B5EF4-FFF2-40B4-BE49-F238E27FC236}">
                <a16:creationId xmlns:a16="http://schemas.microsoft.com/office/drawing/2014/main" id="{0C3A597F-CBAE-42CA-822B-063BB463E9B3}"/>
              </a:ext>
            </a:extLst>
          </p:cNvPr>
          <p:cNvSpPr/>
          <p:nvPr/>
        </p:nvSpPr>
        <p:spPr>
          <a:xfrm>
            <a:off x="533497" y="680301"/>
            <a:ext cx="872672" cy="246221"/>
          </a:xfrm>
          <a:prstGeom prst="rect">
            <a:avLst/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39F3B8E4-A39A-4AEA-A929-00F5CC7BF4D6}"/>
              </a:ext>
            </a:extLst>
          </p:cNvPr>
          <p:cNvSpPr txBox="1"/>
          <p:nvPr/>
        </p:nvSpPr>
        <p:spPr>
          <a:xfrm>
            <a:off x="6916926" y="1705173"/>
            <a:ext cx="189684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80" name="직사각형 79">
            <a:extLst>
              <a:ext uri="{FF2B5EF4-FFF2-40B4-BE49-F238E27FC236}">
                <a16:creationId xmlns:a16="http://schemas.microsoft.com/office/drawing/2014/main" id="{1B9A023C-5D7A-44FE-A61D-D7DBF0216722}"/>
              </a:ext>
            </a:extLst>
          </p:cNvPr>
          <p:cNvSpPr/>
          <p:nvPr/>
        </p:nvSpPr>
        <p:spPr>
          <a:xfrm>
            <a:off x="6916925" y="1320831"/>
            <a:ext cx="18968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EDDFC53F-074C-4C38-B226-24B8D8BB1302}"/>
              </a:ext>
            </a:extLst>
          </p:cNvPr>
          <p:cNvSpPr txBox="1"/>
          <p:nvPr/>
        </p:nvSpPr>
        <p:spPr>
          <a:xfrm>
            <a:off x="9240997" y="3813342"/>
            <a:ext cx="1896846" cy="646331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r"/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endParaRPr lang="ko-KR" altLang="en-US" sz="1200" dirty="0"/>
          </a:p>
        </p:txBody>
      </p:sp>
      <p:sp>
        <p:nvSpPr>
          <p:cNvPr id="82" name="직사각형 81">
            <a:extLst>
              <a:ext uri="{FF2B5EF4-FFF2-40B4-BE49-F238E27FC236}">
                <a16:creationId xmlns:a16="http://schemas.microsoft.com/office/drawing/2014/main" id="{D7F99A13-856B-48C8-BBF3-FA5B290F3A42}"/>
              </a:ext>
            </a:extLst>
          </p:cNvPr>
          <p:cNvSpPr/>
          <p:nvPr/>
        </p:nvSpPr>
        <p:spPr>
          <a:xfrm>
            <a:off x="9240996" y="3429000"/>
            <a:ext cx="1896846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r"/>
            <a:r>
              <a:rPr lang="en-US" altLang="ko-KR" sz="1600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173758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B49F076-5938-41D9-9B9B-1F98D4C0995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7632B3C-5602-4422-B0A6-7AD03C37A9D8}"/>
              </a:ext>
            </a:extLst>
          </p:cNvPr>
          <p:cNvSpPr txBox="1"/>
          <p:nvPr/>
        </p:nvSpPr>
        <p:spPr>
          <a:xfrm>
            <a:off x="520699" y="3796949"/>
            <a:ext cx="11150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OUR VISION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71010E0-E4EC-4A3E-A5A6-A357AE56A6BF}"/>
              </a:ext>
            </a:extLst>
          </p:cNvPr>
          <p:cNvSpPr txBox="1"/>
          <p:nvPr/>
        </p:nvSpPr>
        <p:spPr>
          <a:xfrm>
            <a:off x="520699" y="5694975"/>
            <a:ext cx="35242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6A3CCE51-8B7D-44D5-8ACD-17665BF4C5EA}"/>
              </a:ext>
            </a:extLst>
          </p:cNvPr>
          <p:cNvSpPr/>
          <p:nvPr/>
        </p:nvSpPr>
        <p:spPr>
          <a:xfrm>
            <a:off x="520699" y="5347074"/>
            <a:ext cx="3524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77016C67-1A64-4757-B71C-EDA9DA1BCBC7}"/>
              </a:ext>
            </a:extLst>
          </p:cNvPr>
          <p:cNvSpPr/>
          <p:nvPr/>
        </p:nvSpPr>
        <p:spPr>
          <a:xfrm>
            <a:off x="5659663" y="4483474"/>
            <a:ext cx="872672" cy="101599"/>
          </a:xfrm>
          <a:prstGeom prst="rect">
            <a:avLst/>
          </a:prstGeom>
          <a:solidFill>
            <a:srgbClr val="1F232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34EA43E-33B9-478D-BD4D-AA2832969832}"/>
              </a:ext>
            </a:extLst>
          </p:cNvPr>
          <p:cNvSpPr txBox="1"/>
          <p:nvPr/>
        </p:nvSpPr>
        <p:spPr>
          <a:xfrm>
            <a:off x="4333874" y="5694975"/>
            <a:ext cx="35242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55BF18A5-AE1F-4FA9-8DE6-58045F769339}"/>
              </a:ext>
            </a:extLst>
          </p:cNvPr>
          <p:cNvSpPr/>
          <p:nvPr/>
        </p:nvSpPr>
        <p:spPr>
          <a:xfrm>
            <a:off x="4333874" y="5347074"/>
            <a:ext cx="3524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03A7462-4D49-402F-BBF4-D0D9A45815A8}"/>
              </a:ext>
            </a:extLst>
          </p:cNvPr>
          <p:cNvSpPr txBox="1"/>
          <p:nvPr/>
        </p:nvSpPr>
        <p:spPr>
          <a:xfrm>
            <a:off x="8147048" y="5694975"/>
            <a:ext cx="352425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0F00F171-8F5A-494B-A046-468DCC887A3E}"/>
              </a:ext>
            </a:extLst>
          </p:cNvPr>
          <p:cNvSpPr/>
          <p:nvPr/>
        </p:nvSpPr>
        <p:spPr>
          <a:xfrm>
            <a:off x="8147048" y="5347074"/>
            <a:ext cx="3524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6684752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0336F778-E428-4B81-98AA-AD9649E1C722}"/>
              </a:ext>
            </a:extLst>
          </p:cNvPr>
          <p:cNvCxnSpPr>
            <a:cxnSpLocks/>
          </p:cNvCxnSpPr>
          <p:nvPr/>
        </p:nvCxnSpPr>
        <p:spPr>
          <a:xfrm>
            <a:off x="416490" y="4436909"/>
            <a:ext cx="11359019" cy="0"/>
          </a:xfrm>
          <a:prstGeom prst="line">
            <a:avLst/>
          </a:prstGeom>
          <a:ln w="44450" cap="rnd">
            <a:solidFill>
              <a:srgbClr val="F1F1E7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CBFF53A-5010-43E4-93DD-3D2CB97C095C}"/>
              </a:ext>
            </a:extLst>
          </p:cNvPr>
          <p:cNvSpPr txBox="1"/>
          <p:nvPr/>
        </p:nvSpPr>
        <p:spPr>
          <a:xfrm>
            <a:off x="647700" y="5161874"/>
            <a:ext cx="1626838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AB898BE2-BB1C-429B-A698-56E5CA5D3422}"/>
              </a:ext>
            </a:extLst>
          </p:cNvPr>
          <p:cNvSpPr/>
          <p:nvPr/>
        </p:nvSpPr>
        <p:spPr>
          <a:xfrm>
            <a:off x="647700" y="4759799"/>
            <a:ext cx="162683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F1F1E7"/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B932DC2-498E-47E3-B0C0-3CD0C19C169F}"/>
              </a:ext>
            </a:extLst>
          </p:cNvPr>
          <p:cNvSpPr txBox="1"/>
          <p:nvPr/>
        </p:nvSpPr>
        <p:spPr>
          <a:xfrm>
            <a:off x="2499747" y="5161874"/>
            <a:ext cx="1626838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B182EB6C-E7EC-439A-B99B-D92AFDE5E8B2}"/>
              </a:ext>
            </a:extLst>
          </p:cNvPr>
          <p:cNvSpPr/>
          <p:nvPr/>
        </p:nvSpPr>
        <p:spPr>
          <a:xfrm>
            <a:off x="2499747" y="4759799"/>
            <a:ext cx="162683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F1F1E7"/>
                </a:solidFill>
              </a:rPr>
              <a:t>Lorem ipsum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5D62AF4-02DE-47D1-94CD-7B1BA8617BBD}"/>
              </a:ext>
            </a:extLst>
          </p:cNvPr>
          <p:cNvSpPr txBox="1"/>
          <p:nvPr/>
        </p:nvSpPr>
        <p:spPr>
          <a:xfrm>
            <a:off x="4351794" y="5161874"/>
            <a:ext cx="1626838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BE38321D-9236-40EE-80CF-A490130CD678}"/>
              </a:ext>
            </a:extLst>
          </p:cNvPr>
          <p:cNvSpPr/>
          <p:nvPr/>
        </p:nvSpPr>
        <p:spPr>
          <a:xfrm>
            <a:off x="4351795" y="4759799"/>
            <a:ext cx="162683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F1F1E7"/>
                </a:solidFill>
              </a:rPr>
              <a:t>Lorem ipsum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8E61FDA-38B9-428F-9569-539DC6C3B3E3}"/>
              </a:ext>
            </a:extLst>
          </p:cNvPr>
          <p:cNvSpPr txBox="1"/>
          <p:nvPr/>
        </p:nvSpPr>
        <p:spPr>
          <a:xfrm>
            <a:off x="6203842" y="5161874"/>
            <a:ext cx="1626838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D44CD4BB-30DB-41C8-86E6-88EA4857A91E}"/>
              </a:ext>
            </a:extLst>
          </p:cNvPr>
          <p:cNvSpPr/>
          <p:nvPr/>
        </p:nvSpPr>
        <p:spPr>
          <a:xfrm>
            <a:off x="6203842" y="4759799"/>
            <a:ext cx="162683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F1F1E7"/>
                </a:solidFill>
              </a:rPr>
              <a:t>Lorem ipsum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E8BC3B4-5990-41C7-BC89-227B5E11795D}"/>
              </a:ext>
            </a:extLst>
          </p:cNvPr>
          <p:cNvSpPr txBox="1"/>
          <p:nvPr/>
        </p:nvSpPr>
        <p:spPr>
          <a:xfrm>
            <a:off x="8055889" y="5161874"/>
            <a:ext cx="1626838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1AE1CE53-7BF4-46A4-B9C1-4057ACE2407E}"/>
              </a:ext>
            </a:extLst>
          </p:cNvPr>
          <p:cNvSpPr/>
          <p:nvPr/>
        </p:nvSpPr>
        <p:spPr>
          <a:xfrm>
            <a:off x="8055889" y="4759799"/>
            <a:ext cx="162683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F1F1E7"/>
                </a:solidFill>
              </a:rPr>
              <a:t>Lorem ipsum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8DC12F2-24C7-4BA9-A3C0-14B294791CF7}"/>
              </a:ext>
            </a:extLst>
          </p:cNvPr>
          <p:cNvSpPr txBox="1"/>
          <p:nvPr/>
        </p:nvSpPr>
        <p:spPr>
          <a:xfrm>
            <a:off x="9907936" y="5161874"/>
            <a:ext cx="1626838" cy="46166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F1F1E7"/>
                </a:solidFill>
              </a:rPr>
              <a:t>Lorem ipsum dolor sit </a:t>
            </a:r>
            <a:r>
              <a:rPr lang="en-US" altLang="ko-KR" sz="1200" dirty="0" err="1">
                <a:solidFill>
                  <a:srgbClr val="F1F1E7"/>
                </a:solidFill>
              </a:rPr>
              <a:t>amet</a:t>
            </a:r>
            <a:endParaRPr lang="ko-KR" altLang="en-US" sz="1200" dirty="0">
              <a:solidFill>
                <a:srgbClr val="F1F1E7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D3648F75-AD35-4494-9247-E9A630E1E859}"/>
              </a:ext>
            </a:extLst>
          </p:cNvPr>
          <p:cNvSpPr/>
          <p:nvPr/>
        </p:nvSpPr>
        <p:spPr>
          <a:xfrm>
            <a:off x="9907936" y="4759799"/>
            <a:ext cx="1626838" cy="33855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600" b="1" dirty="0">
                <a:solidFill>
                  <a:srgbClr val="F1F1E7"/>
                </a:solidFill>
              </a:rPr>
              <a:t>Lorem ipsum</a:t>
            </a:r>
          </a:p>
        </p:txBody>
      </p:sp>
      <p:sp>
        <p:nvSpPr>
          <p:cNvPr id="32" name="그래픽 42">
            <a:extLst>
              <a:ext uri="{FF2B5EF4-FFF2-40B4-BE49-F238E27FC236}">
                <a16:creationId xmlns:a16="http://schemas.microsoft.com/office/drawing/2014/main" id="{5AF1E6A4-80F0-49DD-B1CB-10E6B6E9B51A}"/>
              </a:ext>
            </a:extLst>
          </p:cNvPr>
          <p:cNvSpPr/>
          <p:nvPr/>
        </p:nvSpPr>
        <p:spPr>
          <a:xfrm>
            <a:off x="1045801" y="2562405"/>
            <a:ext cx="839676" cy="840526"/>
          </a:xfrm>
          <a:prstGeom prst="rect">
            <a:avLst/>
          </a:prstGeom>
          <a:solidFill>
            <a:schemeClr val="tx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F1F1E7"/>
                </a:solidFill>
              </a:rPr>
              <a:t>STEP</a:t>
            </a:r>
          </a:p>
          <a:p>
            <a:pPr algn="ctr"/>
            <a:r>
              <a:rPr lang="en-US" altLang="ko-KR" sz="2000" b="1" dirty="0">
                <a:solidFill>
                  <a:srgbClr val="F1F1E7"/>
                </a:solidFill>
              </a:rPr>
              <a:t>01</a:t>
            </a:r>
            <a:endParaRPr lang="ko-KR" altLang="en-US" sz="2000" b="1" dirty="0">
              <a:solidFill>
                <a:srgbClr val="F1F1E7"/>
              </a:solidFill>
            </a:endParaRPr>
          </a:p>
        </p:txBody>
      </p:sp>
      <p:sp>
        <p:nvSpPr>
          <p:cNvPr id="33" name="그래픽 42">
            <a:extLst>
              <a:ext uri="{FF2B5EF4-FFF2-40B4-BE49-F238E27FC236}">
                <a16:creationId xmlns:a16="http://schemas.microsoft.com/office/drawing/2014/main" id="{ACCF247E-C808-41E7-8D31-F39B69707D1F}"/>
              </a:ext>
            </a:extLst>
          </p:cNvPr>
          <p:cNvSpPr/>
          <p:nvPr/>
        </p:nvSpPr>
        <p:spPr>
          <a:xfrm>
            <a:off x="2898042" y="2562405"/>
            <a:ext cx="839676" cy="840526"/>
          </a:xfrm>
          <a:prstGeom prst="rect">
            <a:avLst/>
          </a:prstGeom>
          <a:solidFill>
            <a:schemeClr val="tx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F1F1E7"/>
                </a:solidFill>
              </a:rPr>
              <a:t>STEP</a:t>
            </a:r>
          </a:p>
          <a:p>
            <a:pPr algn="ctr"/>
            <a:r>
              <a:rPr lang="en-US" altLang="ko-KR" sz="2000" b="1" dirty="0">
                <a:solidFill>
                  <a:srgbClr val="F1F1E7"/>
                </a:solidFill>
              </a:rPr>
              <a:t>02</a:t>
            </a:r>
            <a:endParaRPr lang="ko-KR" altLang="en-US" sz="2000" b="1" dirty="0">
              <a:solidFill>
                <a:srgbClr val="F1F1E7"/>
              </a:solidFill>
            </a:endParaRPr>
          </a:p>
        </p:txBody>
      </p:sp>
      <p:sp>
        <p:nvSpPr>
          <p:cNvPr id="34" name="그래픽 42">
            <a:extLst>
              <a:ext uri="{FF2B5EF4-FFF2-40B4-BE49-F238E27FC236}">
                <a16:creationId xmlns:a16="http://schemas.microsoft.com/office/drawing/2014/main" id="{C756ABE2-9C56-4201-BF10-BB0F9122DBF5}"/>
              </a:ext>
            </a:extLst>
          </p:cNvPr>
          <p:cNvSpPr/>
          <p:nvPr/>
        </p:nvSpPr>
        <p:spPr>
          <a:xfrm>
            <a:off x="4750283" y="2562405"/>
            <a:ext cx="839676" cy="840526"/>
          </a:xfrm>
          <a:prstGeom prst="rect">
            <a:avLst/>
          </a:prstGeom>
          <a:solidFill>
            <a:schemeClr val="tx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F1F1E7"/>
                </a:solidFill>
              </a:rPr>
              <a:t>STEP</a:t>
            </a:r>
          </a:p>
          <a:p>
            <a:pPr algn="ctr"/>
            <a:r>
              <a:rPr lang="en-US" altLang="ko-KR" sz="2000" b="1" dirty="0">
                <a:solidFill>
                  <a:srgbClr val="F1F1E7"/>
                </a:solidFill>
              </a:rPr>
              <a:t>03</a:t>
            </a:r>
            <a:endParaRPr lang="ko-KR" altLang="en-US" sz="2000" b="1" dirty="0">
              <a:solidFill>
                <a:srgbClr val="F1F1E7"/>
              </a:solidFill>
            </a:endParaRPr>
          </a:p>
        </p:txBody>
      </p:sp>
      <p:sp>
        <p:nvSpPr>
          <p:cNvPr id="35" name="그래픽 42">
            <a:extLst>
              <a:ext uri="{FF2B5EF4-FFF2-40B4-BE49-F238E27FC236}">
                <a16:creationId xmlns:a16="http://schemas.microsoft.com/office/drawing/2014/main" id="{B2D25C62-CA42-4A94-98BA-922E1F9DB39E}"/>
              </a:ext>
            </a:extLst>
          </p:cNvPr>
          <p:cNvSpPr/>
          <p:nvPr/>
        </p:nvSpPr>
        <p:spPr>
          <a:xfrm>
            <a:off x="6602524" y="2562405"/>
            <a:ext cx="839676" cy="840526"/>
          </a:xfrm>
          <a:prstGeom prst="rect">
            <a:avLst/>
          </a:prstGeom>
          <a:solidFill>
            <a:schemeClr val="tx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F1F1E7"/>
                </a:solidFill>
              </a:rPr>
              <a:t>STEP</a:t>
            </a:r>
          </a:p>
          <a:p>
            <a:pPr algn="ctr"/>
            <a:r>
              <a:rPr lang="en-US" altLang="ko-KR" sz="2000" b="1" dirty="0">
                <a:solidFill>
                  <a:srgbClr val="F1F1E7"/>
                </a:solidFill>
              </a:rPr>
              <a:t>04</a:t>
            </a:r>
            <a:endParaRPr lang="ko-KR" altLang="en-US" sz="2000" b="1" dirty="0">
              <a:solidFill>
                <a:srgbClr val="F1F1E7"/>
              </a:solidFill>
            </a:endParaRPr>
          </a:p>
        </p:txBody>
      </p:sp>
      <p:sp>
        <p:nvSpPr>
          <p:cNvPr id="36" name="그래픽 42">
            <a:extLst>
              <a:ext uri="{FF2B5EF4-FFF2-40B4-BE49-F238E27FC236}">
                <a16:creationId xmlns:a16="http://schemas.microsoft.com/office/drawing/2014/main" id="{338FF35E-E296-45A3-9BC3-15DD37D89948}"/>
              </a:ext>
            </a:extLst>
          </p:cNvPr>
          <p:cNvSpPr/>
          <p:nvPr/>
        </p:nvSpPr>
        <p:spPr>
          <a:xfrm>
            <a:off x="8454765" y="2562405"/>
            <a:ext cx="839676" cy="840526"/>
          </a:xfrm>
          <a:prstGeom prst="rect">
            <a:avLst/>
          </a:prstGeom>
          <a:solidFill>
            <a:schemeClr val="tx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F1F1E7"/>
                </a:solidFill>
              </a:rPr>
              <a:t>STEP</a:t>
            </a:r>
          </a:p>
          <a:p>
            <a:pPr algn="ctr"/>
            <a:r>
              <a:rPr lang="en-US" altLang="ko-KR" sz="2000" b="1" dirty="0">
                <a:solidFill>
                  <a:srgbClr val="F1F1E7"/>
                </a:solidFill>
              </a:rPr>
              <a:t>05</a:t>
            </a:r>
            <a:endParaRPr lang="ko-KR" altLang="en-US" sz="2000" b="1" dirty="0">
              <a:solidFill>
                <a:srgbClr val="F1F1E7"/>
              </a:solidFill>
            </a:endParaRPr>
          </a:p>
        </p:txBody>
      </p:sp>
      <p:sp>
        <p:nvSpPr>
          <p:cNvPr id="37" name="그래픽 42">
            <a:extLst>
              <a:ext uri="{FF2B5EF4-FFF2-40B4-BE49-F238E27FC236}">
                <a16:creationId xmlns:a16="http://schemas.microsoft.com/office/drawing/2014/main" id="{3AC09DB2-0C68-4EF7-BEDD-115862A69B00}"/>
              </a:ext>
            </a:extLst>
          </p:cNvPr>
          <p:cNvSpPr/>
          <p:nvPr/>
        </p:nvSpPr>
        <p:spPr>
          <a:xfrm>
            <a:off x="10307007" y="2562405"/>
            <a:ext cx="839676" cy="840526"/>
          </a:xfrm>
          <a:prstGeom prst="rect">
            <a:avLst/>
          </a:prstGeom>
          <a:solidFill>
            <a:schemeClr val="tx1"/>
          </a:solidFill>
          <a:ln w="7964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b="1" dirty="0">
                <a:solidFill>
                  <a:srgbClr val="F1F1E7"/>
                </a:solidFill>
              </a:rPr>
              <a:t>STEP</a:t>
            </a:r>
          </a:p>
          <a:p>
            <a:pPr algn="ctr"/>
            <a:r>
              <a:rPr lang="en-US" altLang="ko-KR" sz="2000" b="1" dirty="0">
                <a:solidFill>
                  <a:srgbClr val="F1F1E7"/>
                </a:solidFill>
              </a:rPr>
              <a:t>06</a:t>
            </a:r>
            <a:endParaRPr lang="ko-KR" altLang="en-US" sz="2000" b="1" dirty="0">
              <a:solidFill>
                <a:srgbClr val="F1F1E7"/>
              </a:solidFill>
            </a:endParaRPr>
          </a:p>
        </p:txBody>
      </p: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C9CDD4F7-BA6A-4200-B886-BB0B554FA68B}"/>
              </a:ext>
            </a:extLst>
          </p:cNvPr>
          <p:cNvGrpSpPr/>
          <p:nvPr/>
        </p:nvGrpSpPr>
        <p:grpSpPr>
          <a:xfrm>
            <a:off x="3135180" y="3719789"/>
            <a:ext cx="372590" cy="363503"/>
            <a:chOff x="4116315" y="3561492"/>
            <a:chExt cx="390525" cy="381000"/>
          </a:xfrm>
          <a:solidFill>
            <a:schemeClr val="tx1"/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C94F475D-9916-47E6-8333-B7C8C9F888C8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B7C3CF77-304E-4FBA-B2D0-665EB8D10914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0AA373A-B2E9-4214-8C98-11D367D8643F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39A23F8E-EE70-438F-A37D-371F2A8AA123}"/>
              </a:ext>
            </a:extLst>
          </p:cNvPr>
          <p:cNvGrpSpPr/>
          <p:nvPr/>
        </p:nvGrpSpPr>
        <p:grpSpPr>
          <a:xfrm>
            <a:off x="1273852" y="3715246"/>
            <a:ext cx="372590" cy="372590"/>
            <a:chOff x="6834179" y="3561588"/>
            <a:chExt cx="390525" cy="390525"/>
          </a:xfrm>
          <a:solidFill>
            <a:schemeClr val="tx1"/>
          </a:solidFill>
        </p:grpSpPr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58649482-8D54-4DE9-80ED-20313C9A7700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D07576AE-D70F-4933-AD3D-B6ED18AF2671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BB2CA01-7822-4E28-90E3-19CFFDEDA025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D9C7DB29-2BCB-43F2-872C-7E502830B93A}"/>
              </a:ext>
            </a:extLst>
          </p:cNvPr>
          <p:cNvGrpSpPr/>
          <p:nvPr/>
        </p:nvGrpSpPr>
        <p:grpSpPr>
          <a:xfrm>
            <a:off x="4996509" y="3742508"/>
            <a:ext cx="372590" cy="318065"/>
            <a:chOff x="4795162" y="3580638"/>
            <a:chExt cx="390525" cy="333375"/>
          </a:xfrm>
          <a:solidFill>
            <a:schemeClr val="tx1"/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B3861DF9-AE78-401C-84B6-BBD3BB65D31B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B3116EA0-BDFC-4742-8F49-8BDC8C70491B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02165624-ABC8-46D8-AA8E-0B141909FB7C}"/>
              </a:ext>
            </a:extLst>
          </p:cNvPr>
          <p:cNvGrpSpPr/>
          <p:nvPr/>
        </p:nvGrpSpPr>
        <p:grpSpPr>
          <a:xfrm>
            <a:off x="6857837" y="3715246"/>
            <a:ext cx="327153" cy="372590"/>
            <a:chOff x="1460078" y="3561588"/>
            <a:chExt cx="342900" cy="390525"/>
          </a:xfrm>
          <a:solidFill>
            <a:schemeClr val="tx1"/>
          </a:solidFill>
        </p:grpSpPr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53ED09CA-AB21-4DCA-86A9-B6950A70B7AA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F3C4A8D6-D060-426C-A875-08FB3EEF7F27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8426AC6B-1FA0-41C4-B100-9861A1E3586C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6B3A5AED-4BDA-4A26-A427-3A53FBD6389C}"/>
              </a:ext>
            </a:extLst>
          </p:cNvPr>
          <p:cNvGrpSpPr/>
          <p:nvPr/>
        </p:nvGrpSpPr>
        <p:grpSpPr>
          <a:xfrm>
            <a:off x="8673728" y="3715246"/>
            <a:ext cx="372590" cy="372590"/>
            <a:chOff x="4144033" y="2229040"/>
            <a:chExt cx="390525" cy="390525"/>
          </a:xfrm>
          <a:solidFill>
            <a:schemeClr val="tx1"/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CCF3DFEF-9229-4C51-9E06-0E518B054508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543D8CDC-7635-4BC0-9B7A-5FBCC7D5DBBD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80CBE29-CED7-498D-B678-DF63701F0537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30DFF2E6-C04C-474C-89C0-1A6F331AFDDD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97EFA491-3CC2-4EFE-A307-5E0071FE89CD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D937C855-CB80-4F3F-852F-C03CD9548033}"/>
              </a:ext>
            </a:extLst>
          </p:cNvPr>
          <p:cNvGrpSpPr/>
          <p:nvPr/>
        </p:nvGrpSpPr>
        <p:grpSpPr>
          <a:xfrm>
            <a:off x="10535058" y="3715246"/>
            <a:ext cx="372590" cy="372590"/>
            <a:chOff x="6812461" y="2905696"/>
            <a:chExt cx="390525" cy="390525"/>
          </a:xfrm>
          <a:solidFill>
            <a:schemeClr val="tx1"/>
          </a:solidFill>
        </p:grpSpPr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7DFFCBF9-5346-443D-8BDA-6A125B3705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243634E8-6327-4828-A8C8-1ED53E010D1A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2" name="눈물 방울 61">
            <a:extLst>
              <a:ext uri="{FF2B5EF4-FFF2-40B4-BE49-F238E27FC236}">
                <a16:creationId xmlns:a16="http://schemas.microsoft.com/office/drawing/2014/main" id="{4DD44342-D598-4C35-AA21-4B75668BE504}"/>
              </a:ext>
            </a:extLst>
          </p:cNvPr>
          <p:cNvSpPr/>
          <p:nvPr/>
        </p:nvSpPr>
        <p:spPr>
          <a:xfrm rot="8100000">
            <a:off x="1397310" y="4376370"/>
            <a:ext cx="127618" cy="127618"/>
          </a:xfrm>
          <a:prstGeom prst="teardrop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3" name="눈물 방울 62">
            <a:extLst>
              <a:ext uri="{FF2B5EF4-FFF2-40B4-BE49-F238E27FC236}">
                <a16:creationId xmlns:a16="http://schemas.microsoft.com/office/drawing/2014/main" id="{78BB6B03-63E2-472E-8019-0A1B58614B9C}"/>
              </a:ext>
            </a:extLst>
          </p:cNvPr>
          <p:cNvSpPr/>
          <p:nvPr/>
        </p:nvSpPr>
        <p:spPr>
          <a:xfrm rot="8100000">
            <a:off x="3249357" y="4376370"/>
            <a:ext cx="127618" cy="127618"/>
          </a:xfrm>
          <a:prstGeom prst="teardrop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4" name="눈물 방울 63">
            <a:extLst>
              <a:ext uri="{FF2B5EF4-FFF2-40B4-BE49-F238E27FC236}">
                <a16:creationId xmlns:a16="http://schemas.microsoft.com/office/drawing/2014/main" id="{78014555-FF92-4FDA-B8D8-9A930C381A46}"/>
              </a:ext>
            </a:extLst>
          </p:cNvPr>
          <p:cNvSpPr/>
          <p:nvPr/>
        </p:nvSpPr>
        <p:spPr>
          <a:xfrm rot="8100000">
            <a:off x="5101405" y="4376370"/>
            <a:ext cx="127618" cy="127618"/>
          </a:xfrm>
          <a:prstGeom prst="teardrop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5" name="눈물 방울 64">
            <a:extLst>
              <a:ext uri="{FF2B5EF4-FFF2-40B4-BE49-F238E27FC236}">
                <a16:creationId xmlns:a16="http://schemas.microsoft.com/office/drawing/2014/main" id="{4533307A-BD64-4018-92B8-DD4B57BD714E}"/>
              </a:ext>
            </a:extLst>
          </p:cNvPr>
          <p:cNvSpPr/>
          <p:nvPr/>
        </p:nvSpPr>
        <p:spPr>
          <a:xfrm rot="8100000">
            <a:off x="6953452" y="4376370"/>
            <a:ext cx="127618" cy="127618"/>
          </a:xfrm>
          <a:prstGeom prst="teardrop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6" name="눈물 방울 65">
            <a:extLst>
              <a:ext uri="{FF2B5EF4-FFF2-40B4-BE49-F238E27FC236}">
                <a16:creationId xmlns:a16="http://schemas.microsoft.com/office/drawing/2014/main" id="{9654E258-2B30-44FF-BFC6-B49EFDE6ED9C}"/>
              </a:ext>
            </a:extLst>
          </p:cNvPr>
          <p:cNvSpPr/>
          <p:nvPr/>
        </p:nvSpPr>
        <p:spPr>
          <a:xfrm rot="8100000">
            <a:off x="8805499" y="4376370"/>
            <a:ext cx="127618" cy="127618"/>
          </a:xfrm>
          <a:prstGeom prst="teardrop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7" name="눈물 방울 66">
            <a:extLst>
              <a:ext uri="{FF2B5EF4-FFF2-40B4-BE49-F238E27FC236}">
                <a16:creationId xmlns:a16="http://schemas.microsoft.com/office/drawing/2014/main" id="{B6A248A6-178C-4F3C-B249-0A4E75734192}"/>
              </a:ext>
            </a:extLst>
          </p:cNvPr>
          <p:cNvSpPr/>
          <p:nvPr/>
        </p:nvSpPr>
        <p:spPr>
          <a:xfrm rot="8100000">
            <a:off x="10657546" y="4376370"/>
            <a:ext cx="127618" cy="127618"/>
          </a:xfrm>
          <a:prstGeom prst="teardrop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05F4CD9-C8A3-4245-9412-407BCE59951B}"/>
              </a:ext>
            </a:extLst>
          </p:cNvPr>
          <p:cNvSpPr txBox="1"/>
          <p:nvPr/>
        </p:nvSpPr>
        <p:spPr>
          <a:xfrm>
            <a:off x="987750" y="858503"/>
            <a:ext cx="653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rgbClr val="F1F1E7"/>
                </a:solidFill>
                <a:latin typeface="+mj-lt"/>
                <a:cs typeface="Arial" panose="020B0604020202020204" pitchFamily="34" charset="0"/>
              </a:rPr>
              <a:t>COMPANY TIMELINE</a:t>
            </a:r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1D6C5EDC-D818-4793-A936-65A360A189B8}"/>
              </a:ext>
            </a:extLst>
          </p:cNvPr>
          <p:cNvSpPr/>
          <p:nvPr/>
        </p:nvSpPr>
        <p:spPr>
          <a:xfrm>
            <a:off x="1045801" y="1638277"/>
            <a:ext cx="2956562" cy="177823"/>
          </a:xfrm>
          <a:prstGeom prst="rect">
            <a:avLst/>
          </a:prstGeom>
          <a:solidFill>
            <a:srgbClr val="F1F1E7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48735617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 - Arial">
      <a:majorFont>
        <a:latin typeface="Arial Black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2882</TotalTime>
  <Words>1548</Words>
  <Application>Microsoft Office PowerPoint</Application>
  <PresentationFormat>와이드스크린</PresentationFormat>
  <Paragraphs>199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1" baseType="lpstr">
      <vt:lpstr>Arial Unicode MS</vt:lpstr>
      <vt:lpstr>맑은 고딕</vt:lpstr>
      <vt:lpstr>Arial</vt:lpstr>
      <vt:lpstr>Arial Black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MOMO</cp:lastModifiedBy>
  <cp:revision>192</cp:revision>
  <dcterms:created xsi:type="dcterms:W3CDTF">2019-04-06T05:20:47Z</dcterms:created>
  <dcterms:modified xsi:type="dcterms:W3CDTF">2019-11-16T07:31:33Z</dcterms:modified>
</cp:coreProperties>
</file>