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embedTrueTypeFonts="1" strictFirstAndLastChars="0" saveSubsetFonts="1">
  <p:sldMasterIdLst>
    <p:sldMasterId id="2147483679" r:id="rId4"/>
    <p:sldMasterId id="2147483680" r:id="rId5"/>
    <p:sldMasterId id="214748368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Lst>
  <p:sldSz cy="5143500" cx="9144000"/>
  <p:notesSz cx="6858000" cy="9144000"/>
  <p:embeddedFontLst>
    <p:embeddedFont>
      <p:font typeface="Ubuntu Light"/>
      <p:regular r:id="rId55"/>
      <p:bold r:id="rId56"/>
      <p:italic r:id="rId57"/>
      <p:boldItalic r:id="rId58"/>
    </p:embeddedFont>
    <p:embeddedFont>
      <p:font typeface="Muli"/>
      <p:regular r:id="rId59"/>
      <p:bold r:id="rId60"/>
      <p:italic r:id="rId61"/>
      <p:boldItalic r:id="rId62"/>
    </p:embeddedFont>
    <p:embeddedFont>
      <p:font typeface="Proxima Nova"/>
      <p:regular r:id="rId63"/>
      <p:bold r:id="rId64"/>
      <p:italic r:id="rId65"/>
      <p:boldItalic r:id="rId66"/>
    </p:embeddedFont>
    <p:embeddedFont>
      <p:font typeface="Arvo"/>
      <p:regular r:id="rId67"/>
      <p:bold r:id="rId68"/>
      <p:italic r:id="rId69"/>
      <p:boldItalic r:id="rId70"/>
    </p:embeddedFont>
    <p:embeddedFont>
      <p:font typeface="Proxima Nova Semibold"/>
      <p:regular r:id="rId71"/>
      <p:bold r:id="rId72"/>
      <p:boldItalic r:id="rId73"/>
    </p:embeddedFont>
    <p:embeddedFont>
      <p:font typeface="Oswald"/>
      <p:regular r:id="rId74"/>
      <p:bold r:id="rId75"/>
    </p:embeddedFont>
    <p:embeddedFont>
      <p:font typeface="Nunito Light"/>
      <p:regular r:id="rId76"/>
      <p:bold r:id="rId77"/>
      <p:italic r:id="rId78"/>
      <p:boldItalic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tableStyles.xml><?xml version="1.0" encoding="utf-8"?>
<a:tblStyleLst xmlns:a="http://schemas.openxmlformats.org/drawingml/2006/main" xmlns:r="http://schemas.openxmlformats.org/officeDocument/2006/relationships" def="{B205E643-3639-4CE7-916F-4DC157B413AF}">
  <a:tblStyle styleId="{B205E643-3639-4CE7-916F-4DC157B413AF}" styleName="Table_0">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4.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roximaNovaSemibold-boldItalic.fntdata"/><Relationship Id="rId72" Type="http://schemas.openxmlformats.org/officeDocument/2006/relationships/font" Target="fonts/ProximaNovaSemibold-bold.fntdata"/><Relationship Id="rId31" Type="http://schemas.openxmlformats.org/officeDocument/2006/relationships/slide" Target="slides/slide24.xml"/><Relationship Id="rId75" Type="http://schemas.openxmlformats.org/officeDocument/2006/relationships/font" Target="fonts/Oswald-bold.fntdata"/><Relationship Id="rId30" Type="http://schemas.openxmlformats.org/officeDocument/2006/relationships/slide" Target="slides/slide23.xml"/><Relationship Id="rId74" Type="http://schemas.openxmlformats.org/officeDocument/2006/relationships/font" Target="fonts/Oswald-regular.fntdata"/><Relationship Id="rId33" Type="http://schemas.openxmlformats.org/officeDocument/2006/relationships/slide" Target="slides/slide26.xml"/><Relationship Id="rId77" Type="http://schemas.openxmlformats.org/officeDocument/2006/relationships/font" Target="fonts/NunitoLight-bold.fntdata"/><Relationship Id="rId32" Type="http://schemas.openxmlformats.org/officeDocument/2006/relationships/slide" Target="slides/slide25.xml"/><Relationship Id="rId76" Type="http://schemas.openxmlformats.org/officeDocument/2006/relationships/font" Target="fonts/NunitoLight-regular.fntdata"/><Relationship Id="rId35" Type="http://schemas.openxmlformats.org/officeDocument/2006/relationships/slide" Target="slides/slide28.xml"/><Relationship Id="rId79" Type="http://schemas.openxmlformats.org/officeDocument/2006/relationships/font" Target="fonts/NunitoLight-boldItalic.fntdata"/><Relationship Id="rId34" Type="http://schemas.openxmlformats.org/officeDocument/2006/relationships/slide" Target="slides/slide27.xml"/><Relationship Id="rId78" Type="http://schemas.openxmlformats.org/officeDocument/2006/relationships/font" Target="fonts/NunitoLight-italic.fntdata"/><Relationship Id="rId71" Type="http://schemas.openxmlformats.org/officeDocument/2006/relationships/font" Target="fonts/ProximaNovaSemibold-regular.fntdata"/><Relationship Id="rId70" Type="http://schemas.openxmlformats.org/officeDocument/2006/relationships/font" Target="fonts/Arvo-bold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Muli-boldItalic.fntdata"/><Relationship Id="rId61" Type="http://schemas.openxmlformats.org/officeDocument/2006/relationships/font" Target="fonts/Muli-italic.fntdata"/><Relationship Id="rId20" Type="http://schemas.openxmlformats.org/officeDocument/2006/relationships/slide" Target="slides/slide13.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5.xml"/><Relationship Id="rId66" Type="http://schemas.openxmlformats.org/officeDocument/2006/relationships/font" Target="fonts/ProximaNova-boldItalic.fntdata"/><Relationship Id="rId21" Type="http://schemas.openxmlformats.org/officeDocument/2006/relationships/slide" Target="slides/slide14.xml"/><Relationship Id="rId65" Type="http://schemas.openxmlformats.org/officeDocument/2006/relationships/font" Target="fonts/ProximaNova-italic.fntdata"/><Relationship Id="rId24" Type="http://schemas.openxmlformats.org/officeDocument/2006/relationships/slide" Target="slides/slide17.xml"/><Relationship Id="rId68" Type="http://schemas.openxmlformats.org/officeDocument/2006/relationships/font" Target="fonts/Arvo-bold.fntdata"/><Relationship Id="rId23" Type="http://schemas.openxmlformats.org/officeDocument/2006/relationships/slide" Target="slides/slide16.xml"/><Relationship Id="rId67" Type="http://schemas.openxmlformats.org/officeDocument/2006/relationships/font" Target="fonts/Arvo-regular.fntdata"/><Relationship Id="rId60" Type="http://schemas.openxmlformats.org/officeDocument/2006/relationships/font" Target="fonts/Muli-bold.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Arvo-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font" Target="fonts/UbuntuLight-regular.fntdata"/><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UbuntuLight-italic.fntdata"/><Relationship Id="rId12" Type="http://schemas.openxmlformats.org/officeDocument/2006/relationships/slide" Target="slides/slide5.xml"/><Relationship Id="rId56" Type="http://schemas.openxmlformats.org/officeDocument/2006/relationships/font" Target="fonts/UbuntuLight-bold.fntdata"/><Relationship Id="rId15" Type="http://schemas.openxmlformats.org/officeDocument/2006/relationships/slide" Target="slides/slide8.xml"/><Relationship Id="rId59" Type="http://schemas.openxmlformats.org/officeDocument/2006/relationships/font" Target="fonts/Muli-regular.fntdata"/><Relationship Id="rId14" Type="http://schemas.openxmlformats.org/officeDocument/2006/relationships/slide" Target="slides/slide7.xml"/><Relationship Id="rId58" Type="http://schemas.openxmlformats.org/officeDocument/2006/relationships/font" Target="fonts/UbuntuLight-bold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49" name="Shape 1549"/>
        <p:cNvGrpSpPr/>
        <p:nvPr/>
      </p:nvGrpSpPr>
      <p:grpSpPr>
        <a:xfrm>
          <a:off x="0" y="0"/>
          <a:ext cx="0" cy="0"/>
          <a:chOff x="0" y="0"/>
          <a:chExt cx="0" cy="0"/>
        </a:xfrm>
      </p:grpSpPr>
      <p:sp>
        <p:nvSpPr>
          <p:cNvPr id="1550" name="Google Shape;1550;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1" name="Google Shape;1551;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631" name="Shape 1631"/>
        <p:cNvGrpSpPr/>
        <p:nvPr/>
      </p:nvGrpSpPr>
      <p:grpSpPr>
        <a:xfrm>
          <a:off x="0" y="0"/>
          <a:ext cx="0" cy="0"/>
          <a:chOff x="0" y="0"/>
          <a:chExt cx="0" cy="0"/>
        </a:xfrm>
      </p:grpSpPr>
      <p:sp>
        <p:nvSpPr>
          <p:cNvPr id="1632" name="Google Shape;1632;g4dfce81f19_0_10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3" name="Google Shape;1633;g4dfce81f19_0_10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637" name="Shape 1637"/>
        <p:cNvGrpSpPr/>
        <p:nvPr/>
      </p:nvGrpSpPr>
      <p:grpSpPr>
        <a:xfrm>
          <a:off x="0" y="0"/>
          <a:ext cx="0" cy="0"/>
          <a:chOff x="0" y="0"/>
          <a:chExt cx="0" cy="0"/>
        </a:xfrm>
      </p:grpSpPr>
      <p:sp>
        <p:nvSpPr>
          <p:cNvPr id="1638" name="Google Shape;1638;g4dfce81f19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9" name="Google Shape;1639;g4dfce81f19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660" name="Shape 1660"/>
        <p:cNvGrpSpPr/>
        <p:nvPr/>
      </p:nvGrpSpPr>
      <p:grpSpPr>
        <a:xfrm>
          <a:off x="0" y="0"/>
          <a:ext cx="0" cy="0"/>
          <a:chOff x="0" y="0"/>
          <a:chExt cx="0" cy="0"/>
        </a:xfrm>
      </p:grpSpPr>
      <p:sp>
        <p:nvSpPr>
          <p:cNvPr id="1661" name="Google Shape;1661;g4dfce81f19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2" name="Google Shape;1662;g4dfce81f19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675" name="Shape 1675"/>
        <p:cNvGrpSpPr/>
        <p:nvPr/>
      </p:nvGrpSpPr>
      <p:grpSpPr>
        <a:xfrm>
          <a:off x="0" y="0"/>
          <a:ext cx="0" cy="0"/>
          <a:chOff x="0" y="0"/>
          <a:chExt cx="0" cy="0"/>
        </a:xfrm>
      </p:grpSpPr>
      <p:sp>
        <p:nvSpPr>
          <p:cNvPr id="1676" name="Google Shape;1676;g4dfce81f19_0_1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7" name="Google Shape;1677;g4dfce81f19_0_1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684" name="Shape 1684"/>
        <p:cNvGrpSpPr/>
        <p:nvPr/>
      </p:nvGrpSpPr>
      <p:grpSpPr>
        <a:xfrm>
          <a:off x="0" y="0"/>
          <a:ext cx="0" cy="0"/>
          <a:chOff x="0" y="0"/>
          <a:chExt cx="0" cy="0"/>
        </a:xfrm>
      </p:grpSpPr>
      <p:sp>
        <p:nvSpPr>
          <p:cNvPr id="1685" name="Google Shape;1685;g4dfce81f19_0_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6" name="Google Shape;1686;g4dfce81f19_0_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690" name="Shape 1690"/>
        <p:cNvGrpSpPr/>
        <p:nvPr/>
      </p:nvGrpSpPr>
      <p:grpSpPr>
        <a:xfrm>
          <a:off x="0" y="0"/>
          <a:ext cx="0" cy="0"/>
          <a:chOff x="0" y="0"/>
          <a:chExt cx="0" cy="0"/>
        </a:xfrm>
      </p:grpSpPr>
      <p:sp>
        <p:nvSpPr>
          <p:cNvPr id="1691" name="Google Shape;1691;g4dfce81f19_0_1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2" name="Google Shape;1692;g4dfce81f19_0_17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697" name="Shape 1697"/>
        <p:cNvGrpSpPr/>
        <p:nvPr/>
      </p:nvGrpSpPr>
      <p:grpSpPr>
        <a:xfrm>
          <a:off x="0" y="0"/>
          <a:ext cx="0" cy="0"/>
          <a:chOff x="0" y="0"/>
          <a:chExt cx="0" cy="0"/>
        </a:xfrm>
      </p:grpSpPr>
      <p:sp>
        <p:nvSpPr>
          <p:cNvPr id="1698" name="Google Shape;1698;g4dfce81f19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9" name="Google Shape;1699;g4dfce81f19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715" name="Shape 1715"/>
        <p:cNvGrpSpPr/>
        <p:nvPr/>
      </p:nvGrpSpPr>
      <p:grpSpPr>
        <a:xfrm>
          <a:off x="0" y="0"/>
          <a:ext cx="0" cy="0"/>
          <a:chOff x="0" y="0"/>
          <a:chExt cx="0" cy="0"/>
        </a:xfrm>
      </p:grpSpPr>
      <p:sp>
        <p:nvSpPr>
          <p:cNvPr id="1716" name="Google Shape;1716;g4dfce81f19_0_10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7" name="Google Shape;1717;g4dfce81f19_0_10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721" name="Shape 1721"/>
        <p:cNvGrpSpPr/>
        <p:nvPr/>
      </p:nvGrpSpPr>
      <p:grpSpPr>
        <a:xfrm>
          <a:off x="0" y="0"/>
          <a:ext cx="0" cy="0"/>
          <a:chOff x="0" y="0"/>
          <a:chExt cx="0" cy="0"/>
        </a:xfrm>
      </p:grpSpPr>
      <p:sp>
        <p:nvSpPr>
          <p:cNvPr id="1722" name="Google Shape;1722;g4dfce81f19_0_10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3" name="Google Shape;1723;g4dfce81f19_0_10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988" name="Shape 1988"/>
        <p:cNvGrpSpPr/>
        <p:nvPr/>
      </p:nvGrpSpPr>
      <p:grpSpPr>
        <a:xfrm>
          <a:off x="0" y="0"/>
          <a:ext cx="0" cy="0"/>
          <a:chOff x="0" y="0"/>
          <a:chExt cx="0" cy="0"/>
        </a:xfrm>
      </p:grpSpPr>
      <p:sp>
        <p:nvSpPr>
          <p:cNvPr id="1989" name="Google Shape;1989;g4dfce81f19_0_1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0" name="Google Shape;1990;g4dfce81f19_0_1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54" name="Shape 1554"/>
        <p:cNvGrpSpPr/>
        <p:nvPr/>
      </p:nvGrpSpPr>
      <p:grpSpPr>
        <a:xfrm>
          <a:off x="0" y="0"/>
          <a:ext cx="0" cy="0"/>
          <a:chOff x="0" y="0"/>
          <a:chExt cx="0" cy="0"/>
        </a:xfrm>
      </p:grpSpPr>
      <p:sp>
        <p:nvSpPr>
          <p:cNvPr id="1555" name="Google Shape;1555;g4dfce81f19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6" name="Google Shape;1556;g4dfce81f19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01" name="Shape 2001"/>
        <p:cNvGrpSpPr/>
        <p:nvPr/>
      </p:nvGrpSpPr>
      <p:grpSpPr>
        <a:xfrm>
          <a:off x="0" y="0"/>
          <a:ext cx="0" cy="0"/>
          <a:chOff x="0" y="0"/>
          <a:chExt cx="0" cy="0"/>
        </a:xfrm>
      </p:grpSpPr>
      <p:sp>
        <p:nvSpPr>
          <p:cNvPr id="2002" name="Google Shape;2002;g4dfce81f19_0_16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3" name="Google Shape;2003;g4dfce81f19_0_16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08" name="Shape 2008"/>
        <p:cNvGrpSpPr/>
        <p:nvPr/>
      </p:nvGrpSpPr>
      <p:grpSpPr>
        <a:xfrm>
          <a:off x="0" y="0"/>
          <a:ext cx="0" cy="0"/>
          <a:chOff x="0" y="0"/>
          <a:chExt cx="0" cy="0"/>
        </a:xfrm>
      </p:grpSpPr>
      <p:sp>
        <p:nvSpPr>
          <p:cNvPr id="2009" name="Google Shape;2009;g4dfce81f19_0_1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0" name="Google Shape;2010;g4dfce81f19_0_1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14" name="Shape 2014"/>
        <p:cNvGrpSpPr/>
        <p:nvPr/>
      </p:nvGrpSpPr>
      <p:grpSpPr>
        <a:xfrm>
          <a:off x="0" y="0"/>
          <a:ext cx="0" cy="0"/>
          <a:chOff x="0" y="0"/>
          <a:chExt cx="0" cy="0"/>
        </a:xfrm>
      </p:grpSpPr>
      <p:sp>
        <p:nvSpPr>
          <p:cNvPr id="2015" name="Google Shape;2015;g4dfce81f19_0_1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6" name="Google Shape;2016;g4dfce81f19_0_1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24" name="Shape 2024"/>
        <p:cNvGrpSpPr/>
        <p:nvPr/>
      </p:nvGrpSpPr>
      <p:grpSpPr>
        <a:xfrm>
          <a:off x="0" y="0"/>
          <a:ext cx="0" cy="0"/>
          <a:chOff x="0" y="0"/>
          <a:chExt cx="0" cy="0"/>
        </a:xfrm>
      </p:grpSpPr>
      <p:sp>
        <p:nvSpPr>
          <p:cNvPr id="2025" name="Google Shape;2025;g4dfce81f19_0_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6" name="Google Shape;2026;g4dfce81f19_0_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65" name="Shape 2065"/>
        <p:cNvGrpSpPr/>
        <p:nvPr/>
      </p:nvGrpSpPr>
      <p:grpSpPr>
        <a:xfrm>
          <a:off x="0" y="0"/>
          <a:ext cx="0" cy="0"/>
          <a:chOff x="0" y="0"/>
          <a:chExt cx="0" cy="0"/>
        </a:xfrm>
      </p:grpSpPr>
      <p:sp>
        <p:nvSpPr>
          <p:cNvPr id="2066" name="Google Shape;2066;g4dfce81f19_0_17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7" name="Google Shape;2067;g4dfce81f19_0_17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097" name="Shape 2097"/>
        <p:cNvGrpSpPr/>
        <p:nvPr/>
      </p:nvGrpSpPr>
      <p:grpSpPr>
        <a:xfrm>
          <a:off x="0" y="0"/>
          <a:ext cx="0" cy="0"/>
          <a:chOff x="0" y="0"/>
          <a:chExt cx="0" cy="0"/>
        </a:xfrm>
      </p:grpSpPr>
      <p:sp>
        <p:nvSpPr>
          <p:cNvPr id="2098" name="Google Shape;2098;g4dfce81f19_0_16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9" name="Google Shape;2099;g4dfce81f19_0_16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04" name="Shape 2104"/>
        <p:cNvGrpSpPr/>
        <p:nvPr/>
      </p:nvGrpSpPr>
      <p:grpSpPr>
        <a:xfrm>
          <a:off x="0" y="0"/>
          <a:ext cx="0" cy="0"/>
          <a:chOff x="0" y="0"/>
          <a:chExt cx="0" cy="0"/>
        </a:xfrm>
      </p:grpSpPr>
      <p:sp>
        <p:nvSpPr>
          <p:cNvPr id="2105" name="Google Shape;2105;g4dfce81f19_0_15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06" name="Google Shape;2106;g4dfce81f19_0_15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18" name="Shape 2118"/>
        <p:cNvGrpSpPr/>
        <p:nvPr/>
      </p:nvGrpSpPr>
      <p:grpSpPr>
        <a:xfrm>
          <a:off x="0" y="0"/>
          <a:ext cx="0" cy="0"/>
          <a:chOff x="0" y="0"/>
          <a:chExt cx="0" cy="0"/>
        </a:xfrm>
      </p:grpSpPr>
      <p:sp>
        <p:nvSpPr>
          <p:cNvPr id="2119" name="Google Shape;2119;g4dfce81f19_0_1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0" name="Google Shape;2120;g4dfce81f19_0_1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30" name="Shape 2130"/>
        <p:cNvGrpSpPr/>
        <p:nvPr/>
      </p:nvGrpSpPr>
      <p:grpSpPr>
        <a:xfrm>
          <a:off x="0" y="0"/>
          <a:ext cx="0" cy="0"/>
          <a:chOff x="0" y="0"/>
          <a:chExt cx="0" cy="0"/>
        </a:xfrm>
      </p:grpSpPr>
      <p:sp>
        <p:nvSpPr>
          <p:cNvPr id="2131" name="Google Shape;2131;g4dfce81f19_0_15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2" name="Google Shape;2132;g4dfce81f19_0_15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38" name="Shape 2138"/>
        <p:cNvGrpSpPr/>
        <p:nvPr/>
      </p:nvGrpSpPr>
      <p:grpSpPr>
        <a:xfrm>
          <a:off x="0" y="0"/>
          <a:ext cx="0" cy="0"/>
          <a:chOff x="0" y="0"/>
          <a:chExt cx="0" cy="0"/>
        </a:xfrm>
      </p:grpSpPr>
      <p:sp>
        <p:nvSpPr>
          <p:cNvPr id="2139" name="Google Shape;2139;g4dfce81f19_0_1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0" name="Google Shape;2140;g4dfce81f19_0_1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60" name="Shape 1560"/>
        <p:cNvGrpSpPr/>
        <p:nvPr/>
      </p:nvGrpSpPr>
      <p:grpSpPr>
        <a:xfrm>
          <a:off x="0" y="0"/>
          <a:ext cx="0" cy="0"/>
          <a:chOff x="0" y="0"/>
          <a:chExt cx="0" cy="0"/>
        </a:xfrm>
      </p:grpSpPr>
      <p:sp>
        <p:nvSpPr>
          <p:cNvPr id="1561" name="Google Shape;1561;g4dfce81f19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2" name="Google Shape;1562;g4dfce81f19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63" name="Shape 2163"/>
        <p:cNvGrpSpPr/>
        <p:nvPr/>
      </p:nvGrpSpPr>
      <p:grpSpPr>
        <a:xfrm>
          <a:off x="0" y="0"/>
          <a:ext cx="0" cy="0"/>
          <a:chOff x="0" y="0"/>
          <a:chExt cx="0" cy="0"/>
        </a:xfrm>
      </p:grpSpPr>
      <p:sp>
        <p:nvSpPr>
          <p:cNvPr id="2164" name="Google Shape;2164;g4dfce81f19_0_1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5" name="Google Shape;2165;g4dfce81f19_0_1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69" name="Shape 2169"/>
        <p:cNvGrpSpPr/>
        <p:nvPr/>
      </p:nvGrpSpPr>
      <p:grpSpPr>
        <a:xfrm>
          <a:off x="0" y="0"/>
          <a:ext cx="0" cy="0"/>
          <a:chOff x="0" y="0"/>
          <a:chExt cx="0" cy="0"/>
        </a:xfrm>
      </p:grpSpPr>
      <p:sp>
        <p:nvSpPr>
          <p:cNvPr id="2170" name="Google Shape;2170;g4dfce81f19_0_16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1" name="Google Shape;2171;g4dfce81f19_0_16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75" name="Shape 2175"/>
        <p:cNvGrpSpPr/>
        <p:nvPr/>
      </p:nvGrpSpPr>
      <p:grpSpPr>
        <a:xfrm>
          <a:off x="0" y="0"/>
          <a:ext cx="0" cy="0"/>
          <a:chOff x="0" y="0"/>
          <a:chExt cx="0" cy="0"/>
        </a:xfrm>
      </p:grpSpPr>
      <p:sp>
        <p:nvSpPr>
          <p:cNvPr id="2176" name="Google Shape;2176;g4fcd5ec267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7" name="Google Shape;2177;g4fcd5ec267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82" name="Shape 2182"/>
        <p:cNvGrpSpPr/>
        <p:nvPr/>
      </p:nvGrpSpPr>
      <p:grpSpPr>
        <a:xfrm>
          <a:off x="0" y="0"/>
          <a:ext cx="0" cy="0"/>
          <a:chOff x="0" y="0"/>
          <a:chExt cx="0" cy="0"/>
        </a:xfrm>
      </p:grpSpPr>
      <p:sp>
        <p:nvSpPr>
          <p:cNvPr id="2183" name="Google Shape;2183;g4e9ecf8126_5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4" name="Google Shape;2184;g4e9ecf8126_5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200" name="Shape 2200"/>
        <p:cNvGrpSpPr/>
        <p:nvPr/>
      </p:nvGrpSpPr>
      <p:grpSpPr>
        <a:xfrm>
          <a:off x="0" y="0"/>
          <a:ext cx="0" cy="0"/>
          <a:chOff x="0" y="0"/>
          <a:chExt cx="0" cy="0"/>
        </a:xfrm>
      </p:grpSpPr>
      <p:sp>
        <p:nvSpPr>
          <p:cNvPr id="2201" name="Google Shape;2201;g4fcd5ec267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2" name="Google Shape;2202;g4fcd5ec267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816" name="Shape 2816"/>
        <p:cNvGrpSpPr/>
        <p:nvPr/>
      </p:nvGrpSpPr>
      <p:grpSpPr>
        <a:xfrm>
          <a:off x="0" y="0"/>
          <a:ext cx="0" cy="0"/>
          <a:chOff x="0" y="0"/>
          <a:chExt cx="0" cy="0"/>
        </a:xfrm>
      </p:grpSpPr>
      <p:sp>
        <p:nvSpPr>
          <p:cNvPr id="2817" name="Google Shape;2817;g4fcd5ec267_0_6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8" name="Google Shape;2818;g4fcd5ec267_0_6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307" name="Shape 5307"/>
        <p:cNvGrpSpPr/>
        <p:nvPr/>
      </p:nvGrpSpPr>
      <p:grpSpPr>
        <a:xfrm>
          <a:off x="0" y="0"/>
          <a:ext cx="0" cy="0"/>
          <a:chOff x="0" y="0"/>
          <a:chExt cx="0" cy="0"/>
        </a:xfrm>
      </p:grpSpPr>
      <p:sp>
        <p:nvSpPr>
          <p:cNvPr id="5308" name="Google Shape;5308;g4fcd5ec267_0_3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09" name="Google Shape;5309;g4fcd5ec267_0_3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017" name="Shape 6017"/>
        <p:cNvGrpSpPr/>
        <p:nvPr/>
      </p:nvGrpSpPr>
      <p:grpSpPr>
        <a:xfrm>
          <a:off x="0" y="0"/>
          <a:ext cx="0" cy="0"/>
          <a:chOff x="0" y="0"/>
          <a:chExt cx="0" cy="0"/>
        </a:xfrm>
      </p:grpSpPr>
      <p:sp>
        <p:nvSpPr>
          <p:cNvPr id="6018" name="Google Shape;6018;g4fcd5ec267_0_38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9" name="Google Shape;6019;g4fcd5ec267_0_38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413" name="Shape 6413"/>
        <p:cNvGrpSpPr/>
        <p:nvPr/>
      </p:nvGrpSpPr>
      <p:grpSpPr>
        <a:xfrm>
          <a:off x="0" y="0"/>
          <a:ext cx="0" cy="0"/>
          <a:chOff x="0" y="0"/>
          <a:chExt cx="0" cy="0"/>
        </a:xfrm>
      </p:grpSpPr>
      <p:sp>
        <p:nvSpPr>
          <p:cNvPr id="6414" name="Google Shape;6414;g4fcd5ec267_0_4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5" name="Google Shape;6415;g4fcd5ec267_0_4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006" name="Shape 7006"/>
        <p:cNvGrpSpPr/>
        <p:nvPr/>
      </p:nvGrpSpPr>
      <p:grpSpPr>
        <a:xfrm>
          <a:off x="0" y="0"/>
          <a:ext cx="0" cy="0"/>
          <a:chOff x="0" y="0"/>
          <a:chExt cx="0" cy="0"/>
        </a:xfrm>
      </p:grpSpPr>
      <p:sp>
        <p:nvSpPr>
          <p:cNvPr id="7007" name="Google Shape;7007;g4fcd5ec267_0_48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8" name="Google Shape;7008;g4fcd5ec267_0_48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66" name="Shape 1566"/>
        <p:cNvGrpSpPr/>
        <p:nvPr/>
      </p:nvGrpSpPr>
      <p:grpSpPr>
        <a:xfrm>
          <a:off x="0" y="0"/>
          <a:ext cx="0" cy="0"/>
          <a:chOff x="0" y="0"/>
          <a:chExt cx="0" cy="0"/>
        </a:xfrm>
      </p:grpSpPr>
      <p:sp>
        <p:nvSpPr>
          <p:cNvPr id="1567" name="Google Shape;1567;g4dfce81f19_0_1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8" name="Google Shape;1568;g4dfce81f19_0_1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541" name="Shape 7541"/>
        <p:cNvGrpSpPr/>
        <p:nvPr/>
      </p:nvGrpSpPr>
      <p:grpSpPr>
        <a:xfrm>
          <a:off x="0" y="0"/>
          <a:ext cx="0" cy="0"/>
          <a:chOff x="0" y="0"/>
          <a:chExt cx="0" cy="0"/>
        </a:xfrm>
      </p:grpSpPr>
      <p:sp>
        <p:nvSpPr>
          <p:cNvPr id="7542" name="Google Shape;7542;g4fcd5ec267_0_53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3" name="Google Shape;7543;g4fcd5ec267_0_53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826" name="Shape 7826"/>
        <p:cNvGrpSpPr/>
        <p:nvPr/>
      </p:nvGrpSpPr>
      <p:grpSpPr>
        <a:xfrm>
          <a:off x="0" y="0"/>
          <a:ext cx="0" cy="0"/>
          <a:chOff x="0" y="0"/>
          <a:chExt cx="0" cy="0"/>
        </a:xfrm>
      </p:grpSpPr>
      <p:sp>
        <p:nvSpPr>
          <p:cNvPr id="7827" name="Google Shape;7827;g4fcd5ec267_0_56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8" name="Google Shape;7828;g4fcd5ec267_0_56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268" name="Shape 8268"/>
        <p:cNvGrpSpPr/>
        <p:nvPr/>
      </p:nvGrpSpPr>
      <p:grpSpPr>
        <a:xfrm>
          <a:off x="0" y="0"/>
          <a:ext cx="0" cy="0"/>
          <a:chOff x="0" y="0"/>
          <a:chExt cx="0" cy="0"/>
        </a:xfrm>
      </p:grpSpPr>
      <p:sp>
        <p:nvSpPr>
          <p:cNvPr id="8269" name="Google Shape;8269;g4fcd5ec267_0_6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0" name="Google Shape;8270;g4fcd5ec267_0_6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634" name="Shape 8634"/>
        <p:cNvGrpSpPr/>
        <p:nvPr/>
      </p:nvGrpSpPr>
      <p:grpSpPr>
        <a:xfrm>
          <a:off x="0" y="0"/>
          <a:ext cx="0" cy="0"/>
          <a:chOff x="0" y="0"/>
          <a:chExt cx="0" cy="0"/>
        </a:xfrm>
      </p:grpSpPr>
      <p:sp>
        <p:nvSpPr>
          <p:cNvPr id="8635" name="Google Shape;8635;g4fcd5ec267_0_6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36" name="Google Shape;8636;g4fcd5ec267_0_6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138" name="Shape 9138"/>
        <p:cNvGrpSpPr/>
        <p:nvPr/>
      </p:nvGrpSpPr>
      <p:grpSpPr>
        <a:xfrm>
          <a:off x="0" y="0"/>
          <a:ext cx="0" cy="0"/>
          <a:chOff x="0" y="0"/>
          <a:chExt cx="0" cy="0"/>
        </a:xfrm>
      </p:grpSpPr>
      <p:sp>
        <p:nvSpPr>
          <p:cNvPr id="9139" name="Google Shape;9139;g4fcd5ec267_0_69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40" name="Google Shape;9140;g4fcd5ec267_0_69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534" name="Shape 9534"/>
        <p:cNvGrpSpPr/>
        <p:nvPr/>
      </p:nvGrpSpPr>
      <p:grpSpPr>
        <a:xfrm>
          <a:off x="0" y="0"/>
          <a:ext cx="0" cy="0"/>
          <a:chOff x="0" y="0"/>
          <a:chExt cx="0" cy="0"/>
        </a:xfrm>
      </p:grpSpPr>
      <p:sp>
        <p:nvSpPr>
          <p:cNvPr id="9535" name="Google Shape;9535;g4fcd5ec267_0_73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36" name="Google Shape;9536;g4fcd5ec267_0_73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971" name="Shape 9971"/>
        <p:cNvGrpSpPr/>
        <p:nvPr/>
      </p:nvGrpSpPr>
      <p:grpSpPr>
        <a:xfrm>
          <a:off x="0" y="0"/>
          <a:ext cx="0" cy="0"/>
          <a:chOff x="0" y="0"/>
          <a:chExt cx="0" cy="0"/>
        </a:xfrm>
      </p:grpSpPr>
      <p:sp>
        <p:nvSpPr>
          <p:cNvPr id="9972" name="Google Shape;9972;g4fcd5ec267_0_77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3" name="Google Shape;9973;g4fcd5ec267_0_77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0442" name="Shape 10442"/>
        <p:cNvGrpSpPr/>
        <p:nvPr/>
      </p:nvGrpSpPr>
      <p:grpSpPr>
        <a:xfrm>
          <a:off x="0" y="0"/>
          <a:ext cx="0" cy="0"/>
          <a:chOff x="0" y="0"/>
          <a:chExt cx="0" cy="0"/>
        </a:xfrm>
      </p:grpSpPr>
      <p:sp>
        <p:nvSpPr>
          <p:cNvPr id="10443" name="Google Shape;10443;g4fcd5ec267_0_8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44" name="Google Shape;10444;g4fcd5ec267_0_8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79" name="Shape 1579"/>
        <p:cNvGrpSpPr/>
        <p:nvPr/>
      </p:nvGrpSpPr>
      <p:grpSpPr>
        <a:xfrm>
          <a:off x="0" y="0"/>
          <a:ext cx="0" cy="0"/>
          <a:chOff x="0" y="0"/>
          <a:chExt cx="0" cy="0"/>
        </a:xfrm>
      </p:grpSpPr>
      <p:sp>
        <p:nvSpPr>
          <p:cNvPr id="1580" name="Google Shape;1580;g4dfce81f19_0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1" name="Google Shape;1581;g4dfce81f19_0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86" name="Shape 1586"/>
        <p:cNvGrpSpPr/>
        <p:nvPr/>
      </p:nvGrpSpPr>
      <p:grpSpPr>
        <a:xfrm>
          <a:off x="0" y="0"/>
          <a:ext cx="0" cy="0"/>
          <a:chOff x="0" y="0"/>
          <a:chExt cx="0" cy="0"/>
        </a:xfrm>
      </p:grpSpPr>
      <p:sp>
        <p:nvSpPr>
          <p:cNvPr id="1587" name="Google Shape;1587;g4dfce81f19_0_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8" name="Google Shape;1588;g4dfce81f19_0_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92" name="Shape 1592"/>
        <p:cNvGrpSpPr/>
        <p:nvPr/>
      </p:nvGrpSpPr>
      <p:grpSpPr>
        <a:xfrm>
          <a:off x="0" y="0"/>
          <a:ext cx="0" cy="0"/>
          <a:chOff x="0" y="0"/>
          <a:chExt cx="0" cy="0"/>
        </a:xfrm>
      </p:grpSpPr>
      <p:sp>
        <p:nvSpPr>
          <p:cNvPr id="1593" name="Google Shape;1593;g4e9ecf8126_5_89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4" name="Google Shape;1594;g4e9ecf8126_5_89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98" name="Shape 1598"/>
        <p:cNvGrpSpPr/>
        <p:nvPr/>
      </p:nvGrpSpPr>
      <p:grpSpPr>
        <a:xfrm>
          <a:off x="0" y="0"/>
          <a:ext cx="0" cy="0"/>
          <a:chOff x="0" y="0"/>
          <a:chExt cx="0" cy="0"/>
        </a:xfrm>
      </p:grpSpPr>
      <p:sp>
        <p:nvSpPr>
          <p:cNvPr id="1599" name="Google Shape;1599;g4dfce81f19_0_18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0" name="Google Shape;1600;g4dfce81f19_0_18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603" name="Shape 1603"/>
        <p:cNvGrpSpPr/>
        <p:nvPr/>
      </p:nvGrpSpPr>
      <p:grpSpPr>
        <a:xfrm>
          <a:off x="0" y="0"/>
          <a:ext cx="0" cy="0"/>
          <a:chOff x="0" y="0"/>
          <a:chExt cx="0" cy="0"/>
        </a:xfrm>
      </p:grpSpPr>
      <p:sp>
        <p:nvSpPr>
          <p:cNvPr id="1604" name="Google Shape;1604;g4dfce81f19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5" name="Google Shape;1605;g4dfce81f19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TITTLE OPENING" type="title">
  <p:cSld name="TITLE">
    <p:spTree>
      <p:nvGrpSpPr>
        <p:cNvPr id="9" name="Shape 9"/>
        <p:cNvGrpSpPr/>
        <p:nvPr/>
      </p:nvGrpSpPr>
      <p:grpSpPr>
        <a:xfrm>
          <a:off x="0" y="0"/>
          <a:ext cx="0" cy="0"/>
          <a:chOff x="0" y="0"/>
          <a:chExt cx="0" cy="0"/>
        </a:xfrm>
      </p:grpSpPr>
      <p:sp>
        <p:nvSpPr>
          <p:cNvPr id="10" name="Google Shape;10;p2"/>
          <p:cNvSpPr/>
          <p:nvPr/>
        </p:nvSpPr>
        <p:spPr>
          <a:xfrm flipH="1">
            <a:off x="-100" y="100"/>
            <a:ext cx="91584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flipH="1">
            <a:off x="-3" y="1"/>
            <a:ext cx="5645939" cy="5151713"/>
          </a:xfrm>
          <a:custGeom>
            <a:rect b="b" l="l" r="r" t="t"/>
            <a:pathLst>
              <a:path extrusionOk="0" h="73717" w="80789">
                <a:moveTo>
                  <a:pt x="73979" y="0"/>
                </a:moveTo>
                <a:lnTo>
                  <a:pt x="1" y="73717"/>
                </a:lnTo>
                <a:lnTo>
                  <a:pt x="80789" y="73717"/>
                </a:lnTo>
                <a:lnTo>
                  <a:pt x="80789" y="0"/>
                </a:lnTo>
                <a:close/>
              </a:path>
            </a:pathLst>
          </a:custGeom>
          <a:solidFill>
            <a:srgbClr val="86B2B8"/>
          </a:solidFill>
          <a:ln>
            <a:noFill/>
          </a:ln>
          <a:effectLst>
            <a:outerShdw blurRad="271463" rotWithShape="0" algn="bl" dir="2220000" dist="1238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4448113" y="42887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flipH="1">
            <a:off x="-94" y="-37"/>
            <a:ext cx="5207354" cy="5151805"/>
          </a:xfrm>
          <a:custGeom>
            <a:rect b="b" l="l" r="r" t="t"/>
            <a:pathLst>
              <a:path extrusionOk="0" h="76698" w="77525">
                <a:moveTo>
                  <a:pt x="76698" y="0"/>
                </a:moveTo>
                <a:lnTo>
                  <a:pt x="1" y="76697"/>
                </a:lnTo>
                <a:lnTo>
                  <a:pt x="77525" y="76697"/>
                </a:lnTo>
                <a:lnTo>
                  <a:pt x="77525" y="0"/>
                </a:lnTo>
                <a:close/>
              </a:path>
            </a:pathLst>
          </a:custGeom>
          <a:solidFill>
            <a:srgbClr val="86B2B8"/>
          </a:solidFill>
          <a:ln>
            <a:noFill/>
          </a:ln>
          <a:effectLst>
            <a:outerShdw blurRad="271463" rotWithShape="0" algn="bl" dir="2220000" dist="1238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 name="Google Shape;14;p2"/>
          <p:cNvGrpSpPr/>
          <p:nvPr/>
        </p:nvGrpSpPr>
        <p:grpSpPr>
          <a:xfrm>
            <a:off x="6622313" y="3660100"/>
            <a:ext cx="890100" cy="890100"/>
            <a:chOff x="6622313" y="3660100"/>
            <a:chExt cx="890100" cy="890100"/>
          </a:xfrm>
        </p:grpSpPr>
        <p:sp>
          <p:nvSpPr>
            <p:cNvPr id="15" name="Google Shape;15;p2"/>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 name="Google Shape;18;p2"/>
          <p:cNvSpPr/>
          <p:nvPr/>
        </p:nvSpPr>
        <p:spPr>
          <a:xfrm>
            <a:off x="2712025" y="3635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flipH="1">
            <a:off x="3020329" y="-5"/>
            <a:ext cx="6152706" cy="5151734"/>
          </a:xfrm>
          <a:custGeom>
            <a:rect b="b" l="l" r="r" t="t"/>
            <a:pathLst>
              <a:path extrusionOk="0" h="68539" w="81856">
                <a:moveTo>
                  <a:pt x="1" y="1"/>
                </a:moveTo>
                <a:lnTo>
                  <a:pt x="1" y="68539"/>
                </a:lnTo>
                <a:lnTo>
                  <a:pt x="13317" y="68539"/>
                </a:lnTo>
                <a:lnTo>
                  <a:pt x="81855" y="1"/>
                </a:lnTo>
                <a:close/>
              </a:path>
            </a:pathLst>
          </a:custGeom>
          <a:solidFill>
            <a:srgbClr val="86B2B8"/>
          </a:solidFill>
          <a:ln>
            <a:noFill/>
          </a:ln>
          <a:effectLst>
            <a:outerShdw blurRad="200025" rotWithShape="0" algn="bl" dir="336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flipH="1">
            <a:off x="4511903" y="-5"/>
            <a:ext cx="4661132" cy="4661132"/>
          </a:xfrm>
          <a:custGeom>
            <a:rect b="b" l="l" r="r" t="t"/>
            <a:pathLst>
              <a:path extrusionOk="0" h="62012" w="62012">
                <a:moveTo>
                  <a:pt x="1" y="1"/>
                </a:moveTo>
                <a:lnTo>
                  <a:pt x="1" y="62011"/>
                </a:lnTo>
                <a:lnTo>
                  <a:pt x="62012" y="1"/>
                </a:lnTo>
                <a:close/>
              </a:path>
            </a:pathLst>
          </a:custGeom>
          <a:solidFill>
            <a:srgbClr val="86B2B8"/>
          </a:solidFill>
          <a:ln>
            <a:noFill/>
          </a:ln>
          <a:effectLst>
            <a:outerShdw blurRad="200025" rotWithShape="0" algn="bl" dir="336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flipH="1">
            <a:off x="29125" y="1097200"/>
            <a:ext cx="9144000" cy="29634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 name="Google Shape;22;p2"/>
          <p:cNvGrpSpPr/>
          <p:nvPr/>
        </p:nvGrpSpPr>
        <p:grpSpPr>
          <a:xfrm flipH="1">
            <a:off x="7271922" y="967195"/>
            <a:ext cx="1193459" cy="1221015"/>
            <a:chOff x="3830650" y="3370925"/>
            <a:chExt cx="305725" cy="312800"/>
          </a:xfrm>
        </p:grpSpPr>
        <p:sp>
          <p:nvSpPr>
            <p:cNvPr id="23" name="Google Shape;23;p2"/>
            <p:cNvSpPr/>
            <p:nvPr/>
          </p:nvSpPr>
          <p:spPr>
            <a:xfrm>
              <a:off x="3973175" y="3520525"/>
              <a:ext cx="13625" cy="13625"/>
            </a:xfrm>
            <a:custGeom>
              <a:rect b="b" l="l" r="r" t="t"/>
              <a:pathLst>
                <a:path extrusionOk="0" h="545" w="545">
                  <a:moveTo>
                    <a:pt x="283" y="0"/>
                  </a:moveTo>
                  <a:cubicBezTo>
                    <a:pt x="283" y="0"/>
                    <a:pt x="1" y="0"/>
                    <a:pt x="1"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4000375" y="3520525"/>
              <a:ext cx="13625" cy="13625"/>
            </a:xfrm>
            <a:custGeom>
              <a:rect b="b" l="l" r="r" t="t"/>
              <a:pathLst>
                <a:path extrusionOk="0" h="545" w="545">
                  <a:moveTo>
                    <a:pt x="283" y="0"/>
                  </a:moveTo>
                  <a:cubicBezTo>
                    <a:pt x="0" y="0"/>
                    <a:pt x="0" y="0"/>
                    <a:pt x="0" y="261"/>
                  </a:cubicBezTo>
                  <a:cubicBezTo>
                    <a:pt x="0" y="261"/>
                    <a:pt x="0" y="544"/>
                    <a:pt x="283" y="544"/>
                  </a:cubicBezTo>
                  <a:lnTo>
                    <a:pt x="544" y="261"/>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4027575" y="3520525"/>
              <a:ext cx="7100" cy="13625"/>
            </a:xfrm>
            <a:custGeom>
              <a:rect b="b" l="l" r="r" t="t"/>
              <a:pathLst>
                <a:path extrusionOk="0" h="545" w="284">
                  <a:moveTo>
                    <a:pt x="283" y="0"/>
                  </a:moveTo>
                  <a:cubicBezTo>
                    <a:pt x="0" y="0"/>
                    <a:pt x="0" y="0"/>
                    <a:pt x="0" y="261"/>
                  </a:cubicBezTo>
                  <a:cubicBezTo>
                    <a:pt x="0" y="261"/>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4048250" y="3520525"/>
              <a:ext cx="13625" cy="13625"/>
            </a:xfrm>
            <a:custGeom>
              <a:rect b="b" l="l" r="r" t="t"/>
              <a:pathLst>
                <a:path extrusionOk="0" h="545" w="545">
                  <a:moveTo>
                    <a:pt x="261" y="0"/>
                  </a:moveTo>
                  <a:cubicBezTo>
                    <a:pt x="261" y="0"/>
                    <a:pt x="0" y="0"/>
                    <a:pt x="0" y="261"/>
                  </a:cubicBezTo>
                  <a:lnTo>
                    <a:pt x="261" y="544"/>
                  </a:lnTo>
                  <a:cubicBezTo>
                    <a:pt x="544" y="544"/>
                    <a:pt x="544" y="261"/>
                    <a:pt x="544" y="261"/>
                  </a:cubicBezTo>
                  <a:cubicBezTo>
                    <a:pt x="544" y="0"/>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075450" y="3520525"/>
              <a:ext cx="13625" cy="13625"/>
            </a:xfrm>
            <a:custGeom>
              <a:rect b="b" l="l" r="r" t="t"/>
              <a:pathLst>
                <a:path extrusionOk="0" h="545" w="545">
                  <a:moveTo>
                    <a:pt x="261" y="0"/>
                  </a:moveTo>
                  <a:cubicBezTo>
                    <a:pt x="0" y="0"/>
                    <a:pt x="0" y="0"/>
                    <a:pt x="0" y="261"/>
                  </a:cubicBezTo>
                  <a:cubicBezTo>
                    <a:pt x="0" y="261"/>
                    <a:pt x="0" y="544"/>
                    <a:pt x="261" y="544"/>
                  </a:cubicBezTo>
                  <a:lnTo>
                    <a:pt x="544" y="261"/>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102625" y="3520525"/>
              <a:ext cx="6575" cy="13625"/>
            </a:xfrm>
            <a:custGeom>
              <a:rect b="b" l="l" r="r" t="t"/>
              <a:pathLst>
                <a:path extrusionOk="0" h="545" w="263">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122775" y="3520525"/>
              <a:ext cx="13600" cy="13625"/>
            </a:xfrm>
            <a:custGeom>
              <a:rect b="b" l="l" r="r" t="t"/>
              <a:pathLst>
                <a:path extrusionOk="0" h="545" w="544">
                  <a:moveTo>
                    <a:pt x="283" y="0"/>
                  </a:moveTo>
                  <a:cubicBezTo>
                    <a:pt x="283" y="0"/>
                    <a:pt x="0" y="0"/>
                    <a:pt x="0"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3953050" y="3520525"/>
              <a:ext cx="6550" cy="13625"/>
            </a:xfrm>
            <a:custGeom>
              <a:rect b="b" l="l" r="r" t="t"/>
              <a:pathLst>
                <a:path extrusionOk="0" h="545" w="262">
                  <a:moveTo>
                    <a:pt x="262" y="0"/>
                  </a:moveTo>
                  <a:cubicBezTo>
                    <a:pt x="0" y="0"/>
                    <a:pt x="0" y="0"/>
                    <a:pt x="0" y="261"/>
                  </a:cubicBezTo>
                  <a:cubicBezTo>
                    <a:pt x="0" y="261"/>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3925850" y="3520525"/>
              <a:ext cx="13625" cy="13625"/>
            </a:xfrm>
            <a:custGeom>
              <a:rect b="b" l="l" r="r" t="t"/>
              <a:pathLst>
                <a:path extrusionOk="0" h="545" w="545">
                  <a:moveTo>
                    <a:pt x="262" y="0"/>
                  </a:moveTo>
                  <a:cubicBezTo>
                    <a:pt x="1" y="0"/>
                    <a:pt x="1" y="0"/>
                    <a:pt x="1" y="261"/>
                  </a:cubicBezTo>
                  <a:cubicBezTo>
                    <a:pt x="1" y="261"/>
                    <a:pt x="1" y="544"/>
                    <a:pt x="262" y="544"/>
                  </a:cubicBezTo>
                  <a:lnTo>
                    <a:pt x="545" y="261"/>
                  </a:lnTo>
                  <a:cubicBezTo>
                    <a:pt x="545"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3898650" y="3520525"/>
              <a:ext cx="13625" cy="13625"/>
            </a:xfrm>
            <a:custGeom>
              <a:rect b="b" l="l" r="r" t="t"/>
              <a:pathLst>
                <a:path extrusionOk="0" h="545" w="545">
                  <a:moveTo>
                    <a:pt x="262" y="0"/>
                  </a:moveTo>
                  <a:cubicBezTo>
                    <a:pt x="262" y="0"/>
                    <a:pt x="1" y="0"/>
                    <a:pt x="1" y="261"/>
                  </a:cubicBezTo>
                  <a:lnTo>
                    <a:pt x="262" y="544"/>
                  </a:lnTo>
                  <a:cubicBezTo>
                    <a:pt x="545" y="544"/>
                    <a:pt x="545" y="261"/>
                    <a:pt x="545" y="261"/>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3877975" y="3520525"/>
              <a:ext cx="13625" cy="13625"/>
            </a:xfrm>
            <a:custGeom>
              <a:rect b="b" l="l" r="r" t="t"/>
              <a:pathLst>
                <a:path extrusionOk="0" h="545" w="545">
                  <a:moveTo>
                    <a:pt x="284" y="0"/>
                  </a:moveTo>
                  <a:cubicBezTo>
                    <a:pt x="1" y="0"/>
                    <a:pt x="1" y="0"/>
                    <a:pt x="1" y="261"/>
                  </a:cubicBezTo>
                  <a:cubicBezTo>
                    <a:pt x="1" y="261"/>
                    <a:pt x="1" y="544"/>
                    <a:pt x="284" y="544"/>
                  </a:cubicBez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3850775" y="3520525"/>
              <a:ext cx="13625" cy="13625"/>
            </a:xfrm>
            <a:custGeom>
              <a:rect b="b" l="l" r="r" t="t"/>
              <a:pathLst>
                <a:path extrusionOk="0" h="545" w="545">
                  <a:moveTo>
                    <a:pt x="284" y="0"/>
                  </a:moveTo>
                  <a:cubicBezTo>
                    <a:pt x="284" y="0"/>
                    <a:pt x="1" y="0"/>
                    <a:pt x="1" y="261"/>
                  </a:cubicBezTo>
                  <a:lnTo>
                    <a:pt x="284" y="544"/>
                  </a:ln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3830650" y="3520525"/>
              <a:ext cx="6550" cy="13625"/>
            </a:xfrm>
            <a:custGeom>
              <a:rect b="b" l="l" r="r" t="t"/>
              <a:pathLst>
                <a:path extrusionOk="0" h="545" w="262">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3966650" y="34998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39867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4013975" y="34998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041175" y="34998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4061850" y="34998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4089050" y="34998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41091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3939450" y="34998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3912250" y="34998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3891575" y="34998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3864375" y="34998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3837175" y="34998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3973175" y="3479725"/>
              <a:ext cx="13625" cy="6550"/>
            </a:xfrm>
            <a:custGeom>
              <a:rect b="b" l="l" r="r" t="t"/>
              <a:pathLst>
                <a:path extrusionOk="0" h="262" w="545">
                  <a:moveTo>
                    <a:pt x="1" y="0"/>
                  </a:moveTo>
                  <a:cubicBezTo>
                    <a:pt x="1" y="261"/>
                    <a:pt x="283" y="261"/>
                    <a:pt x="283"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4000375" y="3479725"/>
              <a:ext cx="13625" cy="6550"/>
            </a:xfrm>
            <a:custGeom>
              <a:rect b="b" l="l" r="r" t="t"/>
              <a:pathLst>
                <a:path extrusionOk="0" h="262" w="545">
                  <a:moveTo>
                    <a:pt x="0" y="0"/>
                  </a:moveTo>
                  <a:cubicBezTo>
                    <a:pt x="0" y="261"/>
                    <a:pt x="0" y="261"/>
                    <a:pt x="283" y="261"/>
                  </a:cubicBezTo>
                  <a:cubicBezTo>
                    <a:pt x="283"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4027575" y="3479725"/>
              <a:ext cx="7100" cy="6550"/>
            </a:xfrm>
            <a:custGeom>
              <a:rect b="b" l="l" r="r" t="t"/>
              <a:pathLst>
                <a:path extrusionOk="0" h="262" w="284">
                  <a:moveTo>
                    <a:pt x="0" y="0"/>
                  </a:moveTo>
                  <a:cubicBezTo>
                    <a:pt x="0" y="261"/>
                    <a:pt x="0" y="261"/>
                    <a:pt x="283"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4048250" y="3479725"/>
              <a:ext cx="13625" cy="6550"/>
            </a:xfrm>
            <a:custGeom>
              <a:rect b="b" l="l" r="r" t="t"/>
              <a:pathLst>
                <a:path extrusionOk="0" h="262" w="545">
                  <a:moveTo>
                    <a:pt x="0" y="0"/>
                  </a:moveTo>
                  <a:cubicBezTo>
                    <a:pt x="0" y="261"/>
                    <a:pt x="261" y="261"/>
                    <a:pt x="261"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4075450" y="3479725"/>
              <a:ext cx="13625" cy="6550"/>
            </a:xfrm>
            <a:custGeom>
              <a:rect b="b" l="l" r="r" t="t"/>
              <a:pathLst>
                <a:path extrusionOk="0" h="262" w="545">
                  <a:moveTo>
                    <a:pt x="0" y="0"/>
                  </a:moveTo>
                  <a:cubicBezTo>
                    <a:pt x="0" y="261"/>
                    <a:pt x="0" y="261"/>
                    <a:pt x="261" y="261"/>
                  </a:cubicBezTo>
                  <a:cubicBezTo>
                    <a:pt x="261"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4102625" y="3479725"/>
              <a:ext cx="6575" cy="6550"/>
            </a:xfrm>
            <a:custGeom>
              <a:rect b="b" l="l" r="r" t="t"/>
              <a:pathLst>
                <a:path extrusionOk="0" h="262" w="263">
                  <a:moveTo>
                    <a:pt x="1" y="0"/>
                  </a:moveTo>
                  <a:lnTo>
                    <a:pt x="1" y="261"/>
                  </a:lnTo>
                  <a:cubicBezTo>
                    <a:pt x="262" y="261"/>
                    <a:pt x="262" y="261"/>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3953050" y="3479725"/>
              <a:ext cx="6550" cy="6550"/>
            </a:xfrm>
            <a:custGeom>
              <a:rect b="b" l="l" r="r" t="t"/>
              <a:pathLst>
                <a:path extrusionOk="0" h="262" w="262">
                  <a:moveTo>
                    <a:pt x="0" y="0"/>
                  </a:moveTo>
                  <a:cubicBezTo>
                    <a:pt x="0" y="261"/>
                    <a:pt x="0" y="261"/>
                    <a:pt x="262"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3925850" y="3479725"/>
              <a:ext cx="13625" cy="6550"/>
            </a:xfrm>
            <a:custGeom>
              <a:rect b="b" l="l" r="r" t="t"/>
              <a:pathLst>
                <a:path extrusionOk="0" h="262" w="545">
                  <a:moveTo>
                    <a:pt x="1" y="0"/>
                  </a:moveTo>
                  <a:cubicBezTo>
                    <a:pt x="1" y="261"/>
                    <a:pt x="1" y="261"/>
                    <a:pt x="262" y="261"/>
                  </a:cubicBezTo>
                  <a:cubicBezTo>
                    <a:pt x="262"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3898650" y="3479725"/>
              <a:ext cx="13625" cy="6550"/>
            </a:xfrm>
            <a:custGeom>
              <a:rect b="b" l="l" r="r" t="t"/>
              <a:pathLst>
                <a:path extrusionOk="0" h="262" w="545">
                  <a:moveTo>
                    <a:pt x="1" y="0"/>
                  </a:moveTo>
                  <a:cubicBezTo>
                    <a:pt x="1" y="261"/>
                    <a:pt x="262" y="261"/>
                    <a:pt x="262" y="261"/>
                  </a:cubicBezTo>
                  <a:cubicBezTo>
                    <a:pt x="545"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3877975" y="3479725"/>
              <a:ext cx="13625" cy="6550"/>
            </a:xfrm>
            <a:custGeom>
              <a:rect b="b" l="l" r="r" t="t"/>
              <a:pathLst>
                <a:path extrusionOk="0" h="262" w="545">
                  <a:moveTo>
                    <a:pt x="1" y="0"/>
                  </a:moveTo>
                  <a:cubicBezTo>
                    <a:pt x="1" y="261"/>
                    <a:pt x="1"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3850775" y="3479725"/>
              <a:ext cx="13625" cy="6550"/>
            </a:xfrm>
            <a:custGeom>
              <a:rect b="b" l="l" r="r" t="t"/>
              <a:pathLst>
                <a:path extrusionOk="0" h="262" w="545">
                  <a:moveTo>
                    <a:pt x="1" y="0"/>
                  </a:moveTo>
                  <a:cubicBezTo>
                    <a:pt x="1" y="261"/>
                    <a:pt x="284"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3966650" y="3452525"/>
              <a:ext cx="6550" cy="13625"/>
            </a:xfrm>
            <a:custGeom>
              <a:rect b="b" l="l" r="r" t="t"/>
              <a:pathLst>
                <a:path extrusionOk="0" h="545" w="262">
                  <a:moveTo>
                    <a:pt x="0" y="0"/>
                  </a:moveTo>
                  <a:lnTo>
                    <a:pt x="0" y="262"/>
                  </a:lnTo>
                  <a:lnTo>
                    <a:pt x="0" y="544"/>
                  </a:lnTo>
                  <a:cubicBezTo>
                    <a:pt x="262" y="544"/>
                    <a:pt x="262" y="544"/>
                    <a:pt x="262" y="262"/>
                  </a:cubicBezTo>
                  <a:cubicBezTo>
                    <a:pt x="262" y="262"/>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39867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013975" y="3452525"/>
              <a:ext cx="13625" cy="13625"/>
            </a:xfrm>
            <a:custGeom>
              <a:rect b="b" l="l" r="r" t="t"/>
              <a:pathLst>
                <a:path extrusionOk="0" h="545" w="545">
                  <a:moveTo>
                    <a:pt x="283" y="0"/>
                  </a:moveTo>
                  <a:cubicBezTo>
                    <a:pt x="0" y="0"/>
                    <a:pt x="0" y="262"/>
                    <a:pt x="0" y="262"/>
                  </a:cubicBezTo>
                  <a:cubicBezTo>
                    <a:pt x="0" y="544"/>
                    <a:pt x="0" y="544"/>
                    <a:pt x="283" y="544"/>
                  </a:cubicBezTo>
                  <a:cubicBezTo>
                    <a:pt x="283" y="544"/>
                    <a:pt x="544" y="544"/>
                    <a:pt x="544" y="262"/>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4041175" y="3452525"/>
              <a:ext cx="7100" cy="13625"/>
            </a:xfrm>
            <a:custGeom>
              <a:rect b="b" l="l" r="r" t="t"/>
              <a:pathLst>
                <a:path extrusionOk="0" h="545" w="284">
                  <a:moveTo>
                    <a:pt x="0" y="0"/>
                  </a:moveTo>
                  <a:lnTo>
                    <a:pt x="0" y="262"/>
                  </a:lnTo>
                  <a:lnTo>
                    <a:pt x="0" y="544"/>
                  </a:lnTo>
                  <a:cubicBezTo>
                    <a:pt x="283" y="544"/>
                    <a:pt x="283" y="544"/>
                    <a:pt x="283" y="262"/>
                  </a:cubicBezTo>
                  <a:cubicBezTo>
                    <a:pt x="283" y="262"/>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4061850" y="3452525"/>
              <a:ext cx="13625" cy="13625"/>
            </a:xfrm>
            <a:custGeom>
              <a:rect b="b" l="l" r="r" t="t"/>
              <a:pathLst>
                <a:path extrusionOk="0" h="545" w="545">
                  <a:moveTo>
                    <a:pt x="261" y="0"/>
                  </a:moveTo>
                  <a:lnTo>
                    <a:pt x="0" y="262"/>
                  </a:lnTo>
                  <a:cubicBezTo>
                    <a:pt x="0" y="544"/>
                    <a:pt x="261"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4089050" y="3452525"/>
              <a:ext cx="13600" cy="13625"/>
            </a:xfrm>
            <a:custGeom>
              <a:rect b="b" l="l" r="r" t="t"/>
              <a:pathLst>
                <a:path extrusionOk="0" h="545" w="544">
                  <a:moveTo>
                    <a:pt x="261" y="0"/>
                  </a:moveTo>
                  <a:cubicBezTo>
                    <a:pt x="0" y="0"/>
                    <a:pt x="0" y="262"/>
                    <a:pt x="0" y="262"/>
                  </a:cubicBezTo>
                  <a:cubicBezTo>
                    <a:pt x="0" y="544"/>
                    <a:pt x="0"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41091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3939450" y="3452525"/>
              <a:ext cx="13625" cy="13625"/>
            </a:xfrm>
            <a:custGeom>
              <a:rect b="b" l="l" r="r" t="t"/>
              <a:pathLst>
                <a:path extrusionOk="0" h="545" w="545">
                  <a:moveTo>
                    <a:pt x="262" y="0"/>
                  </a:moveTo>
                  <a:cubicBezTo>
                    <a:pt x="1" y="0"/>
                    <a:pt x="1" y="262"/>
                    <a:pt x="1" y="262"/>
                  </a:cubicBezTo>
                  <a:cubicBezTo>
                    <a:pt x="1" y="544"/>
                    <a:pt x="1" y="544"/>
                    <a:pt x="262" y="544"/>
                  </a:cubicBezTo>
                  <a:cubicBezTo>
                    <a:pt x="262" y="544"/>
                    <a:pt x="544" y="544"/>
                    <a:pt x="544" y="262"/>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3912250" y="3452525"/>
              <a:ext cx="13625" cy="13625"/>
            </a:xfrm>
            <a:custGeom>
              <a:rect b="b" l="l" r="r" t="t"/>
              <a:pathLst>
                <a:path extrusionOk="0" h="545" w="545">
                  <a:moveTo>
                    <a:pt x="262" y="0"/>
                  </a:moveTo>
                  <a:lnTo>
                    <a:pt x="1" y="262"/>
                  </a:lnTo>
                  <a:cubicBezTo>
                    <a:pt x="1" y="544"/>
                    <a:pt x="262" y="544"/>
                    <a:pt x="262" y="544"/>
                  </a:cubicBezTo>
                  <a:cubicBezTo>
                    <a:pt x="545" y="544"/>
                    <a:pt x="545" y="544"/>
                    <a:pt x="545" y="262"/>
                  </a:cubicBezTo>
                  <a:cubicBezTo>
                    <a:pt x="545" y="262"/>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3891575" y="3452525"/>
              <a:ext cx="7100" cy="13625"/>
            </a:xfrm>
            <a:custGeom>
              <a:rect b="b" l="l" r="r" t="t"/>
              <a:pathLst>
                <a:path extrusionOk="0" h="545" w="284">
                  <a:moveTo>
                    <a:pt x="1" y="0"/>
                  </a:moveTo>
                  <a:lnTo>
                    <a:pt x="1" y="262"/>
                  </a:lnTo>
                  <a:lnTo>
                    <a:pt x="1" y="544"/>
                  </a:lnTo>
                  <a:cubicBezTo>
                    <a:pt x="284" y="544"/>
                    <a:pt x="284" y="544"/>
                    <a:pt x="284" y="262"/>
                  </a:cubicBezTo>
                  <a:cubicBezTo>
                    <a:pt x="284" y="262"/>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3864375" y="3452525"/>
              <a:ext cx="13625" cy="13625"/>
            </a:xfrm>
            <a:custGeom>
              <a:rect b="b" l="l" r="r" t="t"/>
              <a:pathLst>
                <a:path extrusionOk="0" h="545" w="545">
                  <a:moveTo>
                    <a:pt x="284" y="0"/>
                  </a:moveTo>
                  <a:cubicBezTo>
                    <a:pt x="1" y="0"/>
                    <a:pt x="1" y="262"/>
                    <a:pt x="1" y="262"/>
                  </a:cubicBezTo>
                  <a:cubicBezTo>
                    <a:pt x="1" y="544"/>
                    <a:pt x="1" y="544"/>
                    <a:pt x="284" y="544"/>
                  </a:cubicBezTo>
                  <a:cubicBezTo>
                    <a:pt x="284" y="544"/>
                    <a:pt x="545" y="544"/>
                    <a:pt x="545" y="262"/>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3837175" y="3452525"/>
              <a:ext cx="13625" cy="13625"/>
            </a:xfrm>
            <a:custGeom>
              <a:rect b="b" l="l" r="r" t="t"/>
              <a:pathLst>
                <a:path extrusionOk="0" h="545" w="545">
                  <a:moveTo>
                    <a:pt x="284" y="0"/>
                  </a:moveTo>
                  <a:lnTo>
                    <a:pt x="1" y="262"/>
                  </a:lnTo>
                  <a:cubicBezTo>
                    <a:pt x="1" y="544"/>
                    <a:pt x="284" y="544"/>
                    <a:pt x="284" y="544"/>
                  </a:cubicBezTo>
                  <a:cubicBezTo>
                    <a:pt x="545" y="544"/>
                    <a:pt x="545" y="544"/>
                    <a:pt x="545" y="262"/>
                  </a:cubicBezTo>
                  <a:cubicBezTo>
                    <a:pt x="545" y="262"/>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3973175" y="3431850"/>
              <a:ext cx="13625" cy="13625"/>
            </a:xfrm>
            <a:custGeom>
              <a:rect b="b" l="l" r="r" t="t"/>
              <a:pathLst>
                <a:path extrusionOk="0" h="545" w="545">
                  <a:moveTo>
                    <a:pt x="283" y="1"/>
                  </a:moveTo>
                  <a:lnTo>
                    <a:pt x="1" y="283"/>
                  </a:lnTo>
                  <a:lnTo>
                    <a:pt x="283" y="545"/>
                  </a:lnTo>
                  <a:cubicBezTo>
                    <a:pt x="544" y="545"/>
                    <a:pt x="544" y="283"/>
                    <a:pt x="544" y="283"/>
                  </a:cubicBezTo>
                  <a:cubicBezTo>
                    <a:pt x="544" y="283"/>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4000375" y="3431850"/>
              <a:ext cx="13625" cy="13625"/>
            </a:xfrm>
            <a:custGeom>
              <a:rect b="b" l="l" r="r" t="t"/>
              <a:pathLst>
                <a:path extrusionOk="0" h="545" w="545">
                  <a:moveTo>
                    <a:pt x="283" y="1"/>
                  </a:moveTo>
                  <a:cubicBezTo>
                    <a:pt x="0" y="1"/>
                    <a:pt x="0" y="283"/>
                    <a:pt x="0" y="283"/>
                  </a:cubicBezTo>
                  <a:cubicBezTo>
                    <a:pt x="0" y="283"/>
                    <a:pt x="0" y="545"/>
                    <a:pt x="283" y="545"/>
                  </a:cubicBezTo>
                  <a:lnTo>
                    <a:pt x="544"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4027575" y="3431850"/>
              <a:ext cx="7100" cy="13625"/>
            </a:xfrm>
            <a:custGeom>
              <a:rect b="b" l="l" r="r" t="t"/>
              <a:pathLst>
                <a:path extrusionOk="0" h="545" w="284">
                  <a:moveTo>
                    <a:pt x="283" y="1"/>
                  </a:moveTo>
                  <a:cubicBezTo>
                    <a:pt x="0" y="1"/>
                    <a:pt x="0" y="283"/>
                    <a:pt x="0" y="283"/>
                  </a:cubicBezTo>
                  <a:cubicBezTo>
                    <a:pt x="0" y="283"/>
                    <a:pt x="0" y="545"/>
                    <a:pt x="283" y="545"/>
                  </a:cubicBezTo>
                  <a:lnTo>
                    <a:pt x="283"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4048250" y="3431850"/>
              <a:ext cx="13625" cy="13625"/>
            </a:xfrm>
            <a:custGeom>
              <a:rect b="b" l="l" r="r" t="t"/>
              <a:pathLst>
                <a:path extrusionOk="0" h="545" w="545">
                  <a:moveTo>
                    <a:pt x="261" y="1"/>
                  </a:moveTo>
                  <a:lnTo>
                    <a:pt x="0" y="283"/>
                  </a:lnTo>
                  <a:lnTo>
                    <a:pt x="261" y="545"/>
                  </a:lnTo>
                  <a:cubicBezTo>
                    <a:pt x="544" y="545"/>
                    <a:pt x="544" y="283"/>
                    <a:pt x="544" y="283"/>
                  </a:cubicBezTo>
                  <a:cubicBezTo>
                    <a:pt x="544" y="283"/>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4075450" y="3431850"/>
              <a:ext cx="13625" cy="13625"/>
            </a:xfrm>
            <a:custGeom>
              <a:rect b="b" l="l" r="r" t="t"/>
              <a:pathLst>
                <a:path extrusionOk="0" h="545" w="545">
                  <a:moveTo>
                    <a:pt x="261" y="1"/>
                  </a:moveTo>
                  <a:cubicBezTo>
                    <a:pt x="0" y="1"/>
                    <a:pt x="0" y="283"/>
                    <a:pt x="0" y="283"/>
                  </a:cubicBezTo>
                  <a:cubicBezTo>
                    <a:pt x="0" y="283"/>
                    <a:pt x="0" y="545"/>
                    <a:pt x="261" y="545"/>
                  </a:cubicBezTo>
                  <a:lnTo>
                    <a:pt x="544" y="283"/>
                  </a:lnTo>
                  <a:lnTo>
                    <a:pt x="261"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4102625" y="3431850"/>
              <a:ext cx="6575" cy="13625"/>
            </a:xfrm>
            <a:custGeom>
              <a:rect b="b" l="l" r="r" t="t"/>
              <a:pathLst>
                <a:path extrusionOk="0" h="545" w="263">
                  <a:moveTo>
                    <a:pt x="1" y="1"/>
                  </a:moveTo>
                  <a:lnTo>
                    <a:pt x="1" y="283"/>
                  </a:lnTo>
                  <a:lnTo>
                    <a:pt x="1" y="545"/>
                  </a:lnTo>
                  <a:cubicBezTo>
                    <a:pt x="262" y="545"/>
                    <a:pt x="262" y="283"/>
                    <a:pt x="262" y="283"/>
                  </a:cubicBezTo>
                  <a:cubicBezTo>
                    <a:pt x="262" y="283"/>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3953050" y="3431850"/>
              <a:ext cx="6550" cy="13625"/>
            </a:xfrm>
            <a:custGeom>
              <a:rect b="b" l="l" r="r" t="t"/>
              <a:pathLst>
                <a:path extrusionOk="0" h="545" w="262">
                  <a:moveTo>
                    <a:pt x="262" y="1"/>
                  </a:moveTo>
                  <a:cubicBezTo>
                    <a:pt x="0" y="1"/>
                    <a:pt x="0" y="283"/>
                    <a:pt x="0" y="283"/>
                  </a:cubicBezTo>
                  <a:cubicBezTo>
                    <a:pt x="0" y="283"/>
                    <a:pt x="0" y="545"/>
                    <a:pt x="262" y="545"/>
                  </a:cubicBezTo>
                  <a:lnTo>
                    <a:pt x="262"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3925850" y="3431850"/>
              <a:ext cx="13625" cy="13625"/>
            </a:xfrm>
            <a:custGeom>
              <a:rect b="b" l="l" r="r" t="t"/>
              <a:pathLst>
                <a:path extrusionOk="0" h="545" w="545">
                  <a:moveTo>
                    <a:pt x="262" y="1"/>
                  </a:moveTo>
                  <a:cubicBezTo>
                    <a:pt x="1" y="1"/>
                    <a:pt x="1" y="283"/>
                    <a:pt x="1" y="283"/>
                  </a:cubicBezTo>
                  <a:cubicBezTo>
                    <a:pt x="1" y="283"/>
                    <a:pt x="1" y="545"/>
                    <a:pt x="262" y="545"/>
                  </a:cubicBezTo>
                  <a:lnTo>
                    <a:pt x="545"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3898650" y="3431850"/>
              <a:ext cx="13625" cy="13625"/>
            </a:xfrm>
            <a:custGeom>
              <a:rect b="b" l="l" r="r" t="t"/>
              <a:pathLst>
                <a:path extrusionOk="0" h="545" w="545">
                  <a:moveTo>
                    <a:pt x="262" y="1"/>
                  </a:moveTo>
                  <a:lnTo>
                    <a:pt x="1" y="283"/>
                  </a:lnTo>
                  <a:lnTo>
                    <a:pt x="262" y="545"/>
                  </a:lnTo>
                  <a:cubicBezTo>
                    <a:pt x="545" y="545"/>
                    <a:pt x="545" y="283"/>
                    <a:pt x="545" y="283"/>
                  </a:cubicBezTo>
                  <a:cubicBezTo>
                    <a:pt x="545" y="283"/>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3877975" y="3431850"/>
              <a:ext cx="13625" cy="13625"/>
            </a:xfrm>
            <a:custGeom>
              <a:rect b="b" l="l" r="r" t="t"/>
              <a:pathLst>
                <a:path extrusionOk="0" h="545" w="545">
                  <a:moveTo>
                    <a:pt x="284" y="1"/>
                  </a:moveTo>
                  <a:cubicBezTo>
                    <a:pt x="1" y="1"/>
                    <a:pt x="1" y="283"/>
                    <a:pt x="1" y="283"/>
                  </a:cubicBezTo>
                  <a:cubicBezTo>
                    <a:pt x="1" y="283"/>
                    <a:pt x="1" y="545"/>
                    <a:pt x="284" y="545"/>
                  </a:cubicBez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3850775" y="3431850"/>
              <a:ext cx="13625" cy="13625"/>
            </a:xfrm>
            <a:custGeom>
              <a:rect b="b" l="l" r="r" t="t"/>
              <a:pathLst>
                <a:path extrusionOk="0" h="545" w="545">
                  <a:moveTo>
                    <a:pt x="284" y="1"/>
                  </a:moveTo>
                  <a:lnTo>
                    <a:pt x="1" y="283"/>
                  </a:lnTo>
                  <a:lnTo>
                    <a:pt x="284" y="545"/>
                  </a:ln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966650" y="3411725"/>
              <a:ext cx="6550" cy="13625"/>
            </a:xfrm>
            <a:custGeom>
              <a:rect b="b" l="l" r="r" t="t"/>
              <a:pathLst>
                <a:path extrusionOk="0" h="545" w="262">
                  <a:moveTo>
                    <a:pt x="0" y="1"/>
                  </a:moveTo>
                  <a:lnTo>
                    <a:pt x="0" y="262"/>
                  </a:lnTo>
                  <a:lnTo>
                    <a:pt x="0" y="545"/>
                  </a:lnTo>
                  <a:cubicBezTo>
                    <a:pt x="262" y="545"/>
                    <a:pt x="262" y="262"/>
                    <a:pt x="262" y="262"/>
                  </a:cubicBez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986775" y="3411725"/>
              <a:ext cx="13625" cy="13625"/>
            </a:xfrm>
            <a:custGeom>
              <a:rect b="b" l="l" r="r" t="t"/>
              <a:pathLst>
                <a:path extrusionOk="0" h="545" w="545">
                  <a:moveTo>
                    <a:pt x="283" y="1"/>
                  </a:moveTo>
                  <a:cubicBezTo>
                    <a:pt x="283" y="1"/>
                    <a:pt x="0" y="1"/>
                    <a:pt x="0" y="262"/>
                  </a:cubicBezTo>
                  <a:lnTo>
                    <a:pt x="283" y="545"/>
                  </a:lnTo>
                  <a:cubicBezTo>
                    <a:pt x="544" y="545"/>
                    <a:pt x="544" y="262"/>
                    <a:pt x="544" y="262"/>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4013975" y="3411725"/>
              <a:ext cx="13625" cy="13625"/>
            </a:xfrm>
            <a:custGeom>
              <a:rect b="b" l="l" r="r" t="t"/>
              <a:pathLst>
                <a:path extrusionOk="0" h="545" w="545">
                  <a:moveTo>
                    <a:pt x="283" y="1"/>
                  </a:moveTo>
                  <a:cubicBezTo>
                    <a:pt x="0" y="1"/>
                    <a:pt x="0" y="1"/>
                    <a:pt x="0" y="262"/>
                  </a:cubicBezTo>
                  <a:cubicBezTo>
                    <a:pt x="0" y="262"/>
                    <a:pt x="0" y="545"/>
                    <a:pt x="283" y="545"/>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4041175" y="3411725"/>
              <a:ext cx="7100" cy="13625"/>
            </a:xfrm>
            <a:custGeom>
              <a:rect b="b" l="l" r="r" t="t"/>
              <a:pathLst>
                <a:path extrusionOk="0" h="545" w="284">
                  <a:moveTo>
                    <a:pt x="0" y="1"/>
                  </a:moveTo>
                  <a:lnTo>
                    <a:pt x="0" y="262"/>
                  </a:lnTo>
                  <a:lnTo>
                    <a:pt x="0" y="545"/>
                  </a:lnTo>
                  <a:cubicBezTo>
                    <a:pt x="283" y="545"/>
                    <a:pt x="283" y="262"/>
                    <a:pt x="283" y="262"/>
                  </a:cubicBez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4061850" y="3411725"/>
              <a:ext cx="13625" cy="13625"/>
            </a:xfrm>
            <a:custGeom>
              <a:rect b="b" l="l" r="r" t="t"/>
              <a:pathLst>
                <a:path extrusionOk="0" h="545" w="545">
                  <a:moveTo>
                    <a:pt x="261" y="1"/>
                  </a:moveTo>
                  <a:cubicBezTo>
                    <a:pt x="261" y="1"/>
                    <a:pt x="0" y="1"/>
                    <a:pt x="0" y="262"/>
                  </a:cubicBezTo>
                  <a:lnTo>
                    <a:pt x="261" y="545"/>
                  </a:ln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3939450" y="3411725"/>
              <a:ext cx="13625" cy="13625"/>
            </a:xfrm>
            <a:custGeom>
              <a:rect b="b" l="l" r="r" t="t"/>
              <a:pathLst>
                <a:path extrusionOk="0" h="545" w="545">
                  <a:moveTo>
                    <a:pt x="262" y="1"/>
                  </a:moveTo>
                  <a:cubicBezTo>
                    <a:pt x="1" y="1"/>
                    <a:pt x="1" y="1"/>
                    <a:pt x="1" y="262"/>
                  </a:cubicBezTo>
                  <a:cubicBezTo>
                    <a:pt x="1" y="262"/>
                    <a:pt x="1" y="545"/>
                    <a:pt x="262" y="545"/>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3912250" y="3411725"/>
              <a:ext cx="13625" cy="13625"/>
            </a:xfrm>
            <a:custGeom>
              <a:rect b="b" l="l" r="r" t="t"/>
              <a:pathLst>
                <a:path extrusionOk="0" h="545" w="545">
                  <a:moveTo>
                    <a:pt x="262" y="1"/>
                  </a:moveTo>
                  <a:cubicBezTo>
                    <a:pt x="262" y="1"/>
                    <a:pt x="1" y="1"/>
                    <a:pt x="1" y="262"/>
                  </a:cubicBezTo>
                  <a:lnTo>
                    <a:pt x="262" y="545"/>
                  </a:lnTo>
                  <a:cubicBezTo>
                    <a:pt x="545" y="545"/>
                    <a:pt x="545" y="262"/>
                    <a:pt x="545" y="262"/>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3891575" y="3411725"/>
              <a:ext cx="7100" cy="13625"/>
            </a:xfrm>
            <a:custGeom>
              <a:rect b="b" l="l" r="r" t="t"/>
              <a:pathLst>
                <a:path extrusionOk="0" h="545" w="284">
                  <a:moveTo>
                    <a:pt x="1" y="1"/>
                  </a:moveTo>
                  <a:lnTo>
                    <a:pt x="1" y="262"/>
                  </a:lnTo>
                  <a:lnTo>
                    <a:pt x="1" y="545"/>
                  </a:lnTo>
                  <a:cubicBezTo>
                    <a:pt x="284" y="545"/>
                    <a:pt x="284" y="262"/>
                    <a:pt x="284" y="262"/>
                  </a:cubicBez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3973175" y="3391050"/>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4000375" y="3391050"/>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4027575" y="3391050"/>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4048250" y="3391050"/>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3953050" y="3391050"/>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3925850" y="3391050"/>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3898650" y="3391050"/>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3966650" y="3370925"/>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3986775" y="3370925"/>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3939450" y="3370925"/>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3966650" y="35406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9867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4013975" y="35406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4041175" y="35406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4061850" y="35406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4089050" y="35406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41091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3939450" y="35406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3912250" y="35406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891575" y="35406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864375" y="35406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3837175" y="35406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3973175" y="3561325"/>
              <a:ext cx="13625" cy="13600"/>
            </a:xfrm>
            <a:custGeom>
              <a:rect b="b" l="l" r="r" t="t"/>
              <a:pathLst>
                <a:path extrusionOk="0" h="544" w="545">
                  <a:moveTo>
                    <a:pt x="283" y="0"/>
                  </a:moveTo>
                  <a:lnTo>
                    <a:pt x="1" y="261"/>
                  </a:lnTo>
                  <a:cubicBezTo>
                    <a:pt x="1" y="544"/>
                    <a:pt x="283" y="544"/>
                    <a:pt x="283" y="544"/>
                  </a:cubicBezTo>
                  <a:cubicBezTo>
                    <a:pt x="544" y="544"/>
                    <a:pt x="544" y="544"/>
                    <a:pt x="544" y="261"/>
                  </a:cubicBezTo>
                  <a:cubicBezTo>
                    <a:pt x="544" y="261"/>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4000375" y="3561325"/>
              <a:ext cx="13625" cy="13600"/>
            </a:xfrm>
            <a:custGeom>
              <a:rect b="b" l="l" r="r" t="t"/>
              <a:pathLst>
                <a:path extrusionOk="0" h="544" w="545">
                  <a:moveTo>
                    <a:pt x="283" y="0"/>
                  </a:moveTo>
                  <a:cubicBezTo>
                    <a:pt x="0" y="0"/>
                    <a:pt x="0" y="261"/>
                    <a:pt x="0" y="261"/>
                  </a:cubicBezTo>
                  <a:cubicBezTo>
                    <a:pt x="0" y="544"/>
                    <a:pt x="0" y="544"/>
                    <a:pt x="283" y="544"/>
                  </a:cubicBezTo>
                  <a:cubicBezTo>
                    <a:pt x="283" y="544"/>
                    <a:pt x="544" y="544"/>
                    <a:pt x="544"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4027575" y="3561325"/>
              <a:ext cx="7100" cy="13600"/>
            </a:xfrm>
            <a:custGeom>
              <a:rect b="b" l="l" r="r" t="t"/>
              <a:pathLst>
                <a:path extrusionOk="0" h="544" w="284">
                  <a:moveTo>
                    <a:pt x="283" y="0"/>
                  </a:moveTo>
                  <a:cubicBezTo>
                    <a:pt x="0" y="0"/>
                    <a:pt x="0" y="261"/>
                    <a:pt x="0" y="261"/>
                  </a:cubicBezTo>
                  <a:cubicBezTo>
                    <a:pt x="0" y="544"/>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4048250" y="3561325"/>
              <a:ext cx="13625" cy="13600"/>
            </a:xfrm>
            <a:custGeom>
              <a:rect b="b" l="l" r="r" t="t"/>
              <a:pathLst>
                <a:path extrusionOk="0" h="544" w="545">
                  <a:moveTo>
                    <a:pt x="261" y="0"/>
                  </a:moveTo>
                  <a:lnTo>
                    <a:pt x="0" y="261"/>
                  </a:lnTo>
                  <a:cubicBezTo>
                    <a:pt x="0" y="544"/>
                    <a:pt x="261" y="544"/>
                    <a:pt x="261" y="544"/>
                  </a:cubicBezTo>
                  <a:cubicBezTo>
                    <a:pt x="544" y="544"/>
                    <a:pt x="544" y="544"/>
                    <a:pt x="544" y="261"/>
                  </a:cubicBezTo>
                  <a:cubicBezTo>
                    <a:pt x="544" y="261"/>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4075450" y="3561325"/>
              <a:ext cx="13625" cy="13600"/>
            </a:xfrm>
            <a:custGeom>
              <a:rect b="b" l="l" r="r" t="t"/>
              <a:pathLst>
                <a:path extrusionOk="0" h="544" w="545">
                  <a:moveTo>
                    <a:pt x="261" y="0"/>
                  </a:moveTo>
                  <a:cubicBezTo>
                    <a:pt x="0" y="0"/>
                    <a:pt x="0" y="261"/>
                    <a:pt x="0" y="261"/>
                  </a:cubicBezTo>
                  <a:cubicBezTo>
                    <a:pt x="0" y="544"/>
                    <a:pt x="0" y="544"/>
                    <a:pt x="261" y="544"/>
                  </a:cubicBezTo>
                  <a:cubicBezTo>
                    <a:pt x="261" y="544"/>
                    <a:pt x="544" y="544"/>
                    <a:pt x="544" y="261"/>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4102625" y="3561325"/>
              <a:ext cx="6575" cy="13600"/>
            </a:xfrm>
            <a:custGeom>
              <a:rect b="b" l="l" r="r" t="t"/>
              <a:pathLst>
                <a:path extrusionOk="0" h="544" w="263">
                  <a:moveTo>
                    <a:pt x="1" y="0"/>
                  </a:moveTo>
                  <a:lnTo>
                    <a:pt x="1" y="261"/>
                  </a:lnTo>
                  <a:lnTo>
                    <a:pt x="1" y="544"/>
                  </a:lnTo>
                  <a:cubicBezTo>
                    <a:pt x="262" y="544"/>
                    <a:pt x="262" y="544"/>
                    <a:pt x="262" y="261"/>
                  </a:cubicBezTo>
                  <a:cubicBezTo>
                    <a:pt x="262" y="261"/>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3953050" y="3561325"/>
              <a:ext cx="6550" cy="13600"/>
            </a:xfrm>
            <a:custGeom>
              <a:rect b="b" l="l" r="r" t="t"/>
              <a:pathLst>
                <a:path extrusionOk="0" h="544" w="262">
                  <a:moveTo>
                    <a:pt x="262" y="0"/>
                  </a:moveTo>
                  <a:cubicBezTo>
                    <a:pt x="0" y="0"/>
                    <a:pt x="0" y="261"/>
                    <a:pt x="0" y="261"/>
                  </a:cubicBezTo>
                  <a:cubicBezTo>
                    <a:pt x="0" y="544"/>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3925850" y="3561325"/>
              <a:ext cx="13625" cy="13600"/>
            </a:xfrm>
            <a:custGeom>
              <a:rect b="b" l="l" r="r" t="t"/>
              <a:pathLst>
                <a:path extrusionOk="0" h="544" w="545">
                  <a:moveTo>
                    <a:pt x="262" y="0"/>
                  </a:moveTo>
                  <a:cubicBezTo>
                    <a:pt x="1" y="0"/>
                    <a:pt x="1" y="261"/>
                    <a:pt x="1" y="261"/>
                  </a:cubicBezTo>
                  <a:cubicBezTo>
                    <a:pt x="1" y="544"/>
                    <a:pt x="1" y="544"/>
                    <a:pt x="262" y="544"/>
                  </a:cubicBezTo>
                  <a:cubicBezTo>
                    <a:pt x="262" y="544"/>
                    <a:pt x="545" y="544"/>
                    <a:pt x="545"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3898650" y="3561325"/>
              <a:ext cx="13625" cy="13600"/>
            </a:xfrm>
            <a:custGeom>
              <a:rect b="b" l="l" r="r" t="t"/>
              <a:pathLst>
                <a:path extrusionOk="0" h="544" w="545">
                  <a:moveTo>
                    <a:pt x="262" y="0"/>
                  </a:moveTo>
                  <a:lnTo>
                    <a:pt x="1" y="261"/>
                  </a:lnTo>
                  <a:cubicBezTo>
                    <a:pt x="1" y="544"/>
                    <a:pt x="262" y="544"/>
                    <a:pt x="262" y="544"/>
                  </a:cubicBezTo>
                  <a:cubicBezTo>
                    <a:pt x="545" y="544"/>
                    <a:pt x="545" y="544"/>
                    <a:pt x="545" y="261"/>
                  </a:cubicBezTo>
                  <a:cubicBezTo>
                    <a:pt x="545" y="261"/>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3877975" y="3561325"/>
              <a:ext cx="13625" cy="13600"/>
            </a:xfrm>
            <a:custGeom>
              <a:rect b="b" l="l" r="r" t="t"/>
              <a:pathLst>
                <a:path extrusionOk="0" h="544" w="545">
                  <a:moveTo>
                    <a:pt x="284" y="0"/>
                  </a:moveTo>
                  <a:cubicBezTo>
                    <a:pt x="1" y="0"/>
                    <a:pt x="1" y="261"/>
                    <a:pt x="1" y="261"/>
                  </a:cubicBezTo>
                  <a:cubicBezTo>
                    <a:pt x="1" y="544"/>
                    <a:pt x="1"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3850775" y="3561325"/>
              <a:ext cx="13625" cy="13600"/>
            </a:xfrm>
            <a:custGeom>
              <a:rect b="b" l="l" r="r" t="t"/>
              <a:pathLst>
                <a:path extrusionOk="0" h="544" w="545">
                  <a:moveTo>
                    <a:pt x="284" y="0"/>
                  </a:moveTo>
                  <a:lnTo>
                    <a:pt x="1" y="261"/>
                  </a:lnTo>
                  <a:cubicBezTo>
                    <a:pt x="1" y="544"/>
                    <a:pt x="284"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3966650" y="3581450"/>
              <a:ext cx="6550" cy="13625"/>
            </a:xfrm>
            <a:custGeom>
              <a:rect b="b" l="l" r="r" t="t"/>
              <a:pathLst>
                <a:path extrusionOk="0" h="545" w="262">
                  <a:moveTo>
                    <a:pt x="0" y="0"/>
                  </a:moveTo>
                  <a:lnTo>
                    <a:pt x="0" y="283"/>
                  </a:lnTo>
                  <a:lnTo>
                    <a:pt x="0" y="544"/>
                  </a:lnTo>
                  <a:cubicBezTo>
                    <a:pt x="262" y="544"/>
                    <a:pt x="262" y="544"/>
                    <a:pt x="262" y="283"/>
                  </a:cubicBezTo>
                  <a:cubicBezTo>
                    <a:pt x="262" y="283"/>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9867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4013975" y="3581450"/>
              <a:ext cx="13625" cy="13625"/>
            </a:xfrm>
            <a:custGeom>
              <a:rect b="b" l="l" r="r" t="t"/>
              <a:pathLst>
                <a:path extrusionOk="0" h="545" w="545">
                  <a:moveTo>
                    <a:pt x="283" y="0"/>
                  </a:moveTo>
                  <a:cubicBezTo>
                    <a:pt x="0" y="0"/>
                    <a:pt x="0" y="283"/>
                    <a:pt x="0" y="283"/>
                  </a:cubicBezTo>
                  <a:cubicBezTo>
                    <a:pt x="0" y="544"/>
                    <a:pt x="0" y="544"/>
                    <a:pt x="283" y="544"/>
                  </a:cubicBezTo>
                  <a:cubicBezTo>
                    <a:pt x="283" y="544"/>
                    <a:pt x="544" y="544"/>
                    <a:pt x="544" y="283"/>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4041175" y="3581450"/>
              <a:ext cx="7100" cy="13625"/>
            </a:xfrm>
            <a:custGeom>
              <a:rect b="b" l="l" r="r" t="t"/>
              <a:pathLst>
                <a:path extrusionOk="0" h="545" w="284">
                  <a:moveTo>
                    <a:pt x="0" y="0"/>
                  </a:moveTo>
                  <a:lnTo>
                    <a:pt x="0" y="283"/>
                  </a:lnTo>
                  <a:lnTo>
                    <a:pt x="0" y="544"/>
                  </a:lnTo>
                  <a:cubicBezTo>
                    <a:pt x="283" y="544"/>
                    <a:pt x="283" y="544"/>
                    <a:pt x="283" y="283"/>
                  </a:cubicBezTo>
                  <a:cubicBezTo>
                    <a:pt x="283" y="283"/>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4061850" y="3581450"/>
              <a:ext cx="13625" cy="13625"/>
            </a:xfrm>
            <a:custGeom>
              <a:rect b="b" l="l" r="r" t="t"/>
              <a:pathLst>
                <a:path extrusionOk="0" h="545" w="545">
                  <a:moveTo>
                    <a:pt x="261" y="0"/>
                  </a:moveTo>
                  <a:lnTo>
                    <a:pt x="0" y="283"/>
                  </a:lnTo>
                  <a:cubicBezTo>
                    <a:pt x="0" y="544"/>
                    <a:pt x="261"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4089050" y="3581450"/>
              <a:ext cx="13600" cy="13625"/>
            </a:xfrm>
            <a:custGeom>
              <a:rect b="b" l="l" r="r" t="t"/>
              <a:pathLst>
                <a:path extrusionOk="0" h="545" w="544">
                  <a:moveTo>
                    <a:pt x="261" y="0"/>
                  </a:moveTo>
                  <a:cubicBezTo>
                    <a:pt x="0" y="0"/>
                    <a:pt x="0" y="283"/>
                    <a:pt x="0" y="283"/>
                  </a:cubicBezTo>
                  <a:cubicBezTo>
                    <a:pt x="0" y="544"/>
                    <a:pt x="0"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41091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3939450" y="3581450"/>
              <a:ext cx="13625" cy="13625"/>
            </a:xfrm>
            <a:custGeom>
              <a:rect b="b" l="l" r="r" t="t"/>
              <a:pathLst>
                <a:path extrusionOk="0" h="545" w="545">
                  <a:moveTo>
                    <a:pt x="262" y="0"/>
                  </a:moveTo>
                  <a:cubicBezTo>
                    <a:pt x="1" y="0"/>
                    <a:pt x="1" y="283"/>
                    <a:pt x="1" y="283"/>
                  </a:cubicBezTo>
                  <a:cubicBezTo>
                    <a:pt x="1" y="544"/>
                    <a:pt x="1" y="544"/>
                    <a:pt x="262" y="544"/>
                  </a:cubicBezTo>
                  <a:cubicBezTo>
                    <a:pt x="262" y="544"/>
                    <a:pt x="544" y="544"/>
                    <a:pt x="544" y="283"/>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3912250" y="3581450"/>
              <a:ext cx="13625" cy="13625"/>
            </a:xfrm>
            <a:custGeom>
              <a:rect b="b" l="l" r="r" t="t"/>
              <a:pathLst>
                <a:path extrusionOk="0" h="545" w="545">
                  <a:moveTo>
                    <a:pt x="262" y="0"/>
                  </a:moveTo>
                  <a:lnTo>
                    <a:pt x="1" y="283"/>
                  </a:lnTo>
                  <a:cubicBezTo>
                    <a:pt x="1" y="544"/>
                    <a:pt x="262" y="544"/>
                    <a:pt x="262" y="544"/>
                  </a:cubicBezTo>
                  <a:cubicBezTo>
                    <a:pt x="545" y="544"/>
                    <a:pt x="545" y="544"/>
                    <a:pt x="545" y="283"/>
                  </a:cubicBezTo>
                  <a:cubicBezTo>
                    <a:pt x="545" y="283"/>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3891575" y="3581450"/>
              <a:ext cx="7100" cy="13625"/>
            </a:xfrm>
            <a:custGeom>
              <a:rect b="b" l="l" r="r" t="t"/>
              <a:pathLst>
                <a:path extrusionOk="0" h="545" w="284">
                  <a:moveTo>
                    <a:pt x="1" y="0"/>
                  </a:moveTo>
                  <a:lnTo>
                    <a:pt x="1" y="283"/>
                  </a:lnTo>
                  <a:lnTo>
                    <a:pt x="1" y="544"/>
                  </a:lnTo>
                  <a:cubicBezTo>
                    <a:pt x="284" y="544"/>
                    <a:pt x="284" y="544"/>
                    <a:pt x="284" y="283"/>
                  </a:cubicBezTo>
                  <a:cubicBezTo>
                    <a:pt x="284" y="283"/>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3864375" y="3581450"/>
              <a:ext cx="13625" cy="13625"/>
            </a:xfrm>
            <a:custGeom>
              <a:rect b="b" l="l" r="r" t="t"/>
              <a:pathLst>
                <a:path extrusionOk="0" h="545" w="545">
                  <a:moveTo>
                    <a:pt x="284" y="0"/>
                  </a:moveTo>
                  <a:cubicBezTo>
                    <a:pt x="1" y="0"/>
                    <a:pt x="1" y="283"/>
                    <a:pt x="1" y="283"/>
                  </a:cubicBezTo>
                  <a:cubicBezTo>
                    <a:pt x="1" y="544"/>
                    <a:pt x="1" y="544"/>
                    <a:pt x="284" y="544"/>
                  </a:cubicBezTo>
                  <a:cubicBezTo>
                    <a:pt x="284" y="544"/>
                    <a:pt x="545" y="544"/>
                    <a:pt x="545" y="283"/>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3837175" y="3581450"/>
              <a:ext cx="13625" cy="13625"/>
            </a:xfrm>
            <a:custGeom>
              <a:rect b="b" l="l" r="r" t="t"/>
              <a:pathLst>
                <a:path extrusionOk="0" h="545" w="545">
                  <a:moveTo>
                    <a:pt x="284" y="0"/>
                  </a:moveTo>
                  <a:lnTo>
                    <a:pt x="1" y="283"/>
                  </a:lnTo>
                  <a:cubicBezTo>
                    <a:pt x="1" y="544"/>
                    <a:pt x="284" y="544"/>
                    <a:pt x="284" y="544"/>
                  </a:cubicBezTo>
                  <a:cubicBezTo>
                    <a:pt x="545" y="544"/>
                    <a:pt x="545" y="544"/>
                    <a:pt x="545" y="283"/>
                  </a:cubicBezTo>
                  <a:cubicBezTo>
                    <a:pt x="545" y="283"/>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3973175" y="3608625"/>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4000375" y="3608625"/>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4027575" y="3608625"/>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4048250" y="3608625"/>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4075450" y="3608625"/>
              <a:ext cx="13625" cy="7100"/>
            </a:xfrm>
            <a:custGeom>
              <a:rect b="b" l="l" r="r" t="t"/>
              <a:pathLst>
                <a:path extrusionOk="0" h="284" w="545">
                  <a:moveTo>
                    <a:pt x="261" y="1"/>
                  </a:moveTo>
                  <a:cubicBezTo>
                    <a:pt x="0" y="1"/>
                    <a:pt x="0" y="1"/>
                    <a:pt x="0" y="284"/>
                  </a:cubicBezTo>
                  <a:lnTo>
                    <a:pt x="544" y="284"/>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4102625" y="3608625"/>
              <a:ext cx="6575" cy="7100"/>
            </a:xfrm>
            <a:custGeom>
              <a:rect b="b" l="l" r="r" t="t"/>
              <a:pathLst>
                <a:path extrusionOk="0" h="284" w="263">
                  <a:moveTo>
                    <a:pt x="1" y="1"/>
                  </a:moveTo>
                  <a:lnTo>
                    <a:pt x="1" y="284"/>
                  </a:lnTo>
                  <a:lnTo>
                    <a:pt x="262" y="284"/>
                  </a:lnTo>
                  <a:cubicBezTo>
                    <a:pt x="262" y="1"/>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3953050" y="3608625"/>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3925850" y="3608625"/>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3898650" y="3608625"/>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3877975" y="3608625"/>
              <a:ext cx="13625" cy="7100"/>
            </a:xfrm>
            <a:custGeom>
              <a:rect b="b" l="l" r="r" t="t"/>
              <a:pathLst>
                <a:path extrusionOk="0" h="284" w="545">
                  <a:moveTo>
                    <a:pt x="284" y="1"/>
                  </a:moveTo>
                  <a:cubicBezTo>
                    <a:pt x="1"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3850775" y="3608625"/>
              <a:ext cx="13625" cy="7100"/>
            </a:xfrm>
            <a:custGeom>
              <a:rect b="b" l="l" r="r" t="t"/>
              <a:pathLst>
                <a:path extrusionOk="0" h="284" w="545">
                  <a:moveTo>
                    <a:pt x="284" y="1"/>
                  </a:moveTo>
                  <a:cubicBezTo>
                    <a:pt x="284"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3966650" y="3629300"/>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3986775" y="3629300"/>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4013975" y="3629300"/>
              <a:ext cx="13625" cy="6550"/>
            </a:xfrm>
            <a:custGeom>
              <a:rect b="b" l="l" r="r" t="t"/>
              <a:pathLst>
                <a:path extrusionOk="0" h="262" w="545">
                  <a:moveTo>
                    <a:pt x="283" y="1"/>
                  </a:moveTo>
                  <a:cubicBezTo>
                    <a:pt x="0" y="1"/>
                    <a:pt x="0" y="1"/>
                    <a:pt x="0" y="262"/>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4041175" y="3629300"/>
              <a:ext cx="7100" cy="6550"/>
            </a:xfrm>
            <a:custGeom>
              <a:rect b="b" l="l" r="r" t="t"/>
              <a:pathLst>
                <a:path extrusionOk="0" h="262" w="284">
                  <a:moveTo>
                    <a:pt x="0" y="1"/>
                  </a:moveTo>
                  <a:lnTo>
                    <a:pt x="0" y="262"/>
                  </a:lnTo>
                  <a:lnTo>
                    <a:pt x="283" y="262"/>
                  </a:ln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4061850" y="3629300"/>
              <a:ext cx="13625" cy="6550"/>
            </a:xfrm>
            <a:custGeom>
              <a:rect b="b" l="l" r="r" t="t"/>
              <a:pathLst>
                <a:path extrusionOk="0" h="262" w="545">
                  <a:moveTo>
                    <a:pt x="261" y="1"/>
                  </a:moveTo>
                  <a:cubicBezTo>
                    <a:pt x="261" y="1"/>
                    <a:pt x="0" y="1"/>
                    <a:pt x="0" y="262"/>
                  </a:cubicBez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3939450" y="3629300"/>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912250" y="3629300"/>
              <a:ext cx="13625" cy="6550"/>
            </a:xfrm>
            <a:custGeom>
              <a:rect b="b" l="l" r="r" t="t"/>
              <a:pathLst>
                <a:path extrusionOk="0" h="262" w="545">
                  <a:moveTo>
                    <a:pt x="262" y="1"/>
                  </a:moveTo>
                  <a:cubicBezTo>
                    <a:pt x="262" y="1"/>
                    <a:pt x="1" y="1"/>
                    <a:pt x="1" y="262"/>
                  </a:cubicBezTo>
                  <a:lnTo>
                    <a:pt x="545" y="262"/>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3891575" y="3629300"/>
              <a:ext cx="7100" cy="6550"/>
            </a:xfrm>
            <a:custGeom>
              <a:rect b="b" l="l" r="r" t="t"/>
              <a:pathLst>
                <a:path extrusionOk="0" h="262" w="284">
                  <a:moveTo>
                    <a:pt x="1" y="1"/>
                  </a:moveTo>
                  <a:lnTo>
                    <a:pt x="1" y="262"/>
                  </a:lnTo>
                  <a:lnTo>
                    <a:pt x="284" y="262"/>
                  </a:ln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3973175" y="3649425"/>
              <a:ext cx="13625" cy="13625"/>
            </a:xfrm>
            <a:custGeom>
              <a:rect b="b" l="l" r="r" t="t"/>
              <a:pathLst>
                <a:path extrusionOk="0" h="545" w="545">
                  <a:moveTo>
                    <a:pt x="283" y="1"/>
                  </a:moveTo>
                  <a:cubicBezTo>
                    <a:pt x="283" y="1"/>
                    <a:pt x="1" y="1"/>
                    <a:pt x="1" y="284"/>
                  </a:cubicBezTo>
                  <a:lnTo>
                    <a:pt x="283" y="545"/>
                  </a:lnTo>
                  <a:cubicBezTo>
                    <a:pt x="544" y="545"/>
                    <a:pt x="544" y="284"/>
                    <a:pt x="544" y="284"/>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4000375" y="3649425"/>
              <a:ext cx="13625" cy="13625"/>
            </a:xfrm>
            <a:custGeom>
              <a:rect b="b" l="l" r="r" t="t"/>
              <a:pathLst>
                <a:path extrusionOk="0" h="545" w="545">
                  <a:moveTo>
                    <a:pt x="283" y="1"/>
                  </a:moveTo>
                  <a:cubicBezTo>
                    <a:pt x="0" y="1"/>
                    <a:pt x="0" y="1"/>
                    <a:pt x="0" y="284"/>
                  </a:cubicBezTo>
                  <a:cubicBezTo>
                    <a:pt x="0" y="284"/>
                    <a:pt x="0" y="545"/>
                    <a:pt x="283" y="545"/>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4027575" y="3649425"/>
              <a:ext cx="7100" cy="13625"/>
            </a:xfrm>
            <a:custGeom>
              <a:rect b="b" l="l" r="r" t="t"/>
              <a:pathLst>
                <a:path extrusionOk="0" h="545" w="284">
                  <a:moveTo>
                    <a:pt x="283" y="1"/>
                  </a:moveTo>
                  <a:cubicBezTo>
                    <a:pt x="0" y="1"/>
                    <a:pt x="0" y="1"/>
                    <a:pt x="0" y="284"/>
                  </a:cubicBezTo>
                  <a:cubicBezTo>
                    <a:pt x="0" y="284"/>
                    <a:pt x="0" y="545"/>
                    <a:pt x="283" y="545"/>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4048250" y="3649425"/>
              <a:ext cx="13625" cy="13625"/>
            </a:xfrm>
            <a:custGeom>
              <a:rect b="b" l="l" r="r" t="t"/>
              <a:pathLst>
                <a:path extrusionOk="0" h="545" w="545">
                  <a:moveTo>
                    <a:pt x="261" y="1"/>
                  </a:moveTo>
                  <a:cubicBezTo>
                    <a:pt x="261" y="1"/>
                    <a:pt x="0" y="1"/>
                    <a:pt x="0" y="284"/>
                  </a:cubicBezTo>
                  <a:lnTo>
                    <a:pt x="261" y="545"/>
                  </a:lnTo>
                  <a:cubicBezTo>
                    <a:pt x="544" y="545"/>
                    <a:pt x="544" y="284"/>
                    <a:pt x="544" y="284"/>
                  </a:cubicBez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3953050" y="3649425"/>
              <a:ext cx="6550" cy="13625"/>
            </a:xfrm>
            <a:custGeom>
              <a:rect b="b" l="l" r="r" t="t"/>
              <a:pathLst>
                <a:path extrusionOk="0" h="545" w="262">
                  <a:moveTo>
                    <a:pt x="262" y="1"/>
                  </a:moveTo>
                  <a:cubicBezTo>
                    <a:pt x="0" y="1"/>
                    <a:pt x="0" y="1"/>
                    <a:pt x="0" y="284"/>
                  </a:cubicBezTo>
                  <a:cubicBezTo>
                    <a:pt x="0" y="284"/>
                    <a:pt x="0" y="545"/>
                    <a:pt x="262" y="545"/>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3925850" y="3649425"/>
              <a:ext cx="13625" cy="13625"/>
            </a:xfrm>
            <a:custGeom>
              <a:rect b="b" l="l" r="r" t="t"/>
              <a:pathLst>
                <a:path extrusionOk="0" h="545" w="545">
                  <a:moveTo>
                    <a:pt x="262" y="1"/>
                  </a:moveTo>
                  <a:cubicBezTo>
                    <a:pt x="1" y="1"/>
                    <a:pt x="1" y="1"/>
                    <a:pt x="1" y="284"/>
                  </a:cubicBezTo>
                  <a:cubicBezTo>
                    <a:pt x="1" y="284"/>
                    <a:pt x="1" y="545"/>
                    <a:pt x="262" y="545"/>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3898650" y="3649425"/>
              <a:ext cx="13625" cy="13625"/>
            </a:xfrm>
            <a:custGeom>
              <a:rect b="b" l="l" r="r" t="t"/>
              <a:pathLst>
                <a:path extrusionOk="0" h="545" w="545">
                  <a:moveTo>
                    <a:pt x="262" y="1"/>
                  </a:moveTo>
                  <a:cubicBezTo>
                    <a:pt x="262" y="1"/>
                    <a:pt x="1" y="1"/>
                    <a:pt x="1" y="284"/>
                  </a:cubicBezTo>
                  <a:lnTo>
                    <a:pt x="262" y="545"/>
                  </a:lnTo>
                  <a:cubicBezTo>
                    <a:pt x="545" y="545"/>
                    <a:pt x="545" y="284"/>
                    <a:pt x="545" y="284"/>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3966650" y="3670100"/>
              <a:ext cx="6550" cy="13625"/>
            </a:xfrm>
            <a:custGeom>
              <a:rect b="b" l="l" r="r" t="t"/>
              <a:pathLst>
                <a:path extrusionOk="0" h="545" w="262">
                  <a:moveTo>
                    <a:pt x="0" y="1"/>
                  </a:moveTo>
                  <a:lnTo>
                    <a:pt x="0" y="262"/>
                  </a:lnTo>
                  <a:lnTo>
                    <a:pt x="0" y="545"/>
                  </a:lnTo>
                  <a:cubicBezTo>
                    <a:pt x="262" y="545"/>
                    <a:pt x="262" y="262"/>
                    <a:pt x="262" y="262"/>
                  </a:cubicBezTo>
                  <a:cubicBezTo>
                    <a:pt x="262" y="262"/>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3986775" y="3670100"/>
              <a:ext cx="13625" cy="13625"/>
            </a:xfrm>
            <a:custGeom>
              <a:rect b="b" l="l" r="r" t="t"/>
              <a:pathLst>
                <a:path extrusionOk="0" h="545" w="545">
                  <a:moveTo>
                    <a:pt x="283" y="1"/>
                  </a:moveTo>
                  <a:lnTo>
                    <a:pt x="0" y="262"/>
                  </a:lnTo>
                  <a:lnTo>
                    <a:pt x="283" y="545"/>
                  </a:lnTo>
                  <a:cubicBezTo>
                    <a:pt x="544" y="545"/>
                    <a:pt x="544" y="262"/>
                    <a:pt x="544" y="262"/>
                  </a:cubicBezTo>
                  <a:cubicBezTo>
                    <a:pt x="544" y="262"/>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3939450" y="3670100"/>
              <a:ext cx="13625" cy="13625"/>
            </a:xfrm>
            <a:custGeom>
              <a:rect b="b" l="l" r="r" t="t"/>
              <a:pathLst>
                <a:path extrusionOk="0" h="545" w="545">
                  <a:moveTo>
                    <a:pt x="262" y="1"/>
                  </a:moveTo>
                  <a:cubicBezTo>
                    <a:pt x="1" y="1"/>
                    <a:pt x="1" y="262"/>
                    <a:pt x="1" y="262"/>
                  </a:cubicBezTo>
                  <a:cubicBezTo>
                    <a:pt x="1" y="262"/>
                    <a:pt x="1" y="545"/>
                    <a:pt x="262" y="545"/>
                  </a:cubicBezTo>
                  <a:lnTo>
                    <a:pt x="544" y="262"/>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 name="Google Shape;164;p2"/>
          <p:cNvGrpSpPr/>
          <p:nvPr/>
        </p:nvGrpSpPr>
        <p:grpSpPr>
          <a:xfrm flipH="1">
            <a:off x="611991" y="2966546"/>
            <a:ext cx="1797599" cy="1797599"/>
            <a:chOff x="3354700" y="4078075"/>
            <a:chExt cx="312800" cy="312800"/>
          </a:xfrm>
        </p:grpSpPr>
        <p:sp>
          <p:nvSpPr>
            <p:cNvPr id="165" name="Google Shape;165;p2"/>
            <p:cNvSpPr/>
            <p:nvPr/>
          </p:nvSpPr>
          <p:spPr>
            <a:xfrm>
              <a:off x="3354700" y="4078075"/>
              <a:ext cx="149600" cy="149600"/>
            </a:xfrm>
            <a:custGeom>
              <a:rect b="b" l="l" r="r" t="t"/>
              <a:pathLst>
                <a:path extrusionOk="0" h="5984" w="5984">
                  <a:moveTo>
                    <a:pt x="5157" y="0"/>
                  </a:moveTo>
                  <a:lnTo>
                    <a:pt x="1" y="5157"/>
                  </a:lnTo>
                  <a:lnTo>
                    <a:pt x="1" y="5984"/>
                  </a:lnTo>
                  <a:lnTo>
                    <a:pt x="5984" y="0"/>
                  </a:ln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3395500" y="4118875"/>
              <a:ext cx="231200" cy="231200"/>
            </a:xfrm>
            <a:custGeom>
              <a:rect b="b" l="l" r="r" t="t"/>
              <a:pathLst>
                <a:path extrusionOk="0" h="9248" w="9248">
                  <a:moveTo>
                    <a:pt x="8704" y="0"/>
                  </a:moveTo>
                  <a:lnTo>
                    <a:pt x="0" y="8703"/>
                  </a:lnTo>
                  <a:cubicBezTo>
                    <a:pt x="0" y="8964"/>
                    <a:pt x="261" y="8964"/>
                    <a:pt x="261" y="9247"/>
                  </a:cubicBezTo>
                  <a:lnTo>
                    <a:pt x="9248" y="261"/>
                  </a:lnTo>
                  <a:cubicBezTo>
                    <a:pt x="8965" y="261"/>
                    <a:pt x="8965" y="0"/>
                    <a:pt x="8704" y="0"/>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3374825" y="4098200"/>
              <a:ext cx="231200" cy="224675"/>
            </a:xfrm>
            <a:custGeom>
              <a:rect b="b" l="l" r="r" t="t"/>
              <a:pathLst>
                <a:path extrusionOk="0" h="8987" w="9248">
                  <a:moveTo>
                    <a:pt x="8704" y="0"/>
                  </a:moveTo>
                  <a:lnTo>
                    <a:pt x="1" y="8703"/>
                  </a:lnTo>
                  <a:cubicBezTo>
                    <a:pt x="283" y="8703"/>
                    <a:pt x="283" y="8986"/>
                    <a:pt x="545" y="8986"/>
                  </a:cubicBezTo>
                  <a:lnTo>
                    <a:pt x="9248" y="283"/>
                  </a:lnTo>
                  <a:cubicBezTo>
                    <a:pt x="8987" y="283"/>
                    <a:pt x="8704" y="0"/>
                    <a:pt x="8704" y="0"/>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3361225" y="4084600"/>
              <a:ext cx="217600" cy="211075"/>
            </a:xfrm>
            <a:custGeom>
              <a:rect b="b" l="l" r="r" t="t"/>
              <a:pathLst>
                <a:path extrusionOk="0" h="8443" w="8704">
                  <a:moveTo>
                    <a:pt x="7899" y="0"/>
                  </a:moveTo>
                  <a:lnTo>
                    <a:pt x="1" y="7898"/>
                  </a:lnTo>
                  <a:cubicBezTo>
                    <a:pt x="283" y="8160"/>
                    <a:pt x="283" y="8442"/>
                    <a:pt x="283" y="8442"/>
                  </a:cubicBezTo>
                  <a:lnTo>
                    <a:pt x="8704" y="283"/>
                  </a:lnTo>
                  <a:cubicBezTo>
                    <a:pt x="8443" y="283"/>
                    <a:pt x="8160" y="0"/>
                    <a:pt x="7899" y="0"/>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3354700" y="4078075"/>
              <a:ext cx="190400" cy="190400"/>
            </a:xfrm>
            <a:custGeom>
              <a:rect b="b" l="l" r="r" t="t"/>
              <a:pathLst>
                <a:path extrusionOk="0" h="7616" w="7616">
                  <a:moveTo>
                    <a:pt x="6789" y="0"/>
                  </a:moveTo>
                  <a:lnTo>
                    <a:pt x="1" y="6789"/>
                  </a:lnTo>
                  <a:cubicBezTo>
                    <a:pt x="1" y="7072"/>
                    <a:pt x="1" y="7333"/>
                    <a:pt x="262" y="7616"/>
                  </a:cubicBezTo>
                  <a:lnTo>
                    <a:pt x="7616" y="0"/>
                  </a:ln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3361225" y="4084600"/>
              <a:ext cx="95225" cy="95200"/>
            </a:xfrm>
            <a:custGeom>
              <a:rect b="b" l="l" r="r" t="t"/>
              <a:pathLst>
                <a:path extrusionOk="0" h="3808" w="3809">
                  <a:moveTo>
                    <a:pt x="3808" y="0"/>
                  </a:moveTo>
                  <a:lnTo>
                    <a:pt x="3808" y="0"/>
                  </a:lnTo>
                  <a:cubicBezTo>
                    <a:pt x="2176" y="827"/>
                    <a:pt x="827" y="1915"/>
                    <a:pt x="1" y="3808"/>
                  </a:cubicBezTo>
                  <a:lnTo>
                    <a:pt x="3808" y="0"/>
                  </a:ln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3415625" y="4139000"/>
              <a:ext cx="224675" cy="224675"/>
            </a:xfrm>
            <a:custGeom>
              <a:rect b="b" l="l" r="r" t="t"/>
              <a:pathLst>
                <a:path extrusionOk="0" h="8987" w="8987">
                  <a:moveTo>
                    <a:pt x="8704" y="0"/>
                  </a:moveTo>
                  <a:lnTo>
                    <a:pt x="0" y="8703"/>
                  </a:lnTo>
                  <a:cubicBezTo>
                    <a:pt x="283" y="8703"/>
                    <a:pt x="283" y="8986"/>
                    <a:pt x="544" y="8986"/>
                  </a:cubicBezTo>
                  <a:lnTo>
                    <a:pt x="8987" y="544"/>
                  </a:lnTo>
                  <a:cubicBezTo>
                    <a:pt x="8987" y="283"/>
                    <a:pt x="8987" y="283"/>
                    <a:pt x="8704" y="0"/>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3442825" y="4166200"/>
              <a:ext cx="211075" cy="211075"/>
            </a:xfrm>
            <a:custGeom>
              <a:rect b="b" l="l" r="r" t="t"/>
              <a:pathLst>
                <a:path extrusionOk="0" h="8443" w="8443">
                  <a:moveTo>
                    <a:pt x="8442" y="0"/>
                  </a:moveTo>
                  <a:lnTo>
                    <a:pt x="0" y="8159"/>
                  </a:lnTo>
                  <a:cubicBezTo>
                    <a:pt x="283" y="8442"/>
                    <a:pt x="283" y="8442"/>
                    <a:pt x="544" y="8442"/>
                  </a:cubicBezTo>
                  <a:lnTo>
                    <a:pt x="8442" y="544"/>
                  </a:lnTo>
                  <a:lnTo>
                    <a:pt x="8442" y="0"/>
                  </a:ln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3477100" y="4193375"/>
              <a:ext cx="190400" cy="190425"/>
            </a:xfrm>
            <a:custGeom>
              <a:rect b="b" l="l" r="r" t="t"/>
              <a:pathLst>
                <a:path extrusionOk="0" h="7617" w="7616">
                  <a:moveTo>
                    <a:pt x="7333" y="1"/>
                  </a:moveTo>
                  <a:lnTo>
                    <a:pt x="0" y="7616"/>
                  </a:lnTo>
                  <a:lnTo>
                    <a:pt x="544" y="7616"/>
                  </a:lnTo>
                  <a:lnTo>
                    <a:pt x="7615" y="828"/>
                  </a:lnTo>
                  <a:cubicBezTo>
                    <a:pt x="7333" y="545"/>
                    <a:pt x="7333" y="284"/>
                    <a:pt x="7333" y="1"/>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3510825" y="4234175"/>
              <a:ext cx="156675" cy="156700"/>
            </a:xfrm>
            <a:custGeom>
              <a:rect b="b" l="l" r="r" t="t"/>
              <a:pathLst>
                <a:path extrusionOk="0" h="6268" w="6267">
                  <a:moveTo>
                    <a:pt x="6266" y="1"/>
                  </a:moveTo>
                  <a:lnTo>
                    <a:pt x="0" y="6267"/>
                  </a:lnTo>
                  <a:cubicBezTo>
                    <a:pt x="283" y="6267"/>
                    <a:pt x="544" y="5984"/>
                    <a:pt x="1088" y="5984"/>
                  </a:cubicBezTo>
                  <a:lnTo>
                    <a:pt x="5984" y="828"/>
                  </a:lnTo>
                  <a:cubicBezTo>
                    <a:pt x="6266" y="545"/>
                    <a:pt x="6266" y="284"/>
                    <a:pt x="6266" y="1"/>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3565200" y="4288575"/>
              <a:ext cx="88700" cy="88700"/>
            </a:xfrm>
            <a:custGeom>
              <a:rect b="b" l="l" r="r" t="t"/>
              <a:pathLst>
                <a:path extrusionOk="0" h="3548" w="3548">
                  <a:moveTo>
                    <a:pt x="3547" y="1"/>
                  </a:moveTo>
                  <a:lnTo>
                    <a:pt x="1" y="3547"/>
                  </a:lnTo>
                  <a:cubicBezTo>
                    <a:pt x="1633" y="3003"/>
                    <a:pt x="3004" y="1632"/>
                    <a:pt x="3547" y="1"/>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 name="Google Shape;176;p2"/>
          <p:cNvSpPr txBox="1"/>
          <p:nvPr>
            <p:ph type="ctrTitle"/>
          </p:nvPr>
        </p:nvSpPr>
        <p:spPr>
          <a:xfrm>
            <a:off x="2165498" y="1134800"/>
            <a:ext cx="4812900" cy="205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77" name="Google Shape;177;p2"/>
          <p:cNvSpPr txBox="1"/>
          <p:nvPr>
            <p:ph idx="1" type="subTitle"/>
          </p:nvPr>
        </p:nvSpPr>
        <p:spPr>
          <a:xfrm>
            <a:off x="2831776" y="3224338"/>
            <a:ext cx="3480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8" name="Google Shape;178;p2"/>
          <p:cNvSpPr/>
          <p:nvPr/>
        </p:nvSpPr>
        <p:spPr>
          <a:xfrm flipH="1">
            <a:off x="4961690" y="-5"/>
            <a:ext cx="4211345" cy="4190073"/>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336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6949275" y="4798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flipH="1">
            <a:off x="6433571" y="-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flipH="1">
            <a:off x="-106" y="788219"/>
            <a:ext cx="4355286" cy="4355286"/>
          </a:xfrm>
          <a:custGeom>
            <a:rect b="b" l="l" r="r" t="t"/>
            <a:pathLst>
              <a:path extrusionOk="0" h="57943" w="57943">
                <a:moveTo>
                  <a:pt x="57943" y="1"/>
                </a:moveTo>
                <a:lnTo>
                  <a:pt x="1" y="57943"/>
                </a:lnTo>
                <a:lnTo>
                  <a:pt x="57943" y="57943"/>
                </a:lnTo>
                <a:lnTo>
                  <a:pt x="57943" y="1"/>
                </a:lnTo>
                <a:close/>
              </a:path>
            </a:pathLst>
          </a:custGeom>
          <a:solidFill>
            <a:srgbClr val="86B2B8"/>
          </a:solidFill>
          <a:ln>
            <a:noFill/>
          </a:ln>
          <a:effectLst>
            <a:outerShdw blurRad="271463" rotWithShape="0" algn="bl" dir="2220000" dist="1238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1941675" y="406060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flipH="1">
            <a:off x="-102"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326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flipH="1">
            <a:off x="-101"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5099999"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4501675" y="890413"/>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p:cSld name="CUSTOM_1">
    <p:spTree>
      <p:nvGrpSpPr>
        <p:cNvPr id="496" name="Shape 496"/>
        <p:cNvGrpSpPr/>
        <p:nvPr/>
      </p:nvGrpSpPr>
      <p:grpSpPr>
        <a:xfrm>
          <a:off x="0" y="0"/>
          <a:ext cx="0" cy="0"/>
          <a:chOff x="0" y="0"/>
          <a:chExt cx="0" cy="0"/>
        </a:xfrm>
      </p:grpSpPr>
      <p:sp>
        <p:nvSpPr>
          <p:cNvPr id="497" name="Google Shape;497;p11"/>
          <p:cNvSpPr/>
          <p:nvPr/>
        </p:nvSpPr>
        <p:spPr>
          <a:xfrm flipH="1" rot="10800000">
            <a:off x="0" y="1703335"/>
            <a:ext cx="3419109" cy="34486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1"/>
          <p:cNvSpPr/>
          <p:nvPr/>
        </p:nvSpPr>
        <p:spPr>
          <a:xfrm flipH="1" rot="-5400000">
            <a:off x="1" y="8499"/>
            <a:ext cx="2549671" cy="2549671"/>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1"/>
          <p:cNvSpPr/>
          <p:nvPr/>
        </p:nvSpPr>
        <p:spPr>
          <a:xfrm rot="10800000">
            <a:off x="802475" y="10725"/>
            <a:ext cx="2273400" cy="5143500"/>
          </a:xfrm>
          <a:prstGeom prst="rect">
            <a:avLst/>
          </a:prstGeom>
          <a:solidFill>
            <a:srgbClr val="9EBDC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00" name="Google Shape;500;p11"/>
          <p:cNvSpPr/>
          <p:nvPr/>
        </p:nvSpPr>
        <p:spPr>
          <a:xfrm rot="10800000">
            <a:off x="6104425" y="10725"/>
            <a:ext cx="2273400" cy="5143500"/>
          </a:xfrm>
          <a:prstGeom prst="rect">
            <a:avLst/>
          </a:prstGeom>
          <a:solidFill>
            <a:srgbClr val="DEDEDD"/>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01" name="Google Shape;501;p11"/>
          <p:cNvSpPr txBox="1"/>
          <p:nvPr>
            <p:ph type="ctrTitle"/>
          </p:nvPr>
        </p:nvSpPr>
        <p:spPr>
          <a:xfrm>
            <a:off x="987717" y="2652800"/>
            <a:ext cx="1881300" cy="644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502" name="Google Shape;502;p11"/>
          <p:cNvSpPr txBox="1"/>
          <p:nvPr>
            <p:ph idx="1" type="subTitle"/>
          </p:nvPr>
        </p:nvSpPr>
        <p:spPr>
          <a:xfrm>
            <a:off x="987725" y="3334450"/>
            <a:ext cx="18813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03" name="Google Shape;503;p11"/>
          <p:cNvSpPr/>
          <p:nvPr/>
        </p:nvSpPr>
        <p:spPr>
          <a:xfrm rot="10800000">
            <a:off x="3453450" y="10725"/>
            <a:ext cx="2273400" cy="5143500"/>
          </a:xfrm>
          <a:prstGeom prst="rect">
            <a:avLst/>
          </a:prstGeom>
          <a:solidFill>
            <a:srgbClr val="BED9D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04" name="Google Shape;504;p11"/>
          <p:cNvSpPr txBox="1"/>
          <p:nvPr>
            <p:ph idx="2" type="ctrTitle"/>
          </p:nvPr>
        </p:nvSpPr>
        <p:spPr>
          <a:xfrm>
            <a:off x="3638692" y="2652800"/>
            <a:ext cx="1881300" cy="644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505" name="Google Shape;505;p11"/>
          <p:cNvSpPr txBox="1"/>
          <p:nvPr>
            <p:ph idx="3" type="subTitle"/>
          </p:nvPr>
        </p:nvSpPr>
        <p:spPr>
          <a:xfrm>
            <a:off x="3638700" y="3334450"/>
            <a:ext cx="18813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06" name="Google Shape;506;p11"/>
          <p:cNvSpPr txBox="1"/>
          <p:nvPr>
            <p:ph idx="4" type="ctrTitle"/>
          </p:nvPr>
        </p:nvSpPr>
        <p:spPr>
          <a:xfrm>
            <a:off x="6289667" y="2652800"/>
            <a:ext cx="1881300" cy="644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507" name="Google Shape;507;p11"/>
          <p:cNvSpPr txBox="1"/>
          <p:nvPr>
            <p:ph idx="5" type="subTitle"/>
          </p:nvPr>
        </p:nvSpPr>
        <p:spPr>
          <a:xfrm>
            <a:off x="6289675" y="3334450"/>
            <a:ext cx="18813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08" name="Google Shape;508;p11"/>
          <p:cNvSpPr txBox="1"/>
          <p:nvPr>
            <p:ph idx="6" type="ctrTitle"/>
          </p:nvPr>
        </p:nvSpPr>
        <p:spPr>
          <a:xfrm>
            <a:off x="6720350" y="-37"/>
            <a:ext cx="2149800" cy="2052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Clr>
                <a:srgbClr val="6F4657"/>
              </a:buClr>
              <a:buSzPts val="5200"/>
              <a:buNone/>
              <a:defRPr sz="5200">
                <a:solidFill>
                  <a:srgbClr val="6F4657"/>
                </a:solidFill>
              </a:defRPr>
            </a:lvl2pPr>
            <a:lvl3pPr lvl="2" rtl="0" algn="r">
              <a:spcBef>
                <a:spcPts val="0"/>
              </a:spcBef>
              <a:spcAft>
                <a:spcPts val="0"/>
              </a:spcAft>
              <a:buClr>
                <a:srgbClr val="6F4657"/>
              </a:buClr>
              <a:buSzPts val="5200"/>
              <a:buNone/>
              <a:defRPr sz="5200">
                <a:solidFill>
                  <a:srgbClr val="6F4657"/>
                </a:solidFill>
              </a:defRPr>
            </a:lvl3pPr>
            <a:lvl4pPr lvl="3" rtl="0" algn="r">
              <a:spcBef>
                <a:spcPts val="0"/>
              </a:spcBef>
              <a:spcAft>
                <a:spcPts val="0"/>
              </a:spcAft>
              <a:buClr>
                <a:srgbClr val="6F4657"/>
              </a:buClr>
              <a:buSzPts val="5200"/>
              <a:buNone/>
              <a:defRPr sz="5200">
                <a:solidFill>
                  <a:srgbClr val="6F4657"/>
                </a:solidFill>
              </a:defRPr>
            </a:lvl4pPr>
            <a:lvl5pPr lvl="4" rtl="0" algn="r">
              <a:spcBef>
                <a:spcPts val="0"/>
              </a:spcBef>
              <a:spcAft>
                <a:spcPts val="0"/>
              </a:spcAft>
              <a:buClr>
                <a:srgbClr val="6F4657"/>
              </a:buClr>
              <a:buSzPts val="5200"/>
              <a:buNone/>
              <a:defRPr sz="5200">
                <a:solidFill>
                  <a:srgbClr val="6F4657"/>
                </a:solidFill>
              </a:defRPr>
            </a:lvl5pPr>
            <a:lvl6pPr lvl="5" rtl="0" algn="r">
              <a:spcBef>
                <a:spcPts val="0"/>
              </a:spcBef>
              <a:spcAft>
                <a:spcPts val="0"/>
              </a:spcAft>
              <a:buClr>
                <a:srgbClr val="6F4657"/>
              </a:buClr>
              <a:buSzPts val="5200"/>
              <a:buNone/>
              <a:defRPr sz="5200">
                <a:solidFill>
                  <a:srgbClr val="6F4657"/>
                </a:solidFill>
              </a:defRPr>
            </a:lvl6pPr>
            <a:lvl7pPr lvl="6" rtl="0" algn="r">
              <a:spcBef>
                <a:spcPts val="0"/>
              </a:spcBef>
              <a:spcAft>
                <a:spcPts val="0"/>
              </a:spcAft>
              <a:buClr>
                <a:srgbClr val="6F4657"/>
              </a:buClr>
              <a:buSzPts val="5200"/>
              <a:buNone/>
              <a:defRPr sz="5200">
                <a:solidFill>
                  <a:srgbClr val="6F4657"/>
                </a:solidFill>
              </a:defRPr>
            </a:lvl7pPr>
            <a:lvl8pPr lvl="7" rtl="0" algn="r">
              <a:spcBef>
                <a:spcPts val="0"/>
              </a:spcBef>
              <a:spcAft>
                <a:spcPts val="0"/>
              </a:spcAft>
              <a:buClr>
                <a:srgbClr val="6F4657"/>
              </a:buClr>
              <a:buSzPts val="5200"/>
              <a:buNone/>
              <a:defRPr sz="5200">
                <a:solidFill>
                  <a:srgbClr val="6F4657"/>
                </a:solidFill>
              </a:defRPr>
            </a:lvl8pPr>
            <a:lvl9pPr lvl="8" rtl="0" algn="r">
              <a:spcBef>
                <a:spcPts val="0"/>
              </a:spcBef>
              <a:spcAft>
                <a:spcPts val="0"/>
              </a:spcAft>
              <a:buClr>
                <a:srgbClr val="6F4657"/>
              </a:buClr>
              <a:buSzPts val="5200"/>
              <a:buNone/>
              <a:defRPr sz="5200">
                <a:solidFill>
                  <a:srgbClr val="6F4657"/>
                </a:solidFill>
              </a:defRPr>
            </a:lvl9pPr>
          </a:lstStyle>
          <a:p/>
        </p:txBody>
      </p:sp>
      <p:grpSp>
        <p:nvGrpSpPr>
          <p:cNvPr id="509" name="Google Shape;509;p11"/>
          <p:cNvGrpSpPr/>
          <p:nvPr/>
        </p:nvGrpSpPr>
        <p:grpSpPr>
          <a:xfrm>
            <a:off x="6240963" y="36350"/>
            <a:ext cx="890100" cy="890100"/>
            <a:chOff x="6622313" y="3660100"/>
            <a:chExt cx="890100" cy="890100"/>
          </a:xfrm>
        </p:grpSpPr>
        <p:sp>
          <p:nvSpPr>
            <p:cNvPr id="510" name="Google Shape;510;p11"/>
            <p:cNvSpPr/>
            <p:nvPr/>
          </p:nvSpPr>
          <p:spPr>
            <a:xfrm>
              <a:off x="6622313" y="3660100"/>
              <a:ext cx="890100" cy="890100"/>
            </a:xfrm>
            <a:prstGeom prst="ellipse">
              <a:avLst/>
            </a:prstGeom>
            <a:noFill/>
            <a:ln cap="flat" cmpd="sng" w="38100">
              <a:solidFill>
                <a:srgbClr val="DEDEDD"/>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1"/>
            <p:cNvSpPr/>
            <p:nvPr/>
          </p:nvSpPr>
          <p:spPr>
            <a:xfrm>
              <a:off x="6757313" y="3795100"/>
              <a:ext cx="620100" cy="620100"/>
            </a:xfrm>
            <a:prstGeom prst="ellipse">
              <a:avLst/>
            </a:prstGeom>
            <a:noFill/>
            <a:ln cap="flat" cmpd="sng" w="38100">
              <a:solidFill>
                <a:srgbClr val="DEDEDD"/>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1"/>
            <p:cNvSpPr/>
            <p:nvPr/>
          </p:nvSpPr>
          <p:spPr>
            <a:xfrm>
              <a:off x="6914363" y="3952150"/>
              <a:ext cx="306000" cy="306000"/>
            </a:xfrm>
            <a:prstGeom prst="ellipse">
              <a:avLst/>
            </a:prstGeom>
            <a:noFill/>
            <a:ln cap="flat" cmpd="sng" w="38100">
              <a:solidFill>
                <a:srgbClr val="DEDEDD"/>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 name="Google Shape;513;p11"/>
          <p:cNvSpPr/>
          <p:nvPr/>
        </p:nvSpPr>
        <p:spPr>
          <a:xfrm>
            <a:off x="7333400" y="4326700"/>
            <a:ext cx="644700" cy="644700"/>
          </a:xfrm>
          <a:prstGeom prst="ellipse">
            <a:avLst/>
          </a:prstGeom>
          <a:noFill/>
          <a:ln cap="flat" cmpd="sng" w="76200">
            <a:solidFill>
              <a:srgbClr val="DEDEDD"/>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1"/>
          <p:cNvSpPr/>
          <p:nvPr/>
        </p:nvSpPr>
        <p:spPr>
          <a:xfrm>
            <a:off x="1100338" y="36350"/>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1"/>
          <p:cNvSpPr/>
          <p:nvPr/>
        </p:nvSpPr>
        <p:spPr>
          <a:xfrm>
            <a:off x="808300" y="4155700"/>
            <a:ext cx="890100" cy="890100"/>
          </a:xfrm>
          <a:prstGeom prst="ellipse">
            <a:avLst/>
          </a:prstGeom>
          <a:noFill/>
          <a:ln cap="flat" cmpd="sng" w="76200">
            <a:solidFill>
              <a:srgbClr val="9EBDC2"/>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1"/>
          <p:cNvSpPr/>
          <p:nvPr/>
        </p:nvSpPr>
        <p:spPr>
          <a:xfrm>
            <a:off x="4501675" y="890413"/>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1"/>
          <p:cNvSpPr/>
          <p:nvPr/>
        </p:nvSpPr>
        <p:spPr>
          <a:xfrm flipH="1" rot="-5400000">
            <a:off x="0" y="8501"/>
            <a:ext cx="1406360" cy="1406360"/>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1"/>
          <p:cNvSpPr/>
          <p:nvPr/>
        </p:nvSpPr>
        <p:spPr>
          <a:xfrm flipH="1" rot="5400000">
            <a:off x="7109062" y="3115768"/>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520000" dist="2000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1"/>
          <p:cNvSpPr/>
          <p:nvPr/>
        </p:nvSpPr>
        <p:spPr>
          <a:xfrm>
            <a:off x="8170975" y="406060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1"/>
          <p:cNvSpPr/>
          <p:nvPr/>
        </p:nvSpPr>
        <p:spPr>
          <a:xfrm flipH="1" rot="10800000">
            <a:off x="36287" y="3115769"/>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29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1">
  <p:cSld name="CUSTOM_1_2">
    <p:spTree>
      <p:nvGrpSpPr>
        <p:cNvPr id="521" name="Shape 521"/>
        <p:cNvGrpSpPr/>
        <p:nvPr/>
      </p:nvGrpSpPr>
      <p:grpSpPr>
        <a:xfrm>
          <a:off x="0" y="0"/>
          <a:ext cx="0" cy="0"/>
          <a:chOff x="0" y="0"/>
          <a:chExt cx="0" cy="0"/>
        </a:xfrm>
      </p:grpSpPr>
      <p:grpSp>
        <p:nvGrpSpPr>
          <p:cNvPr id="522" name="Google Shape;522;p12"/>
          <p:cNvGrpSpPr/>
          <p:nvPr/>
        </p:nvGrpSpPr>
        <p:grpSpPr>
          <a:xfrm>
            <a:off x="1978913" y="4217050"/>
            <a:ext cx="890100" cy="890100"/>
            <a:chOff x="6622313" y="3660100"/>
            <a:chExt cx="890100" cy="890100"/>
          </a:xfrm>
        </p:grpSpPr>
        <p:sp>
          <p:nvSpPr>
            <p:cNvPr id="523" name="Google Shape;523;p12"/>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2"/>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12"/>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 name="Google Shape;526;p12"/>
          <p:cNvSpPr/>
          <p:nvPr/>
        </p:nvSpPr>
        <p:spPr>
          <a:xfrm rot="10800000">
            <a:off x="802475" y="1419900"/>
            <a:ext cx="2273400" cy="2303700"/>
          </a:xfrm>
          <a:prstGeom prst="rect">
            <a:avLst/>
          </a:prstGeom>
          <a:solidFill>
            <a:srgbClr val="BED9D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27" name="Google Shape;527;p12"/>
          <p:cNvSpPr/>
          <p:nvPr/>
        </p:nvSpPr>
        <p:spPr>
          <a:xfrm rot="10800000">
            <a:off x="6104425" y="1419900"/>
            <a:ext cx="2273400" cy="2303700"/>
          </a:xfrm>
          <a:prstGeom prst="rect">
            <a:avLst/>
          </a:prstGeom>
          <a:solidFill>
            <a:srgbClr val="DEDEDD"/>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28" name="Google Shape;528;p12"/>
          <p:cNvSpPr txBox="1"/>
          <p:nvPr>
            <p:ph type="ctrTitle"/>
          </p:nvPr>
        </p:nvSpPr>
        <p:spPr>
          <a:xfrm>
            <a:off x="987725" y="2482000"/>
            <a:ext cx="1881300" cy="375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529" name="Google Shape;529;p12"/>
          <p:cNvSpPr txBox="1"/>
          <p:nvPr>
            <p:ph idx="1" type="subTitle"/>
          </p:nvPr>
        </p:nvSpPr>
        <p:spPr>
          <a:xfrm>
            <a:off x="987725" y="2894875"/>
            <a:ext cx="18813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30" name="Google Shape;530;p12"/>
          <p:cNvSpPr/>
          <p:nvPr/>
        </p:nvSpPr>
        <p:spPr>
          <a:xfrm rot="10800000">
            <a:off x="3453450" y="1419900"/>
            <a:ext cx="2273400" cy="2303700"/>
          </a:xfrm>
          <a:prstGeom prst="rect">
            <a:avLst/>
          </a:prstGeom>
          <a:solidFill>
            <a:srgbClr val="9EBDC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31" name="Google Shape;531;p12"/>
          <p:cNvSpPr txBox="1"/>
          <p:nvPr>
            <p:ph idx="2" type="ctrTitle"/>
          </p:nvPr>
        </p:nvSpPr>
        <p:spPr>
          <a:xfrm>
            <a:off x="3638700" y="2482025"/>
            <a:ext cx="1881300" cy="375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532" name="Google Shape;532;p12"/>
          <p:cNvSpPr txBox="1"/>
          <p:nvPr>
            <p:ph idx="3" type="subTitle"/>
          </p:nvPr>
        </p:nvSpPr>
        <p:spPr>
          <a:xfrm>
            <a:off x="3638700" y="2894875"/>
            <a:ext cx="18813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33" name="Google Shape;533;p12"/>
          <p:cNvSpPr txBox="1"/>
          <p:nvPr>
            <p:ph idx="4" type="ctrTitle"/>
          </p:nvPr>
        </p:nvSpPr>
        <p:spPr>
          <a:xfrm>
            <a:off x="6289675" y="2482025"/>
            <a:ext cx="1881300" cy="375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534" name="Google Shape;534;p12"/>
          <p:cNvSpPr txBox="1"/>
          <p:nvPr>
            <p:ph idx="5" type="subTitle"/>
          </p:nvPr>
        </p:nvSpPr>
        <p:spPr>
          <a:xfrm>
            <a:off x="6289675" y="2894875"/>
            <a:ext cx="18813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35" name="Google Shape;535;p12"/>
          <p:cNvSpPr/>
          <p:nvPr/>
        </p:nvSpPr>
        <p:spPr>
          <a:xfrm flipH="1" rot="10800000">
            <a:off x="0" y="2235700"/>
            <a:ext cx="2891325" cy="2916300"/>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2"/>
          <p:cNvSpPr/>
          <p:nvPr/>
        </p:nvSpPr>
        <p:spPr>
          <a:xfrm flipH="1" rot="10800000">
            <a:off x="36287" y="3115769"/>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29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2"/>
          <p:cNvSpPr/>
          <p:nvPr/>
        </p:nvSpPr>
        <p:spPr>
          <a:xfrm flipH="1" rot="5400000">
            <a:off x="6704386" y="2711084"/>
            <a:ext cx="2437918" cy="2458912"/>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520000" dist="2000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2"/>
          <p:cNvSpPr txBox="1"/>
          <p:nvPr>
            <p:ph idx="6" type="ctrTitle"/>
          </p:nvPr>
        </p:nvSpPr>
        <p:spPr>
          <a:xfrm>
            <a:off x="6720350" y="-37"/>
            <a:ext cx="2149800" cy="2052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Clr>
                <a:srgbClr val="6F4657"/>
              </a:buClr>
              <a:buSzPts val="5200"/>
              <a:buNone/>
              <a:defRPr sz="5200">
                <a:solidFill>
                  <a:srgbClr val="6F4657"/>
                </a:solidFill>
              </a:defRPr>
            </a:lvl2pPr>
            <a:lvl3pPr lvl="2" rtl="0" algn="r">
              <a:spcBef>
                <a:spcPts val="0"/>
              </a:spcBef>
              <a:spcAft>
                <a:spcPts val="0"/>
              </a:spcAft>
              <a:buClr>
                <a:srgbClr val="6F4657"/>
              </a:buClr>
              <a:buSzPts val="5200"/>
              <a:buNone/>
              <a:defRPr sz="5200">
                <a:solidFill>
                  <a:srgbClr val="6F4657"/>
                </a:solidFill>
              </a:defRPr>
            </a:lvl3pPr>
            <a:lvl4pPr lvl="3" rtl="0" algn="r">
              <a:spcBef>
                <a:spcPts val="0"/>
              </a:spcBef>
              <a:spcAft>
                <a:spcPts val="0"/>
              </a:spcAft>
              <a:buClr>
                <a:srgbClr val="6F4657"/>
              </a:buClr>
              <a:buSzPts val="5200"/>
              <a:buNone/>
              <a:defRPr sz="5200">
                <a:solidFill>
                  <a:srgbClr val="6F4657"/>
                </a:solidFill>
              </a:defRPr>
            </a:lvl4pPr>
            <a:lvl5pPr lvl="4" rtl="0" algn="r">
              <a:spcBef>
                <a:spcPts val="0"/>
              </a:spcBef>
              <a:spcAft>
                <a:spcPts val="0"/>
              </a:spcAft>
              <a:buClr>
                <a:srgbClr val="6F4657"/>
              </a:buClr>
              <a:buSzPts val="5200"/>
              <a:buNone/>
              <a:defRPr sz="5200">
                <a:solidFill>
                  <a:srgbClr val="6F4657"/>
                </a:solidFill>
              </a:defRPr>
            </a:lvl5pPr>
            <a:lvl6pPr lvl="5" rtl="0" algn="r">
              <a:spcBef>
                <a:spcPts val="0"/>
              </a:spcBef>
              <a:spcAft>
                <a:spcPts val="0"/>
              </a:spcAft>
              <a:buClr>
                <a:srgbClr val="6F4657"/>
              </a:buClr>
              <a:buSzPts val="5200"/>
              <a:buNone/>
              <a:defRPr sz="5200">
                <a:solidFill>
                  <a:srgbClr val="6F4657"/>
                </a:solidFill>
              </a:defRPr>
            </a:lvl6pPr>
            <a:lvl7pPr lvl="6" rtl="0" algn="r">
              <a:spcBef>
                <a:spcPts val="0"/>
              </a:spcBef>
              <a:spcAft>
                <a:spcPts val="0"/>
              </a:spcAft>
              <a:buClr>
                <a:srgbClr val="6F4657"/>
              </a:buClr>
              <a:buSzPts val="5200"/>
              <a:buNone/>
              <a:defRPr sz="5200">
                <a:solidFill>
                  <a:srgbClr val="6F4657"/>
                </a:solidFill>
              </a:defRPr>
            </a:lvl7pPr>
            <a:lvl8pPr lvl="7" rtl="0" algn="r">
              <a:spcBef>
                <a:spcPts val="0"/>
              </a:spcBef>
              <a:spcAft>
                <a:spcPts val="0"/>
              </a:spcAft>
              <a:buClr>
                <a:srgbClr val="6F4657"/>
              </a:buClr>
              <a:buSzPts val="5200"/>
              <a:buNone/>
              <a:defRPr sz="5200">
                <a:solidFill>
                  <a:srgbClr val="6F4657"/>
                </a:solidFill>
              </a:defRPr>
            </a:lvl8pPr>
            <a:lvl9pPr lvl="8" rtl="0" algn="r">
              <a:spcBef>
                <a:spcPts val="0"/>
              </a:spcBef>
              <a:spcAft>
                <a:spcPts val="0"/>
              </a:spcAft>
              <a:buClr>
                <a:srgbClr val="6F4657"/>
              </a:buClr>
              <a:buSzPts val="5200"/>
              <a:buNone/>
              <a:defRPr sz="5200">
                <a:solidFill>
                  <a:srgbClr val="6F4657"/>
                </a:solidFill>
              </a:defRPr>
            </a:lvl9pPr>
          </a:lstStyle>
          <a:p/>
        </p:txBody>
      </p:sp>
      <p:sp>
        <p:nvSpPr>
          <p:cNvPr id="539" name="Google Shape;539;p12"/>
          <p:cNvSpPr/>
          <p:nvPr/>
        </p:nvSpPr>
        <p:spPr>
          <a:xfrm>
            <a:off x="895750" y="581225"/>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2"/>
          <p:cNvSpPr/>
          <p:nvPr/>
        </p:nvSpPr>
        <p:spPr>
          <a:xfrm>
            <a:off x="276238" y="4352650"/>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2"/>
          <p:cNvSpPr/>
          <p:nvPr/>
        </p:nvSpPr>
        <p:spPr>
          <a:xfrm>
            <a:off x="7689900" y="414215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2"/>
          <p:cNvSpPr/>
          <p:nvPr/>
        </p:nvSpPr>
        <p:spPr>
          <a:xfrm>
            <a:off x="2844813" y="131168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2"/>
          <p:cNvSpPr/>
          <p:nvPr/>
        </p:nvSpPr>
        <p:spPr>
          <a:xfrm>
            <a:off x="8170975" y="406060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2"/>
          <p:cNvSpPr/>
          <p:nvPr/>
        </p:nvSpPr>
        <p:spPr>
          <a:xfrm flipH="1" rot="-5400000">
            <a:off x="1" y="8499"/>
            <a:ext cx="2549671" cy="2549671"/>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2"/>
          <p:cNvSpPr/>
          <p:nvPr/>
        </p:nvSpPr>
        <p:spPr>
          <a:xfrm flipH="1" rot="-5400000">
            <a:off x="0" y="8501"/>
            <a:ext cx="1406360" cy="1406360"/>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CHEDULE">
  <p:cSld name="CUSTOM_1_1">
    <p:spTree>
      <p:nvGrpSpPr>
        <p:cNvPr id="546" name="Shape 546"/>
        <p:cNvGrpSpPr/>
        <p:nvPr/>
      </p:nvGrpSpPr>
      <p:grpSpPr>
        <a:xfrm>
          <a:off x="0" y="0"/>
          <a:ext cx="0" cy="0"/>
          <a:chOff x="0" y="0"/>
          <a:chExt cx="0" cy="0"/>
        </a:xfrm>
      </p:grpSpPr>
      <p:sp>
        <p:nvSpPr>
          <p:cNvPr id="547" name="Google Shape;547;p13"/>
          <p:cNvSpPr/>
          <p:nvPr/>
        </p:nvSpPr>
        <p:spPr>
          <a:xfrm>
            <a:off x="14725" y="100"/>
            <a:ext cx="91584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sp>
        <p:nvSpPr>
          <p:cNvPr id="548" name="Google Shape;548;p13"/>
          <p:cNvSpPr/>
          <p:nvPr/>
        </p:nvSpPr>
        <p:spPr>
          <a:xfrm>
            <a:off x="1506225" y="334010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3"/>
          <p:cNvSpPr/>
          <p:nvPr/>
        </p:nvSpPr>
        <p:spPr>
          <a:xfrm>
            <a:off x="-10" y="-5"/>
            <a:ext cx="4661132" cy="4661132"/>
          </a:xfrm>
          <a:custGeom>
            <a:rect b="b" l="l" r="r" t="t"/>
            <a:pathLst>
              <a:path extrusionOk="0" h="62012" w="62012">
                <a:moveTo>
                  <a:pt x="1" y="1"/>
                </a:moveTo>
                <a:lnTo>
                  <a:pt x="1" y="62011"/>
                </a:lnTo>
                <a:lnTo>
                  <a:pt x="62012" y="1"/>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sp>
        <p:nvSpPr>
          <p:cNvPr id="550" name="Google Shape;550;p13"/>
          <p:cNvSpPr/>
          <p:nvPr/>
        </p:nvSpPr>
        <p:spPr>
          <a:xfrm>
            <a:off x="4783845" y="788219"/>
            <a:ext cx="4355286" cy="4355286"/>
          </a:xfrm>
          <a:custGeom>
            <a:rect b="b" l="l" r="r" t="t"/>
            <a:pathLst>
              <a:path extrusionOk="0" h="57943" w="57943">
                <a:moveTo>
                  <a:pt x="57943" y="1"/>
                </a:moveTo>
                <a:lnTo>
                  <a:pt x="1" y="57943"/>
                </a:lnTo>
                <a:lnTo>
                  <a:pt x="57943" y="57943"/>
                </a:lnTo>
                <a:lnTo>
                  <a:pt x="57943"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51" name="Google Shape;551;p13"/>
          <p:cNvSpPr/>
          <p:nvPr/>
        </p:nvSpPr>
        <p:spPr>
          <a:xfrm>
            <a:off x="2722375" y="0"/>
            <a:ext cx="3699300" cy="5157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552" name="Google Shape;552;p13"/>
          <p:cNvSpPr/>
          <p:nvPr/>
        </p:nvSpPr>
        <p:spPr>
          <a:xfrm>
            <a:off x="6180471"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3"/>
          <p:cNvSpPr/>
          <p:nvPr/>
        </p:nvSpPr>
        <p:spPr>
          <a:xfrm>
            <a:off x="6587715"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3"/>
          <p:cNvSpPr/>
          <p:nvPr/>
        </p:nvSpPr>
        <p:spPr>
          <a:xfrm rot="-5400000">
            <a:off x="3" y="1606417"/>
            <a:ext cx="3537084" cy="353708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3"/>
          <p:cNvSpPr/>
          <p:nvPr/>
        </p:nvSpPr>
        <p:spPr>
          <a:xfrm>
            <a:off x="-1" y="-1"/>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3"/>
          <p:cNvSpPr/>
          <p:nvPr/>
        </p:nvSpPr>
        <p:spPr>
          <a:xfrm>
            <a:off x="-10" y="-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3"/>
          <p:cNvSpPr/>
          <p:nvPr/>
        </p:nvSpPr>
        <p:spPr>
          <a:xfrm rot="-5400000">
            <a:off x="7670225" y="-5"/>
            <a:ext cx="1473780" cy="1473780"/>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3300000" dist="1333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3"/>
          <p:cNvSpPr txBox="1"/>
          <p:nvPr>
            <p:ph type="ctrTitle"/>
          </p:nvPr>
        </p:nvSpPr>
        <p:spPr>
          <a:xfrm flipH="1">
            <a:off x="3887100" y="4227127"/>
            <a:ext cx="4122900" cy="3174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59" name="Google Shape;559;p13"/>
          <p:cNvSpPr txBox="1"/>
          <p:nvPr>
            <p:ph idx="2" type="ctrTitle"/>
          </p:nvPr>
        </p:nvSpPr>
        <p:spPr>
          <a:xfrm flipH="1">
            <a:off x="3886975" y="581900"/>
            <a:ext cx="2829600" cy="644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560" name="Google Shape;560;p13"/>
          <p:cNvSpPr/>
          <p:nvPr/>
        </p:nvSpPr>
        <p:spPr>
          <a:xfrm>
            <a:off x="3335850" y="4186925"/>
            <a:ext cx="397800" cy="397800"/>
          </a:xfrm>
          <a:prstGeom prst="rect">
            <a:avLst/>
          </a:prstGeom>
          <a:noFill/>
          <a:ln cap="flat" cmpd="sng" w="28575">
            <a:solidFill>
              <a:srgbClr val="86B2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3"/>
          <p:cNvSpPr txBox="1"/>
          <p:nvPr>
            <p:ph idx="3" type="ctrTitle"/>
          </p:nvPr>
        </p:nvSpPr>
        <p:spPr>
          <a:xfrm flipH="1">
            <a:off x="3887100" y="3637630"/>
            <a:ext cx="4122900" cy="3174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62" name="Google Shape;562;p13"/>
          <p:cNvSpPr/>
          <p:nvPr/>
        </p:nvSpPr>
        <p:spPr>
          <a:xfrm>
            <a:off x="3335850" y="3597425"/>
            <a:ext cx="397800" cy="397800"/>
          </a:xfrm>
          <a:prstGeom prst="rect">
            <a:avLst/>
          </a:prstGeom>
          <a:noFill/>
          <a:ln cap="flat" cmpd="sng" w="28575">
            <a:solidFill>
              <a:srgbClr val="86B2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3"/>
          <p:cNvSpPr txBox="1"/>
          <p:nvPr>
            <p:ph idx="4" type="ctrTitle"/>
          </p:nvPr>
        </p:nvSpPr>
        <p:spPr>
          <a:xfrm flipH="1">
            <a:off x="3887100" y="3025746"/>
            <a:ext cx="4122900" cy="3174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64" name="Google Shape;564;p13"/>
          <p:cNvSpPr/>
          <p:nvPr/>
        </p:nvSpPr>
        <p:spPr>
          <a:xfrm>
            <a:off x="3335850" y="2985538"/>
            <a:ext cx="397800" cy="397800"/>
          </a:xfrm>
          <a:prstGeom prst="rect">
            <a:avLst/>
          </a:prstGeom>
          <a:noFill/>
          <a:ln cap="flat" cmpd="sng" w="28575">
            <a:solidFill>
              <a:srgbClr val="86B2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3"/>
          <p:cNvSpPr txBox="1"/>
          <p:nvPr>
            <p:ph idx="5" type="ctrTitle"/>
          </p:nvPr>
        </p:nvSpPr>
        <p:spPr>
          <a:xfrm flipH="1">
            <a:off x="3887100" y="2413875"/>
            <a:ext cx="4122900" cy="3174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566" name="Google Shape;566;p13"/>
          <p:cNvSpPr/>
          <p:nvPr/>
        </p:nvSpPr>
        <p:spPr>
          <a:xfrm>
            <a:off x="3335850" y="2373663"/>
            <a:ext cx="397800" cy="397800"/>
          </a:xfrm>
          <a:prstGeom prst="rect">
            <a:avLst/>
          </a:prstGeom>
          <a:noFill/>
          <a:ln cap="flat" cmpd="sng" w="28575">
            <a:solidFill>
              <a:srgbClr val="86B2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3"/>
          <p:cNvSpPr txBox="1"/>
          <p:nvPr>
            <p:ph hasCustomPrompt="1" idx="6" type="title"/>
          </p:nvPr>
        </p:nvSpPr>
        <p:spPr>
          <a:xfrm>
            <a:off x="3047088" y="2343550"/>
            <a:ext cx="975300" cy="46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568" name="Google Shape;568;p13"/>
          <p:cNvSpPr txBox="1"/>
          <p:nvPr>
            <p:ph hasCustomPrompt="1" idx="7" type="title"/>
          </p:nvPr>
        </p:nvSpPr>
        <p:spPr>
          <a:xfrm>
            <a:off x="3047088" y="2951950"/>
            <a:ext cx="975300" cy="46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569" name="Google Shape;569;p13"/>
          <p:cNvSpPr txBox="1"/>
          <p:nvPr>
            <p:ph hasCustomPrompt="1" idx="8" type="title"/>
          </p:nvPr>
        </p:nvSpPr>
        <p:spPr>
          <a:xfrm>
            <a:off x="3047088" y="3552638"/>
            <a:ext cx="975300" cy="46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sp>
        <p:nvSpPr>
          <p:cNvPr id="570" name="Google Shape;570;p13"/>
          <p:cNvSpPr txBox="1"/>
          <p:nvPr>
            <p:ph hasCustomPrompt="1" idx="9" type="title"/>
          </p:nvPr>
        </p:nvSpPr>
        <p:spPr>
          <a:xfrm>
            <a:off x="3047088" y="4153338"/>
            <a:ext cx="975300" cy="46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a:r>
              <a:t>xx%</a:t>
            </a:r>
          </a:p>
        </p:txBody>
      </p:sp>
      <p:grpSp>
        <p:nvGrpSpPr>
          <p:cNvPr id="571" name="Google Shape;571;p13"/>
          <p:cNvGrpSpPr/>
          <p:nvPr/>
        </p:nvGrpSpPr>
        <p:grpSpPr>
          <a:xfrm>
            <a:off x="7839363" y="4060600"/>
            <a:ext cx="890100" cy="890100"/>
            <a:chOff x="6622313" y="3660100"/>
            <a:chExt cx="890100" cy="890100"/>
          </a:xfrm>
        </p:grpSpPr>
        <p:sp>
          <p:nvSpPr>
            <p:cNvPr id="572" name="Google Shape;572;p13"/>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3"/>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3"/>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 name="Google Shape;575;p13"/>
          <p:cNvSpPr/>
          <p:nvPr/>
        </p:nvSpPr>
        <p:spPr>
          <a:xfrm>
            <a:off x="150450" y="35955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3"/>
          <p:cNvSpPr/>
          <p:nvPr/>
        </p:nvSpPr>
        <p:spPr>
          <a:xfrm>
            <a:off x="6949275" y="4798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3"/>
          <p:cNvSpPr/>
          <p:nvPr/>
        </p:nvSpPr>
        <p:spPr>
          <a:xfrm>
            <a:off x="6716575" y="15506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3"/>
          <p:cNvSpPr/>
          <p:nvPr/>
        </p:nvSpPr>
        <p:spPr>
          <a:xfrm>
            <a:off x="874163" y="348697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CHEDULE 1">
  <p:cSld name="CUSTOM_1_1_1">
    <p:spTree>
      <p:nvGrpSpPr>
        <p:cNvPr id="579" name="Shape 579"/>
        <p:cNvGrpSpPr/>
        <p:nvPr/>
      </p:nvGrpSpPr>
      <p:grpSpPr>
        <a:xfrm>
          <a:off x="0" y="0"/>
          <a:ext cx="0" cy="0"/>
          <a:chOff x="0" y="0"/>
          <a:chExt cx="0" cy="0"/>
        </a:xfrm>
      </p:grpSpPr>
      <p:sp>
        <p:nvSpPr>
          <p:cNvPr id="580" name="Google Shape;580;p14"/>
          <p:cNvSpPr/>
          <p:nvPr/>
        </p:nvSpPr>
        <p:spPr>
          <a:xfrm>
            <a:off x="14725" y="100"/>
            <a:ext cx="91584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sp>
        <p:nvSpPr>
          <p:cNvPr id="581" name="Google Shape;581;p14"/>
          <p:cNvSpPr/>
          <p:nvPr/>
        </p:nvSpPr>
        <p:spPr>
          <a:xfrm>
            <a:off x="6433575" y="460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4"/>
          <p:cNvSpPr/>
          <p:nvPr/>
        </p:nvSpPr>
        <p:spPr>
          <a:xfrm>
            <a:off x="-10" y="-5"/>
            <a:ext cx="4661132" cy="4661132"/>
          </a:xfrm>
          <a:custGeom>
            <a:rect b="b" l="l" r="r" t="t"/>
            <a:pathLst>
              <a:path extrusionOk="0" h="62012" w="62012">
                <a:moveTo>
                  <a:pt x="1" y="1"/>
                </a:moveTo>
                <a:lnTo>
                  <a:pt x="1" y="62011"/>
                </a:lnTo>
                <a:lnTo>
                  <a:pt x="62012" y="1"/>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sp>
        <p:nvSpPr>
          <p:cNvPr id="583" name="Google Shape;583;p14"/>
          <p:cNvSpPr/>
          <p:nvPr/>
        </p:nvSpPr>
        <p:spPr>
          <a:xfrm rot="5400000">
            <a:off x="2722450" y="-2001150"/>
            <a:ext cx="3699300" cy="9160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584" name="Google Shape;584;p14"/>
          <p:cNvSpPr/>
          <p:nvPr/>
        </p:nvSpPr>
        <p:spPr>
          <a:xfrm rot="-5400000">
            <a:off x="6278295" y="21"/>
            <a:ext cx="2865683" cy="2865683"/>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3300000" dist="1333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4"/>
          <p:cNvSpPr/>
          <p:nvPr/>
        </p:nvSpPr>
        <p:spPr>
          <a:xfrm>
            <a:off x="4783845" y="788219"/>
            <a:ext cx="4355286" cy="4355286"/>
          </a:xfrm>
          <a:custGeom>
            <a:rect b="b" l="l" r="r" t="t"/>
            <a:pathLst>
              <a:path extrusionOk="0" h="57943" w="57943">
                <a:moveTo>
                  <a:pt x="57943" y="1"/>
                </a:moveTo>
                <a:lnTo>
                  <a:pt x="1" y="57943"/>
                </a:lnTo>
                <a:lnTo>
                  <a:pt x="57943" y="57943"/>
                </a:lnTo>
                <a:lnTo>
                  <a:pt x="57943"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86" name="Google Shape;586;p14"/>
          <p:cNvSpPr/>
          <p:nvPr/>
        </p:nvSpPr>
        <p:spPr>
          <a:xfrm rot="-5400000">
            <a:off x="7670225" y="-5"/>
            <a:ext cx="1473780" cy="1473780"/>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3300000" dist="1333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4"/>
          <p:cNvSpPr txBox="1"/>
          <p:nvPr>
            <p:ph type="ctrTitle"/>
          </p:nvPr>
        </p:nvSpPr>
        <p:spPr>
          <a:xfrm>
            <a:off x="1766775" y="2422925"/>
            <a:ext cx="5469600" cy="726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88" name="Google Shape;588;p14"/>
          <p:cNvSpPr txBox="1"/>
          <p:nvPr>
            <p:ph idx="1" type="subTitle"/>
          </p:nvPr>
        </p:nvSpPr>
        <p:spPr>
          <a:xfrm>
            <a:off x="3173875" y="3247625"/>
            <a:ext cx="2655300" cy="39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89" name="Google Shape;589;p14"/>
          <p:cNvSpPr/>
          <p:nvPr/>
        </p:nvSpPr>
        <p:spPr>
          <a:xfrm>
            <a:off x="4198363" y="1718825"/>
            <a:ext cx="606300" cy="606300"/>
          </a:xfrm>
          <a:prstGeom prst="rect">
            <a:avLst/>
          </a:prstGeom>
          <a:noFill/>
          <a:ln cap="flat" cmpd="sng" w="28575">
            <a:solidFill>
              <a:srgbClr val="86B2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4"/>
          <p:cNvSpPr txBox="1"/>
          <p:nvPr>
            <p:ph hasCustomPrompt="1" idx="2" type="title"/>
          </p:nvPr>
        </p:nvSpPr>
        <p:spPr>
          <a:xfrm>
            <a:off x="4013863" y="1789500"/>
            <a:ext cx="975300" cy="46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591" name="Google Shape;591;p14"/>
          <p:cNvGrpSpPr/>
          <p:nvPr/>
        </p:nvGrpSpPr>
        <p:grpSpPr>
          <a:xfrm>
            <a:off x="6622313" y="3660100"/>
            <a:ext cx="890100" cy="890100"/>
            <a:chOff x="6622313" y="3660100"/>
            <a:chExt cx="890100" cy="890100"/>
          </a:xfrm>
        </p:grpSpPr>
        <p:sp>
          <p:nvSpPr>
            <p:cNvPr id="592" name="Google Shape;592;p14"/>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4"/>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4"/>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 name="Google Shape;595;p14"/>
          <p:cNvSpPr/>
          <p:nvPr/>
        </p:nvSpPr>
        <p:spPr>
          <a:xfrm>
            <a:off x="7962063" y="225450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4"/>
          <p:cNvSpPr/>
          <p:nvPr/>
        </p:nvSpPr>
        <p:spPr>
          <a:xfrm>
            <a:off x="1947713" y="3486188"/>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4"/>
          <p:cNvSpPr/>
          <p:nvPr/>
        </p:nvSpPr>
        <p:spPr>
          <a:xfrm>
            <a:off x="6180471"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4"/>
          <p:cNvSpPr/>
          <p:nvPr/>
        </p:nvSpPr>
        <p:spPr>
          <a:xfrm>
            <a:off x="6587715"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4"/>
          <p:cNvSpPr/>
          <p:nvPr/>
        </p:nvSpPr>
        <p:spPr>
          <a:xfrm rot="-5400000">
            <a:off x="3" y="1606417"/>
            <a:ext cx="3537084" cy="353708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4"/>
          <p:cNvSpPr/>
          <p:nvPr/>
        </p:nvSpPr>
        <p:spPr>
          <a:xfrm>
            <a:off x="-1" y="-1"/>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4"/>
          <p:cNvSpPr/>
          <p:nvPr/>
        </p:nvSpPr>
        <p:spPr>
          <a:xfrm>
            <a:off x="924675" y="7293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4"/>
          <p:cNvSpPr/>
          <p:nvPr/>
        </p:nvSpPr>
        <p:spPr>
          <a:xfrm>
            <a:off x="1180175" y="412855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4"/>
          <p:cNvSpPr/>
          <p:nvPr/>
        </p:nvSpPr>
        <p:spPr>
          <a:xfrm>
            <a:off x="-10" y="-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CHEDULE 1 1">
  <p:cSld name="CUSTOM_1_1_1_1">
    <p:spTree>
      <p:nvGrpSpPr>
        <p:cNvPr id="604" name="Shape 604"/>
        <p:cNvGrpSpPr/>
        <p:nvPr/>
      </p:nvGrpSpPr>
      <p:grpSpPr>
        <a:xfrm>
          <a:off x="0" y="0"/>
          <a:ext cx="0" cy="0"/>
          <a:chOff x="0" y="0"/>
          <a:chExt cx="0" cy="0"/>
        </a:xfrm>
      </p:grpSpPr>
      <p:sp>
        <p:nvSpPr>
          <p:cNvPr id="605" name="Google Shape;605;p15"/>
          <p:cNvSpPr/>
          <p:nvPr/>
        </p:nvSpPr>
        <p:spPr>
          <a:xfrm flipH="1">
            <a:off x="-8000" y="100"/>
            <a:ext cx="91584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sp>
        <p:nvSpPr>
          <p:cNvPr id="606" name="Google Shape;606;p15"/>
          <p:cNvSpPr/>
          <p:nvPr/>
        </p:nvSpPr>
        <p:spPr>
          <a:xfrm flipH="1">
            <a:off x="25994" y="788219"/>
            <a:ext cx="4355286" cy="4355286"/>
          </a:xfrm>
          <a:custGeom>
            <a:rect b="b" l="l" r="r" t="t"/>
            <a:pathLst>
              <a:path extrusionOk="0" h="57943" w="57943">
                <a:moveTo>
                  <a:pt x="57943" y="1"/>
                </a:moveTo>
                <a:lnTo>
                  <a:pt x="1" y="57943"/>
                </a:lnTo>
                <a:lnTo>
                  <a:pt x="57943" y="57943"/>
                </a:lnTo>
                <a:lnTo>
                  <a:pt x="57943" y="1"/>
                </a:lnTo>
                <a:close/>
              </a:path>
            </a:pathLst>
          </a:custGeom>
          <a:solidFill>
            <a:srgbClr val="86B2B8"/>
          </a:solidFill>
          <a:ln>
            <a:noFill/>
          </a:ln>
          <a:effectLst>
            <a:outerShdw blurRad="271463" rotWithShape="0" algn="bl" dir="8280000" dist="76200">
              <a:srgbClr val="000000">
                <a:alpha val="68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7" name="Google Shape;607;p15"/>
          <p:cNvSpPr/>
          <p:nvPr/>
        </p:nvSpPr>
        <p:spPr>
          <a:xfrm flipH="1" rot="-5400000">
            <a:off x="905425" y="-163200"/>
            <a:ext cx="3699300" cy="54843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608" name="Google Shape;608;p15"/>
          <p:cNvSpPr/>
          <p:nvPr/>
        </p:nvSpPr>
        <p:spPr>
          <a:xfrm>
            <a:off x="175100" y="213100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5"/>
          <p:cNvSpPr/>
          <p:nvPr/>
        </p:nvSpPr>
        <p:spPr>
          <a:xfrm flipH="1">
            <a:off x="4504003" y="-5"/>
            <a:ext cx="4661132" cy="4661132"/>
          </a:xfrm>
          <a:custGeom>
            <a:rect b="b" l="l" r="r" t="t"/>
            <a:pathLst>
              <a:path extrusionOk="0" h="62012" w="62012">
                <a:moveTo>
                  <a:pt x="1" y="1"/>
                </a:moveTo>
                <a:lnTo>
                  <a:pt x="1" y="62011"/>
                </a:lnTo>
                <a:lnTo>
                  <a:pt x="62012" y="1"/>
                </a:lnTo>
                <a:close/>
              </a:path>
            </a:pathLst>
          </a:custGeom>
          <a:solidFill>
            <a:srgbClr val="86B2B8"/>
          </a:solidFill>
          <a:ln>
            <a:noFill/>
          </a:ln>
          <a:effectLst>
            <a:outerShdw blurRad="200025" rotWithShape="0" algn="bl" dir="10080000" dist="38100">
              <a:srgbClr val="000000">
                <a:alpha val="6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grpSp>
        <p:nvGrpSpPr>
          <p:cNvPr id="610" name="Google Shape;610;p15"/>
          <p:cNvGrpSpPr/>
          <p:nvPr/>
        </p:nvGrpSpPr>
        <p:grpSpPr>
          <a:xfrm flipH="1">
            <a:off x="6917538" y="3132854"/>
            <a:ext cx="795920" cy="795920"/>
            <a:chOff x="3354700" y="4078075"/>
            <a:chExt cx="312800" cy="312800"/>
          </a:xfrm>
        </p:grpSpPr>
        <p:sp>
          <p:nvSpPr>
            <p:cNvPr id="611" name="Google Shape;611;p15"/>
            <p:cNvSpPr/>
            <p:nvPr/>
          </p:nvSpPr>
          <p:spPr>
            <a:xfrm>
              <a:off x="3354700" y="4078075"/>
              <a:ext cx="149600" cy="149600"/>
            </a:xfrm>
            <a:custGeom>
              <a:rect b="b" l="l" r="r" t="t"/>
              <a:pathLst>
                <a:path extrusionOk="0" h="5984" w="5984">
                  <a:moveTo>
                    <a:pt x="5157" y="0"/>
                  </a:moveTo>
                  <a:lnTo>
                    <a:pt x="1" y="5157"/>
                  </a:lnTo>
                  <a:lnTo>
                    <a:pt x="1" y="5984"/>
                  </a:lnTo>
                  <a:lnTo>
                    <a:pt x="5984"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5"/>
            <p:cNvSpPr/>
            <p:nvPr/>
          </p:nvSpPr>
          <p:spPr>
            <a:xfrm>
              <a:off x="3395500" y="4118875"/>
              <a:ext cx="231200" cy="231200"/>
            </a:xfrm>
            <a:custGeom>
              <a:rect b="b" l="l" r="r" t="t"/>
              <a:pathLst>
                <a:path extrusionOk="0" h="9248" w="9248">
                  <a:moveTo>
                    <a:pt x="8704" y="0"/>
                  </a:moveTo>
                  <a:lnTo>
                    <a:pt x="0" y="8703"/>
                  </a:lnTo>
                  <a:cubicBezTo>
                    <a:pt x="0" y="8964"/>
                    <a:pt x="261" y="8964"/>
                    <a:pt x="261" y="9247"/>
                  </a:cubicBezTo>
                  <a:lnTo>
                    <a:pt x="9248" y="261"/>
                  </a:lnTo>
                  <a:cubicBezTo>
                    <a:pt x="8965" y="261"/>
                    <a:pt x="8965" y="0"/>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5"/>
            <p:cNvSpPr/>
            <p:nvPr/>
          </p:nvSpPr>
          <p:spPr>
            <a:xfrm>
              <a:off x="3374825" y="4098200"/>
              <a:ext cx="231200" cy="224675"/>
            </a:xfrm>
            <a:custGeom>
              <a:rect b="b" l="l" r="r" t="t"/>
              <a:pathLst>
                <a:path extrusionOk="0" h="8987" w="9248">
                  <a:moveTo>
                    <a:pt x="8704" y="0"/>
                  </a:moveTo>
                  <a:lnTo>
                    <a:pt x="1" y="8703"/>
                  </a:lnTo>
                  <a:cubicBezTo>
                    <a:pt x="283" y="8703"/>
                    <a:pt x="283" y="8986"/>
                    <a:pt x="545" y="8986"/>
                  </a:cubicBezTo>
                  <a:lnTo>
                    <a:pt x="9248" y="283"/>
                  </a:lnTo>
                  <a:cubicBezTo>
                    <a:pt x="8987" y="283"/>
                    <a:pt x="8704" y="0"/>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5"/>
            <p:cNvSpPr/>
            <p:nvPr/>
          </p:nvSpPr>
          <p:spPr>
            <a:xfrm>
              <a:off x="3361225" y="4084600"/>
              <a:ext cx="217600" cy="211075"/>
            </a:xfrm>
            <a:custGeom>
              <a:rect b="b" l="l" r="r" t="t"/>
              <a:pathLst>
                <a:path extrusionOk="0" h="8443" w="8704">
                  <a:moveTo>
                    <a:pt x="7899" y="0"/>
                  </a:moveTo>
                  <a:lnTo>
                    <a:pt x="1" y="7898"/>
                  </a:lnTo>
                  <a:cubicBezTo>
                    <a:pt x="283" y="8160"/>
                    <a:pt x="283" y="8442"/>
                    <a:pt x="283" y="8442"/>
                  </a:cubicBezTo>
                  <a:lnTo>
                    <a:pt x="8704" y="283"/>
                  </a:lnTo>
                  <a:cubicBezTo>
                    <a:pt x="8443" y="283"/>
                    <a:pt x="8160" y="0"/>
                    <a:pt x="7899"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5"/>
            <p:cNvSpPr/>
            <p:nvPr/>
          </p:nvSpPr>
          <p:spPr>
            <a:xfrm>
              <a:off x="3354700" y="4078075"/>
              <a:ext cx="190400" cy="190400"/>
            </a:xfrm>
            <a:custGeom>
              <a:rect b="b" l="l" r="r" t="t"/>
              <a:pathLst>
                <a:path extrusionOk="0" h="7616" w="7616">
                  <a:moveTo>
                    <a:pt x="6789" y="0"/>
                  </a:moveTo>
                  <a:lnTo>
                    <a:pt x="1" y="6789"/>
                  </a:lnTo>
                  <a:cubicBezTo>
                    <a:pt x="1" y="7072"/>
                    <a:pt x="1" y="7333"/>
                    <a:pt x="262" y="7616"/>
                  </a:cubicBezTo>
                  <a:lnTo>
                    <a:pt x="7616"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5"/>
            <p:cNvSpPr/>
            <p:nvPr/>
          </p:nvSpPr>
          <p:spPr>
            <a:xfrm>
              <a:off x="3361225" y="4084600"/>
              <a:ext cx="95225" cy="95200"/>
            </a:xfrm>
            <a:custGeom>
              <a:rect b="b" l="l" r="r" t="t"/>
              <a:pathLst>
                <a:path extrusionOk="0" h="3808" w="3809">
                  <a:moveTo>
                    <a:pt x="3808" y="0"/>
                  </a:moveTo>
                  <a:lnTo>
                    <a:pt x="3808" y="0"/>
                  </a:lnTo>
                  <a:cubicBezTo>
                    <a:pt x="2176" y="827"/>
                    <a:pt x="827" y="1915"/>
                    <a:pt x="1" y="3808"/>
                  </a:cubicBezTo>
                  <a:lnTo>
                    <a:pt x="3808"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5"/>
            <p:cNvSpPr/>
            <p:nvPr/>
          </p:nvSpPr>
          <p:spPr>
            <a:xfrm>
              <a:off x="3415625" y="4139000"/>
              <a:ext cx="224675" cy="224675"/>
            </a:xfrm>
            <a:custGeom>
              <a:rect b="b" l="l" r="r" t="t"/>
              <a:pathLst>
                <a:path extrusionOk="0" h="8987" w="8987">
                  <a:moveTo>
                    <a:pt x="8704" y="0"/>
                  </a:moveTo>
                  <a:lnTo>
                    <a:pt x="0" y="8703"/>
                  </a:lnTo>
                  <a:cubicBezTo>
                    <a:pt x="283" y="8703"/>
                    <a:pt x="283" y="8986"/>
                    <a:pt x="544" y="8986"/>
                  </a:cubicBezTo>
                  <a:lnTo>
                    <a:pt x="8987" y="544"/>
                  </a:lnTo>
                  <a:cubicBezTo>
                    <a:pt x="8987" y="283"/>
                    <a:pt x="8987" y="283"/>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5"/>
            <p:cNvSpPr/>
            <p:nvPr/>
          </p:nvSpPr>
          <p:spPr>
            <a:xfrm>
              <a:off x="3442825" y="4166200"/>
              <a:ext cx="211075" cy="211075"/>
            </a:xfrm>
            <a:custGeom>
              <a:rect b="b" l="l" r="r" t="t"/>
              <a:pathLst>
                <a:path extrusionOk="0" h="8443" w="8443">
                  <a:moveTo>
                    <a:pt x="8442" y="0"/>
                  </a:moveTo>
                  <a:lnTo>
                    <a:pt x="0" y="8159"/>
                  </a:lnTo>
                  <a:cubicBezTo>
                    <a:pt x="283" y="8442"/>
                    <a:pt x="283" y="8442"/>
                    <a:pt x="544" y="8442"/>
                  </a:cubicBezTo>
                  <a:lnTo>
                    <a:pt x="8442" y="544"/>
                  </a:lnTo>
                  <a:lnTo>
                    <a:pt x="8442"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5"/>
            <p:cNvSpPr/>
            <p:nvPr/>
          </p:nvSpPr>
          <p:spPr>
            <a:xfrm>
              <a:off x="3477100" y="4193375"/>
              <a:ext cx="190400" cy="190425"/>
            </a:xfrm>
            <a:custGeom>
              <a:rect b="b" l="l" r="r" t="t"/>
              <a:pathLst>
                <a:path extrusionOk="0" h="7617" w="7616">
                  <a:moveTo>
                    <a:pt x="7333" y="1"/>
                  </a:moveTo>
                  <a:lnTo>
                    <a:pt x="0" y="7616"/>
                  </a:lnTo>
                  <a:lnTo>
                    <a:pt x="544" y="7616"/>
                  </a:lnTo>
                  <a:lnTo>
                    <a:pt x="7615" y="828"/>
                  </a:lnTo>
                  <a:cubicBezTo>
                    <a:pt x="7333" y="545"/>
                    <a:pt x="7333" y="284"/>
                    <a:pt x="7333"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5"/>
            <p:cNvSpPr/>
            <p:nvPr/>
          </p:nvSpPr>
          <p:spPr>
            <a:xfrm>
              <a:off x="3510825" y="4234175"/>
              <a:ext cx="156675" cy="156700"/>
            </a:xfrm>
            <a:custGeom>
              <a:rect b="b" l="l" r="r" t="t"/>
              <a:pathLst>
                <a:path extrusionOk="0" h="6268" w="6267">
                  <a:moveTo>
                    <a:pt x="6266" y="1"/>
                  </a:moveTo>
                  <a:lnTo>
                    <a:pt x="0" y="6267"/>
                  </a:lnTo>
                  <a:cubicBezTo>
                    <a:pt x="283" y="6267"/>
                    <a:pt x="544" y="5984"/>
                    <a:pt x="1088" y="5984"/>
                  </a:cubicBezTo>
                  <a:lnTo>
                    <a:pt x="5984" y="828"/>
                  </a:lnTo>
                  <a:cubicBezTo>
                    <a:pt x="6266" y="545"/>
                    <a:pt x="6266" y="284"/>
                    <a:pt x="6266"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5"/>
            <p:cNvSpPr/>
            <p:nvPr/>
          </p:nvSpPr>
          <p:spPr>
            <a:xfrm>
              <a:off x="3565200" y="4288575"/>
              <a:ext cx="88700" cy="88700"/>
            </a:xfrm>
            <a:custGeom>
              <a:rect b="b" l="l" r="r" t="t"/>
              <a:pathLst>
                <a:path extrusionOk="0" h="3548" w="3548">
                  <a:moveTo>
                    <a:pt x="3547" y="1"/>
                  </a:moveTo>
                  <a:lnTo>
                    <a:pt x="1" y="3547"/>
                  </a:lnTo>
                  <a:cubicBezTo>
                    <a:pt x="1633" y="3003"/>
                    <a:pt x="3004" y="1632"/>
                    <a:pt x="3547"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 name="Google Shape;622;p15"/>
          <p:cNvSpPr/>
          <p:nvPr/>
        </p:nvSpPr>
        <p:spPr>
          <a:xfrm flipH="1">
            <a:off x="21123"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3440000" dist="533400">
              <a:srgbClr val="000000">
                <a:alpha val="7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5"/>
          <p:cNvSpPr/>
          <p:nvPr/>
        </p:nvSpPr>
        <p:spPr>
          <a:xfrm flipH="1">
            <a:off x="21124"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13260000" dist="142875">
              <a:srgbClr val="000000">
                <a:alpha val="6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5"/>
          <p:cNvSpPr/>
          <p:nvPr/>
        </p:nvSpPr>
        <p:spPr>
          <a:xfrm flipH="1" rot="5400000">
            <a:off x="21120" y="-5"/>
            <a:ext cx="1473780" cy="1473780"/>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280000" dist="142875">
              <a:srgbClr val="000000">
                <a:alpha val="6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5"/>
          <p:cNvSpPr txBox="1"/>
          <p:nvPr>
            <p:ph type="ctrTitle"/>
          </p:nvPr>
        </p:nvSpPr>
        <p:spPr>
          <a:xfrm flipH="1">
            <a:off x="1928750" y="2422925"/>
            <a:ext cx="5469600" cy="7269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626" name="Google Shape;626;p15"/>
          <p:cNvSpPr txBox="1"/>
          <p:nvPr>
            <p:ph idx="1" type="subTitle"/>
          </p:nvPr>
        </p:nvSpPr>
        <p:spPr>
          <a:xfrm flipH="1">
            <a:off x="1928750" y="3247625"/>
            <a:ext cx="2655300" cy="397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627" name="Google Shape;627;p15"/>
          <p:cNvSpPr/>
          <p:nvPr/>
        </p:nvSpPr>
        <p:spPr>
          <a:xfrm flipH="1">
            <a:off x="2031888" y="1718825"/>
            <a:ext cx="606300" cy="606300"/>
          </a:xfrm>
          <a:prstGeom prst="rect">
            <a:avLst/>
          </a:prstGeom>
          <a:noFill/>
          <a:ln cap="flat" cmpd="sng" w="28575">
            <a:solidFill>
              <a:srgbClr val="86B2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5"/>
          <p:cNvSpPr txBox="1"/>
          <p:nvPr>
            <p:ph hasCustomPrompt="1" idx="2" type="title"/>
          </p:nvPr>
        </p:nvSpPr>
        <p:spPr>
          <a:xfrm flipH="1">
            <a:off x="1928750" y="1789500"/>
            <a:ext cx="975300" cy="465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629" name="Google Shape;629;p15"/>
          <p:cNvSpPr/>
          <p:nvPr/>
        </p:nvSpPr>
        <p:spPr>
          <a:xfrm>
            <a:off x="6870438" y="1473775"/>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5"/>
          <p:cNvSpPr/>
          <p:nvPr/>
        </p:nvSpPr>
        <p:spPr>
          <a:xfrm>
            <a:off x="330588" y="4244200"/>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5"/>
          <p:cNvSpPr/>
          <p:nvPr/>
        </p:nvSpPr>
        <p:spPr>
          <a:xfrm flipH="1" rot="5400000">
            <a:off x="4023416" y="1789"/>
            <a:ext cx="5141711" cy="5141711"/>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 name="Google Shape;632;p15"/>
          <p:cNvGrpSpPr/>
          <p:nvPr/>
        </p:nvGrpSpPr>
        <p:grpSpPr>
          <a:xfrm>
            <a:off x="6622313" y="3660100"/>
            <a:ext cx="890100" cy="890100"/>
            <a:chOff x="6622313" y="3660100"/>
            <a:chExt cx="890100" cy="890100"/>
          </a:xfrm>
        </p:grpSpPr>
        <p:sp>
          <p:nvSpPr>
            <p:cNvPr id="633" name="Google Shape;633;p15"/>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5"/>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5"/>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 name="Google Shape;636;p15"/>
          <p:cNvSpPr/>
          <p:nvPr/>
        </p:nvSpPr>
        <p:spPr>
          <a:xfrm>
            <a:off x="8063575" y="258720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5"/>
          <p:cNvSpPr/>
          <p:nvPr/>
        </p:nvSpPr>
        <p:spPr>
          <a:xfrm flipH="1">
            <a:off x="5465878" y="-1"/>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1338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5"/>
          <p:cNvSpPr/>
          <p:nvPr/>
        </p:nvSpPr>
        <p:spPr>
          <a:xfrm>
            <a:off x="6433575" y="460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5"/>
          <p:cNvSpPr/>
          <p:nvPr/>
        </p:nvSpPr>
        <p:spPr>
          <a:xfrm flipH="1">
            <a:off x="6425671" y="-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CHEDULE 1 1 1">
  <p:cSld name="CUSTOM_1_1_1_1_1">
    <p:spTree>
      <p:nvGrpSpPr>
        <p:cNvPr id="640" name="Shape 640"/>
        <p:cNvGrpSpPr/>
        <p:nvPr/>
      </p:nvGrpSpPr>
      <p:grpSpPr>
        <a:xfrm>
          <a:off x="0" y="0"/>
          <a:ext cx="0" cy="0"/>
          <a:chOff x="0" y="0"/>
          <a:chExt cx="0" cy="0"/>
        </a:xfrm>
      </p:grpSpPr>
      <p:sp>
        <p:nvSpPr>
          <p:cNvPr id="641" name="Google Shape;641;p16"/>
          <p:cNvSpPr/>
          <p:nvPr/>
        </p:nvSpPr>
        <p:spPr>
          <a:xfrm>
            <a:off x="6735" y="100"/>
            <a:ext cx="91584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sp>
        <p:nvSpPr>
          <p:cNvPr id="642" name="Google Shape;642;p16"/>
          <p:cNvSpPr/>
          <p:nvPr/>
        </p:nvSpPr>
        <p:spPr>
          <a:xfrm>
            <a:off x="4775855" y="788219"/>
            <a:ext cx="4355286" cy="4355286"/>
          </a:xfrm>
          <a:custGeom>
            <a:rect b="b" l="l" r="r" t="t"/>
            <a:pathLst>
              <a:path extrusionOk="0" h="57943" w="57943">
                <a:moveTo>
                  <a:pt x="57943" y="1"/>
                </a:moveTo>
                <a:lnTo>
                  <a:pt x="1" y="57943"/>
                </a:lnTo>
                <a:lnTo>
                  <a:pt x="57943" y="57943"/>
                </a:lnTo>
                <a:lnTo>
                  <a:pt x="57943" y="1"/>
                </a:lnTo>
                <a:close/>
              </a:path>
            </a:pathLst>
          </a:custGeom>
          <a:solidFill>
            <a:srgbClr val="86B2B8"/>
          </a:solidFill>
          <a:ln>
            <a:noFill/>
          </a:ln>
          <a:effectLst>
            <a:outerShdw blurRad="271463" rotWithShape="0" algn="bl" dir="8280000" dist="76200">
              <a:srgbClr val="000000">
                <a:alpha val="68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43" name="Google Shape;643;p16"/>
          <p:cNvSpPr/>
          <p:nvPr/>
        </p:nvSpPr>
        <p:spPr>
          <a:xfrm rot="5400000">
            <a:off x="4552410" y="-163200"/>
            <a:ext cx="3699300" cy="54843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644" name="Google Shape;644;p16"/>
          <p:cNvSpPr/>
          <p:nvPr/>
        </p:nvSpPr>
        <p:spPr>
          <a:xfrm>
            <a:off x="-8000" y="-5"/>
            <a:ext cx="4661132" cy="4661132"/>
          </a:xfrm>
          <a:custGeom>
            <a:rect b="b" l="l" r="r" t="t"/>
            <a:pathLst>
              <a:path extrusionOk="0" h="62012" w="62012">
                <a:moveTo>
                  <a:pt x="1" y="1"/>
                </a:moveTo>
                <a:lnTo>
                  <a:pt x="1" y="62011"/>
                </a:lnTo>
                <a:lnTo>
                  <a:pt x="62012" y="1"/>
                </a:lnTo>
                <a:close/>
              </a:path>
            </a:pathLst>
          </a:custGeom>
          <a:solidFill>
            <a:srgbClr val="86B2B8"/>
          </a:solidFill>
          <a:ln>
            <a:noFill/>
          </a:ln>
          <a:effectLst>
            <a:outerShdw blurRad="200025" rotWithShape="0" algn="bl" dir="10080000" dist="38100">
              <a:srgbClr val="000000">
                <a:alpha val="6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grpSp>
        <p:nvGrpSpPr>
          <p:cNvPr id="645" name="Google Shape;645;p16"/>
          <p:cNvGrpSpPr/>
          <p:nvPr/>
        </p:nvGrpSpPr>
        <p:grpSpPr>
          <a:xfrm>
            <a:off x="1443678" y="3132854"/>
            <a:ext cx="795920" cy="795920"/>
            <a:chOff x="3354700" y="4078075"/>
            <a:chExt cx="312800" cy="312800"/>
          </a:xfrm>
        </p:grpSpPr>
        <p:sp>
          <p:nvSpPr>
            <p:cNvPr id="646" name="Google Shape;646;p16"/>
            <p:cNvSpPr/>
            <p:nvPr/>
          </p:nvSpPr>
          <p:spPr>
            <a:xfrm>
              <a:off x="3354700" y="4078075"/>
              <a:ext cx="149600" cy="149600"/>
            </a:xfrm>
            <a:custGeom>
              <a:rect b="b" l="l" r="r" t="t"/>
              <a:pathLst>
                <a:path extrusionOk="0" h="5984" w="5984">
                  <a:moveTo>
                    <a:pt x="5157" y="0"/>
                  </a:moveTo>
                  <a:lnTo>
                    <a:pt x="1" y="5157"/>
                  </a:lnTo>
                  <a:lnTo>
                    <a:pt x="1" y="5984"/>
                  </a:lnTo>
                  <a:lnTo>
                    <a:pt x="5984"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6"/>
            <p:cNvSpPr/>
            <p:nvPr/>
          </p:nvSpPr>
          <p:spPr>
            <a:xfrm>
              <a:off x="3395500" y="4118875"/>
              <a:ext cx="231200" cy="231200"/>
            </a:xfrm>
            <a:custGeom>
              <a:rect b="b" l="l" r="r" t="t"/>
              <a:pathLst>
                <a:path extrusionOk="0" h="9248" w="9248">
                  <a:moveTo>
                    <a:pt x="8704" y="0"/>
                  </a:moveTo>
                  <a:lnTo>
                    <a:pt x="0" y="8703"/>
                  </a:lnTo>
                  <a:cubicBezTo>
                    <a:pt x="0" y="8964"/>
                    <a:pt x="261" y="8964"/>
                    <a:pt x="261" y="9247"/>
                  </a:cubicBezTo>
                  <a:lnTo>
                    <a:pt x="9248" y="261"/>
                  </a:lnTo>
                  <a:cubicBezTo>
                    <a:pt x="8965" y="261"/>
                    <a:pt x="8965" y="0"/>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6"/>
            <p:cNvSpPr/>
            <p:nvPr/>
          </p:nvSpPr>
          <p:spPr>
            <a:xfrm>
              <a:off x="3374825" y="4098200"/>
              <a:ext cx="231200" cy="224675"/>
            </a:xfrm>
            <a:custGeom>
              <a:rect b="b" l="l" r="r" t="t"/>
              <a:pathLst>
                <a:path extrusionOk="0" h="8987" w="9248">
                  <a:moveTo>
                    <a:pt x="8704" y="0"/>
                  </a:moveTo>
                  <a:lnTo>
                    <a:pt x="1" y="8703"/>
                  </a:lnTo>
                  <a:cubicBezTo>
                    <a:pt x="283" y="8703"/>
                    <a:pt x="283" y="8986"/>
                    <a:pt x="545" y="8986"/>
                  </a:cubicBezTo>
                  <a:lnTo>
                    <a:pt x="9248" y="283"/>
                  </a:lnTo>
                  <a:cubicBezTo>
                    <a:pt x="8987" y="283"/>
                    <a:pt x="8704" y="0"/>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6"/>
            <p:cNvSpPr/>
            <p:nvPr/>
          </p:nvSpPr>
          <p:spPr>
            <a:xfrm>
              <a:off x="3361225" y="4084600"/>
              <a:ext cx="217600" cy="211075"/>
            </a:xfrm>
            <a:custGeom>
              <a:rect b="b" l="l" r="r" t="t"/>
              <a:pathLst>
                <a:path extrusionOk="0" h="8443" w="8704">
                  <a:moveTo>
                    <a:pt x="7899" y="0"/>
                  </a:moveTo>
                  <a:lnTo>
                    <a:pt x="1" y="7898"/>
                  </a:lnTo>
                  <a:cubicBezTo>
                    <a:pt x="283" y="8160"/>
                    <a:pt x="283" y="8442"/>
                    <a:pt x="283" y="8442"/>
                  </a:cubicBezTo>
                  <a:lnTo>
                    <a:pt x="8704" y="283"/>
                  </a:lnTo>
                  <a:cubicBezTo>
                    <a:pt x="8443" y="283"/>
                    <a:pt x="8160" y="0"/>
                    <a:pt x="7899"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6"/>
            <p:cNvSpPr/>
            <p:nvPr/>
          </p:nvSpPr>
          <p:spPr>
            <a:xfrm>
              <a:off x="3354700" y="4078075"/>
              <a:ext cx="190400" cy="190400"/>
            </a:xfrm>
            <a:custGeom>
              <a:rect b="b" l="l" r="r" t="t"/>
              <a:pathLst>
                <a:path extrusionOk="0" h="7616" w="7616">
                  <a:moveTo>
                    <a:pt x="6789" y="0"/>
                  </a:moveTo>
                  <a:lnTo>
                    <a:pt x="1" y="6789"/>
                  </a:lnTo>
                  <a:cubicBezTo>
                    <a:pt x="1" y="7072"/>
                    <a:pt x="1" y="7333"/>
                    <a:pt x="262" y="7616"/>
                  </a:cubicBezTo>
                  <a:lnTo>
                    <a:pt x="7616"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6"/>
            <p:cNvSpPr/>
            <p:nvPr/>
          </p:nvSpPr>
          <p:spPr>
            <a:xfrm>
              <a:off x="3361225" y="4084600"/>
              <a:ext cx="95225" cy="95200"/>
            </a:xfrm>
            <a:custGeom>
              <a:rect b="b" l="l" r="r" t="t"/>
              <a:pathLst>
                <a:path extrusionOk="0" h="3808" w="3809">
                  <a:moveTo>
                    <a:pt x="3808" y="0"/>
                  </a:moveTo>
                  <a:lnTo>
                    <a:pt x="3808" y="0"/>
                  </a:lnTo>
                  <a:cubicBezTo>
                    <a:pt x="2176" y="827"/>
                    <a:pt x="827" y="1915"/>
                    <a:pt x="1" y="3808"/>
                  </a:cubicBezTo>
                  <a:lnTo>
                    <a:pt x="3808"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6"/>
            <p:cNvSpPr/>
            <p:nvPr/>
          </p:nvSpPr>
          <p:spPr>
            <a:xfrm>
              <a:off x="3415625" y="4139000"/>
              <a:ext cx="224675" cy="224675"/>
            </a:xfrm>
            <a:custGeom>
              <a:rect b="b" l="l" r="r" t="t"/>
              <a:pathLst>
                <a:path extrusionOk="0" h="8987" w="8987">
                  <a:moveTo>
                    <a:pt x="8704" y="0"/>
                  </a:moveTo>
                  <a:lnTo>
                    <a:pt x="0" y="8703"/>
                  </a:lnTo>
                  <a:cubicBezTo>
                    <a:pt x="283" y="8703"/>
                    <a:pt x="283" y="8986"/>
                    <a:pt x="544" y="8986"/>
                  </a:cubicBezTo>
                  <a:lnTo>
                    <a:pt x="8987" y="544"/>
                  </a:lnTo>
                  <a:cubicBezTo>
                    <a:pt x="8987" y="283"/>
                    <a:pt x="8987" y="283"/>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6"/>
            <p:cNvSpPr/>
            <p:nvPr/>
          </p:nvSpPr>
          <p:spPr>
            <a:xfrm>
              <a:off x="3442825" y="4166200"/>
              <a:ext cx="211075" cy="211075"/>
            </a:xfrm>
            <a:custGeom>
              <a:rect b="b" l="l" r="r" t="t"/>
              <a:pathLst>
                <a:path extrusionOk="0" h="8443" w="8443">
                  <a:moveTo>
                    <a:pt x="8442" y="0"/>
                  </a:moveTo>
                  <a:lnTo>
                    <a:pt x="0" y="8159"/>
                  </a:lnTo>
                  <a:cubicBezTo>
                    <a:pt x="283" y="8442"/>
                    <a:pt x="283" y="8442"/>
                    <a:pt x="544" y="8442"/>
                  </a:cubicBezTo>
                  <a:lnTo>
                    <a:pt x="8442" y="544"/>
                  </a:lnTo>
                  <a:lnTo>
                    <a:pt x="8442"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6"/>
            <p:cNvSpPr/>
            <p:nvPr/>
          </p:nvSpPr>
          <p:spPr>
            <a:xfrm>
              <a:off x="3477100" y="4193375"/>
              <a:ext cx="190400" cy="190425"/>
            </a:xfrm>
            <a:custGeom>
              <a:rect b="b" l="l" r="r" t="t"/>
              <a:pathLst>
                <a:path extrusionOk="0" h="7617" w="7616">
                  <a:moveTo>
                    <a:pt x="7333" y="1"/>
                  </a:moveTo>
                  <a:lnTo>
                    <a:pt x="0" y="7616"/>
                  </a:lnTo>
                  <a:lnTo>
                    <a:pt x="544" y="7616"/>
                  </a:lnTo>
                  <a:lnTo>
                    <a:pt x="7615" y="828"/>
                  </a:lnTo>
                  <a:cubicBezTo>
                    <a:pt x="7333" y="545"/>
                    <a:pt x="7333" y="284"/>
                    <a:pt x="7333"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6"/>
            <p:cNvSpPr/>
            <p:nvPr/>
          </p:nvSpPr>
          <p:spPr>
            <a:xfrm>
              <a:off x="3510825" y="4234175"/>
              <a:ext cx="156675" cy="156700"/>
            </a:xfrm>
            <a:custGeom>
              <a:rect b="b" l="l" r="r" t="t"/>
              <a:pathLst>
                <a:path extrusionOk="0" h="6268" w="6267">
                  <a:moveTo>
                    <a:pt x="6266" y="1"/>
                  </a:moveTo>
                  <a:lnTo>
                    <a:pt x="0" y="6267"/>
                  </a:lnTo>
                  <a:cubicBezTo>
                    <a:pt x="283" y="6267"/>
                    <a:pt x="544" y="5984"/>
                    <a:pt x="1088" y="5984"/>
                  </a:cubicBezTo>
                  <a:lnTo>
                    <a:pt x="5984" y="828"/>
                  </a:lnTo>
                  <a:cubicBezTo>
                    <a:pt x="6266" y="545"/>
                    <a:pt x="6266" y="284"/>
                    <a:pt x="6266"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6"/>
            <p:cNvSpPr/>
            <p:nvPr/>
          </p:nvSpPr>
          <p:spPr>
            <a:xfrm>
              <a:off x="3565200" y="4288575"/>
              <a:ext cx="88700" cy="88700"/>
            </a:xfrm>
            <a:custGeom>
              <a:rect b="b" l="l" r="r" t="t"/>
              <a:pathLst>
                <a:path extrusionOk="0" h="3548" w="3548">
                  <a:moveTo>
                    <a:pt x="3547" y="1"/>
                  </a:moveTo>
                  <a:lnTo>
                    <a:pt x="1" y="3547"/>
                  </a:lnTo>
                  <a:cubicBezTo>
                    <a:pt x="1633" y="3003"/>
                    <a:pt x="3004" y="1632"/>
                    <a:pt x="3547"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16"/>
          <p:cNvGrpSpPr/>
          <p:nvPr/>
        </p:nvGrpSpPr>
        <p:grpSpPr>
          <a:xfrm>
            <a:off x="7662232" y="328493"/>
            <a:ext cx="798401" cy="816783"/>
            <a:chOff x="3830650" y="3370925"/>
            <a:chExt cx="305725" cy="312800"/>
          </a:xfrm>
        </p:grpSpPr>
        <p:sp>
          <p:nvSpPr>
            <p:cNvPr id="658" name="Google Shape;658;p16"/>
            <p:cNvSpPr/>
            <p:nvPr/>
          </p:nvSpPr>
          <p:spPr>
            <a:xfrm>
              <a:off x="3973175" y="3520525"/>
              <a:ext cx="13625" cy="13625"/>
            </a:xfrm>
            <a:custGeom>
              <a:rect b="b" l="l" r="r" t="t"/>
              <a:pathLst>
                <a:path extrusionOk="0" h="545" w="545">
                  <a:moveTo>
                    <a:pt x="283" y="0"/>
                  </a:moveTo>
                  <a:cubicBezTo>
                    <a:pt x="283" y="0"/>
                    <a:pt x="1" y="0"/>
                    <a:pt x="1"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6"/>
            <p:cNvSpPr/>
            <p:nvPr/>
          </p:nvSpPr>
          <p:spPr>
            <a:xfrm>
              <a:off x="4000375" y="3520525"/>
              <a:ext cx="13625" cy="13625"/>
            </a:xfrm>
            <a:custGeom>
              <a:rect b="b" l="l" r="r" t="t"/>
              <a:pathLst>
                <a:path extrusionOk="0" h="545" w="545">
                  <a:moveTo>
                    <a:pt x="283" y="0"/>
                  </a:moveTo>
                  <a:cubicBezTo>
                    <a:pt x="0" y="0"/>
                    <a:pt x="0" y="0"/>
                    <a:pt x="0" y="261"/>
                  </a:cubicBezTo>
                  <a:cubicBezTo>
                    <a:pt x="0" y="261"/>
                    <a:pt x="0" y="544"/>
                    <a:pt x="283" y="544"/>
                  </a:cubicBezTo>
                  <a:lnTo>
                    <a:pt x="544" y="261"/>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6"/>
            <p:cNvSpPr/>
            <p:nvPr/>
          </p:nvSpPr>
          <p:spPr>
            <a:xfrm>
              <a:off x="4027575" y="3520525"/>
              <a:ext cx="7100" cy="13625"/>
            </a:xfrm>
            <a:custGeom>
              <a:rect b="b" l="l" r="r" t="t"/>
              <a:pathLst>
                <a:path extrusionOk="0" h="545" w="284">
                  <a:moveTo>
                    <a:pt x="283" y="0"/>
                  </a:moveTo>
                  <a:cubicBezTo>
                    <a:pt x="0" y="0"/>
                    <a:pt x="0" y="0"/>
                    <a:pt x="0" y="261"/>
                  </a:cubicBezTo>
                  <a:cubicBezTo>
                    <a:pt x="0" y="261"/>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6"/>
            <p:cNvSpPr/>
            <p:nvPr/>
          </p:nvSpPr>
          <p:spPr>
            <a:xfrm>
              <a:off x="4048250" y="3520525"/>
              <a:ext cx="13625" cy="13625"/>
            </a:xfrm>
            <a:custGeom>
              <a:rect b="b" l="l" r="r" t="t"/>
              <a:pathLst>
                <a:path extrusionOk="0" h="545" w="545">
                  <a:moveTo>
                    <a:pt x="261" y="0"/>
                  </a:moveTo>
                  <a:cubicBezTo>
                    <a:pt x="261" y="0"/>
                    <a:pt x="0" y="0"/>
                    <a:pt x="0" y="261"/>
                  </a:cubicBezTo>
                  <a:lnTo>
                    <a:pt x="261" y="544"/>
                  </a:lnTo>
                  <a:cubicBezTo>
                    <a:pt x="544" y="544"/>
                    <a:pt x="544" y="261"/>
                    <a:pt x="544" y="261"/>
                  </a:cubicBezTo>
                  <a:cubicBezTo>
                    <a:pt x="544" y="0"/>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6"/>
            <p:cNvSpPr/>
            <p:nvPr/>
          </p:nvSpPr>
          <p:spPr>
            <a:xfrm>
              <a:off x="4075450" y="3520525"/>
              <a:ext cx="13625" cy="13625"/>
            </a:xfrm>
            <a:custGeom>
              <a:rect b="b" l="l" r="r" t="t"/>
              <a:pathLst>
                <a:path extrusionOk="0" h="545" w="545">
                  <a:moveTo>
                    <a:pt x="261" y="0"/>
                  </a:moveTo>
                  <a:cubicBezTo>
                    <a:pt x="0" y="0"/>
                    <a:pt x="0" y="0"/>
                    <a:pt x="0" y="261"/>
                  </a:cubicBezTo>
                  <a:cubicBezTo>
                    <a:pt x="0" y="261"/>
                    <a:pt x="0" y="544"/>
                    <a:pt x="261" y="544"/>
                  </a:cubicBezTo>
                  <a:lnTo>
                    <a:pt x="544" y="261"/>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6"/>
            <p:cNvSpPr/>
            <p:nvPr/>
          </p:nvSpPr>
          <p:spPr>
            <a:xfrm>
              <a:off x="4102625" y="3520525"/>
              <a:ext cx="6575" cy="13625"/>
            </a:xfrm>
            <a:custGeom>
              <a:rect b="b" l="l" r="r" t="t"/>
              <a:pathLst>
                <a:path extrusionOk="0" h="545" w="263">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6"/>
            <p:cNvSpPr/>
            <p:nvPr/>
          </p:nvSpPr>
          <p:spPr>
            <a:xfrm>
              <a:off x="4122775" y="3520525"/>
              <a:ext cx="13600" cy="13625"/>
            </a:xfrm>
            <a:custGeom>
              <a:rect b="b" l="l" r="r" t="t"/>
              <a:pathLst>
                <a:path extrusionOk="0" h="545" w="544">
                  <a:moveTo>
                    <a:pt x="283" y="0"/>
                  </a:moveTo>
                  <a:cubicBezTo>
                    <a:pt x="283" y="0"/>
                    <a:pt x="0" y="0"/>
                    <a:pt x="0"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6"/>
            <p:cNvSpPr/>
            <p:nvPr/>
          </p:nvSpPr>
          <p:spPr>
            <a:xfrm>
              <a:off x="3953050" y="3520525"/>
              <a:ext cx="6550" cy="13625"/>
            </a:xfrm>
            <a:custGeom>
              <a:rect b="b" l="l" r="r" t="t"/>
              <a:pathLst>
                <a:path extrusionOk="0" h="545" w="262">
                  <a:moveTo>
                    <a:pt x="262" y="0"/>
                  </a:moveTo>
                  <a:cubicBezTo>
                    <a:pt x="0" y="0"/>
                    <a:pt x="0" y="0"/>
                    <a:pt x="0" y="261"/>
                  </a:cubicBezTo>
                  <a:cubicBezTo>
                    <a:pt x="0" y="261"/>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6"/>
            <p:cNvSpPr/>
            <p:nvPr/>
          </p:nvSpPr>
          <p:spPr>
            <a:xfrm>
              <a:off x="3925850" y="3520525"/>
              <a:ext cx="13625" cy="13625"/>
            </a:xfrm>
            <a:custGeom>
              <a:rect b="b" l="l" r="r" t="t"/>
              <a:pathLst>
                <a:path extrusionOk="0" h="545" w="545">
                  <a:moveTo>
                    <a:pt x="262" y="0"/>
                  </a:moveTo>
                  <a:cubicBezTo>
                    <a:pt x="1" y="0"/>
                    <a:pt x="1" y="0"/>
                    <a:pt x="1" y="261"/>
                  </a:cubicBezTo>
                  <a:cubicBezTo>
                    <a:pt x="1" y="261"/>
                    <a:pt x="1" y="544"/>
                    <a:pt x="262" y="544"/>
                  </a:cubicBezTo>
                  <a:lnTo>
                    <a:pt x="545" y="261"/>
                  </a:lnTo>
                  <a:cubicBezTo>
                    <a:pt x="545"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6"/>
            <p:cNvSpPr/>
            <p:nvPr/>
          </p:nvSpPr>
          <p:spPr>
            <a:xfrm>
              <a:off x="3898650" y="3520525"/>
              <a:ext cx="13625" cy="13625"/>
            </a:xfrm>
            <a:custGeom>
              <a:rect b="b" l="l" r="r" t="t"/>
              <a:pathLst>
                <a:path extrusionOk="0" h="545" w="545">
                  <a:moveTo>
                    <a:pt x="262" y="0"/>
                  </a:moveTo>
                  <a:cubicBezTo>
                    <a:pt x="262" y="0"/>
                    <a:pt x="1" y="0"/>
                    <a:pt x="1" y="261"/>
                  </a:cubicBezTo>
                  <a:lnTo>
                    <a:pt x="262" y="544"/>
                  </a:lnTo>
                  <a:cubicBezTo>
                    <a:pt x="545" y="544"/>
                    <a:pt x="545" y="261"/>
                    <a:pt x="545" y="261"/>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6"/>
            <p:cNvSpPr/>
            <p:nvPr/>
          </p:nvSpPr>
          <p:spPr>
            <a:xfrm>
              <a:off x="3877975" y="3520525"/>
              <a:ext cx="13625" cy="13625"/>
            </a:xfrm>
            <a:custGeom>
              <a:rect b="b" l="l" r="r" t="t"/>
              <a:pathLst>
                <a:path extrusionOk="0" h="545" w="545">
                  <a:moveTo>
                    <a:pt x="284" y="0"/>
                  </a:moveTo>
                  <a:cubicBezTo>
                    <a:pt x="1" y="0"/>
                    <a:pt x="1" y="0"/>
                    <a:pt x="1" y="261"/>
                  </a:cubicBezTo>
                  <a:cubicBezTo>
                    <a:pt x="1" y="261"/>
                    <a:pt x="1" y="544"/>
                    <a:pt x="284" y="544"/>
                  </a:cubicBez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16"/>
            <p:cNvSpPr/>
            <p:nvPr/>
          </p:nvSpPr>
          <p:spPr>
            <a:xfrm>
              <a:off x="3850775" y="3520525"/>
              <a:ext cx="13625" cy="13625"/>
            </a:xfrm>
            <a:custGeom>
              <a:rect b="b" l="l" r="r" t="t"/>
              <a:pathLst>
                <a:path extrusionOk="0" h="545" w="545">
                  <a:moveTo>
                    <a:pt x="284" y="0"/>
                  </a:moveTo>
                  <a:cubicBezTo>
                    <a:pt x="284" y="0"/>
                    <a:pt x="1" y="0"/>
                    <a:pt x="1" y="261"/>
                  </a:cubicBezTo>
                  <a:lnTo>
                    <a:pt x="284" y="544"/>
                  </a:ln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6"/>
            <p:cNvSpPr/>
            <p:nvPr/>
          </p:nvSpPr>
          <p:spPr>
            <a:xfrm>
              <a:off x="3830650" y="3520525"/>
              <a:ext cx="6550" cy="13625"/>
            </a:xfrm>
            <a:custGeom>
              <a:rect b="b" l="l" r="r" t="t"/>
              <a:pathLst>
                <a:path extrusionOk="0" h="545" w="262">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6"/>
            <p:cNvSpPr/>
            <p:nvPr/>
          </p:nvSpPr>
          <p:spPr>
            <a:xfrm>
              <a:off x="3966650" y="34998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6"/>
            <p:cNvSpPr/>
            <p:nvPr/>
          </p:nvSpPr>
          <p:spPr>
            <a:xfrm>
              <a:off x="39867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6"/>
            <p:cNvSpPr/>
            <p:nvPr/>
          </p:nvSpPr>
          <p:spPr>
            <a:xfrm>
              <a:off x="4013975" y="34998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6"/>
            <p:cNvSpPr/>
            <p:nvPr/>
          </p:nvSpPr>
          <p:spPr>
            <a:xfrm>
              <a:off x="4041175" y="34998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6"/>
            <p:cNvSpPr/>
            <p:nvPr/>
          </p:nvSpPr>
          <p:spPr>
            <a:xfrm>
              <a:off x="4061850" y="34998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6"/>
            <p:cNvSpPr/>
            <p:nvPr/>
          </p:nvSpPr>
          <p:spPr>
            <a:xfrm>
              <a:off x="4089050" y="34998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6"/>
            <p:cNvSpPr/>
            <p:nvPr/>
          </p:nvSpPr>
          <p:spPr>
            <a:xfrm>
              <a:off x="41091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6"/>
            <p:cNvSpPr/>
            <p:nvPr/>
          </p:nvSpPr>
          <p:spPr>
            <a:xfrm>
              <a:off x="3939450" y="34998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6"/>
            <p:cNvSpPr/>
            <p:nvPr/>
          </p:nvSpPr>
          <p:spPr>
            <a:xfrm>
              <a:off x="3912250" y="34998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6"/>
            <p:cNvSpPr/>
            <p:nvPr/>
          </p:nvSpPr>
          <p:spPr>
            <a:xfrm>
              <a:off x="3891575" y="34998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6"/>
            <p:cNvSpPr/>
            <p:nvPr/>
          </p:nvSpPr>
          <p:spPr>
            <a:xfrm>
              <a:off x="3864375" y="34998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6"/>
            <p:cNvSpPr/>
            <p:nvPr/>
          </p:nvSpPr>
          <p:spPr>
            <a:xfrm>
              <a:off x="3837175" y="34998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6"/>
            <p:cNvSpPr/>
            <p:nvPr/>
          </p:nvSpPr>
          <p:spPr>
            <a:xfrm>
              <a:off x="3973175" y="3479725"/>
              <a:ext cx="13625" cy="6550"/>
            </a:xfrm>
            <a:custGeom>
              <a:rect b="b" l="l" r="r" t="t"/>
              <a:pathLst>
                <a:path extrusionOk="0" h="262" w="545">
                  <a:moveTo>
                    <a:pt x="1" y="0"/>
                  </a:moveTo>
                  <a:cubicBezTo>
                    <a:pt x="1" y="261"/>
                    <a:pt x="283" y="261"/>
                    <a:pt x="283"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6"/>
            <p:cNvSpPr/>
            <p:nvPr/>
          </p:nvSpPr>
          <p:spPr>
            <a:xfrm>
              <a:off x="4000375" y="3479725"/>
              <a:ext cx="13625" cy="6550"/>
            </a:xfrm>
            <a:custGeom>
              <a:rect b="b" l="l" r="r" t="t"/>
              <a:pathLst>
                <a:path extrusionOk="0" h="262" w="545">
                  <a:moveTo>
                    <a:pt x="0" y="0"/>
                  </a:moveTo>
                  <a:cubicBezTo>
                    <a:pt x="0" y="261"/>
                    <a:pt x="0" y="261"/>
                    <a:pt x="283" y="261"/>
                  </a:cubicBezTo>
                  <a:cubicBezTo>
                    <a:pt x="283"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6"/>
            <p:cNvSpPr/>
            <p:nvPr/>
          </p:nvSpPr>
          <p:spPr>
            <a:xfrm>
              <a:off x="4027575" y="3479725"/>
              <a:ext cx="7100" cy="6550"/>
            </a:xfrm>
            <a:custGeom>
              <a:rect b="b" l="l" r="r" t="t"/>
              <a:pathLst>
                <a:path extrusionOk="0" h="262" w="284">
                  <a:moveTo>
                    <a:pt x="0" y="0"/>
                  </a:moveTo>
                  <a:cubicBezTo>
                    <a:pt x="0" y="261"/>
                    <a:pt x="0" y="261"/>
                    <a:pt x="283"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6"/>
            <p:cNvSpPr/>
            <p:nvPr/>
          </p:nvSpPr>
          <p:spPr>
            <a:xfrm>
              <a:off x="4048250" y="3479725"/>
              <a:ext cx="13625" cy="6550"/>
            </a:xfrm>
            <a:custGeom>
              <a:rect b="b" l="l" r="r" t="t"/>
              <a:pathLst>
                <a:path extrusionOk="0" h="262" w="545">
                  <a:moveTo>
                    <a:pt x="0" y="0"/>
                  </a:moveTo>
                  <a:cubicBezTo>
                    <a:pt x="0" y="261"/>
                    <a:pt x="261" y="261"/>
                    <a:pt x="261"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6"/>
            <p:cNvSpPr/>
            <p:nvPr/>
          </p:nvSpPr>
          <p:spPr>
            <a:xfrm>
              <a:off x="4075450" y="3479725"/>
              <a:ext cx="13625" cy="6550"/>
            </a:xfrm>
            <a:custGeom>
              <a:rect b="b" l="l" r="r" t="t"/>
              <a:pathLst>
                <a:path extrusionOk="0" h="262" w="545">
                  <a:moveTo>
                    <a:pt x="0" y="0"/>
                  </a:moveTo>
                  <a:cubicBezTo>
                    <a:pt x="0" y="261"/>
                    <a:pt x="0" y="261"/>
                    <a:pt x="261" y="261"/>
                  </a:cubicBezTo>
                  <a:cubicBezTo>
                    <a:pt x="261"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6"/>
            <p:cNvSpPr/>
            <p:nvPr/>
          </p:nvSpPr>
          <p:spPr>
            <a:xfrm>
              <a:off x="4102625" y="3479725"/>
              <a:ext cx="6575" cy="6550"/>
            </a:xfrm>
            <a:custGeom>
              <a:rect b="b" l="l" r="r" t="t"/>
              <a:pathLst>
                <a:path extrusionOk="0" h="262" w="263">
                  <a:moveTo>
                    <a:pt x="1" y="0"/>
                  </a:moveTo>
                  <a:lnTo>
                    <a:pt x="1" y="261"/>
                  </a:lnTo>
                  <a:cubicBezTo>
                    <a:pt x="262" y="261"/>
                    <a:pt x="262" y="261"/>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6"/>
            <p:cNvSpPr/>
            <p:nvPr/>
          </p:nvSpPr>
          <p:spPr>
            <a:xfrm>
              <a:off x="3953050" y="3479725"/>
              <a:ext cx="6550" cy="6550"/>
            </a:xfrm>
            <a:custGeom>
              <a:rect b="b" l="l" r="r" t="t"/>
              <a:pathLst>
                <a:path extrusionOk="0" h="262" w="262">
                  <a:moveTo>
                    <a:pt x="0" y="0"/>
                  </a:moveTo>
                  <a:cubicBezTo>
                    <a:pt x="0" y="261"/>
                    <a:pt x="0" y="261"/>
                    <a:pt x="262"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6"/>
            <p:cNvSpPr/>
            <p:nvPr/>
          </p:nvSpPr>
          <p:spPr>
            <a:xfrm>
              <a:off x="3925850" y="3479725"/>
              <a:ext cx="13625" cy="6550"/>
            </a:xfrm>
            <a:custGeom>
              <a:rect b="b" l="l" r="r" t="t"/>
              <a:pathLst>
                <a:path extrusionOk="0" h="262" w="545">
                  <a:moveTo>
                    <a:pt x="1" y="0"/>
                  </a:moveTo>
                  <a:cubicBezTo>
                    <a:pt x="1" y="261"/>
                    <a:pt x="1" y="261"/>
                    <a:pt x="262" y="261"/>
                  </a:cubicBezTo>
                  <a:cubicBezTo>
                    <a:pt x="262"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6"/>
            <p:cNvSpPr/>
            <p:nvPr/>
          </p:nvSpPr>
          <p:spPr>
            <a:xfrm>
              <a:off x="3898650" y="3479725"/>
              <a:ext cx="13625" cy="6550"/>
            </a:xfrm>
            <a:custGeom>
              <a:rect b="b" l="l" r="r" t="t"/>
              <a:pathLst>
                <a:path extrusionOk="0" h="262" w="545">
                  <a:moveTo>
                    <a:pt x="1" y="0"/>
                  </a:moveTo>
                  <a:cubicBezTo>
                    <a:pt x="1" y="261"/>
                    <a:pt x="262" y="261"/>
                    <a:pt x="262" y="261"/>
                  </a:cubicBezTo>
                  <a:cubicBezTo>
                    <a:pt x="545"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6"/>
            <p:cNvSpPr/>
            <p:nvPr/>
          </p:nvSpPr>
          <p:spPr>
            <a:xfrm>
              <a:off x="3877975" y="3479725"/>
              <a:ext cx="13625" cy="6550"/>
            </a:xfrm>
            <a:custGeom>
              <a:rect b="b" l="l" r="r" t="t"/>
              <a:pathLst>
                <a:path extrusionOk="0" h="262" w="545">
                  <a:moveTo>
                    <a:pt x="1" y="0"/>
                  </a:moveTo>
                  <a:cubicBezTo>
                    <a:pt x="1" y="261"/>
                    <a:pt x="1"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6"/>
            <p:cNvSpPr/>
            <p:nvPr/>
          </p:nvSpPr>
          <p:spPr>
            <a:xfrm>
              <a:off x="3850775" y="3479725"/>
              <a:ext cx="13625" cy="6550"/>
            </a:xfrm>
            <a:custGeom>
              <a:rect b="b" l="l" r="r" t="t"/>
              <a:pathLst>
                <a:path extrusionOk="0" h="262" w="545">
                  <a:moveTo>
                    <a:pt x="1" y="0"/>
                  </a:moveTo>
                  <a:cubicBezTo>
                    <a:pt x="1" y="261"/>
                    <a:pt x="284"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6"/>
            <p:cNvSpPr/>
            <p:nvPr/>
          </p:nvSpPr>
          <p:spPr>
            <a:xfrm>
              <a:off x="3966650" y="3452525"/>
              <a:ext cx="6550" cy="13625"/>
            </a:xfrm>
            <a:custGeom>
              <a:rect b="b" l="l" r="r" t="t"/>
              <a:pathLst>
                <a:path extrusionOk="0" h="545" w="262">
                  <a:moveTo>
                    <a:pt x="0" y="0"/>
                  </a:moveTo>
                  <a:lnTo>
                    <a:pt x="0" y="262"/>
                  </a:lnTo>
                  <a:lnTo>
                    <a:pt x="0" y="544"/>
                  </a:lnTo>
                  <a:cubicBezTo>
                    <a:pt x="262" y="544"/>
                    <a:pt x="262" y="544"/>
                    <a:pt x="262" y="262"/>
                  </a:cubicBezTo>
                  <a:cubicBezTo>
                    <a:pt x="262" y="262"/>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6"/>
            <p:cNvSpPr/>
            <p:nvPr/>
          </p:nvSpPr>
          <p:spPr>
            <a:xfrm>
              <a:off x="39867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6"/>
            <p:cNvSpPr/>
            <p:nvPr/>
          </p:nvSpPr>
          <p:spPr>
            <a:xfrm>
              <a:off x="4013975" y="3452525"/>
              <a:ext cx="13625" cy="13625"/>
            </a:xfrm>
            <a:custGeom>
              <a:rect b="b" l="l" r="r" t="t"/>
              <a:pathLst>
                <a:path extrusionOk="0" h="545" w="545">
                  <a:moveTo>
                    <a:pt x="283" y="0"/>
                  </a:moveTo>
                  <a:cubicBezTo>
                    <a:pt x="0" y="0"/>
                    <a:pt x="0" y="262"/>
                    <a:pt x="0" y="262"/>
                  </a:cubicBezTo>
                  <a:cubicBezTo>
                    <a:pt x="0" y="544"/>
                    <a:pt x="0" y="544"/>
                    <a:pt x="283" y="544"/>
                  </a:cubicBezTo>
                  <a:cubicBezTo>
                    <a:pt x="283" y="544"/>
                    <a:pt x="544" y="544"/>
                    <a:pt x="544" y="262"/>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6"/>
            <p:cNvSpPr/>
            <p:nvPr/>
          </p:nvSpPr>
          <p:spPr>
            <a:xfrm>
              <a:off x="4041175" y="3452525"/>
              <a:ext cx="7100" cy="13625"/>
            </a:xfrm>
            <a:custGeom>
              <a:rect b="b" l="l" r="r" t="t"/>
              <a:pathLst>
                <a:path extrusionOk="0" h="545" w="284">
                  <a:moveTo>
                    <a:pt x="0" y="0"/>
                  </a:moveTo>
                  <a:lnTo>
                    <a:pt x="0" y="262"/>
                  </a:lnTo>
                  <a:lnTo>
                    <a:pt x="0" y="544"/>
                  </a:lnTo>
                  <a:cubicBezTo>
                    <a:pt x="283" y="544"/>
                    <a:pt x="283" y="544"/>
                    <a:pt x="283" y="262"/>
                  </a:cubicBezTo>
                  <a:cubicBezTo>
                    <a:pt x="283" y="262"/>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6"/>
            <p:cNvSpPr/>
            <p:nvPr/>
          </p:nvSpPr>
          <p:spPr>
            <a:xfrm>
              <a:off x="4061850" y="3452525"/>
              <a:ext cx="13625" cy="13625"/>
            </a:xfrm>
            <a:custGeom>
              <a:rect b="b" l="l" r="r" t="t"/>
              <a:pathLst>
                <a:path extrusionOk="0" h="545" w="545">
                  <a:moveTo>
                    <a:pt x="261" y="0"/>
                  </a:moveTo>
                  <a:lnTo>
                    <a:pt x="0" y="262"/>
                  </a:lnTo>
                  <a:cubicBezTo>
                    <a:pt x="0" y="544"/>
                    <a:pt x="261"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6"/>
            <p:cNvSpPr/>
            <p:nvPr/>
          </p:nvSpPr>
          <p:spPr>
            <a:xfrm>
              <a:off x="4089050" y="3452525"/>
              <a:ext cx="13600" cy="13625"/>
            </a:xfrm>
            <a:custGeom>
              <a:rect b="b" l="l" r="r" t="t"/>
              <a:pathLst>
                <a:path extrusionOk="0" h="545" w="544">
                  <a:moveTo>
                    <a:pt x="261" y="0"/>
                  </a:moveTo>
                  <a:cubicBezTo>
                    <a:pt x="0" y="0"/>
                    <a:pt x="0" y="262"/>
                    <a:pt x="0" y="262"/>
                  </a:cubicBezTo>
                  <a:cubicBezTo>
                    <a:pt x="0" y="544"/>
                    <a:pt x="0"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6"/>
            <p:cNvSpPr/>
            <p:nvPr/>
          </p:nvSpPr>
          <p:spPr>
            <a:xfrm>
              <a:off x="41091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6"/>
            <p:cNvSpPr/>
            <p:nvPr/>
          </p:nvSpPr>
          <p:spPr>
            <a:xfrm>
              <a:off x="3939450" y="3452525"/>
              <a:ext cx="13625" cy="13625"/>
            </a:xfrm>
            <a:custGeom>
              <a:rect b="b" l="l" r="r" t="t"/>
              <a:pathLst>
                <a:path extrusionOk="0" h="545" w="545">
                  <a:moveTo>
                    <a:pt x="262" y="0"/>
                  </a:moveTo>
                  <a:cubicBezTo>
                    <a:pt x="1" y="0"/>
                    <a:pt x="1" y="262"/>
                    <a:pt x="1" y="262"/>
                  </a:cubicBezTo>
                  <a:cubicBezTo>
                    <a:pt x="1" y="544"/>
                    <a:pt x="1" y="544"/>
                    <a:pt x="262" y="544"/>
                  </a:cubicBezTo>
                  <a:cubicBezTo>
                    <a:pt x="262" y="544"/>
                    <a:pt x="544" y="544"/>
                    <a:pt x="544" y="262"/>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6"/>
            <p:cNvSpPr/>
            <p:nvPr/>
          </p:nvSpPr>
          <p:spPr>
            <a:xfrm>
              <a:off x="3912250" y="3452525"/>
              <a:ext cx="13625" cy="13625"/>
            </a:xfrm>
            <a:custGeom>
              <a:rect b="b" l="l" r="r" t="t"/>
              <a:pathLst>
                <a:path extrusionOk="0" h="545" w="545">
                  <a:moveTo>
                    <a:pt x="262" y="0"/>
                  </a:moveTo>
                  <a:lnTo>
                    <a:pt x="1" y="262"/>
                  </a:lnTo>
                  <a:cubicBezTo>
                    <a:pt x="1" y="544"/>
                    <a:pt x="262" y="544"/>
                    <a:pt x="262" y="544"/>
                  </a:cubicBezTo>
                  <a:cubicBezTo>
                    <a:pt x="545" y="544"/>
                    <a:pt x="545" y="544"/>
                    <a:pt x="545" y="262"/>
                  </a:cubicBezTo>
                  <a:cubicBezTo>
                    <a:pt x="545" y="262"/>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6"/>
            <p:cNvSpPr/>
            <p:nvPr/>
          </p:nvSpPr>
          <p:spPr>
            <a:xfrm>
              <a:off x="3891575" y="3452525"/>
              <a:ext cx="7100" cy="13625"/>
            </a:xfrm>
            <a:custGeom>
              <a:rect b="b" l="l" r="r" t="t"/>
              <a:pathLst>
                <a:path extrusionOk="0" h="545" w="284">
                  <a:moveTo>
                    <a:pt x="1" y="0"/>
                  </a:moveTo>
                  <a:lnTo>
                    <a:pt x="1" y="262"/>
                  </a:lnTo>
                  <a:lnTo>
                    <a:pt x="1" y="544"/>
                  </a:lnTo>
                  <a:cubicBezTo>
                    <a:pt x="284" y="544"/>
                    <a:pt x="284" y="544"/>
                    <a:pt x="284" y="262"/>
                  </a:cubicBezTo>
                  <a:cubicBezTo>
                    <a:pt x="284" y="262"/>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6"/>
            <p:cNvSpPr/>
            <p:nvPr/>
          </p:nvSpPr>
          <p:spPr>
            <a:xfrm>
              <a:off x="3864375" y="3452525"/>
              <a:ext cx="13625" cy="13625"/>
            </a:xfrm>
            <a:custGeom>
              <a:rect b="b" l="l" r="r" t="t"/>
              <a:pathLst>
                <a:path extrusionOk="0" h="545" w="545">
                  <a:moveTo>
                    <a:pt x="284" y="0"/>
                  </a:moveTo>
                  <a:cubicBezTo>
                    <a:pt x="1" y="0"/>
                    <a:pt x="1" y="262"/>
                    <a:pt x="1" y="262"/>
                  </a:cubicBezTo>
                  <a:cubicBezTo>
                    <a:pt x="1" y="544"/>
                    <a:pt x="1" y="544"/>
                    <a:pt x="284" y="544"/>
                  </a:cubicBezTo>
                  <a:cubicBezTo>
                    <a:pt x="284" y="544"/>
                    <a:pt x="545" y="544"/>
                    <a:pt x="545" y="262"/>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6"/>
            <p:cNvSpPr/>
            <p:nvPr/>
          </p:nvSpPr>
          <p:spPr>
            <a:xfrm>
              <a:off x="3837175" y="3452525"/>
              <a:ext cx="13625" cy="13625"/>
            </a:xfrm>
            <a:custGeom>
              <a:rect b="b" l="l" r="r" t="t"/>
              <a:pathLst>
                <a:path extrusionOk="0" h="545" w="545">
                  <a:moveTo>
                    <a:pt x="284" y="0"/>
                  </a:moveTo>
                  <a:lnTo>
                    <a:pt x="1" y="262"/>
                  </a:lnTo>
                  <a:cubicBezTo>
                    <a:pt x="1" y="544"/>
                    <a:pt x="284" y="544"/>
                    <a:pt x="284" y="544"/>
                  </a:cubicBezTo>
                  <a:cubicBezTo>
                    <a:pt x="545" y="544"/>
                    <a:pt x="545" y="544"/>
                    <a:pt x="545" y="262"/>
                  </a:cubicBezTo>
                  <a:cubicBezTo>
                    <a:pt x="545" y="262"/>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6"/>
            <p:cNvSpPr/>
            <p:nvPr/>
          </p:nvSpPr>
          <p:spPr>
            <a:xfrm>
              <a:off x="3973175" y="3431850"/>
              <a:ext cx="13625" cy="13625"/>
            </a:xfrm>
            <a:custGeom>
              <a:rect b="b" l="l" r="r" t="t"/>
              <a:pathLst>
                <a:path extrusionOk="0" h="545" w="545">
                  <a:moveTo>
                    <a:pt x="283" y="1"/>
                  </a:moveTo>
                  <a:lnTo>
                    <a:pt x="1" y="283"/>
                  </a:lnTo>
                  <a:lnTo>
                    <a:pt x="283" y="545"/>
                  </a:lnTo>
                  <a:cubicBezTo>
                    <a:pt x="544" y="545"/>
                    <a:pt x="544" y="283"/>
                    <a:pt x="544" y="283"/>
                  </a:cubicBezTo>
                  <a:cubicBezTo>
                    <a:pt x="544" y="283"/>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6"/>
            <p:cNvSpPr/>
            <p:nvPr/>
          </p:nvSpPr>
          <p:spPr>
            <a:xfrm>
              <a:off x="4000375" y="3431850"/>
              <a:ext cx="13625" cy="13625"/>
            </a:xfrm>
            <a:custGeom>
              <a:rect b="b" l="l" r="r" t="t"/>
              <a:pathLst>
                <a:path extrusionOk="0" h="545" w="545">
                  <a:moveTo>
                    <a:pt x="283" y="1"/>
                  </a:moveTo>
                  <a:cubicBezTo>
                    <a:pt x="0" y="1"/>
                    <a:pt x="0" y="283"/>
                    <a:pt x="0" y="283"/>
                  </a:cubicBezTo>
                  <a:cubicBezTo>
                    <a:pt x="0" y="283"/>
                    <a:pt x="0" y="545"/>
                    <a:pt x="283" y="545"/>
                  </a:cubicBezTo>
                  <a:lnTo>
                    <a:pt x="544"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6"/>
            <p:cNvSpPr/>
            <p:nvPr/>
          </p:nvSpPr>
          <p:spPr>
            <a:xfrm>
              <a:off x="4027575" y="3431850"/>
              <a:ext cx="7100" cy="13625"/>
            </a:xfrm>
            <a:custGeom>
              <a:rect b="b" l="l" r="r" t="t"/>
              <a:pathLst>
                <a:path extrusionOk="0" h="545" w="284">
                  <a:moveTo>
                    <a:pt x="283" y="1"/>
                  </a:moveTo>
                  <a:cubicBezTo>
                    <a:pt x="0" y="1"/>
                    <a:pt x="0" y="283"/>
                    <a:pt x="0" y="283"/>
                  </a:cubicBezTo>
                  <a:cubicBezTo>
                    <a:pt x="0" y="283"/>
                    <a:pt x="0" y="545"/>
                    <a:pt x="283" y="545"/>
                  </a:cubicBezTo>
                  <a:lnTo>
                    <a:pt x="283"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6"/>
            <p:cNvSpPr/>
            <p:nvPr/>
          </p:nvSpPr>
          <p:spPr>
            <a:xfrm>
              <a:off x="4048250" y="3431850"/>
              <a:ext cx="13625" cy="13625"/>
            </a:xfrm>
            <a:custGeom>
              <a:rect b="b" l="l" r="r" t="t"/>
              <a:pathLst>
                <a:path extrusionOk="0" h="545" w="545">
                  <a:moveTo>
                    <a:pt x="261" y="1"/>
                  </a:moveTo>
                  <a:lnTo>
                    <a:pt x="0" y="283"/>
                  </a:lnTo>
                  <a:lnTo>
                    <a:pt x="261" y="545"/>
                  </a:lnTo>
                  <a:cubicBezTo>
                    <a:pt x="544" y="545"/>
                    <a:pt x="544" y="283"/>
                    <a:pt x="544" y="283"/>
                  </a:cubicBezTo>
                  <a:cubicBezTo>
                    <a:pt x="544" y="283"/>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6"/>
            <p:cNvSpPr/>
            <p:nvPr/>
          </p:nvSpPr>
          <p:spPr>
            <a:xfrm>
              <a:off x="4075450" y="3431850"/>
              <a:ext cx="13625" cy="13625"/>
            </a:xfrm>
            <a:custGeom>
              <a:rect b="b" l="l" r="r" t="t"/>
              <a:pathLst>
                <a:path extrusionOk="0" h="545" w="545">
                  <a:moveTo>
                    <a:pt x="261" y="1"/>
                  </a:moveTo>
                  <a:cubicBezTo>
                    <a:pt x="0" y="1"/>
                    <a:pt x="0" y="283"/>
                    <a:pt x="0" y="283"/>
                  </a:cubicBezTo>
                  <a:cubicBezTo>
                    <a:pt x="0" y="283"/>
                    <a:pt x="0" y="545"/>
                    <a:pt x="261" y="545"/>
                  </a:cubicBezTo>
                  <a:lnTo>
                    <a:pt x="544" y="283"/>
                  </a:lnTo>
                  <a:lnTo>
                    <a:pt x="261"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6"/>
            <p:cNvSpPr/>
            <p:nvPr/>
          </p:nvSpPr>
          <p:spPr>
            <a:xfrm>
              <a:off x="4102625" y="3431850"/>
              <a:ext cx="6575" cy="13625"/>
            </a:xfrm>
            <a:custGeom>
              <a:rect b="b" l="l" r="r" t="t"/>
              <a:pathLst>
                <a:path extrusionOk="0" h="545" w="263">
                  <a:moveTo>
                    <a:pt x="1" y="1"/>
                  </a:moveTo>
                  <a:lnTo>
                    <a:pt x="1" y="283"/>
                  </a:lnTo>
                  <a:lnTo>
                    <a:pt x="1" y="545"/>
                  </a:lnTo>
                  <a:cubicBezTo>
                    <a:pt x="262" y="545"/>
                    <a:pt x="262" y="283"/>
                    <a:pt x="262" y="283"/>
                  </a:cubicBezTo>
                  <a:cubicBezTo>
                    <a:pt x="262" y="283"/>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6"/>
            <p:cNvSpPr/>
            <p:nvPr/>
          </p:nvSpPr>
          <p:spPr>
            <a:xfrm>
              <a:off x="3953050" y="3431850"/>
              <a:ext cx="6550" cy="13625"/>
            </a:xfrm>
            <a:custGeom>
              <a:rect b="b" l="l" r="r" t="t"/>
              <a:pathLst>
                <a:path extrusionOk="0" h="545" w="262">
                  <a:moveTo>
                    <a:pt x="262" y="1"/>
                  </a:moveTo>
                  <a:cubicBezTo>
                    <a:pt x="0" y="1"/>
                    <a:pt x="0" y="283"/>
                    <a:pt x="0" y="283"/>
                  </a:cubicBezTo>
                  <a:cubicBezTo>
                    <a:pt x="0" y="283"/>
                    <a:pt x="0" y="545"/>
                    <a:pt x="262" y="545"/>
                  </a:cubicBezTo>
                  <a:lnTo>
                    <a:pt x="262"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6"/>
            <p:cNvSpPr/>
            <p:nvPr/>
          </p:nvSpPr>
          <p:spPr>
            <a:xfrm>
              <a:off x="3925850" y="3431850"/>
              <a:ext cx="13625" cy="13625"/>
            </a:xfrm>
            <a:custGeom>
              <a:rect b="b" l="l" r="r" t="t"/>
              <a:pathLst>
                <a:path extrusionOk="0" h="545" w="545">
                  <a:moveTo>
                    <a:pt x="262" y="1"/>
                  </a:moveTo>
                  <a:cubicBezTo>
                    <a:pt x="1" y="1"/>
                    <a:pt x="1" y="283"/>
                    <a:pt x="1" y="283"/>
                  </a:cubicBezTo>
                  <a:cubicBezTo>
                    <a:pt x="1" y="283"/>
                    <a:pt x="1" y="545"/>
                    <a:pt x="262" y="545"/>
                  </a:cubicBezTo>
                  <a:lnTo>
                    <a:pt x="545"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6"/>
            <p:cNvSpPr/>
            <p:nvPr/>
          </p:nvSpPr>
          <p:spPr>
            <a:xfrm>
              <a:off x="3898650" y="3431850"/>
              <a:ext cx="13625" cy="13625"/>
            </a:xfrm>
            <a:custGeom>
              <a:rect b="b" l="l" r="r" t="t"/>
              <a:pathLst>
                <a:path extrusionOk="0" h="545" w="545">
                  <a:moveTo>
                    <a:pt x="262" y="1"/>
                  </a:moveTo>
                  <a:lnTo>
                    <a:pt x="1" y="283"/>
                  </a:lnTo>
                  <a:lnTo>
                    <a:pt x="262" y="545"/>
                  </a:lnTo>
                  <a:cubicBezTo>
                    <a:pt x="545" y="545"/>
                    <a:pt x="545" y="283"/>
                    <a:pt x="545" y="283"/>
                  </a:cubicBezTo>
                  <a:cubicBezTo>
                    <a:pt x="545" y="283"/>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6"/>
            <p:cNvSpPr/>
            <p:nvPr/>
          </p:nvSpPr>
          <p:spPr>
            <a:xfrm>
              <a:off x="3877975" y="3431850"/>
              <a:ext cx="13625" cy="13625"/>
            </a:xfrm>
            <a:custGeom>
              <a:rect b="b" l="l" r="r" t="t"/>
              <a:pathLst>
                <a:path extrusionOk="0" h="545" w="545">
                  <a:moveTo>
                    <a:pt x="284" y="1"/>
                  </a:moveTo>
                  <a:cubicBezTo>
                    <a:pt x="1" y="1"/>
                    <a:pt x="1" y="283"/>
                    <a:pt x="1" y="283"/>
                  </a:cubicBezTo>
                  <a:cubicBezTo>
                    <a:pt x="1" y="283"/>
                    <a:pt x="1" y="545"/>
                    <a:pt x="284" y="545"/>
                  </a:cubicBez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6"/>
            <p:cNvSpPr/>
            <p:nvPr/>
          </p:nvSpPr>
          <p:spPr>
            <a:xfrm>
              <a:off x="3850775" y="3431850"/>
              <a:ext cx="13625" cy="13625"/>
            </a:xfrm>
            <a:custGeom>
              <a:rect b="b" l="l" r="r" t="t"/>
              <a:pathLst>
                <a:path extrusionOk="0" h="545" w="545">
                  <a:moveTo>
                    <a:pt x="284" y="1"/>
                  </a:moveTo>
                  <a:lnTo>
                    <a:pt x="1" y="283"/>
                  </a:lnTo>
                  <a:lnTo>
                    <a:pt x="284" y="545"/>
                  </a:ln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16"/>
            <p:cNvSpPr/>
            <p:nvPr/>
          </p:nvSpPr>
          <p:spPr>
            <a:xfrm>
              <a:off x="3966650" y="3411725"/>
              <a:ext cx="6550" cy="13625"/>
            </a:xfrm>
            <a:custGeom>
              <a:rect b="b" l="l" r="r" t="t"/>
              <a:pathLst>
                <a:path extrusionOk="0" h="545" w="262">
                  <a:moveTo>
                    <a:pt x="0" y="1"/>
                  </a:moveTo>
                  <a:lnTo>
                    <a:pt x="0" y="262"/>
                  </a:lnTo>
                  <a:lnTo>
                    <a:pt x="0" y="545"/>
                  </a:lnTo>
                  <a:cubicBezTo>
                    <a:pt x="262" y="545"/>
                    <a:pt x="262" y="262"/>
                    <a:pt x="262" y="262"/>
                  </a:cubicBez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16"/>
            <p:cNvSpPr/>
            <p:nvPr/>
          </p:nvSpPr>
          <p:spPr>
            <a:xfrm>
              <a:off x="3986775" y="3411725"/>
              <a:ext cx="13625" cy="13625"/>
            </a:xfrm>
            <a:custGeom>
              <a:rect b="b" l="l" r="r" t="t"/>
              <a:pathLst>
                <a:path extrusionOk="0" h="545" w="545">
                  <a:moveTo>
                    <a:pt x="283" y="1"/>
                  </a:moveTo>
                  <a:cubicBezTo>
                    <a:pt x="283" y="1"/>
                    <a:pt x="0" y="1"/>
                    <a:pt x="0" y="262"/>
                  </a:cubicBezTo>
                  <a:lnTo>
                    <a:pt x="283" y="545"/>
                  </a:lnTo>
                  <a:cubicBezTo>
                    <a:pt x="544" y="545"/>
                    <a:pt x="544" y="262"/>
                    <a:pt x="544" y="262"/>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16"/>
            <p:cNvSpPr/>
            <p:nvPr/>
          </p:nvSpPr>
          <p:spPr>
            <a:xfrm>
              <a:off x="4013975" y="3411725"/>
              <a:ext cx="13625" cy="13625"/>
            </a:xfrm>
            <a:custGeom>
              <a:rect b="b" l="l" r="r" t="t"/>
              <a:pathLst>
                <a:path extrusionOk="0" h="545" w="545">
                  <a:moveTo>
                    <a:pt x="283" y="1"/>
                  </a:moveTo>
                  <a:cubicBezTo>
                    <a:pt x="0" y="1"/>
                    <a:pt x="0" y="1"/>
                    <a:pt x="0" y="262"/>
                  </a:cubicBezTo>
                  <a:cubicBezTo>
                    <a:pt x="0" y="262"/>
                    <a:pt x="0" y="545"/>
                    <a:pt x="283" y="545"/>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16"/>
            <p:cNvSpPr/>
            <p:nvPr/>
          </p:nvSpPr>
          <p:spPr>
            <a:xfrm>
              <a:off x="4041175" y="3411725"/>
              <a:ext cx="7100" cy="13625"/>
            </a:xfrm>
            <a:custGeom>
              <a:rect b="b" l="l" r="r" t="t"/>
              <a:pathLst>
                <a:path extrusionOk="0" h="545" w="284">
                  <a:moveTo>
                    <a:pt x="0" y="1"/>
                  </a:moveTo>
                  <a:lnTo>
                    <a:pt x="0" y="262"/>
                  </a:lnTo>
                  <a:lnTo>
                    <a:pt x="0" y="545"/>
                  </a:lnTo>
                  <a:cubicBezTo>
                    <a:pt x="283" y="545"/>
                    <a:pt x="283" y="262"/>
                    <a:pt x="283" y="262"/>
                  </a:cubicBez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16"/>
            <p:cNvSpPr/>
            <p:nvPr/>
          </p:nvSpPr>
          <p:spPr>
            <a:xfrm>
              <a:off x="4061850" y="3411725"/>
              <a:ext cx="13625" cy="13625"/>
            </a:xfrm>
            <a:custGeom>
              <a:rect b="b" l="l" r="r" t="t"/>
              <a:pathLst>
                <a:path extrusionOk="0" h="545" w="545">
                  <a:moveTo>
                    <a:pt x="261" y="1"/>
                  </a:moveTo>
                  <a:cubicBezTo>
                    <a:pt x="261" y="1"/>
                    <a:pt x="0" y="1"/>
                    <a:pt x="0" y="262"/>
                  </a:cubicBezTo>
                  <a:lnTo>
                    <a:pt x="261" y="545"/>
                  </a:ln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16"/>
            <p:cNvSpPr/>
            <p:nvPr/>
          </p:nvSpPr>
          <p:spPr>
            <a:xfrm>
              <a:off x="3939450" y="3411725"/>
              <a:ext cx="13625" cy="13625"/>
            </a:xfrm>
            <a:custGeom>
              <a:rect b="b" l="l" r="r" t="t"/>
              <a:pathLst>
                <a:path extrusionOk="0" h="545" w="545">
                  <a:moveTo>
                    <a:pt x="262" y="1"/>
                  </a:moveTo>
                  <a:cubicBezTo>
                    <a:pt x="1" y="1"/>
                    <a:pt x="1" y="1"/>
                    <a:pt x="1" y="262"/>
                  </a:cubicBezTo>
                  <a:cubicBezTo>
                    <a:pt x="1" y="262"/>
                    <a:pt x="1" y="545"/>
                    <a:pt x="262" y="545"/>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6"/>
            <p:cNvSpPr/>
            <p:nvPr/>
          </p:nvSpPr>
          <p:spPr>
            <a:xfrm>
              <a:off x="3912250" y="3411725"/>
              <a:ext cx="13625" cy="13625"/>
            </a:xfrm>
            <a:custGeom>
              <a:rect b="b" l="l" r="r" t="t"/>
              <a:pathLst>
                <a:path extrusionOk="0" h="545" w="545">
                  <a:moveTo>
                    <a:pt x="262" y="1"/>
                  </a:moveTo>
                  <a:cubicBezTo>
                    <a:pt x="262" y="1"/>
                    <a:pt x="1" y="1"/>
                    <a:pt x="1" y="262"/>
                  </a:cubicBezTo>
                  <a:lnTo>
                    <a:pt x="262" y="545"/>
                  </a:lnTo>
                  <a:cubicBezTo>
                    <a:pt x="545" y="545"/>
                    <a:pt x="545" y="262"/>
                    <a:pt x="545" y="262"/>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16"/>
            <p:cNvSpPr/>
            <p:nvPr/>
          </p:nvSpPr>
          <p:spPr>
            <a:xfrm>
              <a:off x="3891575" y="3411725"/>
              <a:ext cx="7100" cy="13625"/>
            </a:xfrm>
            <a:custGeom>
              <a:rect b="b" l="l" r="r" t="t"/>
              <a:pathLst>
                <a:path extrusionOk="0" h="545" w="284">
                  <a:moveTo>
                    <a:pt x="1" y="1"/>
                  </a:moveTo>
                  <a:lnTo>
                    <a:pt x="1" y="262"/>
                  </a:lnTo>
                  <a:lnTo>
                    <a:pt x="1" y="545"/>
                  </a:lnTo>
                  <a:cubicBezTo>
                    <a:pt x="284" y="545"/>
                    <a:pt x="284" y="262"/>
                    <a:pt x="284" y="262"/>
                  </a:cubicBez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6"/>
            <p:cNvSpPr/>
            <p:nvPr/>
          </p:nvSpPr>
          <p:spPr>
            <a:xfrm>
              <a:off x="3973175" y="3391050"/>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6"/>
            <p:cNvSpPr/>
            <p:nvPr/>
          </p:nvSpPr>
          <p:spPr>
            <a:xfrm>
              <a:off x="4000375" y="3391050"/>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6"/>
            <p:cNvSpPr/>
            <p:nvPr/>
          </p:nvSpPr>
          <p:spPr>
            <a:xfrm>
              <a:off x="4027575" y="3391050"/>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6"/>
            <p:cNvSpPr/>
            <p:nvPr/>
          </p:nvSpPr>
          <p:spPr>
            <a:xfrm>
              <a:off x="4048250" y="3391050"/>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16"/>
            <p:cNvSpPr/>
            <p:nvPr/>
          </p:nvSpPr>
          <p:spPr>
            <a:xfrm>
              <a:off x="3953050" y="3391050"/>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6"/>
            <p:cNvSpPr/>
            <p:nvPr/>
          </p:nvSpPr>
          <p:spPr>
            <a:xfrm>
              <a:off x="3925850" y="3391050"/>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6"/>
            <p:cNvSpPr/>
            <p:nvPr/>
          </p:nvSpPr>
          <p:spPr>
            <a:xfrm>
              <a:off x="3898650" y="3391050"/>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6"/>
            <p:cNvSpPr/>
            <p:nvPr/>
          </p:nvSpPr>
          <p:spPr>
            <a:xfrm>
              <a:off x="3966650" y="3370925"/>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6"/>
            <p:cNvSpPr/>
            <p:nvPr/>
          </p:nvSpPr>
          <p:spPr>
            <a:xfrm>
              <a:off x="3986775" y="3370925"/>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6"/>
            <p:cNvSpPr/>
            <p:nvPr/>
          </p:nvSpPr>
          <p:spPr>
            <a:xfrm>
              <a:off x="3939450" y="3370925"/>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6"/>
            <p:cNvSpPr/>
            <p:nvPr/>
          </p:nvSpPr>
          <p:spPr>
            <a:xfrm>
              <a:off x="3966650" y="35406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6"/>
            <p:cNvSpPr/>
            <p:nvPr/>
          </p:nvSpPr>
          <p:spPr>
            <a:xfrm>
              <a:off x="39867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6"/>
            <p:cNvSpPr/>
            <p:nvPr/>
          </p:nvSpPr>
          <p:spPr>
            <a:xfrm>
              <a:off x="4013975" y="35406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6"/>
            <p:cNvSpPr/>
            <p:nvPr/>
          </p:nvSpPr>
          <p:spPr>
            <a:xfrm>
              <a:off x="4041175" y="35406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6"/>
            <p:cNvSpPr/>
            <p:nvPr/>
          </p:nvSpPr>
          <p:spPr>
            <a:xfrm>
              <a:off x="4061850" y="35406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6"/>
            <p:cNvSpPr/>
            <p:nvPr/>
          </p:nvSpPr>
          <p:spPr>
            <a:xfrm>
              <a:off x="4089050" y="35406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6"/>
            <p:cNvSpPr/>
            <p:nvPr/>
          </p:nvSpPr>
          <p:spPr>
            <a:xfrm>
              <a:off x="41091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6"/>
            <p:cNvSpPr/>
            <p:nvPr/>
          </p:nvSpPr>
          <p:spPr>
            <a:xfrm>
              <a:off x="3939450" y="35406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6"/>
            <p:cNvSpPr/>
            <p:nvPr/>
          </p:nvSpPr>
          <p:spPr>
            <a:xfrm>
              <a:off x="3912250" y="35406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6"/>
            <p:cNvSpPr/>
            <p:nvPr/>
          </p:nvSpPr>
          <p:spPr>
            <a:xfrm>
              <a:off x="3891575" y="35406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6"/>
            <p:cNvSpPr/>
            <p:nvPr/>
          </p:nvSpPr>
          <p:spPr>
            <a:xfrm>
              <a:off x="3864375" y="35406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6"/>
            <p:cNvSpPr/>
            <p:nvPr/>
          </p:nvSpPr>
          <p:spPr>
            <a:xfrm>
              <a:off x="3837175" y="35406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6"/>
            <p:cNvSpPr/>
            <p:nvPr/>
          </p:nvSpPr>
          <p:spPr>
            <a:xfrm>
              <a:off x="3973175" y="3561325"/>
              <a:ext cx="13625" cy="13600"/>
            </a:xfrm>
            <a:custGeom>
              <a:rect b="b" l="l" r="r" t="t"/>
              <a:pathLst>
                <a:path extrusionOk="0" h="544" w="545">
                  <a:moveTo>
                    <a:pt x="283" y="0"/>
                  </a:moveTo>
                  <a:lnTo>
                    <a:pt x="1" y="261"/>
                  </a:lnTo>
                  <a:cubicBezTo>
                    <a:pt x="1" y="544"/>
                    <a:pt x="283" y="544"/>
                    <a:pt x="283" y="544"/>
                  </a:cubicBezTo>
                  <a:cubicBezTo>
                    <a:pt x="544" y="544"/>
                    <a:pt x="544" y="544"/>
                    <a:pt x="544" y="261"/>
                  </a:cubicBezTo>
                  <a:cubicBezTo>
                    <a:pt x="544" y="261"/>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6"/>
            <p:cNvSpPr/>
            <p:nvPr/>
          </p:nvSpPr>
          <p:spPr>
            <a:xfrm>
              <a:off x="4000375" y="3561325"/>
              <a:ext cx="13625" cy="13600"/>
            </a:xfrm>
            <a:custGeom>
              <a:rect b="b" l="l" r="r" t="t"/>
              <a:pathLst>
                <a:path extrusionOk="0" h="544" w="545">
                  <a:moveTo>
                    <a:pt x="283" y="0"/>
                  </a:moveTo>
                  <a:cubicBezTo>
                    <a:pt x="0" y="0"/>
                    <a:pt x="0" y="261"/>
                    <a:pt x="0" y="261"/>
                  </a:cubicBezTo>
                  <a:cubicBezTo>
                    <a:pt x="0" y="544"/>
                    <a:pt x="0" y="544"/>
                    <a:pt x="283" y="544"/>
                  </a:cubicBezTo>
                  <a:cubicBezTo>
                    <a:pt x="283" y="544"/>
                    <a:pt x="544" y="544"/>
                    <a:pt x="544"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6"/>
            <p:cNvSpPr/>
            <p:nvPr/>
          </p:nvSpPr>
          <p:spPr>
            <a:xfrm>
              <a:off x="4027575" y="3561325"/>
              <a:ext cx="7100" cy="13600"/>
            </a:xfrm>
            <a:custGeom>
              <a:rect b="b" l="l" r="r" t="t"/>
              <a:pathLst>
                <a:path extrusionOk="0" h="544" w="284">
                  <a:moveTo>
                    <a:pt x="283" y="0"/>
                  </a:moveTo>
                  <a:cubicBezTo>
                    <a:pt x="0" y="0"/>
                    <a:pt x="0" y="261"/>
                    <a:pt x="0" y="261"/>
                  </a:cubicBezTo>
                  <a:cubicBezTo>
                    <a:pt x="0" y="544"/>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6"/>
            <p:cNvSpPr/>
            <p:nvPr/>
          </p:nvSpPr>
          <p:spPr>
            <a:xfrm>
              <a:off x="4048250" y="3561325"/>
              <a:ext cx="13625" cy="13600"/>
            </a:xfrm>
            <a:custGeom>
              <a:rect b="b" l="l" r="r" t="t"/>
              <a:pathLst>
                <a:path extrusionOk="0" h="544" w="545">
                  <a:moveTo>
                    <a:pt x="261" y="0"/>
                  </a:moveTo>
                  <a:lnTo>
                    <a:pt x="0" y="261"/>
                  </a:lnTo>
                  <a:cubicBezTo>
                    <a:pt x="0" y="544"/>
                    <a:pt x="261" y="544"/>
                    <a:pt x="261" y="544"/>
                  </a:cubicBezTo>
                  <a:cubicBezTo>
                    <a:pt x="544" y="544"/>
                    <a:pt x="544" y="544"/>
                    <a:pt x="544" y="261"/>
                  </a:cubicBezTo>
                  <a:cubicBezTo>
                    <a:pt x="544" y="261"/>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16"/>
            <p:cNvSpPr/>
            <p:nvPr/>
          </p:nvSpPr>
          <p:spPr>
            <a:xfrm>
              <a:off x="4075450" y="3561325"/>
              <a:ext cx="13625" cy="13600"/>
            </a:xfrm>
            <a:custGeom>
              <a:rect b="b" l="l" r="r" t="t"/>
              <a:pathLst>
                <a:path extrusionOk="0" h="544" w="545">
                  <a:moveTo>
                    <a:pt x="261" y="0"/>
                  </a:moveTo>
                  <a:cubicBezTo>
                    <a:pt x="0" y="0"/>
                    <a:pt x="0" y="261"/>
                    <a:pt x="0" y="261"/>
                  </a:cubicBezTo>
                  <a:cubicBezTo>
                    <a:pt x="0" y="544"/>
                    <a:pt x="0" y="544"/>
                    <a:pt x="261" y="544"/>
                  </a:cubicBezTo>
                  <a:cubicBezTo>
                    <a:pt x="261" y="544"/>
                    <a:pt x="544" y="544"/>
                    <a:pt x="544" y="261"/>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16"/>
            <p:cNvSpPr/>
            <p:nvPr/>
          </p:nvSpPr>
          <p:spPr>
            <a:xfrm>
              <a:off x="4102625" y="3561325"/>
              <a:ext cx="6575" cy="13600"/>
            </a:xfrm>
            <a:custGeom>
              <a:rect b="b" l="l" r="r" t="t"/>
              <a:pathLst>
                <a:path extrusionOk="0" h="544" w="263">
                  <a:moveTo>
                    <a:pt x="1" y="0"/>
                  </a:moveTo>
                  <a:lnTo>
                    <a:pt x="1" y="261"/>
                  </a:lnTo>
                  <a:lnTo>
                    <a:pt x="1" y="544"/>
                  </a:lnTo>
                  <a:cubicBezTo>
                    <a:pt x="262" y="544"/>
                    <a:pt x="262" y="544"/>
                    <a:pt x="262" y="261"/>
                  </a:cubicBezTo>
                  <a:cubicBezTo>
                    <a:pt x="262" y="261"/>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6"/>
            <p:cNvSpPr/>
            <p:nvPr/>
          </p:nvSpPr>
          <p:spPr>
            <a:xfrm>
              <a:off x="3953050" y="3561325"/>
              <a:ext cx="6550" cy="13600"/>
            </a:xfrm>
            <a:custGeom>
              <a:rect b="b" l="l" r="r" t="t"/>
              <a:pathLst>
                <a:path extrusionOk="0" h="544" w="262">
                  <a:moveTo>
                    <a:pt x="262" y="0"/>
                  </a:moveTo>
                  <a:cubicBezTo>
                    <a:pt x="0" y="0"/>
                    <a:pt x="0" y="261"/>
                    <a:pt x="0" y="261"/>
                  </a:cubicBezTo>
                  <a:cubicBezTo>
                    <a:pt x="0" y="544"/>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6"/>
            <p:cNvSpPr/>
            <p:nvPr/>
          </p:nvSpPr>
          <p:spPr>
            <a:xfrm>
              <a:off x="3925850" y="3561325"/>
              <a:ext cx="13625" cy="13600"/>
            </a:xfrm>
            <a:custGeom>
              <a:rect b="b" l="l" r="r" t="t"/>
              <a:pathLst>
                <a:path extrusionOk="0" h="544" w="545">
                  <a:moveTo>
                    <a:pt x="262" y="0"/>
                  </a:moveTo>
                  <a:cubicBezTo>
                    <a:pt x="1" y="0"/>
                    <a:pt x="1" y="261"/>
                    <a:pt x="1" y="261"/>
                  </a:cubicBezTo>
                  <a:cubicBezTo>
                    <a:pt x="1" y="544"/>
                    <a:pt x="1" y="544"/>
                    <a:pt x="262" y="544"/>
                  </a:cubicBezTo>
                  <a:cubicBezTo>
                    <a:pt x="262" y="544"/>
                    <a:pt x="545" y="544"/>
                    <a:pt x="545"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6"/>
            <p:cNvSpPr/>
            <p:nvPr/>
          </p:nvSpPr>
          <p:spPr>
            <a:xfrm>
              <a:off x="3898650" y="3561325"/>
              <a:ext cx="13625" cy="13600"/>
            </a:xfrm>
            <a:custGeom>
              <a:rect b="b" l="l" r="r" t="t"/>
              <a:pathLst>
                <a:path extrusionOk="0" h="544" w="545">
                  <a:moveTo>
                    <a:pt x="262" y="0"/>
                  </a:moveTo>
                  <a:lnTo>
                    <a:pt x="1" y="261"/>
                  </a:lnTo>
                  <a:cubicBezTo>
                    <a:pt x="1" y="544"/>
                    <a:pt x="262" y="544"/>
                    <a:pt x="262" y="544"/>
                  </a:cubicBezTo>
                  <a:cubicBezTo>
                    <a:pt x="545" y="544"/>
                    <a:pt x="545" y="544"/>
                    <a:pt x="545" y="261"/>
                  </a:cubicBezTo>
                  <a:cubicBezTo>
                    <a:pt x="545" y="261"/>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6"/>
            <p:cNvSpPr/>
            <p:nvPr/>
          </p:nvSpPr>
          <p:spPr>
            <a:xfrm>
              <a:off x="3877975" y="3561325"/>
              <a:ext cx="13625" cy="13600"/>
            </a:xfrm>
            <a:custGeom>
              <a:rect b="b" l="l" r="r" t="t"/>
              <a:pathLst>
                <a:path extrusionOk="0" h="544" w="545">
                  <a:moveTo>
                    <a:pt x="284" y="0"/>
                  </a:moveTo>
                  <a:cubicBezTo>
                    <a:pt x="1" y="0"/>
                    <a:pt x="1" y="261"/>
                    <a:pt x="1" y="261"/>
                  </a:cubicBezTo>
                  <a:cubicBezTo>
                    <a:pt x="1" y="544"/>
                    <a:pt x="1"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6"/>
            <p:cNvSpPr/>
            <p:nvPr/>
          </p:nvSpPr>
          <p:spPr>
            <a:xfrm>
              <a:off x="3850775" y="3561325"/>
              <a:ext cx="13625" cy="13600"/>
            </a:xfrm>
            <a:custGeom>
              <a:rect b="b" l="l" r="r" t="t"/>
              <a:pathLst>
                <a:path extrusionOk="0" h="544" w="545">
                  <a:moveTo>
                    <a:pt x="284" y="0"/>
                  </a:moveTo>
                  <a:lnTo>
                    <a:pt x="1" y="261"/>
                  </a:lnTo>
                  <a:cubicBezTo>
                    <a:pt x="1" y="544"/>
                    <a:pt x="284"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6"/>
            <p:cNvSpPr/>
            <p:nvPr/>
          </p:nvSpPr>
          <p:spPr>
            <a:xfrm>
              <a:off x="3966650" y="3581450"/>
              <a:ext cx="6550" cy="13625"/>
            </a:xfrm>
            <a:custGeom>
              <a:rect b="b" l="l" r="r" t="t"/>
              <a:pathLst>
                <a:path extrusionOk="0" h="545" w="262">
                  <a:moveTo>
                    <a:pt x="0" y="0"/>
                  </a:moveTo>
                  <a:lnTo>
                    <a:pt x="0" y="283"/>
                  </a:lnTo>
                  <a:lnTo>
                    <a:pt x="0" y="544"/>
                  </a:lnTo>
                  <a:cubicBezTo>
                    <a:pt x="262" y="544"/>
                    <a:pt x="262" y="544"/>
                    <a:pt x="262" y="283"/>
                  </a:cubicBezTo>
                  <a:cubicBezTo>
                    <a:pt x="262" y="283"/>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6"/>
            <p:cNvSpPr/>
            <p:nvPr/>
          </p:nvSpPr>
          <p:spPr>
            <a:xfrm>
              <a:off x="39867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6"/>
            <p:cNvSpPr/>
            <p:nvPr/>
          </p:nvSpPr>
          <p:spPr>
            <a:xfrm>
              <a:off x="4013975" y="3581450"/>
              <a:ext cx="13625" cy="13625"/>
            </a:xfrm>
            <a:custGeom>
              <a:rect b="b" l="l" r="r" t="t"/>
              <a:pathLst>
                <a:path extrusionOk="0" h="545" w="545">
                  <a:moveTo>
                    <a:pt x="283" y="0"/>
                  </a:moveTo>
                  <a:cubicBezTo>
                    <a:pt x="0" y="0"/>
                    <a:pt x="0" y="283"/>
                    <a:pt x="0" y="283"/>
                  </a:cubicBezTo>
                  <a:cubicBezTo>
                    <a:pt x="0" y="544"/>
                    <a:pt x="0" y="544"/>
                    <a:pt x="283" y="544"/>
                  </a:cubicBezTo>
                  <a:cubicBezTo>
                    <a:pt x="283" y="544"/>
                    <a:pt x="544" y="544"/>
                    <a:pt x="544" y="283"/>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16"/>
            <p:cNvSpPr/>
            <p:nvPr/>
          </p:nvSpPr>
          <p:spPr>
            <a:xfrm>
              <a:off x="4041175" y="3581450"/>
              <a:ext cx="7100" cy="13625"/>
            </a:xfrm>
            <a:custGeom>
              <a:rect b="b" l="l" r="r" t="t"/>
              <a:pathLst>
                <a:path extrusionOk="0" h="545" w="284">
                  <a:moveTo>
                    <a:pt x="0" y="0"/>
                  </a:moveTo>
                  <a:lnTo>
                    <a:pt x="0" y="283"/>
                  </a:lnTo>
                  <a:lnTo>
                    <a:pt x="0" y="544"/>
                  </a:lnTo>
                  <a:cubicBezTo>
                    <a:pt x="283" y="544"/>
                    <a:pt x="283" y="544"/>
                    <a:pt x="283" y="283"/>
                  </a:cubicBezTo>
                  <a:cubicBezTo>
                    <a:pt x="283" y="283"/>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6"/>
            <p:cNvSpPr/>
            <p:nvPr/>
          </p:nvSpPr>
          <p:spPr>
            <a:xfrm>
              <a:off x="4061850" y="3581450"/>
              <a:ext cx="13625" cy="13625"/>
            </a:xfrm>
            <a:custGeom>
              <a:rect b="b" l="l" r="r" t="t"/>
              <a:pathLst>
                <a:path extrusionOk="0" h="545" w="545">
                  <a:moveTo>
                    <a:pt x="261" y="0"/>
                  </a:moveTo>
                  <a:lnTo>
                    <a:pt x="0" y="283"/>
                  </a:lnTo>
                  <a:cubicBezTo>
                    <a:pt x="0" y="544"/>
                    <a:pt x="261"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6"/>
            <p:cNvSpPr/>
            <p:nvPr/>
          </p:nvSpPr>
          <p:spPr>
            <a:xfrm>
              <a:off x="4089050" y="3581450"/>
              <a:ext cx="13600" cy="13625"/>
            </a:xfrm>
            <a:custGeom>
              <a:rect b="b" l="l" r="r" t="t"/>
              <a:pathLst>
                <a:path extrusionOk="0" h="545" w="544">
                  <a:moveTo>
                    <a:pt x="261" y="0"/>
                  </a:moveTo>
                  <a:cubicBezTo>
                    <a:pt x="0" y="0"/>
                    <a:pt x="0" y="283"/>
                    <a:pt x="0" y="283"/>
                  </a:cubicBezTo>
                  <a:cubicBezTo>
                    <a:pt x="0" y="544"/>
                    <a:pt x="0"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6"/>
            <p:cNvSpPr/>
            <p:nvPr/>
          </p:nvSpPr>
          <p:spPr>
            <a:xfrm>
              <a:off x="41091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6"/>
            <p:cNvSpPr/>
            <p:nvPr/>
          </p:nvSpPr>
          <p:spPr>
            <a:xfrm>
              <a:off x="3939450" y="3581450"/>
              <a:ext cx="13625" cy="13625"/>
            </a:xfrm>
            <a:custGeom>
              <a:rect b="b" l="l" r="r" t="t"/>
              <a:pathLst>
                <a:path extrusionOk="0" h="545" w="545">
                  <a:moveTo>
                    <a:pt x="262" y="0"/>
                  </a:moveTo>
                  <a:cubicBezTo>
                    <a:pt x="1" y="0"/>
                    <a:pt x="1" y="283"/>
                    <a:pt x="1" y="283"/>
                  </a:cubicBezTo>
                  <a:cubicBezTo>
                    <a:pt x="1" y="544"/>
                    <a:pt x="1" y="544"/>
                    <a:pt x="262" y="544"/>
                  </a:cubicBezTo>
                  <a:cubicBezTo>
                    <a:pt x="262" y="544"/>
                    <a:pt x="544" y="544"/>
                    <a:pt x="544" y="283"/>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6"/>
            <p:cNvSpPr/>
            <p:nvPr/>
          </p:nvSpPr>
          <p:spPr>
            <a:xfrm>
              <a:off x="3912250" y="3581450"/>
              <a:ext cx="13625" cy="13625"/>
            </a:xfrm>
            <a:custGeom>
              <a:rect b="b" l="l" r="r" t="t"/>
              <a:pathLst>
                <a:path extrusionOk="0" h="545" w="545">
                  <a:moveTo>
                    <a:pt x="262" y="0"/>
                  </a:moveTo>
                  <a:lnTo>
                    <a:pt x="1" y="283"/>
                  </a:lnTo>
                  <a:cubicBezTo>
                    <a:pt x="1" y="544"/>
                    <a:pt x="262" y="544"/>
                    <a:pt x="262" y="544"/>
                  </a:cubicBezTo>
                  <a:cubicBezTo>
                    <a:pt x="545" y="544"/>
                    <a:pt x="545" y="544"/>
                    <a:pt x="545" y="283"/>
                  </a:cubicBezTo>
                  <a:cubicBezTo>
                    <a:pt x="545" y="283"/>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6"/>
            <p:cNvSpPr/>
            <p:nvPr/>
          </p:nvSpPr>
          <p:spPr>
            <a:xfrm>
              <a:off x="3891575" y="3581450"/>
              <a:ext cx="7100" cy="13625"/>
            </a:xfrm>
            <a:custGeom>
              <a:rect b="b" l="l" r="r" t="t"/>
              <a:pathLst>
                <a:path extrusionOk="0" h="545" w="284">
                  <a:moveTo>
                    <a:pt x="1" y="0"/>
                  </a:moveTo>
                  <a:lnTo>
                    <a:pt x="1" y="283"/>
                  </a:lnTo>
                  <a:lnTo>
                    <a:pt x="1" y="544"/>
                  </a:lnTo>
                  <a:cubicBezTo>
                    <a:pt x="284" y="544"/>
                    <a:pt x="284" y="544"/>
                    <a:pt x="284" y="283"/>
                  </a:cubicBezTo>
                  <a:cubicBezTo>
                    <a:pt x="284" y="283"/>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6"/>
            <p:cNvSpPr/>
            <p:nvPr/>
          </p:nvSpPr>
          <p:spPr>
            <a:xfrm>
              <a:off x="3864375" y="3581450"/>
              <a:ext cx="13625" cy="13625"/>
            </a:xfrm>
            <a:custGeom>
              <a:rect b="b" l="l" r="r" t="t"/>
              <a:pathLst>
                <a:path extrusionOk="0" h="545" w="545">
                  <a:moveTo>
                    <a:pt x="284" y="0"/>
                  </a:moveTo>
                  <a:cubicBezTo>
                    <a:pt x="1" y="0"/>
                    <a:pt x="1" y="283"/>
                    <a:pt x="1" y="283"/>
                  </a:cubicBezTo>
                  <a:cubicBezTo>
                    <a:pt x="1" y="544"/>
                    <a:pt x="1" y="544"/>
                    <a:pt x="284" y="544"/>
                  </a:cubicBezTo>
                  <a:cubicBezTo>
                    <a:pt x="284" y="544"/>
                    <a:pt x="545" y="544"/>
                    <a:pt x="545" y="283"/>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6"/>
            <p:cNvSpPr/>
            <p:nvPr/>
          </p:nvSpPr>
          <p:spPr>
            <a:xfrm>
              <a:off x="3837175" y="3581450"/>
              <a:ext cx="13625" cy="13625"/>
            </a:xfrm>
            <a:custGeom>
              <a:rect b="b" l="l" r="r" t="t"/>
              <a:pathLst>
                <a:path extrusionOk="0" h="545" w="545">
                  <a:moveTo>
                    <a:pt x="284" y="0"/>
                  </a:moveTo>
                  <a:lnTo>
                    <a:pt x="1" y="283"/>
                  </a:lnTo>
                  <a:cubicBezTo>
                    <a:pt x="1" y="544"/>
                    <a:pt x="284" y="544"/>
                    <a:pt x="284" y="544"/>
                  </a:cubicBezTo>
                  <a:cubicBezTo>
                    <a:pt x="545" y="544"/>
                    <a:pt x="545" y="544"/>
                    <a:pt x="545" y="283"/>
                  </a:cubicBezTo>
                  <a:cubicBezTo>
                    <a:pt x="545" y="283"/>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6"/>
            <p:cNvSpPr/>
            <p:nvPr/>
          </p:nvSpPr>
          <p:spPr>
            <a:xfrm>
              <a:off x="3973175" y="3608625"/>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6"/>
            <p:cNvSpPr/>
            <p:nvPr/>
          </p:nvSpPr>
          <p:spPr>
            <a:xfrm>
              <a:off x="4000375" y="3608625"/>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6"/>
            <p:cNvSpPr/>
            <p:nvPr/>
          </p:nvSpPr>
          <p:spPr>
            <a:xfrm>
              <a:off x="4027575" y="3608625"/>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6"/>
            <p:cNvSpPr/>
            <p:nvPr/>
          </p:nvSpPr>
          <p:spPr>
            <a:xfrm>
              <a:off x="4048250" y="3608625"/>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6"/>
            <p:cNvSpPr/>
            <p:nvPr/>
          </p:nvSpPr>
          <p:spPr>
            <a:xfrm>
              <a:off x="4075450" y="3608625"/>
              <a:ext cx="13625" cy="7100"/>
            </a:xfrm>
            <a:custGeom>
              <a:rect b="b" l="l" r="r" t="t"/>
              <a:pathLst>
                <a:path extrusionOk="0" h="284" w="545">
                  <a:moveTo>
                    <a:pt x="261" y="1"/>
                  </a:moveTo>
                  <a:cubicBezTo>
                    <a:pt x="0" y="1"/>
                    <a:pt x="0" y="1"/>
                    <a:pt x="0" y="284"/>
                  </a:cubicBezTo>
                  <a:lnTo>
                    <a:pt x="544" y="284"/>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6"/>
            <p:cNvSpPr/>
            <p:nvPr/>
          </p:nvSpPr>
          <p:spPr>
            <a:xfrm>
              <a:off x="4102625" y="3608625"/>
              <a:ext cx="6575" cy="7100"/>
            </a:xfrm>
            <a:custGeom>
              <a:rect b="b" l="l" r="r" t="t"/>
              <a:pathLst>
                <a:path extrusionOk="0" h="284" w="263">
                  <a:moveTo>
                    <a:pt x="1" y="1"/>
                  </a:moveTo>
                  <a:lnTo>
                    <a:pt x="1" y="284"/>
                  </a:lnTo>
                  <a:lnTo>
                    <a:pt x="262" y="284"/>
                  </a:lnTo>
                  <a:cubicBezTo>
                    <a:pt x="262" y="1"/>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6"/>
            <p:cNvSpPr/>
            <p:nvPr/>
          </p:nvSpPr>
          <p:spPr>
            <a:xfrm>
              <a:off x="3953050" y="3608625"/>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6"/>
            <p:cNvSpPr/>
            <p:nvPr/>
          </p:nvSpPr>
          <p:spPr>
            <a:xfrm>
              <a:off x="3925850" y="3608625"/>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6"/>
            <p:cNvSpPr/>
            <p:nvPr/>
          </p:nvSpPr>
          <p:spPr>
            <a:xfrm>
              <a:off x="3898650" y="3608625"/>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6"/>
            <p:cNvSpPr/>
            <p:nvPr/>
          </p:nvSpPr>
          <p:spPr>
            <a:xfrm>
              <a:off x="3877975" y="3608625"/>
              <a:ext cx="13625" cy="7100"/>
            </a:xfrm>
            <a:custGeom>
              <a:rect b="b" l="l" r="r" t="t"/>
              <a:pathLst>
                <a:path extrusionOk="0" h="284" w="545">
                  <a:moveTo>
                    <a:pt x="284" y="1"/>
                  </a:moveTo>
                  <a:cubicBezTo>
                    <a:pt x="1"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6"/>
            <p:cNvSpPr/>
            <p:nvPr/>
          </p:nvSpPr>
          <p:spPr>
            <a:xfrm>
              <a:off x="3850775" y="3608625"/>
              <a:ext cx="13625" cy="7100"/>
            </a:xfrm>
            <a:custGeom>
              <a:rect b="b" l="l" r="r" t="t"/>
              <a:pathLst>
                <a:path extrusionOk="0" h="284" w="545">
                  <a:moveTo>
                    <a:pt x="284" y="1"/>
                  </a:moveTo>
                  <a:cubicBezTo>
                    <a:pt x="284"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6"/>
            <p:cNvSpPr/>
            <p:nvPr/>
          </p:nvSpPr>
          <p:spPr>
            <a:xfrm>
              <a:off x="3966650" y="3629300"/>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6"/>
            <p:cNvSpPr/>
            <p:nvPr/>
          </p:nvSpPr>
          <p:spPr>
            <a:xfrm>
              <a:off x="3986775" y="3629300"/>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6"/>
            <p:cNvSpPr/>
            <p:nvPr/>
          </p:nvSpPr>
          <p:spPr>
            <a:xfrm>
              <a:off x="4013975" y="3629300"/>
              <a:ext cx="13625" cy="6550"/>
            </a:xfrm>
            <a:custGeom>
              <a:rect b="b" l="l" r="r" t="t"/>
              <a:pathLst>
                <a:path extrusionOk="0" h="262" w="545">
                  <a:moveTo>
                    <a:pt x="283" y="1"/>
                  </a:moveTo>
                  <a:cubicBezTo>
                    <a:pt x="0" y="1"/>
                    <a:pt x="0" y="1"/>
                    <a:pt x="0" y="262"/>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6"/>
            <p:cNvSpPr/>
            <p:nvPr/>
          </p:nvSpPr>
          <p:spPr>
            <a:xfrm>
              <a:off x="4041175" y="3629300"/>
              <a:ext cx="7100" cy="6550"/>
            </a:xfrm>
            <a:custGeom>
              <a:rect b="b" l="l" r="r" t="t"/>
              <a:pathLst>
                <a:path extrusionOk="0" h="262" w="284">
                  <a:moveTo>
                    <a:pt x="0" y="1"/>
                  </a:moveTo>
                  <a:lnTo>
                    <a:pt x="0" y="262"/>
                  </a:lnTo>
                  <a:lnTo>
                    <a:pt x="283" y="262"/>
                  </a:ln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6"/>
            <p:cNvSpPr/>
            <p:nvPr/>
          </p:nvSpPr>
          <p:spPr>
            <a:xfrm>
              <a:off x="4061850" y="3629300"/>
              <a:ext cx="13625" cy="6550"/>
            </a:xfrm>
            <a:custGeom>
              <a:rect b="b" l="l" r="r" t="t"/>
              <a:pathLst>
                <a:path extrusionOk="0" h="262" w="545">
                  <a:moveTo>
                    <a:pt x="261" y="1"/>
                  </a:moveTo>
                  <a:cubicBezTo>
                    <a:pt x="261" y="1"/>
                    <a:pt x="0" y="1"/>
                    <a:pt x="0" y="262"/>
                  </a:cubicBez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6"/>
            <p:cNvSpPr/>
            <p:nvPr/>
          </p:nvSpPr>
          <p:spPr>
            <a:xfrm>
              <a:off x="3939450" y="3629300"/>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6"/>
            <p:cNvSpPr/>
            <p:nvPr/>
          </p:nvSpPr>
          <p:spPr>
            <a:xfrm>
              <a:off x="3912250" y="3629300"/>
              <a:ext cx="13625" cy="6550"/>
            </a:xfrm>
            <a:custGeom>
              <a:rect b="b" l="l" r="r" t="t"/>
              <a:pathLst>
                <a:path extrusionOk="0" h="262" w="545">
                  <a:moveTo>
                    <a:pt x="262" y="1"/>
                  </a:moveTo>
                  <a:cubicBezTo>
                    <a:pt x="262" y="1"/>
                    <a:pt x="1" y="1"/>
                    <a:pt x="1" y="262"/>
                  </a:cubicBezTo>
                  <a:lnTo>
                    <a:pt x="545" y="262"/>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6"/>
            <p:cNvSpPr/>
            <p:nvPr/>
          </p:nvSpPr>
          <p:spPr>
            <a:xfrm>
              <a:off x="3891575" y="3629300"/>
              <a:ext cx="7100" cy="6550"/>
            </a:xfrm>
            <a:custGeom>
              <a:rect b="b" l="l" r="r" t="t"/>
              <a:pathLst>
                <a:path extrusionOk="0" h="262" w="284">
                  <a:moveTo>
                    <a:pt x="1" y="1"/>
                  </a:moveTo>
                  <a:lnTo>
                    <a:pt x="1" y="262"/>
                  </a:lnTo>
                  <a:lnTo>
                    <a:pt x="284" y="262"/>
                  </a:ln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6"/>
            <p:cNvSpPr/>
            <p:nvPr/>
          </p:nvSpPr>
          <p:spPr>
            <a:xfrm>
              <a:off x="3973175" y="3649425"/>
              <a:ext cx="13625" cy="13625"/>
            </a:xfrm>
            <a:custGeom>
              <a:rect b="b" l="l" r="r" t="t"/>
              <a:pathLst>
                <a:path extrusionOk="0" h="545" w="545">
                  <a:moveTo>
                    <a:pt x="283" y="1"/>
                  </a:moveTo>
                  <a:cubicBezTo>
                    <a:pt x="283" y="1"/>
                    <a:pt x="1" y="1"/>
                    <a:pt x="1" y="284"/>
                  </a:cubicBezTo>
                  <a:lnTo>
                    <a:pt x="283" y="545"/>
                  </a:lnTo>
                  <a:cubicBezTo>
                    <a:pt x="544" y="545"/>
                    <a:pt x="544" y="284"/>
                    <a:pt x="544" y="284"/>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6"/>
            <p:cNvSpPr/>
            <p:nvPr/>
          </p:nvSpPr>
          <p:spPr>
            <a:xfrm>
              <a:off x="4000375" y="3649425"/>
              <a:ext cx="13625" cy="13625"/>
            </a:xfrm>
            <a:custGeom>
              <a:rect b="b" l="l" r="r" t="t"/>
              <a:pathLst>
                <a:path extrusionOk="0" h="545" w="545">
                  <a:moveTo>
                    <a:pt x="283" y="1"/>
                  </a:moveTo>
                  <a:cubicBezTo>
                    <a:pt x="0" y="1"/>
                    <a:pt x="0" y="1"/>
                    <a:pt x="0" y="284"/>
                  </a:cubicBezTo>
                  <a:cubicBezTo>
                    <a:pt x="0" y="284"/>
                    <a:pt x="0" y="545"/>
                    <a:pt x="283" y="545"/>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6"/>
            <p:cNvSpPr/>
            <p:nvPr/>
          </p:nvSpPr>
          <p:spPr>
            <a:xfrm>
              <a:off x="4027575" y="3649425"/>
              <a:ext cx="7100" cy="13625"/>
            </a:xfrm>
            <a:custGeom>
              <a:rect b="b" l="l" r="r" t="t"/>
              <a:pathLst>
                <a:path extrusionOk="0" h="545" w="284">
                  <a:moveTo>
                    <a:pt x="283" y="1"/>
                  </a:moveTo>
                  <a:cubicBezTo>
                    <a:pt x="0" y="1"/>
                    <a:pt x="0" y="1"/>
                    <a:pt x="0" y="284"/>
                  </a:cubicBezTo>
                  <a:cubicBezTo>
                    <a:pt x="0" y="284"/>
                    <a:pt x="0" y="545"/>
                    <a:pt x="283" y="545"/>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6"/>
            <p:cNvSpPr/>
            <p:nvPr/>
          </p:nvSpPr>
          <p:spPr>
            <a:xfrm>
              <a:off x="4048250" y="3649425"/>
              <a:ext cx="13625" cy="13625"/>
            </a:xfrm>
            <a:custGeom>
              <a:rect b="b" l="l" r="r" t="t"/>
              <a:pathLst>
                <a:path extrusionOk="0" h="545" w="545">
                  <a:moveTo>
                    <a:pt x="261" y="1"/>
                  </a:moveTo>
                  <a:cubicBezTo>
                    <a:pt x="261" y="1"/>
                    <a:pt x="0" y="1"/>
                    <a:pt x="0" y="284"/>
                  </a:cubicBezTo>
                  <a:lnTo>
                    <a:pt x="261" y="545"/>
                  </a:lnTo>
                  <a:cubicBezTo>
                    <a:pt x="544" y="545"/>
                    <a:pt x="544" y="284"/>
                    <a:pt x="544" y="284"/>
                  </a:cubicBez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6"/>
            <p:cNvSpPr/>
            <p:nvPr/>
          </p:nvSpPr>
          <p:spPr>
            <a:xfrm>
              <a:off x="3953050" y="3649425"/>
              <a:ext cx="6550" cy="13625"/>
            </a:xfrm>
            <a:custGeom>
              <a:rect b="b" l="l" r="r" t="t"/>
              <a:pathLst>
                <a:path extrusionOk="0" h="545" w="262">
                  <a:moveTo>
                    <a:pt x="262" y="1"/>
                  </a:moveTo>
                  <a:cubicBezTo>
                    <a:pt x="0" y="1"/>
                    <a:pt x="0" y="1"/>
                    <a:pt x="0" y="284"/>
                  </a:cubicBezTo>
                  <a:cubicBezTo>
                    <a:pt x="0" y="284"/>
                    <a:pt x="0" y="545"/>
                    <a:pt x="262" y="545"/>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6"/>
            <p:cNvSpPr/>
            <p:nvPr/>
          </p:nvSpPr>
          <p:spPr>
            <a:xfrm>
              <a:off x="3925850" y="3649425"/>
              <a:ext cx="13625" cy="13625"/>
            </a:xfrm>
            <a:custGeom>
              <a:rect b="b" l="l" r="r" t="t"/>
              <a:pathLst>
                <a:path extrusionOk="0" h="545" w="545">
                  <a:moveTo>
                    <a:pt x="262" y="1"/>
                  </a:moveTo>
                  <a:cubicBezTo>
                    <a:pt x="1" y="1"/>
                    <a:pt x="1" y="1"/>
                    <a:pt x="1" y="284"/>
                  </a:cubicBezTo>
                  <a:cubicBezTo>
                    <a:pt x="1" y="284"/>
                    <a:pt x="1" y="545"/>
                    <a:pt x="262" y="545"/>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6"/>
            <p:cNvSpPr/>
            <p:nvPr/>
          </p:nvSpPr>
          <p:spPr>
            <a:xfrm>
              <a:off x="3898650" y="3649425"/>
              <a:ext cx="13625" cy="13625"/>
            </a:xfrm>
            <a:custGeom>
              <a:rect b="b" l="l" r="r" t="t"/>
              <a:pathLst>
                <a:path extrusionOk="0" h="545" w="545">
                  <a:moveTo>
                    <a:pt x="262" y="1"/>
                  </a:moveTo>
                  <a:cubicBezTo>
                    <a:pt x="262" y="1"/>
                    <a:pt x="1" y="1"/>
                    <a:pt x="1" y="284"/>
                  </a:cubicBezTo>
                  <a:lnTo>
                    <a:pt x="262" y="545"/>
                  </a:lnTo>
                  <a:cubicBezTo>
                    <a:pt x="545" y="545"/>
                    <a:pt x="545" y="284"/>
                    <a:pt x="545" y="284"/>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6"/>
            <p:cNvSpPr/>
            <p:nvPr/>
          </p:nvSpPr>
          <p:spPr>
            <a:xfrm>
              <a:off x="3966650" y="3670100"/>
              <a:ext cx="6550" cy="13625"/>
            </a:xfrm>
            <a:custGeom>
              <a:rect b="b" l="l" r="r" t="t"/>
              <a:pathLst>
                <a:path extrusionOk="0" h="545" w="262">
                  <a:moveTo>
                    <a:pt x="0" y="1"/>
                  </a:moveTo>
                  <a:lnTo>
                    <a:pt x="0" y="262"/>
                  </a:lnTo>
                  <a:lnTo>
                    <a:pt x="0" y="545"/>
                  </a:lnTo>
                  <a:cubicBezTo>
                    <a:pt x="262" y="545"/>
                    <a:pt x="262" y="262"/>
                    <a:pt x="262" y="262"/>
                  </a:cubicBezTo>
                  <a:cubicBezTo>
                    <a:pt x="262" y="262"/>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6"/>
            <p:cNvSpPr/>
            <p:nvPr/>
          </p:nvSpPr>
          <p:spPr>
            <a:xfrm>
              <a:off x="3986775" y="3670100"/>
              <a:ext cx="13625" cy="13625"/>
            </a:xfrm>
            <a:custGeom>
              <a:rect b="b" l="l" r="r" t="t"/>
              <a:pathLst>
                <a:path extrusionOk="0" h="545" w="545">
                  <a:moveTo>
                    <a:pt x="283" y="1"/>
                  </a:moveTo>
                  <a:lnTo>
                    <a:pt x="0" y="262"/>
                  </a:lnTo>
                  <a:lnTo>
                    <a:pt x="283" y="545"/>
                  </a:lnTo>
                  <a:cubicBezTo>
                    <a:pt x="544" y="545"/>
                    <a:pt x="544" y="262"/>
                    <a:pt x="544" y="262"/>
                  </a:cubicBezTo>
                  <a:cubicBezTo>
                    <a:pt x="544" y="262"/>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6"/>
            <p:cNvSpPr/>
            <p:nvPr/>
          </p:nvSpPr>
          <p:spPr>
            <a:xfrm>
              <a:off x="3939450" y="3670100"/>
              <a:ext cx="13625" cy="13625"/>
            </a:xfrm>
            <a:custGeom>
              <a:rect b="b" l="l" r="r" t="t"/>
              <a:pathLst>
                <a:path extrusionOk="0" h="545" w="545">
                  <a:moveTo>
                    <a:pt x="262" y="1"/>
                  </a:moveTo>
                  <a:cubicBezTo>
                    <a:pt x="1" y="1"/>
                    <a:pt x="1" y="262"/>
                    <a:pt x="1" y="262"/>
                  </a:cubicBezTo>
                  <a:cubicBezTo>
                    <a:pt x="1" y="262"/>
                    <a:pt x="1" y="545"/>
                    <a:pt x="262" y="545"/>
                  </a:cubicBezTo>
                  <a:lnTo>
                    <a:pt x="544" y="262"/>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 name="Google Shape;799;p16"/>
          <p:cNvSpPr/>
          <p:nvPr/>
        </p:nvSpPr>
        <p:spPr>
          <a:xfrm rot="-5400000">
            <a:off x="-7991" y="1789"/>
            <a:ext cx="5141711" cy="5141711"/>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6"/>
          <p:cNvSpPr/>
          <p:nvPr/>
        </p:nvSpPr>
        <p:spPr>
          <a:xfrm>
            <a:off x="-7991" y="-1"/>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7920000" dist="2095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6"/>
          <p:cNvSpPr/>
          <p:nvPr/>
        </p:nvSpPr>
        <p:spPr>
          <a:xfrm>
            <a:off x="-8000" y="-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6"/>
          <p:cNvSpPr txBox="1"/>
          <p:nvPr>
            <p:ph type="ctrTitle"/>
          </p:nvPr>
        </p:nvSpPr>
        <p:spPr>
          <a:xfrm>
            <a:off x="2340010" y="2177863"/>
            <a:ext cx="5469600" cy="726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SzPts val="5200"/>
              <a:buNone/>
              <a:defRPr sz="5200"/>
            </a:lvl2pPr>
            <a:lvl3pPr lvl="2" rtl="0" algn="r">
              <a:spcBef>
                <a:spcPts val="0"/>
              </a:spcBef>
              <a:spcAft>
                <a:spcPts val="0"/>
              </a:spcAft>
              <a:buSzPts val="5200"/>
              <a:buNone/>
              <a:defRPr sz="5200"/>
            </a:lvl3pPr>
            <a:lvl4pPr lvl="3" rtl="0" algn="r">
              <a:spcBef>
                <a:spcPts val="0"/>
              </a:spcBef>
              <a:spcAft>
                <a:spcPts val="0"/>
              </a:spcAft>
              <a:buSzPts val="5200"/>
              <a:buNone/>
              <a:defRPr sz="5200"/>
            </a:lvl4pPr>
            <a:lvl5pPr lvl="4" rtl="0" algn="r">
              <a:spcBef>
                <a:spcPts val="0"/>
              </a:spcBef>
              <a:spcAft>
                <a:spcPts val="0"/>
              </a:spcAft>
              <a:buSzPts val="5200"/>
              <a:buNone/>
              <a:defRPr sz="5200"/>
            </a:lvl5pPr>
            <a:lvl6pPr lvl="5" rtl="0" algn="r">
              <a:spcBef>
                <a:spcPts val="0"/>
              </a:spcBef>
              <a:spcAft>
                <a:spcPts val="0"/>
              </a:spcAft>
              <a:buSzPts val="5200"/>
              <a:buNone/>
              <a:defRPr sz="5200"/>
            </a:lvl6pPr>
            <a:lvl7pPr lvl="6" rtl="0" algn="r">
              <a:spcBef>
                <a:spcPts val="0"/>
              </a:spcBef>
              <a:spcAft>
                <a:spcPts val="0"/>
              </a:spcAft>
              <a:buSzPts val="5200"/>
              <a:buNone/>
              <a:defRPr sz="5200"/>
            </a:lvl7pPr>
            <a:lvl8pPr lvl="7" rtl="0" algn="r">
              <a:spcBef>
                <a:spcPts val="0"/>
              </a:spcBef>
              <a:spcAft>
                <a:spcPts val="0"/>
              </a:spcAft>
              <a:buSzPts val="5200"/>
              <a:buNone/>
              <a:defRPr sz="5200"/>
            </a:lvl8pPr>
            <a:lvl9pPr lvl="8" rtl="0" algn="r">
              <a:spcBef>
                <a:spcPts val="0"/>
              </a:spcBef>
              <a:spcAft>
                <a:spcPts val="0"/>
              </a:spcAft>
              <a:buSzPts val="5200"/>
              <a:buNone/>
              <a:defRPr sz="5200"/>
            </a:lvl9pPr>
          </a:lstStyle>
          <a:p/>
        </p:txBody>
      </p:sp>
      <p:sp>
        <p:nvSpPr>
          <p:cNvPr id="803" name="Google Shape;803;p16"/>
          <p:cNvSpPr txBox="1"/>
          <p:nvPr>
            <p:ph idx="1" type="subTitle"/>
          </p:nvPr>
        </p:nvSpPr>
        <p:spPr>
          <a:xfrm>
            <a:off x="5154310" y="3002563"/>
            <a:ext cx="2655300" cy="397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200"/>
              <a:buNone/>
              <a:defRPr sz="1200"/>
            </a:lvl1pPr>
            <a:lvl2pPr lvl="1" rtl="0" algn="r">
              <a:lnSpc>
                <a:spcPct val="100000"/>
              </a:lnSpc>
              <a:spcBef>
                <a:spcPts val="0"/>
              </a:spcBef>
              <a:spcAft>
                <a:spcPts val="0"/>
              </a:spcAft>
              <a:buSzPts val="2800"/>
              <a:buNone/>
              <a:defRPr sz="2800"/>
            </a:lvl2pPr>
            <a:lvl3pPr lvl="2" rtl="0" algn="r">
              <a:lnSpc>
                <a:spcPct val="100000"/>
              </a:lnSpc>
              <a:spcBef>
                <a:spcPts val="0"/>
              </a:spcBef>
              <a:spcAft>
                <a:spcPts val="0"/>
              </a:spcAft>
              <a:buSzPts val="2800"/>
              <a:buNone/>
              <a:defRPr sz="2800"/>
            </a:lvl3pPr>
            <a:lvl4pPr lvl="3" rtl="0" algn="r">
              <a:lnSpc>
                <a:spcPct val="100000"/>
              </a:lnSpc>
              <a:spcBef>
                <a:spcPts val="0"/>
              </a:spcBef>
              <a:spcAft>
                <a:spcPts val="0"/>
              </a:spcAft>
              <a:buSzPts val="2800"/>
              <a:buNone/>
              <a:defRPr sz="2800"/>
            </a:lvl4pPr>
            <a:lvl5pPr lvl="4" rtl="0" algn="r">
              <a:lnSpc>
                <a:spcPct val="100000"/>
              </a:lnSpc>
              <a:spcBef>
                <a:spcPts val="0"/>
              </a:spcBef>
              <a:spcAft>
                <a:spcPts val="0"/>
              </a:spcAft>
              <a:buSzPts val="2800"/>
              <a:buNone/>
              <a:defRPr sz="2800"/>
            </a:lvl5pPr>
            <a:lvl6pPr lvl="5" rtl="0" algn="r">
              <a:lnSpc>
                <a:spcPct val="100000"/>
              </a:lnSpc>
              <a:spcBef>
                <a:spcPts val="0"/>
              </a:spcBef>
              <a:spcAft>
                <a:spcPts val="0"/>
              </a:spcAft>
              <a:buSzPts val="2800"/>
              <a:buNone/>
              <a:defRPr sz="2800"/>
            </a:lvl6pPr>
            <a:lvl7pPr lvl="6" rtl="0" algn="r">
              <a:lnSpc>
                <a:spcPct val="100000"/>
              </a:lnSpc>
              <a:spcBef>
                <a:spcPts val="0"/>
              </a:spcBef>
              <a:spcAft>
                <a:spcPts val="0"/>
              </a:spcAft>
              <a:buSzPts val="2800"/>
              <a:buNone/>
              <a:defRPr sz="2800"/>
            </a:lvl7pPr>
            <a:lvl8pPr lvl="7" rtl="0" algn="r">
              <a:lnSpc>
                <a:spcPct val="100000"/>
              </a:lnSpc>
              <a:spcBef>
                <a:spcPts val="0"/>
              </a:spcBef>
              <a:spcAft>
                <a:spcPts val="0"/>
              </a:spcAft>
              <a:buSzPts val="2800"/>
              <a:buNone/>
              <a:defRPr sz="2800"/>
            </a:lvl8pPr>
            <a:lvl9pPr lvl="8" rtl="0" algn="r">
              <a:lnSpc>
                <a:spcPct val="100000"/>
              </a:lnSpc>
              <a:spcBef>
                <a:spcPts val="0"/>
              </a:spcBef>
              <a:spcAft>
                <a:spcPts val="0"/>
              </a:spcAft>
              <a:buSzPts val="2800"/>
              <a:buNone/>
              <a:defRPr sz="2800"/>
            </a:lvl9pPr>
          </a:lstStyle>
          <a:p/>
        </p:txBody>
      </p:sp>
      <p:sp>
        <p:nvSpPr>
          <p:cNvPr id="804" name="Google Shape;804;p16"/>
          <p:cNvSpPr/>
          <p:nvPr/>
        </p:nvSpPr>
        <p:spPr>
          <a:xfrm>
            <a:off x="7100172" y="1473763"/>
            <a:ext cx="606300" cy="606300"/>
          </a:xfrm>
          <a:prstGeom prst="rect">
            <a:avLst/>
          </a:prstGeom>
          <a:noFill/>
          <a:ln cap="flat" cmpd="sng" w="28575">
            <a:solidFill>
              <a:srgbClr val="86B2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16"/>
          <p:cNvSpPr txBox="1"/>
          <p:nvPr>
            <p:ph hasCustomPrompt="1" idx="2" type="title"/>
          </p:nvPr>
        </p:nvSpPr>
        <p:spPr>
          <a:xfrm>
            <a:off x="6834310" y="1544438"/>
            <a:ext cx="975300" cy="465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a:r>
              <a:t>xx%</a:t>
            </a:r>
          </a:p>
        </p:txBody>
      </p:sp>
      <p:sp>
        <p:nvSpPr>
          <p:cNvPr id="806" name="Google Shape;806;p16"/>
          <p:cNvSpPr/>
          <p:nvPr/>
        </p:nvSpPr>
        <p:spPr>
          <a:xfrm flipH="1">
            <a:off x="6876888" y="7655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16"/>
          <p:cNvSpPr/>
          <p:nvPr/>
        </p:nvSpPr>
        <p:spPr>
          <a:xfrm flipH="1">
            <a:off x="371363" y="291838"/>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16"/>
          <p:cNvSpPr/>
          <p:nvPr/>
        </p:nvSpPr>
        <p:spPr>
          <a:xfrm flipH="1">
            <a:off x="5873088" y="4142125"/>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16"/>
          <p:cNvSpPr/>
          <p:nvPr/>
        </p:nvSpPr>
        <p:spPr>
          <a:xfrm flipH="1">
            <a:off x="1777713" y="3513200"/>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 name="Google Shape;810;p16"/>
          <p:cNvGrpSpPr/>
          <p:nvPr/>
        </p:nvGrpSpPr>
        <p:grpSpPr>
          <a:xfrm flipH="1">
            <a:off x="1201125" y="3660100"/>
            <a:ext cx="890100" cy="890100"/>
            <a:chOff x="6622313" y="3660100"/>
            <a:chExt cx="890100" cy="890100"/>
          </a:xfrm>
        </p:grpSpPr>
        <p:sp>
          <p:nvSpPr>
            <p:cNvPr id="811" name="Google Shape;811;p16"/>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16"/>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6"/>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 name="Google Shape;814;p16"/>
          <p:cNvSpPr/>
          <p:nvPr/>
        </p:nvSpPr>
        <p:spPr>
          <a:xfrm rot="-5400000">
            <a:off x="6763206" y="-5"/>
            <a:ext cx="2372808" cy="2372808"/>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3120000" dist="142875">
              <a:srgbClr val="000000">
                <a:alpha val="6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6"/>
          <p:cNvSpPr/>
          <p:nvPr/>
        </p:nvSpPr>
        <p:spPr>
          <a:xfrm>
            <a:off x="6172481"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8640000" dist="104775">
              <a:srgbClr val="000000">
                <a:alpha val="7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6"/>
          <p:cNvSpPr/>
          <p:nvPr/>
        </p:nvSpPr>
        <p:spPr>
          <a:xfrm flipH="1">
            <a:off x="7704863" y="3712350"/>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6"/>
          <p:cNvSpPr/>
          <p:nvPr/>
        </p:nvSpPr>
        <p:spPr>
          <a:xfrm>
            <a:off x="6579725"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160000" dist="104775">
              <a:srgbClr val="000000">
                <a:alpha val="6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SCHEDULE 1 1 1 1">
  <p:cSld name="CUSTOM_1_1_1_1_1_1">
    <p:spTree>
      <p:nvGrpSpPr>
        <p:cNvPr id="818" name="Shape 818"/>
        <p:cNvGrpSpPr/>
        <p:nvPr/>
      </p:nvGrpSpPr>
      <p:grpSpPr>
        <a:xfrm>
          <a:off x="0" y="0"/>
          <a:ext cx="0" cy="0"/>
          <a:chOff x="0" y="0"/>
          <a:chExt cx="0" cy="0"/>
        </a:xfrm>
      </p:grpSpPr>
      <p:sp>
        <p:nvSpPr>
          <p:cNvPr id="819" name="Google Shape;819;p17"/>
          <p:cNvSpPr/>
          <p:nvPr/>
        </p:nvSpPr>
        <p:spPr>
          <a:xfrm>
            <a:off x="6735" y="100"/>
            <a:ext cx="91584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sp>
        <p:nvSpPr>
          <p:cNvPr id="820" name="Google Shape;820;p17"/>
          <p:cNvSpPr/>
          <p:nvPr/>
        </p:nvSpPr>
        <p:spPr>
          <a:xfrm rot="5400000">
            <a:off x="3201500" y="-799200"/>
            <a:ext cx="5143500" cy="6741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821" name="Google Shape;821;p17"/>
          <p:cNvSpPr/>
          <p:nvPr/>
        </p:nvSpPr>
        <p:spPr>
          <a:xfrm>
            <a:off x="3013913" y="248137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7"/>
          <p:cNvSpPr/>
          <p:nvPr/>
        </p:nvSpPr>
        <p:spPr>
          <a:xfrm rot="-5400000">
            <a:off x="1163650" y="685334"/>
            <a:ext cx="4458166" cy="4458166"/>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7"/>
          <p:cNvSpPr/>
          <p:nvPr/>
        </p:nvSpPr>
        <p:spPr>
          <a:xfrm>
            <a:off x="-8000" y="0"/>
            <a:ext cx="5141725" cy="5141725"/>
          </a:xfrm>
          <a:custGeom>
            <a:rect b="b" l="l" r="r" t="t"/>
            <a:pathLst>
              <a:path extrusionOk="0" h="62012" w="62012">
                <a:moveTo>
                  <a:pt x="1" y="1"/>
                </a:moveTo>
                <a:lnTo>
                  <a:pt x="1" y="62011"/>
                </a:lnTo>
                <a:lnTo>
                  <a:pt x="62012" y="1"/>
                </a:lnTo>
                <a:close/>
              </a:path>
            </a:pathLst>
          </a:custGeom>
          <a:solidFill>
            <a:srgbClr val="86B2B8"/>
          </a:solidFill>
          <a:ln>
            <a:noFill/>
          </a:ln>
          <a:effectLst>
            <a:outerShdw blurRad="200025" rotWithShape="0" algn="bl" dir="10080000" dist="38100">
              <a:srgbClr val="000000">
                <a:alpha val="6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grpSp>
        <p:nvGrpSpPr>
          <p:cNvPr id="824" name="Google Shape;824;p17"/>
          <p:cNvGrpSpPr/>
          <p:nvPr/>
        </p:nvGrpSpPr>
        <p:grpSpPr>
          <a:xfrm>
            <a:off x="1443678" y="3132854"/>
            <a:ext cx="795920" cy="795920"/>
            <a:chOff x="3354700" y="4078075"/>
            <a:chExt cx="312800" cy="312800"/>
          </a:xfrm>
        </p:grpSpPr>
        <p:sp>
          <p:nvSpPr>
            <p:cNvPr id="825" name="Google Shape;825;p17"/>
            <p:cNvSpPr/>
            <p:nvPr/>
          </p:nvSpPr>
          <p:spPr>
            <a:xfrm>
              <a:off x="3354700" y="4078075"/>
              <a:ext cx="149600" cy="149600"/>
            </a:xfrm>
            <a:custGeom>
              <a:rect b="b" l="l" r="r" t="t"/>
              <a:pathLst>
                <a:path extrusionOk="0" h="5984" w="5984">
                  <a:moveTo>
                    <a:pt x="5157" y="0"/>
                  </a:moveTo>
                  <a:lnTo>
                    <a:pt x="1" y="5157"/>
                  </a:lnTo>
                  <a:lnTo>
                    <a:pt x="1" y="5984"/>
                  </a:lnTo>
                  <a:lnTo>
                    <a:pt x="5984"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7"/>
            <p:cNvSpPr/>
            <p:nvPr/>
          </p:nvSpPr>
          <p:spPr>
            <a:xfrm>
              <a:off x="3395500" y="4118875"/>
              <a:ext cx="231200" cy="231200"/>
            </a:xfrm>
            <a:custGeom>
              <a:rect b="b" l="l" r="r" t="t"/>
              <a:pathLst>
                <a:path extrusionOk="0" h="9248" w="9248">
                  <a:moveTo>
                    <a:pt x="8704" y="0"/>
                  </a:moveTo>
                  <a:lnTo>
                    <a:pt x="0" y="8703"/>
                  </a:lnTo>
                  <a:cubicBezTo>
                    <a:pt x="0" y="8964"/>
                    <a:pt x="261" y="8964"/>
                    <a:pt x="261" y="9247"/>
                  </a:cubicBezTo>
                  <a:lnTo>
                    <a:pt x="9248" y="261"/>
                  </a:lnTo>
                  <a:cubicBezTo>
                    <a:pt x="8965" y="261"/>
                    <a:pt x="8965" y="0"/>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7"/>
            <p:cNvSpPr/>
            <p:nvPr/>
          </p:nvSpPr>
          <p:spPr>
            <a:xfrm>
              <a:off x="3374825" y="4098200"/>
              <a:ext cx="231200" cy="224675"/>
            </a:xfrm>
            <a:custGeom>
              <a:rect b="b" l="l" r="r" t="t"/>
              <a:pathLst>
                <a:path extrusionOk="0" h="8987" w="9248">
                  <a:moveTo>
                    <a:pt x="8704" y="0"/>
                  </a:moveTo>
                  <a:lnTo>
                    <a:pt x="1" y="8703"/>
                  </a:lnTo>
                  <a:cubicBezTo>
                    <a:pt x="283" y="8703"/>
                    <a:pt x="283" y="8986"/>
                    <a:pt x="545" y="8986"/>
                  </a:cubicBezTo>
                  <a:lnTo>
                    <a:pt x="9248" y="283"/>
                  </a:lnTo>
                  <a:cubicBezTo>
                    <a:pt x="8987" y="283"/>
                    <a:pt x="8704" y="0"/>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7"/>
            <p:cNvSpPr/>
            <p:nvPr/>
          </p:nvSpPr>
          <p:spPr>
            <a:xfrm>
              <a:off x="3361225" y="4084600"/>
              <a:ext cx="217600" cy="211075"/>
            </a:xfrm>
            <a:custGeom>
              <a:rect b="b" l="l" r="r" t="t"/>
              <a:pathLst>
                <a:path extrusionOk="0" h="8443" w="8704">
                  <a:moveTo>
                    <a:pt x="7899" y="0"/>
                  </a:moveTo>
                  <a:lnTo>
                    <a:pt x="1" y="7898"/>
                  </a:lnTo>
                  <a:cubicBezTo>
                    <a:pt x="283" y="8160"/>
                    <a:pt x="283" y="8442"/>
                    <a:pt x="283" y="8442"/>
                  </a:cubicBezTo>
                  <a:lnTo>
                    <a:pt x="8704" y="283"/>
                  </a:lnTo>
                  <a:cubicBezTo>
                    <a:pt x="8443" y="283"/>
                    <a:pt x="8160" y="0"/>
                    <a:pt x="7899"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7"/>
            <p:cNvSpPr/>
            <p:nvPr/>
          </p:nvSpPr>
          <p:spPr>
            <a:xfrm>
              <a:off x="3354700" y="4078075"/>
              <a:ext cx="190400" cy="190400"/>
            </a:xfrm>
            <a:custGeom>
              <a:rect b="b" l="l" r="r" t="t"/>
              <a:pathLst>
                <a:path extrusionOk="0" h="7616" w="7616">
                  <a:moveTo>
                    <a:pt x="6789" y="0"/>
                  </a:moveTo>
                  <a:lnTo>
                    <a:pt x="1" y="6789"/>
                  </a:lnTo>
                  <a:cubicBezTo>
                    <a:pt x="1" y="7072"/>
                    <a:pt x="1" y="7333"/>
                    <a:pt x="262" y="7616"/>
                  </a:cubicBezTo>
                  <a:lnTo>
                    <a:pt x="7616"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7"/>
            <p:cNvSpPr/>
            <p:nvPr/>
          </p:nvSpPr>
          <p:spPr>
            <a:xfrm>
              <a:off x="3361225" y="4084600"/>
              <a:ext cx="95225" cy="95200"/>
            </a:xfrm>
            <a:custGeom>
              <a:rect b="b" l="l" r="r" t="t"/>
              <a:pathLst>
                <a:path extrusionOk="0" h="3808" w="3809">
                  <a:moveTo>
                    <a:pt x="3808" y="0"/>
                  </a:moveTo>
                  <a:lnTo>
                    <a:pt x="3808" y="0"/>
                  </a:lnTo>
                  <a:cubicBezTo>
                    <a:pt x="2176" y="827"/>
                    <a:pt x="827" y="1915"/>
                    <a:pt x="1" y="3808"/>
                  </a:cubicBezTo>
                  <a:lnTo>
                    <a:pt x="3808"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7"/>
            <p:cNvSpPr/>
            <p:nvPr/>
          </p:nvSpPr>
          <p:spPr>
            <a:xfrm>
              <a:off x="3415625" y="4139000"/>
              <a:ext cx="224675" cy="224675"/>
            </a:xfrm>
            <a:custGeom>
              <a:rect b="b" l="l" r="r" t="t"/>
              <a:pathLst>
                <a:path extrusionOk="0" h="8987" w="8987">
                  <a:moveTo>
                    <a:pt x="8704" y="0"/>
                  </a:moveTo>
                  <a:lnTo>
                    <a:pt x="0" y="8703"/>
                  </a:lnTo>
                  <a:cubicBezTo>
                    <a:pt x="283" y="8703"/>
                    <a:pt x="283" y="8986"/>
                    <a:pt x="544" y="8986"/>
                  </a:cubicBezTo>
                  <a:lnTo>
                    <a:pt x="8987" y="544"/>
                  </a:lnTo>
                  <a:cubicBezTo>
                    <a:pt x="8987" y="283"/>
                    <a:pt x="8987" y="283"/>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7"/>
            <p:cNvSpPr/>
            <p:nvPr/>
          </p:nvSpPr>
          <p:spPr>
            <a:xfrm>
              <a:off x="3442825" y="4166200"/>
              <a:ext cx="211075" cy="211075"/>
            </a:xfrm>
            <a:custGeom>
              <a:rect b="b" l="l" r="r" t="t"/>
              <a:pathLst>
                <a:path extrusionOk="0" h="8443" w="8443">
                  <a:moveTo>
                    <a:pt x="8442" y="0"/>
                  </a:moveTo>
                  <a:lnTo>
                    <a:pt x="0" y="8159"/>
                  </a:lnTo>
                  <a:cubicBezTo>
                    <a:pt x="283" y="8442"/>
                    <a:pt x="283" y="8442"/>
                    <a:pt x="544" y="8442"/>
                  </a:cubicBezTo>
                  <a:lnTo>
                    <a:pt x="8442" y="544"/>
                  </a:lnTo>
                  <a:lnTo>
                    <a:pt x="8442"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7"/>
            <p:cNvSpPr/>
            <p:nvPr/>
          </p:nvSpPr>
          <p:spPr>
            <a:xfrm>
              <a:off x="3477100" y="4193375"/>
              <a:ext cx="190400" cy="190425"/>
            </a:xfrm>
            <a:custGeom>
              <a:rect b="b" l="l" r="r" t="t"/>
              <a:pathLst>
                <a:path extrusionOk="0" h="7617" w="7616">
                  <a:moveTo>
                    <a:pt x="7333" y="1"/>
                  </a:moveTo>
                  <a:lnTo>
                    <a:pt x="0" y="7616"/>
                  </a:lnTo>
                  <a:lnTo>
                    <a:pt x="544" y="7616"/>
                  </a:lnTo>
                  <a:lnTo>
                    <a:pt x="7615" y="828"/>
                  </a:lnTo>
                  <a:cubicBezTo>
                    <a:pt x="7333" y="545"/>
                    <a:pt x="7333" y="284"/>
                    <a:pt x="7333"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7"/>
            <p:cNvSpPr/>
            <p:nvPr/>
          </p:nvSpPr>
          <p:spPr>
            <a:xfrm>
              <a:off x="3510825" y="4234175"/>
              <a:ext cx="156675" cy="156700"/>
            </a:xfrm>
            <a:custGeom>
              <a:rect b="b" l="l" r="r" t="t"/>
              <a:pathLst>
                <a:path extrusionOk="0" h="6268" w="6267">
                  <a:moveTo>
                    <a:pt x="6266" y="1"/>
                  </a:moveTo>
                  <a:lnTo>
                    <a:pt x="0" y="6267"/>
                  </a:lnTo>
                  <a:cubicBezTo>
                    <a:pt x="283" y="6267"/>
                    <a:pt x="544" y="5984"/>
                    <a:pt x="1088" y="5984"/>
                  </a:cubicBezTo>
                  <a:lnTo>
                    <a:pt x="5984" y="828"/>
                  </a:lnTo>
                  <a:cubicBezTo>
                    <a:pt x="6266" y="545"/>
                    <a:pt x="6266" y="284"/>
                    <a:pt x="6266"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7"/>
            <p:cNvSpPr/>
            <p:nvPr/>
          </p:nvSpPr>
          <p:spPr>
            <a:xfrm>
              <a:off x="3565200" y="4288575"/>
              <a:ext cx="88700" cy="88700"/>
            </a:xfrm>
            <a:custGeom>
              <a:rect b="b" l="l" r="r" t="t"/>
              <a:pathLst>
                <a:path extrusionOk="0" h="3548" w="3548">
                  <a:moveTo>
                    <a:pt x="3547" y="1"/>
                  </a:moveTo>
                  <a:lnTo>
                    <a:pt x="1" y="3547"/>
                  </a:lnTo>
                  <a:cubicBezTo>
                    <a:pt x="1633" y="3003"/>
                    <a:pt x="3004" y="1632"/>
                    <a:pt x="3547"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 name="Google Shape;836;p17"/>
          <p:cNvGrpSpPr/>
          <p:nvPr/>
        </p:nvGrpSpPr>
        <p:grpSpPr>
          <a:xfrm>
            <a:off x="7662232" y="328493"/>
            <a:ext cx="798401" cy="816783"/>
            <a:chOff x="3830650" y="3370925"/>
            <a:chExt cx="305725" cy="312800"/>
          </a:xfrm>
        </p:grpSpPr>
        <p:sp>
          <p:nvSpPr>
            <p:cNvPr id="837" name="Google Shape;837;p17"/>
            <p:cNvSpPr/>
            <p:nvPr/>
          </p:nvSpPr>
          <p:spPr>
            <a:xfrm>
              <a:off x="3973175" y="3520525"/>
              <a:ext cx="13625" cy="13625"/>
            </a:xfrm>
            <a:custGeom>
              <a:rect b="b" l="l" r="r" t="t"/>
              <a:pathLst>
                <a:path extrusionOk="0" h="545" w="545">
                  <a:moveTo>
                    <a:pt x="283" y="0"/>
                  </a:moveTo>
                  <a:cubicBezTo>
                    <a:pt x="283" y="0"/>
                    <a:pt x="1" y="0"/>
                    <a:pt x="1"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7"/>
            <p:cNvSpPr/>
            <p:nvPr/>
          </p:nvSpPr>
          <p:spPr>
            <a:xfrm>
              <a:off x="4000375" y="3520525"/>
              <a:ext cx="13625" cy="13625"/>
            </a:xfrm>
            <a:custGeom>
              <a:rect b="b" l="l" r="r" t="t"/>
              <a:pathLst>
                <a:path extrusionOk="0" h="545" w="545">
                  <a:moveTo>
                    <a:pt x="283" y="0"/>
                  </a:moveTo>
                  <a:cubicBezTo>
                    <a:pt x="0" y="0"/>
                    <a:pt x="0" y="0"/>
                    <a:pt x="0" y="261"/>
                  </a:cubicBezTo>
                  <a:cubicBezTo>
                    <a:pt x="0" y="261"/>
                    <a:pt x="0" y="544"/>
                    <a:pt x="283" y="544"/>
                  </a:cubicBezTo>
                  <a:lnTo>
                    <a:pt x="544" y="261"/>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7"/>
            <p:cNvSpPr/>
            <p:nvPr/>
          </p:nvSpPr>
          <p:spPr>
            <a:xfrm>
              <a:off x="4027575" y="3520525"/>
              <a:ext cx="7100" cy="13625"/>
            </a:xfrm>
            <a:custGeom>
              <a:rect b="b" l="l" r="r" t="t"/>
              <a:pathLst>
                <a:path extrusionOk="0" h="545" w="284">
                  <a:moveTo>
                    <a:pt x="283" y="0"/>
                  </a:moveTo>
                  <a:cubicBezTo>
                    <a:pt x="0" y="0"/>
                    <a:pt x="0" y="0"/>
                    <a:pt x="0" y="261"/>
                  </a:cubicBezTo>
                  <a:cubicBezTo>
                    <a:pt x="0" y="261"/>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7"/>
            <p:cNvSpPr/>
            <p:nvPr/>
          </p:nvSpPr>
          <p:spPr>
            <a:xfrm>
              <a:off x="4048250" y="3520525"/>
              <a:ext cx="13625" cy="13625"/>
            </a:xfrm>
            <a:custGeom>
              <a:rect b="b" l="l" r="r" t="t"/>
              <a:pathLst>
                <a:path extrusionOk="0" h="545" w="545">
                  <a:moveTo>
                    <a:pt x="261" y="0"/>
                  </a:moveTo>
                  <a:cubicBezTo>
                    <a:pt x="261" y="0"/>
                    <a:pt x="0" y="0"/>
                    <a:pt x="0" y="261"/>
                  </a:cubicBezTo>
                  <a:lnTo>
                    <a:pt x="261" y="544"/>
                  </a:lnTo>
                  <a:cubicBezTo>
                    <a:pt x="544" y="544"/>
                    <a:pt x="544" y="261"/>
                    <a:pt x="544" y="261"/>
                  </a:cubicBezTo>
                  <a:cubicBezTo>
                    <a:pt x="544" y="0"/>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7"/>
            <p:cNvSpPr/>
            <p:nvPr/>
          </p:nvSpPr>
          <p:spPr>
            <a:xfrm>
              <a:off x="4075450" y="3520525"/>
              <a:ext cx="13625" cy="13625"/>
            </a:xfrm>
            <a:custGeom>
              <a:rect b="b" l="l" r="r" t="t"/>
              <a:pathLst>
                <a:path extrusionOk="0" h="545" w="545">
                  <a:moveTo>
                    <a:pt x="261" y="0"/>
                  </a:moveTo>
                  <a:cubicBezTo>
                    <a:pt x="0" y="0"/>
                    <a:pt x="0" y="0"/>
                    <a:pt x="0" y="261"/>
                  </a:cubicBezTo>
                  <a:cubicBezTo>
                    <a:pt x="0" y="261"/>
                    <a:pt x="0" y="544"/>
                    <a:pt x="261" y="544"/>
                  </a:cubicBezTo>
                  <a:lnTo>
                    <a:pt x="544" y="261"/>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7"/>
            <p:cNvSpPr/>
            <p:nvPr/>
          </p:nvSpPr>
          <p:spPr>
            <a:xfrm>
              <a:off x="4102625" y="3520525"/>
              <a:ext cx="6575" cy="13625"/>
            </a:xfrm>
            <a:custGeom>
              <a:rect b="b" l="l" r="r" t="t"/>
              <a:pathLst>
                <a:path extrusionOk="0" h="545" w="263">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7"/>
            <p:cNvSpPr/>
            <p:nvPr/>
          </p:nvSpPr>
          <p:spPr>
            <a:xfrm>
              <a:off x="4122775" y="3520525"/>
              <a:ext cx="13600" cy="13625"/>
            </a:xfrm>
            <a:custGeom>
              <a:rect b="b" l="l" r="r" t="t"/>
              <a:pathLst>
                <a:path extrusionOk="0" h="545" w="544">
                  <a:moveTo>
                    <a:pt x="283" y="0"/>
                  </a:moveTo>
                  <a:cubicBezTo>
                    <a:pt x="283" y="0"/>
                    <a:pt x="0" y="0"/>
                    <a:pt x="0"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7"/>
            <p:cNvSpPr/>
            <p:nvPr/>
          </p:nvSpPr>
          <p:spPr>
            <a:xfrm>
              <a:off x="3953050" y="3520525"/>
              <a:ext cx="6550" cy="13625"/>
            </a:xfrm>
            <a:custGeom>
              <a:rect b="b" l="l" r="r" t="t"/>
              <a:pathLst>
                <a:path extrusionOk="0" h="545" w="262">
                  <a:moveTo>
                    <a:pt x="262" y="0"/>
                  </a:moveTo>
                  <a:cubicBezTo>
                    <a:pt x="0" y="0"/>
                    <a:pt x="0" y="0"/>
                    <a:pt x="0" y="261"/>
                  </a:cubicBezTo>
                  <a:cubicBezTo>
                    <a:pt x="0" y="261"/>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7"/>
            <p:cNvSpPr/>
            <p:nvPr/>
          </p:nvSpPr>
          <p:spPr>
            <a:xfrm>
              <a:off x="3925850" y="3520525"/>
              <a:ext cx="13625" cy="13625"/>
            </a:xfrm>
            <a:custGeom>
              <a:rect b="b" l="l" r="r" t="t"/>
              <a:pathLst>
                <a:path extrusionOk="0" h="545" w="545">
                  <a:moveTo>
                    <a:pt x="262" y="0"/>
                  </a:moveTo>
                  <a:cubicBezTo>
                    <a:pt x="1" y="0"/>
                    <a:pt x="1" y="0"/>
                    <a:pt x="1" y="261"/>
                  </a:cubicBezTo>
                  <a:cubicBezTo>
                    <a:pt x="1" y="261"/>
                    <a:pt x="1" y="544"/>
                    <a:pt x="262" y="544"/>
                  </a:cubicBezTo>
                  <a:lnTo>
                    <a:pt x="545" y="261"/>
                  </a:lnTo>
                  <a:cubicBezTo>
                    <a:pt x="545"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7"/>
            <p:cNvSpPr/>
            <p:nvPr/>
          </p:nvSpPr>
          <p:spPr>
            <a:xfrm>
              <a:off x="3898650" y="3520525"/>
              <a:ext cx="13625" cy="13625"/>
            </a:xfrm>
            <a:custGeom>
              <a:rect b="b" l="l" r="r" t="t"/>
              <a:pathLst>
                <a:path extrusionOk="0" h="545" w="545">
                  <a:moveTo>
                    <a:pt x="262" y="0"/>
                  </a:moveTo>
                  <a:cubicBezTo>
                    <a:pt x="262" y="0"/>
                    <a:pt x="1" y="0"/>
                    <a:pt x="1" y="261"/>
                  </a:cubicBezTo>
                  <a:lnTo>
                    <a:pt x="262" y="544"/>
                  </a:lnTo>
                  <a:cubicBezTo>
                    <a:pt x="545" y="544"/>
                    <a:pt x="545" y="261"/>
                    <a:pt x="545" y="261"/>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7"/>
            <p:cNvSpPr/>
            <p:nvPr/>
          </p:nvSpPr>
          <p:spPr>
            <a:xfrm>
              <a:off x="3877975" y="3520525"/>
              <a:ext cx="13625" cy="13625"/>
            </a:xfrm>
            <a:custGeom>
              <a:rect b="b" l="l" r="r" t="t"/>
              <a:pathLst>
                <a:path extrusionOk="0" h="545" w="545">
                  <a:moveTo>
                    <a:pt x="284" y="0"/>
                  </a:moveTo>
                  <a:cubicBezTo>
                    <a:pt x="1" y="0"/>
                    <a:pt x="1" y="0"/>
                    <a:pt x="1" y="261"/>
                  </a:cubicBezTo>
                  <a:cubicBezTo>
                    <a:pt x="1" y="261"/>
                    <a:pt x="1" y="544"/>
                    <a:pt x="284" y="544"/>
                  </a:cubicBez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7"/>
            <p:cNvSpPr/>
            <p:nvPr/>
          </p:nvSpPr>
          <p:spPr>
            <a:xfrm>
              <a:off x="3850775" y="3520525"/>
              <a:ext cx="13625" cy="13625"/>
            </a:xfrm>
            <a:custGeom>
              <a:rect b="b" l="l" r="r" t="t"/>
              <a:pathLst>
                <a:path extrusionOk="0" h="545" w="545">
                  <a:moveTo>
                    <a:pt x="284" y="0"/>
                  </a:moveTo>
                  <a:cubicBezTo>
                    <a:pt x="284" y="0"/>
                    <a:pt x="1" y="0"/>
                    <a:pt x="1" y="261"/>
                  </a:cubicBezTo>
                  <a:lnTo>
                    <a:pt x="284" y="544"/>
                  </a:ln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7"/>
            <p:cNvSpPr/>
            <p:nvPr/>
          </p:nvSpPr>
          <p:spPr>
            <a:xfrm>
              <a:off x="3830650" y="3520525"/>
              <a:ext cx="6550" cy="13625"/>
            </a:xfrm>
            <a:custGeom>
              <a:rect b="b" l="l" r="r" t="t"/>
              <a:pathLst>
                <a:path extrusionOk="0" h="545" w="262">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7"/>
            <p:cNvSpPr/>
            <p:nvPr/>
          </p:nvSpPr>
          <p:spPr>
            <a:xfrm>
              <a:off x="3966650" y="34998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17"/>
            <p:cNvSpPr/>
            <p:nvPr/>
          </p:nvSpPr>
          <p:spPr>
            <a:xfrm>
              <a:off x="39867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7"/>
            <p:cNvSpPr/>
            <p:nvPr/>
          </p:nvSpPr>
          <p:spPr>
            <a:xfrm>
              <a:off x="4013975" y="34998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7"/>
            <p:cNvSpPr/>
            <p:nvPr/>
          </p:nvSpPr>
          <p:spPr>
            <a:xfrm>
              <a:off x="4041175" y="34998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7"/>
            <p:cNvSpPr/>
            <p:nvPr/>
          </p:nvSpPr>
          <p:spPr>
            <a:xfrm>
              <a:off x="4061850" y="34998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7"/>
            <p:cNvSpPr/>
            <p:nvPr/>
          </p:nvSpPr>
          <p:spPr>
            <a:xfrm>
              <a:off x="4089050" y="34998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7"/>
            <p:cNvSpPr/>
            <p:nvPr/>
          </p:nvSpPr>
          <p:spPr>
            <a:xfrm>
              <a:off x="41091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17"/>
            <p:cNvSpPr/>
            <p:nvPr/>
          </p:nvSpPr>
          <p:spPr>
            <a:xfrm>
              <a:off x="3939450" y="34998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17"/>
            <p:cNvSpPr/>
            <p:nvPr/>
          </p:nvSpPr>
          <p:spPr>
            <a:xfrm>
              <a:off x="3912250" y="34998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7"/>
            <p:cNvSpPr/>
            <p:nvPr/>
          </p:nvSpPr>
          <p:spPr>
            <a:xfrm>
              <a:off x="3891575" y="34998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17"/>
            <p:cNvSpPr/>
            <p:nvPr/>
          </p:nvSpPr>
          <p:spPr>
            <a:xfrm>
              <a:off x="3864375" y="34998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7"/>
            <p:cNvSpPr/>
            <p:nvPr/>
          </p:nvSpPr>
          <p:spPr>
            <a:xfrm>
              <a:off x="3837175" y="34998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7"/>
            <p:cNvSpPr/>
            <p:nvPr/>
          </p:nvSpPr>
          <p:spPr>
            <a:xfrm>
              <a:off x="3973175" y="3479725"/>
              <a:ext cx="13625" cy="6550"/>
            </a:xfrm>
            <a:custGeom>
              <a:rect b="b" l="l" r="r" t="t"/>
              <a:pathLst>
                <a:path extrusionOk="0" h="262" w="545">
                  <a:moveTo>
                    <a:pt x="1" y="0"/>
                  </a:moveTo>
                  <a:cubicBezTo>
                    <a:pt x="1" y="261"/>
                    <a:pt x="283" y="261"/>
                    <a:pt x="283"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17"/>
            <p:cNvSpPr/>
            <p:nvPr/>
          </p:nvSpPr>
          <p:spPr>
            <a:xfrm>
              <a:off x="4000375" y="3479725"/>
              <a:ext cx="13625" cy="6550"/>
            </a:xfrm>
            <a:custGeom>
              <a:rect b="b" l="l" r="r" t="t"/>
              <a:pathLst>
                <a:path extrusionOk="0" h="262" w="545">
                  <a:moveTo>
                    <a:pt x="0" y="0"/>
                  </a:moveTo>
                  <a:cubicBezTo>
                    <a:pt x="0" y="261"/>
                    <a:pt x="0" y="261"/>
                    <a:pt x="283" y="261"/>
                  </a:cubicBezTo>
                  <a:cubicBezTo>
                    <a:pt x="283"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17"/>
            <p:cNvSpPr/>
            <p:nvPr/>
          </p:nvSpPr>
          <p:spPr>
            <a:xfrm>
              <a:off x="4027575" y="3479725"/>
              <a:ext cx="7100" cy="6550"/>
            </a:xfrm>
            <a:custGeom>
              <a:rect b="b" l="l" r="r" t="t"/>
              <a:pathLst>
                <a:path extrusionOk="0" h="262" w="284">
                  <a:moveTo>
                    <a:pt x="0" y="0"/>
                  </a:moveTo>
                  <a:cubicBezTo>
                    <a:pt x="0" y="261"/>
                    <a:pt x="0" y="261"/>
                    <a:pt x="283"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17"/>
            <p:cNvSpPr/>
            <p:nvPr/>
          </p:nvSpPr>
          <p:spPr>
            <a:xfrm>
              <a:off x="4048250" y="3479725"/>
              <a:ext cx="13625" cy="6550"/>
            </a:xfrm>
            <a:custGeom>
              <a:rect b="b" l="l" r="r" t="t"/>
              <a:pathLst>
                <a:path extrusionOk="0" h="262" w="545">
                  <a:moveTo>
                    <a:pt x="0" y="0"/>
                  </a:moveTo>
                  <a:cubicBezTo>
                    <a:pt x="0" y="261"/>
                    <a:pt x="261" y="261"/>
                    <a:pt x="261"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7"/>
            <p:cNvSpPr/>
            <p:nvPr/>
          </p:nvSpPr>
          <p:spPr>
            <a:xfrm>
              <a:off x="4075450" y="3479725"/>
              <a:ext cx="13625" cy="6550"/>
            </a:xfrm>
            <a:custGeom>
              <a:rect b="b" l="l" r="r" t="t"/>
              <a:pathLst>
                <a:path extrusionOk="0" h="262" w="545">
                  <a:moveTo>
                    <a:pt x="0" y="0"/>
                  </a:moveTo>
                  <a:cubicBezTo>
                    <a:pt x="0" y="261"/>
                    <a:pt x="0" y="261"/>
                    <a:pt x="261" y="261"/>
                  </a:cubicBezTo>
                  <a:cubicBezTo>
                    <a:pt x="261"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7"/>
            <p:cNvSpPr/>
            <p:nvPr/>
          </p:nvSpPr>
          <p:spPr>
            <a:xfrm>
              <a:off x="4102625" y="3479725"/>
              <a:ext cx="6575" cy="6550"/>
            </a:xfrm>
            <a:custGeom>
              <a:rect b="b" l="l" r="r" t="t"/>
              <a:pathLst>
                <a:path extrusionOk="0" h="262" w="263">
                  <a:moveTo>
                    <a:pt x="1" y="0"/>
                  </a:moveTo>
                  <a:lnTo>
                    <a:pt x="1" y="261"/>
                  </a:lnTo>
                  <a:cubicBezTo>
                    <a:pt x="262" y="261"/>
                    <a:pt x="262" y="261"/>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7"/>
            <p:cNvSpPr/>
            <p:nvPr/>
          </p:nvSpPr>
          <p:spPr>
            <a:xfrm>
              <a:off x="3953050" y="3479725"/>
              <a:ext cx="6550" cy="6550"/>
            </a:xfrm>
            <a:custGeom>
              <a:rect b="b" l="l" r="r" t="t"/>
              <a:pathLst>
                <a:path extrusionOk="0" h="262" w="262">
                  <a:moveTo>
                    <a:pt x="0" y="0"/>
                  </a:moveTo>
                  <a:cubicBezTo>
                    <a:pt x="0" y="261"/>
                    <a:pt x="0" y="261"/>
                    <a:pt x="262"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7"/>
            <p:cNvSpPr/>
            <p:nvPr/>
          </p:nvSpPr>
          <p:spPr>
            <a:xfrm>
              <a:off x="3925850" y="3479725"/>
              <a:ext cx="13625" cy="6550"/>
            </a:xfrm>
            <a:custGeom>
              <a:rect b="b" l="l" r="r" t="t"/>
              <a:pathLst>
                <a:path extrusionOk="0" h="262" w="545">
                  <a:moveTo>
                    <a:pt x="1" y="0"/>
                  </a:moveTo>
                  <a:cubicBezTo>
                    <a:pt x="1" y="261"/>
                    <a:pt x="1" y="261"/>
                    <a:pt x="262" y="261"/>
                  </a:cubicBezTo>
                  <a:cubicBezTo>
                    <a:pt x="262"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7"/>
            <p:cNvSpPr/>
            <p:nvPr/>
          </p:nvSpPr>
          <p:spPr>
            <a:xfrm>
              <a:off x="3898650" y="3479725"/>
              <a:ext cx="13625" cy="6550"/>
            </a:xfrm>
            <a:custGeom>
              <a:rect b="b" l="l" r="r" t="t"/>
              <a:pathLst>
                <a:path extrusionOk="0" h="262" w="545">
                  <a:moveTo>
                    <a:pt x="1" y="0"/>
                  </a:moveTo>
                  <a:cubicBezTo>
                    <a:pt x="1" y="261"/>
                    <a:pt x="262" y="261"/>
                    <a:pt x="262" y="261"/>
                  </a:cubicBezTo>
                  <a:cubicBezTo>
                    <a:pt x="545"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17"/>
            <p:cNvSpPr/>
            <p:nvPr/>
          </p:nvSpPr>
          <p:spPr>
            <a:xfrm>
              <a:off x="3877975" y="3479725"/>
              <a:ext cx="13625" cy="6550"/>
            </a:xfrm>
            <a:custGeom>
              <a:rect b="b" l="l" r="r" t="t"/>
              <a:pathLst>
                <a:path extrusionOk="0" h="262" w="545">
                  <a:moveTo>
                    <a:pt x="1" y="0"/>
                  </a:moveTo>
                  <a:cubicBezTo>
                    <a:pt x="1" y="261"/>
                    <a:pt x="1"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7"/>
            <p:cNvSpPr/>
            <p:nvPr/>
          </p:nvSpPr>
          <p:spPr>
            <a:xfrm>
              <a:off x="3850775" y="3479725"/>
              <a:ext cx="13625" cy="6550"/>
            </a:xfrm>
            <a:custGeom>
              <a:rect b="b" l="l" r="r" t="t"/>
              <a:pathLst>
                <a:path extrusionOk="0" h="262" w="545">
                  <a:moveTo>
                    <a:pt x="1" y="0"/>
                  </a:moveTo>
                  <a:cubicBezTo>
                    <a:pt x="1" y="261"/>
                    <a:pt x="284"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7"/>
            <p:cNvSpPr/>
            <p:nvPr/>
          </p:nvSpPr>
          <p:spPr>
            <a:xfrm>
              <a:off x="3966650" y="3452525"/>
              <a:ext cx="6550" cy="13625"/>
            </a:xfrm>
            <a:custGeom>
              <a:rect b="b" l="l" r="r" t="t"/>
              <a:pathLst>
                <a:path extrusionOk="0" h="545" w="262">
                  <a:moveTo>
                    <a:pt x="0" y="0"/>
                  </a:moveTo>
                  <a:lnTo>
                    <a:pt x="0" y="262"/>
                  </a:lnTo>
                  <a:lnTo>
                    <a:pt x="0" y="544"/>
                  </a:lnTo>
                  <a:cubicBezTo>
                    <a:pt x="262" y="544"/>
                    <a:pt x="262" y="544"/>
                    <a:pt x="262" y="262"/>
                  </a:cubicBezTo>
                  <a:cubicBezTo>
                    <a:pt x="262" y="262"/>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7"/>
            <p:cNvSpPr/>
            <p:nvPr/>
          </p:nvSpPr>
          <p:spPr>
            <a:xfrm>
              <a:off x="39867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7"/>
            <p:cNvSpPr/>
            <p:nvPr/>
          </p:nvSpPr>
          <p:spPr>
            <a:xfrm>
              <a:off x="4013975" y="3452525"/>
              <a:ext cx="13625" cy="13625"/>
            </a:xfrm>
            <a:custGeom>
              <a:rect b="b" l="l" r="r" t="t"/>
              <a:pathLst>
                <a:path extrusionOk="0" h="545" w="545">
                  <a:moveTo>
                    <a:pt x="283" y="0"/>
                  </a:moveTo>
                  <a:cubicBezTo>
                    <a:pt x="0" y="0"/>
                    <a:pt x="0" y="262"/>
                    <a:pt x="0" y="262"/>
                  </a:cubicBezTo>
                  <a:cubicBezTo>
                    <a:pt x="0" y="544"/>
                    <a:pt x="0" y="544"/>
                    <a:pt x="283" y="544"/>
                  </a:cubicBezTo>
                  <a:cubicBezTo>
                    <a:pt x="283" y="544"/>
                    <a:pt x="544" y="544"/>
                    <a:pt x="544" y="262"/>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7"/>
            <p:cNvSpPr/>
            <p:nvPr/>
          </p:nvSpPr>
          <p:spPr>
            <a:xfrm>
              <a:off x="4041175" y="3452525"/>
              <a:ext cx="7100" cy="13625"/>
            </a:xfrm>
            <a:custGeom>
              <a:rect b="b" l="l" r="r" t="t"/>
              <a:pathLst>
                <a:path extrusionOk="0" h="545" w="284">
                  <a:moveTo>
                    <a:pt x="0" y="0"/>
                  </a:moveTo>
                  <a:lnTo>
                    <a:pt x="0" y="262"/>
                  </a:lnTo>
                  <a:lnTo>
                    <a:pt x="0" y="544"/>
                  </a:lnTo>
                  <a:cubicBezTo>
                    <a:pt x="283" y="544"/>
                    <a:pt x="283" y="544"/>
                    <a:pt x="283" y="262"/>
                  </a:cubicBezTo>
                  <a:cubicBezTo>
                    <a:pt x="283" y="262"/>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7"/>
            <p:cNvSpPr/>
            <p:nvPr/>
          </p:nvSpPr>
          <p:spPr>
            <a:xfrm>
              <a:off x="4061850" y="3452525"/>
              <a:ext cx="13625" cy="13625"/>
            </a:xfrm>
            <a:custGeom>
              <a:rect b="b" l="l" r="r" t="t"/>
              <a:pathLst>
                <a:path extrusionOk="0" h="545" w="545">
                  <a:moveTo>
                    <a:pt x="261" y="0"/>
                  </a:moveTo>
                  <a:lnTo>
                    <a:pt x="0" y="262"/>
                  </a:lnTo>
                  <a:cubicBezTo>
                    <a:pt x="0" y="544"/>
                    <a:pt x="261"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7"/>
            <p:cNvSpPr/>
            <p:nvPr/>
          </p:nvSpPr>
          <p:spPr>
            <a:xfrm>
              <a:off x="4089050" y="3452525"/>
              <a:ext cx="13600" cy="13625"/>
            </a:xfrm>
            <a:custGeom>
              <a:rect b="b" l="l" r="r" t="t"/>
              <a:pathLst>
                <a:path extrusionOk="0" h="545" w="544">
                  <a:moveTo>
                    <a:pt x="261" y="0"/>
                  </a:moveTo>
                  <a:cubicBezTo>
                    <a:pt x="0" y="0"/>
                    <a:pt x="0" y="262"/>
                    <a:pt x="0" y="262"/>
                  </a:cubicBezTo>
                  <a:cubicBezTo>
                    <a:pt x="0" y="544"/>
                    <a:pt x="0"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7"/>
            <p:cNvSpPr/>
            <p:nvPr/>
          </p:nvSpPr>
          <p:spPr>
            <a:xfrm>
              <a:off x="41091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7"/>
            <p:cNvSpPr/>
            <p:nvPr/>
          </p:nvSpPr>
          <p:spPr>
            <a:xfrm>
              <a:off x="3939450" y="3452525"/>
              <a:ext cx="13625" cy="13625"/>
            </a:xfrm>
            <a:custGeom>
              <a:rect b="b" l="l" r="r" t="t"/>
              <a:pathLst>
                <a:path extrusionOk="0" h="545" w="545">
                  <a:moveTo>
                    <a:pt x="262" y="0"/>
                  </a:moveTo>
                  <a:cubicBezTo>
                    <a:pt x="1" y="0"/>
                    <a:pt x="1" y="262"/>
                    <a:pt x="1" y="262"/>
                  </a:cubicBezTo>
                  <a:cubicBezTo>
                    <a:pt x="1" y="544"/>
                    <a:pt x="1" y="544"/>
                    <a:pt x="262" y="544"/>
                  </a:cubicBezTo>
                  <a:cubicBezTo>
                    <a:pt x="262" y="544"/>
                    <a:pt x="544" y="544"/>
                    <a:pt x="544" y="262"/>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7"/>
            <p:cNvSpPr/>
            <p:nvPr/>
          </p:nvSpPr>
          <p:spPr>
            <a:xfrm>
              <a:off x="3912250" y="3452525"/>
              <a:ext cx="13625" cy="13625"/>
            </a:xfrm>
            <a:custGeom>
              <a:rect b="b" l="l" r="r" t="t"/>
              <a:pathLst>
                <a:path extrusionOk="0" h="545" w="545">
                  <a:moveTo>
                    <a:pt x="262" y="0"/>
                  </a:moveTo>
                  <a:lnTo>
                    <a:pt x="1" y="262"/>
                  </a:lnTo>
                  <a:cubicBezTo>
                    <a:pt x="1" y="544"/>
                    <a:pt x="262" y="544"/>
                    <a:pt x="262" y="544"/>
                  </a:cubicBezTo>
                  <a:cubicBezTo>
                    <a:pt x="545" y="544"/>
                    <a:pt x="545" y="544"/>
                    <a:pt x="545" y="262"/>
                  </a:cubicBezTo>
                  <a:cubicBezTo>
                    <a:pt x="545" y="262"/>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7"/>
            <p:cNvSpPr/>
            <p:nvPr/>
          </p:nvSpPr>
          <p:spPr>
            <a:xfrm>
              <a:off x="3891575" y="3452525"/>
              <a:ext cx="7100" cy="13625"/>
            </a:xfrm>
            <a:custGeom>
              <a:rect b="b" l="l" r="r" t="t"/>
              <a:pathLst>
                <a:path extrusionOk="0" h="545" w="284">
                  <a:moveTo>
                    <a:pt x="1" y="0"/>
                  </a:moveTo>
                  <a:lnTo>
                    <a:pt x="1" y="262"/>
                  </a:lnTo>
                  <a:lnTo>
                    <a:pt x="1" y="544"/>
                  </a:lnTo>
                  <a:cubicBezTo>
                    <a:pt x="284" y="544"/>
                    <a:pt x="284" y="544"/>
                    <a:pt x="284" y="262"/>
                  </a:cubicBezTo>
                  <a:cubicBezTo>
                    <a:pt x="284" y="262"/>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7"/>
            <p:cNvSpPr/>
            <p:nvPr/>
          </p:nvSpPr>
          <p:spPr>
            <a:xfrm>
              <a:off x="3864375" y="3452525"/>
              <a:ext cx="13625" cy="13625"/>
            </a:xfrm>
            <a:custGeom>
              <a:rect b="b" l="l" r="r" t="t"/>
              <a:pathLst>
                <a:path extrusionOk="0" h="545" w="545">
                  <a:moveTo>
                    <a:pt x="284" y="0"/>
                  </a:moveTo>
                  <a:cubicBezTo>
                    <a:pt x="1" y="0"/>
                    <a:pt x="1" y="262"/>
                    <a:pt x="1" y="262"/>
                  </a:cubicBezTo>
                  <a:cubicBezTo>
                    <a:pt x="1" y="544"/>
                    <a:pt x="1" y="544"/>
                    <a:pt x="284" y="544"/>
                  </a:cubicBezTo>
                  <a:cubicBezTo>
                    <a:pt x="284" y="544"/>
                    <a:pt x="545" y="544"/>
                    <a:pt x="545" y="262"/>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7"/>
            <p:cNvSpPr/>
            <p:nvPr/>
          </p:nvSpPr>
          <p:spPr>
            <a:xfrm>
              <a:off x="3837175" y="3452525"/>
              <a:ext cx="13625" cy="13625"/>
            </a:xfrm>
            <a:custGeom>
              <a:rect b="b" l="l" r="r" t="t"/>
              <a:pathLst>
                <a:path extrusionOk="0" h="545" w="545">
                  <a:moveTo>
                    <a:pt x="284" y="0"/>
                  </a:moveTo>
                  <a:lnTo>
                    <a:pt x="1" y="262"/>
                  </a:lnTo>
                  <a:cubicBezTo>
                    <a:pt x="1" y="544"/>
                    <a:pt x="284" y="544"/>
                    <a:pt x="284" y="544"/>
                  </a:cubicBezTo>
                  <a:cubicBezTo>
                    <a:pt x="545" y="544"/>
                    <a:pt x="545" y="544"/>
                    <a:pt x="545" y="262"/>
                  </a:cubicBezTo>
                  <a:cubicBezTo>
                    <a:pt x="545" y="262"/>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7"/>
            <p:cNvSpPr/>
            <p:nvPr/>
          </p:nvSpPr>
          <p:spPr>
            <a:xfrm>
              <a:off x="3973175" y="3431850"/>
              <a:ext cx="13625" cy="13625"/>
            </a:xfrm>
            <a:custGeom>
              <a:rect b="b" l="l" r="r" t="t"/>
              <a:pathLst>
                <a:path extrusionOk="0" h="545" w="545">
                  <a:moveTo>
                    <a:pt x="283" y="1"/>
                  </a:moveTo>
                  <a:lnTo>
                    <a:pt x="1" y="283"/>
                  </a:lnTo>
                  <a:lnTo>
                    <a:pt x="283" y="545"/>
                  </a:lnTo>
                  <a:cubicBezTo>
                    <a:pt x="544" y="545"/>
                    <a:pt x="544" y="283"/>
                    <a:pt x="544" y="283"/>
                  </a:cubicBezTo>
                  <a:cubicBezTo>
                    <a:pt x="544" y="283"/>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7"/>
            <p:cNvSpPr/>
            <p:nvPr/>
          </p:nvSpPr>
          <p:spPr>
            <a:xfrm>
              <a:off x="4000375" y="3431850"/>
              <a:ext cx="13625" cy="13625"/>
            </a:xfrm>
            <a:custGeom>
              <a:rect b="b" l="l" r="r" t="t"/>
              <a:pathLst>
                <a:path extrusionOk="0" h="545" w="545">
                  <a:moveTo>
                    <a:pt x="283" y="1"/>
                  </a:moveTo>
                  <a:cubicBezTo>
                    <a:pt x="0" y="1"/>
                    <a:pt x="0" y="283"/>
                    <a:pt x="0" y="283"/>
                  </a:cubicBezTo>
                  <a:cubicBezTo>
                    <a:pt x="0" y="283"/>
                    <a:pt x="0" y="545"/>
                    <a:pt x="283" y="545"/>
                  </a:cubicBezTo>
                  <a:lnTo>
                    <a:pt x="544"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7"/>
            <p:cNvSpPr/>
            <p:nvPr/>
          </p:nvSpPr>
          <p:spPr>
            <a:xfrm>
              <a:off x="4027575" y="3431850"/>
              <a:ext cx="7100" cy="13625"/>
            </a:xfrm>
            <a:custGeom>
              <a:rect b="b" l="l" r="r" t="t"/>
              <a:pathLst>
                <a:path extrusionOk="0" h="545" w="284">
                  <a:moveTo>
                    <a:pt x="283" y="1"/>
                  </a:moveTo>
                  <a:cubicBezTo>
                    <a:pt x="0" y="1"/>
                    <a:pt x="0" y="283"/>
                    <a:pt x="0" y="283"/>
                  </a:cubicBezTo>
                  <a:cubicBezTo>
                    <a:pt x="0" y="283"/>
                    <a:pt x="0" y="545"/>
                    <a:pt x="283" y="545"/>
                  </a:cubicBezTo>
                  <a:lnTo>
                    <a:pt x="283"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7"/>
            <p:cNvSpPr/>
            <p:nvPr/>
          </p:nvSpPr>
          <p:spPr>
            <a:xfrm>
              <a:off x="4048250" y="3431850"/>
              <a:ext cx="13625" cy="13625"/>
            </a:xfrm>
            <a:custGeom>
              <a:rect b="b" l="l" r="r" t="t"/>
              <a:pathLst>
                <a:path extrusionOk="0" h="545" w="545">
                  <a:moveTo>
                    <a:pt x="261" y="1"/>
                  </a:moveTo>
                  <a:lnTo>
                    <a:pt x="0" y="283"/>
                  </a:lnTo>
                  <a:lnTo>
                    <a:pt x="261" y="545"/>
                  </a:lnTo>
                  <a:cubicBezTo>
                    <a:pt x="544" y="545"/>
                    <a:pt x="544" y="283"/>
                    <a:pt x="544" y="283"/>
                  </a:cubicBezTo>
                  <a:cubicBezTo>
                    <a:pt x="544" y="283"/>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7"/>
            <p:cNvSpPr/>
            <p:nvPr/>
          </p:nvSpPr>
          <p:spPr>
            <a:xfrm>
              <a:off x="4075450" y="3431850"/>
              <a:ext cx="13625" cy="13625"/>
            </a:xfrm>
            <a:custGeom>
              <a:rect b="b" l="l" r="r" t="t"/>
              <a:pathLst>
                <a:path extrusionOk="0" h="545" w="545">
                  <a:moveTo>
                    <a:pt x="261" y="1"/>
                  </a:moveTo>
                  <a:cubicBezTo>
                    <a:pt x="0" y="1"/>
                    <a:pt x="0" y="283"/>
                    <a:pt x="0" y="283"/>
                  </a:cubicBezTo>
                  <a:cubicBezTo>
                    <a:pt x="0" y="283"/>
                    <a:pt x="0" y="545"/>
                    <a:pt x="261" y="545"/>
                  </a:cubicBezTo>
                  <a:lnTo>
                    <a:pt x="544" y="283"/>
                  </a:lnTo>
                  <a:lnTo>
                    <a:pt x="261"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7"/>
            <p:cNvSpPr/>
            <p:nvPr/>
          </p:nvSpPr>
          <p:spPr>
            <a:xfrm>
              <a:off x="4102625" y="3431850"/>
              <a:ext cx="6575" cy="13625"/>
            </a:xfrm>
            <a:custGeom>
              <a:rect b="b" l="l" r="r" t="t"/>
              <a:pathLst>
                <a:path extrusionOk="0" h="545" w="263">
                  <a:moveTo>
                    <a:pt x="1" y="1"/>
                  </a:moveTo>
                  <a:lnTo>
                    <a:pt x="1" y="283"/>
                  </a:lnTo>
                  <a:lnTo>
                    <a:pt x="1" y="545"/>
                  </a:lnTo>
                  <a:cubicBezTo>
                    <a:pt x="262" y="545"/>
                    <a:pt x="262" y="283"/>
                    <a:pt x="262" y="283"/>
                  </a:cubicBezTo>
                  <a:cubicBezTo>
                    <a:pt x="262" y="283"/>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7"/>
            <p:cNvSpPr/>
            <p:nvPr/>
          </p:nvSpPr>
          <p:spPr>
            <a:xfrm>
              <a:off x="3953050" y="3431850"/>
              <a:ext cx="6550" cy="13625"/>
            </a:xfrm>
            <a:custGeom>
              <a:rect b="b" l="l" r="r" t="t"/>
              <a:pathLst>
                <a:path extrusionOk="0" h="545" w="262">
                  <a:moveTo>
                    <a:pt x="262" y="1"/>
                  </a:moveTo>
                  <a:cubicBezTo>
                    <a:pt x="0" y="1"/>
                    <a:pt x="0" y="283"/>
                    <a:pt x="0" y="283"/>
                  </a:cubicBezTo>
                  <a:cubicBezTo>
                    <a:pt x="0" y="283"/>
                    <a:pt x="0" y="545"/>
                    <a:pt x="262" y="545"/>
                  </a:cubicBezTo>
                  <a:lnTo>
                    <a:pt x="262"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7"/>
            <p:cNvSpPr/>
            <p:nvPr/>
          </p:nvSpPr>
          <p:spPr>
            <a:xfrm>
              <a:off x="3925850" y="3431850"/>
              <a:ext cx="13625" cy="13625"/>
            </a:xfrm>
            <a:custGeom>
              <a:rect b="b" l="l" r="r" t="t"/>
              <a:pathLst>
                <a:path extrusionOk="0" h="545" w="545">
                  <a:moveTo>
                    <a:pt x="262" y="1"/>
                  </a:moveTo>
                  <a:cubicBezTo>
                    <a:pt x="1" y="1"/>
                    <a:pt x="1" y="283"/>
                    <a:pt x="1" y="283"/>
                  </a:cubicBezTo>
                  <a:cubicBezTo>
                    <a:pt x="1" y="283"/>
                    <a:pt x="1" y="545"/>
                    <a:pt x="262" y="545"/>
                  </a:cubicBezTo>
                  <a:lnTo>
                    <a:pt x="545"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7"/>
            <p:cNvSpPr/>
            <p:nvPr/>
          </p:nvSpPr>
          <p:spPr>
            <a:xfrm>
              <a:off x="3898650" y="3431850"/>
              <a:ext cx="13625" cy="13625"/>
            </a:xfrm>
            <a:custGeom>
              <a:rect b="b" l="l" r="r" t="t"/>
              <a:pathLst>
                <a:path extrusionOk="0" h="545" w="545">
                  <a:moveTo>
                    <a:pt x="262" y="1"/>
                  </a:moveTo>
                  <a:lnTo>
                    <a:pt x="1" y="283"/>
                  </a:lnTo>
                  <a:lnTo>
                    <a:pt x="262" y="545"/>
                  </a:lnTo>
                  <a:cubicBezTo>
                    <a:pt x="545" y="545"/>
                    <a:pt x="545" y="283"/>
                    <a:pt x="545" y="283"/>
                  </a:cubicBezTo>
                  <a:cubicBezTo>
                    <a:pt x="545" y="283"/>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7"/>
            <p:cNvSpPr/>
            <p:nvPr/>
          </p:nvSpPr>
          <p:spPr>
            <a:xfrm>
              <a:off x="3877975" y="3431850"/>
              <a:ext cx="13625" cy="13625"/>
            </a:xfrm>
            <a:custGeom>
              <a:rect b="b" l="l" r="r" t="t"/>
              <a:pathLst>
                <a:path extrusionOk="0" h="545" w="545">
                  <a:moveTo>
                    <a:pt x="284" y="1"/>
                  </a:moveTo>
                  <a:cubicBezTo>
                    <a:pt x="1" y="1"/>
                    <a:pt x="1" y="283"/>
                    <a:pt x="1" y="283"/>
                  </a:cubicBezTo>
                  <a:cubicBezTo>
                    <a:pt x="1" y="283"/>
                    <a:pt x="1" y="545"/>
                    <a:pt x="284" y="545"/>
                  </a:cubicBez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7"/>
            <p:cNvSpPr/>
            <p:nvPr/>
          </p:nvSpPr>
          <p:spPr>
            <a:xfrm>
              <a:off x="3850775" y="3431850"/>
              <a:ext cx="13625" cy="13625"/>
            </a:xfrm>
            <a:custGeom>
              <a:rect b="b" l="l" r="r" t="t"/>
              <a:pathLst>
                <a:path extrusionOk="0" h="545" w="545">
                  <a:moveTo>
                    <a:pt x="284" y="1"/>
                  </a:moveTo>
                  <a:lnTo>
                    <a:pt x="1" y="283"/>
                  </a:lnTo>
                  <a:lnTo>
                    <a:pt x="284" y="545"/>
                  </a:ln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7"/>
            <p:cNvSpPr/>
            <p:nvPr/>
          </p:nvSpPr>
          <p:spPr>
            <a:xfrm>
              <a:off x="3966650" y="3411725"/>
              <a:ext cx="6550" cy="13625"/>
            </a:xfrm>
            <a:custGeom>
              <a:rect b="b" l="l" r="r" t="t"/>
              <a:pathLst>
                <a:path extrusionOk="0" h="545" w="262">
                  <a:moveTo>
                    <a:pt x="0" y="1"/>
                  </a:moveTo>
                  <a:lnTo>
                    <a:pt x="0" y="262"/>
                  </a:lnTo>
                  <a:lnTo>
                    <a:pt x="0" y="545"/>
                  </a:lnTo>
                  <a:cubicBezTo>
                    <a:pt x="262" y="545"/>
                    <a:pt x="262" y="262"/>
                    <a:pt x="262" y="262"/>
                  </a:cubicBez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7"/>
            <p:cNvSpPr/>
            <p:nvPr/>
          </p:nvSpPr>
          <p:spPr>
            <a:xfrm>
              <a:off x="3986775" y="3411725"/>
              <a:ext cx="13625" cy="13625"/>
            </a:xfrm>
            <a:custGeom>
              <a:rect b="b" l="l" r="r" t="t"/>
              <a:pathLst>
                <a:path extrusionOk="0" h="545" w="545">
                  <a:moveTo>
                    <a:pt x="283" y="1"/>
                  </a:moveTo>
                  <a:cubicBezTo>
                    <a:pt x="283" y="1"/>
                    <a:pt x="0" y="1"/>
                    <a:pt x="0" y="262"/>
                  </a:cubicBezTo>
                  <a:lnTo>
                    <a:pt x="283" y="545"/>
                  </a:lnTo>
                  <a:cubicBezTo>
                    <a:pt x="544" y="545"/>
                    <a:pt x="544" y="262"/>
                    <a:pt x="544" y="262"/>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7"/>
            <p:cNvSpPr/>
            <p:nvPr/>
          </p:nvSpPr>
          <p:spPr>
            <a:xfrm>
              <a:off x="4013975" y="3411725"/>
              <a:ext cx="13625" cy="13625"/>
            </a:xfrm>
            <a:custGeom>
              <a:rect b="b" l="l" r="r" t="t"/>
              <a:pathLst>
                <a:path extrusionOk="0" h="545" w="545">
                  <a:moveTo>
                    <a:pt x="283" y="1"/>
                  </a:moveTo>
                  <a:cubicBezTo>
                    <a:pt x="0" y="1"/>
                    <a:pt x="0" y="1"/>
                    <a:pt x="0" y="262"/>
                  </a:cubicBezTo>
                  <a:cubicBezTo>
                    <a:pt x="0" y="262"/>
                    <a:pt x="0" y="545"/>
                    <a:pt x="283" y="545"/>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7"/>
            <p:cNvSpPr/>
            <p:nvPr/>
          </p:nvSpPr>
          <p:spPr>
            <a:xfrm>
              <a:off x="4041175" y="3411725"/>
              <a:ext cx="7100" cy="13625"/>
            </a:xfrm>
            <a:custGeom>
              <a:rect b="b" l="l" r="r" t="t"/>
              <a:pathLst>
                <a:path extrusionOk="0" h="545" w="284">
                  <a:moveTo>
                    <a:pt x="0" y="1"/>
                  </a:moveTo>
                  <a:lnTo>
                    <a:pt x="0" y="262"/>
                  </a:lnTo>
                  <a:lnTo>
                    <a:pt x="0" y="545"/>
                  </a:lnTo>
                  <a:cubicBezTo>
                    <a:pt x="283" y="545"/>
                    <a:pt x="283" y="262"/>
                    <a:pt x="283" y="262"/>
                  </a:cubicBez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7"/>
            <p:cNvSpPr/>
            <p:nvPr/>
          </p:nvSpPr>
          <p:spPr>
            <a:xfrm>
              <a:off x="4061850" y="3411725"/>
              <a:ext cx="13625" cy="13625"/>
            </a:xfrm>
            <a:custGeom>
              <a:rect b="b" l="l" r="r" t="t"/>
              <a:pathLst>
                <a:path extrusionOk="0" h="545" w="545">
                  <a:moveTo>
                    <a:pt x="261" y="1"/>
                  </a:moveTo>
                  <a:cubicBezTo>
                    <a:pt x="261" y="1"/>
                    <a:pt x="0" y="1"/>
                    <a:pt x="0" y="262"/>
                  </a:cubicBezTo>
                  <a:lnTo>
                    <a:pt x="261" y="545"/>
                  </a:ln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7"/>
            <p:cNvSpPr/>
            <p:nvPr/>
          </p:nvSpPr>
          <p:spPr>
            <a:xfrm>
              <a:off x="3939450" y="3411725"/>
              <a:ext cx="13625" cy="13625"/>
            </a:xfrm>
            <a:custGeom>
              <a:rect b="b" l="l" r="r" t="t"/>
              <a:pathLst>
                <a:path extrusionOk="0" h="545" w="545">
                  <a:moveTo>
                    <a:pt x="262" y="1"/>
                  </a:moveTo>
                  <a:cubicBezTo>
                    <a:pt x="1" y="1"/>
                    <a:pt x="1" y="1"/>
                    <a:pt x="1" y="262"/>
                  </a:cubicBezTo>
                  <a:cubicBezTo>
                    <a:pt x="1" y="262"/>
                    <a:pt x="1" y="545"/>
                    <a:pt x="262" y="545"/>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7"/>
            <p:cNvSpPr/>
            <p:nvPr/>
          </p:nvSpPr>
          <p:spPr>
            <a:xfrm>
              <a:off x="3912250" y="3411725"/>
              <a:ext cx="13625" cy="13625"/>
            </a:xfrm>
            <a:custGeom>
              <a:rect b="b" l="l" r="r" t="t"/>
              <a:pathLst>
                <a:path extrusionOk="0" h="545" w="545">
                  <a:moveTo>
                    <a:pt x="262" y="1"/>
                  </a:moveTo>
                  <a:cubicBezTo>
                    <a:pt x="262" y="1"/>
                    <a:pt x="1" y="1"/>
                    <a:pt x="1" y="262"/>
                  </a:cubicBezTo>
                  <a:lnTo>
                    <a:pt x="262" y="545"/>
                  </a:lnTo>
                  <a:cubicBezTo>
                    <a:pt x="545" y="545"/>
                    <a:pt x="545" y="262"/>
                    <a:pt x="545" y="262"/>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7"/>
            <p:cNvSpPr/>
            <p:nvPr/>
          </p:nvSpPr>
          <p:spPr>
            <a:xfrm>
              <a:off x="3891575" y="3411725"/>
              <a:ext cx="7100" cy="13625"/>
            </a:xfrm>
            <a:custGeom>
              <a:rect b="b" l="l" r="r" t="t"/>
              <a:pathLst>
                <a:path extrusionOk="0" h="545" w="284">
                  <a:moveTo>
                    <a:pt x="1" y="1"/>
                  </a:moveTo>
                  <a:lnTo>
                    <a:pt x="1" y="262"/>
                  </a:lnTo>
                  <a:lnTo>
                    <a:pt x="1" y="545"/>
                  </a:lnTo>
                  <a:cubicBezTo>
                    <a:pt x="284" y="545"/>
                    <a:pt x="284" y="262"/>
                    <a:pt x="284" y="262"/>
                  </a:cubicBez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7"/>
            <p:cNvSpPr/>
            <p:nvPr/>
          </p:nvSpPr>
          <p:spPr>
            <a:xfrm>
              <a:off x="3973175" y="3391050"/>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7"/>
            <p:cNvSpPr/>
            <p:nvPr/>
          </p:nvSpPr>
          <p:spPr>
            <a:xfrm>
              <a:off x="4000375" y="3391050"/>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7"/>
            <p:cNvSpPr/>
            <p:nvPr/>
          </p:nvSpPr>
          <p:spPr>
            <a:xfrm>
              <a:off x="4027575" y="3391050"/>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17"/>
            <p:cNvSpPr/>
            <p:nvPr/>
          </p:nvSpPr>
          <p:spPr>
            <a:xfrm>
              <a:off x="4048250" y="3391050"/>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17"/>
            <p:cNvSpPr/>
            <p:nvPr/>
          </p:nvSpPr>
          <p:spPr>
            <a:xfrm>
              <a:off x="3953050" y="3391050"/>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7"/>
            <p:cNvSpPr/>
            <p:nvPr/>
          </p:nvSpPr>
          <p:spPr>
            <a:xfrm>
              <a:off x="3925850" y="3391050"/>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7"/>
            <p:cNvSpPr/>
            <p:nvPr/>
          </p:nvSpPr>
          <p:spPr>
            <a:xfrm>
              <a:off x="3898650" y="3391050"/>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7"/>
            <p:cNvSpPr/>
            <p:nvPr/>
          </p:nvSpPr>
          <p:spPr>
            <a:xfrm>
              <a:off x="3966650" y="3370925"/>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7"/>
            <p:cNvSpPr/>
            <p:nvPr/>
          </p:nvSpPr>
          <p:spPr>
            <a:xfrm>
              <a:off x="3986775" y="3370925"/>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7"/>
            <p:cNvSpPr/>
            <p:nvPr/>
          </p:nvSpPr>
          <p:spPr>
            <a:xfrm>
              <a:off x="3939450" y="3370925"/>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7"/>
            <p:cNvSpPr/>
            <p:nvPr/>
          </p:nvSpPr>
          <p:spPr>
            <a:xfrm>
              <a:off x="3966650" y="35406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17"/>
            <p:cNvSpPr/>
            <p:nvPr/>
          </p:nvSpPr>
          <p:spPr>
            <a:xfrm>
              <a:off x="39867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17"/>
            <p:cNvSpPr/>
            <p:nvPr/>
          </p:nvSpPr>
          <p:spPr>
            <a:xfrm>
              <a:off x="4013975" y="35406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17"/>
            <p:cNvSpPr/>
            <p:nvPr/>
          </p:nvSpPr>
          <p:spPr>
            <a:xfrm>
              <a:off x="4041175" y="35406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17"/>
            <p:cNvSpPr/>
            <p:nvPr/>
          </p:nvSpPr>
          <p:spPr>
            <a:xfrm>
              <a:off x="4061850" y="35406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17"/>
            <p:cNvSpPr/>
            <p:nvPr/>
          </p:nvSpPr>
          <p:spPr>
            <a:xfrm>
              <a:off x="4089050" y="35406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7"/>
            <p:cNvSpPr/>
            <p:nvPr/>
          </p:nvSpPr>
          <p:spPr>
            <a:xfrm>
              <a:off x="41091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7"/>
            <p:cNvSpPr/>
            <p:nvPr/>
          </p:nvSpPr>
          <p:spPr>
            <a:xfrm>
              <a:off x="3939450" y="35406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7"/>
            <p:cNvSpPr/>
            <p:nvPr/>
          </p:nvSpPr>
          <p:spPr>
            <a:xfrm>
              <a:off x="3912250" y="35406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7"/>
            <p:cNvSpPr/>
            <p:nvPr/>
          </p:nvSpPr>
          <p:spPr>
            <a:xfrm>
              <a:off x="3891575" y="35406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7"/>
            <p:cNvSpPr/>
            <p:nvPr/>
          </p:nvSpPr>
          <p:spPr>
            <a:xfrm>
              <a:off x="3864375" y="35406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17"/>
            <p:cNvSpPr/>
            <p:nvPr/>
          </p:nvSpPr>
          <p:spPr>
            <a:xfrm>
              <a:off x="3837175" y="35406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7"/>
            <p:cNvSpPr/>
            <p:nvPr/>
          </p:nvSpPr>
          <p:spPr>
            <a:xfrm>
              <a:off x="3973175" y="3561325"/>
              <a:ext cx="13625" cy="13600"/>
            </a:xfrm>
            <a:custGeom>
              <a:rect b="b" l="l" r="r" t="t"/>
              <a:pathLst>
                <a:path extrusionOk="0" h="544" w="545">
                  <a:moveTo>
                    <a:pt x="283" y="0"/>
                  </a:moveTo>
                  <a:lnTo>
                    <a:pt x="1" y="261"/>
                  </a:lnTo>
                  <a:cubicBezTo>
                    <a:pt x="1" y="544"/>
                    <a:pt x="283" y="544"/>
                    <a:pt x="283" y="544"/>
                  </a:cubicBezTo>
                  <a:cubicBezTo>
                    <a:pt x="544" y="544"/>
                    <a:pt x="544" y="544"/>
                    <a:pt x="544" y="261"/>
                  </a:cubicBezTo>
                  <a:cubicBezTo>
                    <a:pt x="544" y="261"/>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7"/>
            <p:cNvSpPr/>
            <p:nvPr/>
          </p:nvSpPr>
          <p:spPr>
            <a:xfrm>
              <a:off x="4000375" y="3561325"/>
              <a:ext cx="13625" cy="13600"/>
            </a:xfrm>
            <a:custGeom>
              <a:rect b="b" l="l" r="r" t="t"/>
              <a:pathLst>
                <a:path extrusionOk="0" h="544" w="545">
                  <a:moveTo>
                    <a:pt x="283" y="0"/>
                  </a:moveTo>
                  <a:cubicBezTo>
                    <a:pt x="0" y="0"/>
                    <a:pt x="0" y="261"/>
                    <a:pt x="0" y="261"/>
                  </a:cubicBezTo>
                  <a:cubicBezTo>
                    <a:pt x="0" y="544"/>
                    <a:pt x="0" y="544"/>
                    <a:pt x="283" y="544"/>
                  </a:cubicBezTo>
                  <a:cubicBezTo>
                    <a:pt x="283" y="544"/>
                    <a:pt x="544" y="544"/>
                    <a:pt x="544"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17"/>
            <p:cNvSpPr/>
            <p:nvPr/>
          </p:nvSpPr>
          <p:spPr>
            <a:xfrm>
              <a:off x="4027575" y="3561325"/>
              <a:ext cx="7100" cy="13600"/>
            </a:xfrm>
            <a:custGeom>
              <a:rect b="b" l="l" r="r" t="t"/>
              <a:pathLst>
                <a:path extrusionOk="0" h="544" w="284">
                  <a:moveTo>
                    <a:pt x="283" y="0"/>
                  </a:moveTo>
                  <a:cubicBezTo>
                    <a:pt x="0" y="0"/>
                    <a:pt x="0" y="261"/>
                    <a:pt x="0" y="261"/>
                  </a:cubicBezTo>
                  <a:cubicBezTo>
                    <a:pt x="0" y="544"/>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7"/>
            <p:cNvSpPr/>
            <p:nvPr/>
          </p:nvSpPr>
          <p:spPr>
            <a:xfrm>
              <a:off x="4048250" y="3561325"/>
              <a:ext cx="13625" cy="13600"/>
            </a:xfrm>
            <a:custGeom>
              <a:rect b="b" l="l" r="r" t="t"/>
              <a:pathLst>
                <a:path extrusionOk="0" h="544" w="545">
                  <a:moveTo>
                    <a:pt x="261" y="0"/>
                  </a:moveTo>
                  <a:lnTo>
                    <a:pt x="0" y="261"/>
                  </a:lnTo>
                  <a:cubicBezTo>
                    <a:pt x="0" y="544"/>
                    <a:pt x="261" y="544"/>
                    <a:pt x="261" y="544"/>
                  </a:cubicBezTo>
                  <a:cubicBezTo>
                    <a:pt x="544" y="544"/>
                    <a:pt x="544" y="544"/>
                    <a:pt x="544" y="261"/>
                  </a:cubicBezTo>
                  <a:cubicBezTo>
                    <a:pt x="544" y="261"/>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7"/>
            <p:cNvSpPr/>
            <p:nvPr/>
          </p:nvSpPr>
          <p:spPr>
            <a:xfrm>
              <a:off x="4075450" y="3561325"/>
              <a:ext cx="13625" cy="13600"/>
            </a:xfrm>
            <a:custGeom>
              <a:rect b="b" l="l" r="r" t="t"/>
              <a:pathLst>
                <a:path extrusionOk="0" h="544" w="545">
                  <a:moveTo>
                    <a:pt x="261" y="0"/>
                  </a:moveTo>
                  <a:cubicBezTo>
                    <a:pt x="0" y="0"/>
                    <a:pt x="0" y="261"/>
                    <a:pt x="0" y="261"/>
                  </a:cubicBezTo>
                  <a:cubicBezTo>
                    <a:pt x="0" y="544"/>
                    <a:pt x="0" y="544"/>
                    <a:pt x="261" y="544"/>
                  </a:cubicBezTo>
                  <a:cubicBezTo>
                    <a:pt x="261" y="544"/>
                    <a:pt x="544" y="544"/>
                    <a:pt x="544" y="261"/>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17"/>
            <p:cNvSpPr/>
            <p:nvPr/>
          </p:nvSpPr>
          <p:spPr>
            <a:xfrm>
              <a:off x="4102625" y="3561325"/>
              <a:ext cx="6575" cy="13600"/>
            </a:xfrm>
            <a:custGeom>
              <a:rect b="b" l="l" r="r" t="t"/>
              <a:pathLst>
                <a:path extrusionOk="0" h="544" w="263">
                  <a:moveTo>
                    <a:pt x="1" y="0"/>
                  </a:moveTo>
                  <a:lnTo>
                    <a:pt x="1" y="261"/>
                  </a:lnTo>
                  <a:lnTo>
                    <a:pt x="1" y="544"/>
                  </a:lnTo>
                  <a:cubicBezTo>
                    <a:pt x="262" y="544"/>
                    <a:pt x="262" y="544"/>
                    <a:pt x="262" y="261"/>
                  </a:cubicBezTo>
                  <a:cubicBezTo>
                    <a:pt x="262" y="261"/>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7"/>
            <p:cNvSpPr/>
            <p:nvPr/>
          </p:nvSpPr>
          <p:spPr>
            <a:xfrm>
              <a:off x="3953050" y="3561325"/>
              <a:ext cx="6550" cy="13600"/>
            </a:xfrm>
            <a:custGeom>
              <a:rect b="b" l="l" r="r" t="t"/>
              <a:pathLst>
                <a:path extrusionOk="0" h="544" w="262">
                  <a:moveTo>
                    <a:pt x="262" y="0"/>
                  </a:moveTo>
                  <a:cubicBezTo>
                    <a:pt x="0" y="0"/>
                    <a:pt x="0" y="261"/>
                    <a:pt x="0" y="261"/>
                  </a:cubicBezTo>
                  <a:cubicBezTo>
                    <a:pt x="0" y="544"/>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7"/>
            <p:cNvSpPr/>
            <p:nvPr/>
          </p:nvSpPr>
          <p:spPr>
            <a:xfrm>
              <a:off x="3925850" y="3561325"/>
              <a:ext cx="13625" cy="13600"/>
            </a:xfrm>
            <a:custGeom>
              <a:rect b="b" l="l" r="r" t="t"/>
              <a:pathLst>
                <a:path extrusionOk="0" h="544" w="545">
                  <a:moveTo>
                    <a:pt x="262" y="0"/>
                  </a:moveTo>
                  <a:cubicBezTo>
                    <a:pt x="1" y="0"/>
                    <a:pt x="1" y="261"/>
                    <a:pt x="1" y="261"/>
                  </a:cubicBezTo>
                  <a:cubicBezTo>
                    <a:pt x="1" y="544"/>
                    <a:pt x="1" y="544"/>
                    <a:pt x="262" y="544"/>
                  </a:cubicBezTo>
                  <a:cubicBezTo>
                    <a:pt x="262" y="544"/>
                    <a:pt x="545" y="544"/>
                    <a:pt x="545"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7"/>
            <p:cNvSpPr/>
            <p:nvPr/>
          </p:nvSpPr>
          <p:spPr>
            <a:xfrm>
              <a:off x="3898650" y="3561325"/>
              <a:ext cx="13625" cy="13600"/>
            </a:xfrm>
            <a:custGeom>
              <a:rect b="b" l="l" r="r" t="t"/>
              <a:pathLst>
                <a:path extrusionOk="0" h="544" w="545">
                  <a:moveTo>
                    <a:pt x="262" y="0"/>
                  </a:moveTo>
                  <a:lnTo>
                    <a:pt x="1" y="261"/>
                  </a:lnTo>
                  <a:cubicBezTo>
                    <a:pt x="1" y="544"/>
                    <a:pt x="262" y="544"/>
                    <a:pt x="262" y="544"/>
                  </a:cubicBezTo>
                  <a:cubicBezTo>
                    <a:pt x="545" y="544"/>
                    <a:pt x="545" y="544"/>
                    <a:pt x="545" y="261"/>
                  </a:cubicBezTo>
                  <a:cubicBezTo>
                    <a:pt x="545" y="261"/>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7"/>
            <p:cNvSpPr/>
            <p:nvPr/>
          </p:nvSpPr>
          <p:spPr>
            <a:xfrm>
              <a:off x="3877975" y="3561325"/>
              <a:ext cx="13625" cy="13600"/>
            </a:xfrm>
            <a:custGeom>
              <a:rect b="b" l="l" r="r" t="t"/>
              <a:pathLst>
                <a:path extrusionOk="0" h="544" w="545">
                  <a:moveTo>
                    <a:pt x="284" y="0"/>
                  </a:moveTo>
                  <a:cubicBezTo>
                    <a:pt x="1" y="0"/>
                    <a:pt x="1" y="261"/>
                    <a:pt x="1" y="261"/>
                  </a:cubicBezTo>
                  <a:cubicBezTo>
                    <a:pt x="1" y="544"/>
                    <a:pt x="1"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7"/>
            <p:cNvSpPr/>
            <p:nvPr/>
          </p:nvSpPr>
          <p:spPr>
            <a:xfrm>
              <a:off x="3850775" y="3561325"/>
              <a:ext cx="13625" cy="13600"/>
            </a:xfrm>
            <a:custGeom>
              <a:rect b="b" l="l" r="r" t="t"/>
              <a:pathLst>
                <a:path extrusionOk="0" h="544" w="545">
                  <a:moveTo>
                    <a:pt x="284" y="0"/>
                  </a:moveTo>
                  <a:lnTo>
                    <a:pt x="1" y="261"/>
                  </a:lnTo>
                  <a:cubicBezTo>
                    <a:pt x="1" y="544"/>
                    <a:pt x="284"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7"/>
            <p:cNvSpPr/>
            <p:nvPr/>
          </p:nvSpPr>
          <p:spPr>
            <a:xfrm>
              <a:off x="3966650" y="3581450"/>
              <a:ext cx="6550" cy="13625"/>
            </a:xfrm>
            <a:custGeom>
              <a:rect b="b" l="l" r="r" t="t"/>
              <a:pathLst>
                <a:path extrusionOk="0" h="545" w="262">
                  <a:moveTo>
                    <a:pt x="0" y="0"/>
                  </a:moveTo>
                  <a:lnTo>
                    <a:pt x="0" y="283"/>
                  </a:lnTo>
                  <a:lnTo>
                    <a:pt x="0" y="544"/>
                  </a:lnTo>
                  <a:cubicBezTo>
                    <a:pt x="262" y="544"/>
                    <a:pt x="262" y="544"/>
                    <a:pt x="262" y="283"/>
                  </a:cubicBezTo>
                  <a:cubicBezTo>
                    <a:pt x="262" y="283"/>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7"/>
            <p:cNvSpPr/>
            <p:nvPr/>
          </p:nvSpPr>
          <p:spPr>
            <a:xfrm>
              <a:off x="39867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7"/>
            <p:cNvSpPr/>
            <p:nvPr/>
          </p:nvSpPr>
          <p:spPr>
            <a:xfrm>
              <a:off x="4013975" y="3581450"/>
              <a:ext cx="13625" cy="13625"/>
            </a:xfrm>
            <a:custGeom>
              <a:rect b="b" l="l" r="r" t="t"/>
              <a:pathLst>
                <a:path extrusionOk="0" h="545" w="545">
                  <a:moveTo>
                    <a:pt x="283" y="0"/>
                  </a:moveTo>
                  <a:cubicBezTo>
                    <a:pt x="0" y="0"/>
                    <a:pt x="0" y="283"/>
                    <a:pt x="0" y="283"/>
                  </a:cubicBezTo>
                  <a:cubicBezTo>
                    <a:pt x="0" y="544"/>
                    <a:pt x="0" y="544"/>
                    <a:pt x="283" y="544"/>
                  </a:cubicBezTo>
                  <a:cubicBezTo>
                    <a:pt x="283" y="544"/>
                    <a:pt x="544" y="544"/>
                    <a:pt x="544" y="283"/>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7"/>
            <p:cNvSpPr/>
            <p:nvPr/>
          </p:nvSpPr>
          <p:spPr>
            <a:xfrm>
              <a:off x="4041175" y="3581450"/>
              <a:ext cx="7100" cy="13625"/>
            </a:xfrm>
            <a:custGeom>
              <a:rect b="b" l="l" r="r" t="t"/>
              <a:pathLst>
                <a:path extrusionOk="0" h="545" w="284">
                  <a:moveTo>
                    <a:pt x="0" y="0"/>
                  </a:moveTo>
                  <a:lnTo>
                    <a:pt x="0" y="283"/>
                  </a:lnTo>
                  <a:lnTo>
                    <a:pt x="0" y="544"/>
                  </a:lnTo>
                  <a:cubicBezTo>
                    <a:pt x="283" y="544"/>
                    <a:pt x="283" y="544"/>
                    <a:pt x="283" y="283"/>
                  </a:cubicBezTo>
                  <a:cubicBezTo>
                    <a:pt x="283" y="283"/>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7"/>
            <p:cNvSpPr/>
            <p:nvPr/>
          </p:nvSpPr>
          <p:spPr>
            <a:xfrm>
              <a:off x="4061850" y="3581450"/>
              <a:ext cx="13625" cy="13625"/>
            </a:xfrm>
            <a:custGeom>
              <a:rect b="b" l="l" r="r" t="t"/>
              <a:pathLst>
                <a:path extrusionOk="0" h="545" w="545">
                  <a:moveTo>
                    <a:pt x="261" y="0"/>
                  </a:moveTo>
                  <a:lnTo>
                    <a:pt x="0" y="283"/>
                  </a:lnTo>
                  <a:cubicBezTo>
                    <a:pt x="0" y="544"/>
                    <a:pt x="261"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7"/>
            <p:cNvSpPr/>
            <p:nvPr/>
          </p:nvSpPr>
          <p:spPr>
            <a:xfrm>
              <a:off x="4089050" y="3581450"/>
              <a:ext cx="13600" cy="13625"/>
            </a:xfrm>
            <a:custGeom>
              <a:rect b="b" l="l" r="r" t="t"/>
              <a:pathLst>
                <a:path extrusionOk="0" h="545" w="544">
                  <a:moveTo>
                    <a:pt x="261" y="0"/>
                  </a:moveTo>
                  <a:cubicBezTo>
                    <a:pt x="0" y="0"/>
                    <a:pt x="0" y="283"/>
                    <a:pt x="0" y="283"/>
                  </a:cubicBezTo>
                  <a:cubicBezTo>
                    <a:pt x="0" y="544"/>
                    <a:pt x="0"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7"/>
            <p:cNvSpPr/>
            <p:nvPr/>
          </p:nvSpPr>
          <p:spPr>
            <a:xfrm>
              <a:off x="41091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7"/>
            <p:cNvSpPr/>
            <p:nvPr/>
          </p:nvSpPr>
          <p:spPr>
            <a:xfrm>
              <a:off x="3939450" y="3581450"/>
              <a:ext cx="13625" cy="13625"/>
            </a:xfrm>
            <a:custGeom>
              <a:rect b="b" l="l" r="r" t="t"/>
              <a:pathLst>
                <a:path extrusionOk="0" h="545" w="545">
                  <a:moveTo>
                    <a:pt x="262" y="0"/>
                  </a:moveTo>
                  <a:cubicBezTo>
                    <a:pt x="1" y="0"/>
                    <a:pt x="1" y="283"/>
                    <a:pt x="1" y="283"/>
                  </a:cubicBezTo>
                  <a:cubicBezTo>
                    <a:pt x="1" y="544"/>
                    <a:pt x="1" y="544"/>
                    <a:pt x="262" y="544"/>
                  </a:cubicBezTo>
                  <a:cubicBezTo>
                    <a:pt x="262" y="544"/>
                    <a:pt x="544" y="544"/>
                    <a:pt x="544" y="283"/>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7"/>
            <p:cNvSpPr/>
            <p:nvPr/>
          </p:nvSpPr>
          <p:spPr>
            <a:xfrm>
              <a:off x="3912250" y="3581450"/>
              <a:ext cx="13625" cy="13625"/>
            </a:xfrm>
            <a:custGeom>
              <a:rect b="b" l="l" r="r" t="t"/>
              <a:pathLst>
                <a:path extrusionOk="0" h="545" w="545">
                  <a:moveTo>
                    <a:pt x="262" y="0"/>
                  </a:moveTo>
                  <a:lnTo>
                    <a:pt x="1" y="283"/>
                  </a:lnTo>
                  <a:cubicBezTo>
                    <a:pt x="1" y="544"/>
                    <a:pt x="262" y="544"/>
                    <a:pt x="262" y="544"/>
                  </a:cubicBezTo>
                  <a:cubicBezTo>
                    <a:pt x="545" y="544"/>
                    <a:pt x="545" y="544"/>
                    <a:pt x="545" y="283"/>
                  </a:cubicBezTo>
                  <a:cubicBezTo>
                    <a:pt x="545" y="283"/>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7"/>
            <p:cNvSpPr/>
            <p:nvPr/>
          </p:nvSpPr>
          <p:spPr>
            <a:xfrm>
              <a:off x="3891575" y="3581450"/>
              <a:ext cx="7100" cy="13625"/>
            </a:xfrm>
            <a:custGeom>
              <a:rect b="b" l="l" r="r" t="t"/>
              <a:pathLst>
                <a:path extrusionOk="0" h="545" w="284">
                  <a:moveTo>
                    <a:pt x="1" y="0"/>
                  </a:moveTo>
                  <a:lnTo>
                    <a:pt x="1" y="283"/>
                  </a:lnTo>
                  <a:lnTo>
                    <a:pt x="1" y="544"/>
                  </a:lnTo>
                  <a:cubicBezTo>
                    <a:pt x="284" y="544"/>
                    <a:pt x="284" y="544"/>
                    <a:pt x="284" y="283"/>
                  </a:cubicBezTo>
                  <a:cubicBezTo>
                    <a:pt x="284" y="283"/>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7"/>
            <p:cNvSpPr/>
            <p:nvPr/>
          </p:nvSpPr>
          <p:spPr>
            <a:xfrm>
              <a:off x="3864375" y="3581450"/>
              <a:ext cx="13625" cy="13625"/>
            </a:xfrm>
            <a:custGeom>
              <a:rect b="b" l="l" r="r" t="t"/>
              <a:pathLst>
                <a:path extrusionOk="0" h="545" w="545">
                  <a:moveTo>
                    <a:pt x="284" y="0"/>
                  </a:moveTo>
                  <a:cubicBezTo>
                    <a:pt x="1" y="0"/>
                    <a:pt x="1" y="283"/>
                    <a:pt x="1" y="283"/>
                  </a:cubicBezTo>
                  <a:cubicBezTo>
                    <a:pt x="1" y="544"/>
                    <a:pt x="1" y="544"/>
                    <a:pt x="284" y="544"/>
                  </a:cubicBezTo>
                  <a:cubicBezTo>
                    <a:pt x="284" y="544"/>
                    <a:pt x="545" y="544"/>
                    <a:pt x="545" y="283"/>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7"/>
            <p:cNvSpPr/>
            <p:nvPr/>
          </p:nvSpPr>
          <p:spPr>
            <a:xfrm>
              <a:off x="3837175" y="3581450"/>
              <a:ext cx="13625" cy="13625"/>
            </a:xfrm>
            <a:custGeom>
              <a:rect b="b" l="l" r="r" t="t"/>
              <a:pathLst>
                <a:path extrusionOk="0" h="545" w="545">
                  <a:moveTo>
                    <a:pt x="284" y="0"/>
                  </a:moveTo>
                  <a:lnTo>
                    <a:pt x="1" y="283"/>
                  </a:lnTo>
                  <a:cubicBezTo>
                    <a:pt x="1" y="544"/>
                    <a:pt x="284" y="544"/>
                    <a:pt x="284" y="544"/>
                  </a:cubicBezTo>
                  <a:cubicBezTo>
                    <a:pt x="545" y="544"/>
                    <a:pt x="545" y="544"/>
                    <a:pt x="545" y="283"/>
                  </a:cubicBezTo>
                  <a:cubicBezTo>
                    <a:pt x="545" y="283"/>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7"/>
            <p:cNvSpPr/>
            <p:nvPr/>
          </p:nvSpPr>
          <p:spPr>
            <a:xfrm>
              <a:off x="3973175" y="3608625"/>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7"/>
            <p:cNvSpPr/>
            <p:nvPr/>
          </p:nvSpPr>
          <p:spPr>
            <a:xfrm>
              <a:off x="4000375" y="3608625"/>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7"/>
            <p:cNvSpPr/>
            <p:nvPr/>
          </p:nvSpPr>
          <p:spPr>
            <a:xfrm>
              <a:off x="4027575" y="3608625"/>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7"/>
            <p:cNvSpPr/>
            <p:nvPr/>
          </p:nvSpPr>
          <p:spPr>
            <a:xfrm>
              <a:off x="4048250" y="3608625"/>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7"/>
            <p:cNvSpPr/>
            <p:nvPr/>
          </p:nvSpPr>
          <p:spPr>
            <a:xfrm>
              <a:off x="4075450" y="3608625"/>
              <a:ext cx="13625" cy="7100"/>
            </a:xfrm>
            <a:custGeom>
              <a:rect b="b" l="l" r="r" t="t"/>
              <a:pathLst>
                <a:path extrusionOk="0" h="284" w="545">
                  <a:moveTo>
                    <a:pt x="261" y="1"/>
                  </a:moveTo>
                  <a:cubicBezTo>
                    <a:pt x="0" y="1"/>
                    <a:pt x="0" y="1"/>
                    <a:pt x="0" y="284"/>
                  </a:cubicBezTo>
                  <a:lnTo>
                    <a:pt x="544" y="284"/>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7"/>
            <p:cNvSpPr/>
            <p:nvPr/>
          </p:nvSpPr>
          <p:spPr>
            <a:xfrm>
              <a:off x="4102625" y="3608625"/>
              <a:ext cx="6575" cy="7100"/>
            </a:xfrm>
            <a:custGeom>
              <a:rect b="b" l="l" r="r" t="t"/>
              <a:pathLst>
                <a:path extrusionOk="0" h="284" w="263">
                  <a:moveTo>
                    <a:pt x="1" y="1"/>
                  </a:moveTo>
                  <a:lnTo>
                    <a:pt x="1" y="284"/>
                  </a:lnTo>
                  <a:lnTo>
                    <a:pt x="262" y="284"/>
                  </a:lnTo>
                  <a:cubicBezTo>
                    <a:pt x="262" y="1"/>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7"/>
            <p:cNvSpPr/>
            <p:nvPr/>
          </p:nvSpPr>
          <p:spPr>
            <a:xfrm>
              <a:off x="3953050" y="3608625"/>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7"/>
            <p:cNvSpPr/>
            <p:nvPr/>
          </p:nvSpPr>
          <p:spPr>
            <a:xfrm>
              <a:off x="3925850" y="3608625"/>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7"/>
            <p:cNvSpPr/>
            <p:nvPr/>
          </p:nvSpPr>
          <p:spPr>
            <a:xfrm>
              <a:off x="3898650" y="3608625"/>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7"/>
            <p:cNvSpPr/>
            <p:nvPr/>
          </p:nvSpPr>
          <p:spPr>
            <a:xfrm>
              <a:off x="3877975" y="3608625"/>
              <a:ext cx="13625" cy="7100"/>
            </a:xfrm>
            <a:custGeom>
              <a:rect b="b" l="l" r="r" t="t"/>
              <a:pathLst>
                <a:path extrusionOk="0" h="284" w="545">
                  <a:moveTo>
                    <a:pt x="284" y="1"/>
                  </a:moveTo>
                  <a:cubicBezTo>
                    <a:pt x="1"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7"/>
            <p:cNvSpPr/>
            <p:nvPr/>
          </p:nvSpPr>
          <p:spPr>
            <a:xfrm>
              <a:off x="3850775" y="3608625"/>
              <a:ext cx="13625" cy="7100"/>
            </a:xfrm>
            <a:custGeom>
              <a:rect b="b" l="l" r="r" t="t"/>
              <a:pathLst>
                <a:path extrusionOk="0" h="284" w="545">
                  <a:moveTo>
                    <a:pt x="284" y="1"/>
                  </a:moveTo>
                  <a:cubicBezTo>
                    <a:pt x="284"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17"/>
            <p:cNvSpPr/>
            <p:nvPr/>
          </p:nvSpPr>
          <p:spPr>
            <a:xfrm>
              <a:off x="3966650" y="3629300"/>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17"/>
            <p:cNvSpPr/>
            <p:nvPr/>
          </p:nvSpPr>
          <p:spPr>
            <a:xfrm>
              <a:off x="3986775" y="3629300"/>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7"/>
            <p:cNvSpPr/>
            <p:nvPr/>
          </p:nvSpPr>
          <p:spPr>
            <a:xfrm>
              <a:off x="4013975" y="3629300"/>
              <a:ext cx="13625" cy="6550"/>
            </a:xfrm>
            <a:custGeom>
              <a:rect b="b" l="l" r="r" t="t"/>
              <a:pathLst>
                <a:path extrusionOk="0" h="262" w="545">
                  <a:moveTo>
                    <a:pt x="283" y="1"/>
                  </a:moveTo>
                  <a:cubicBezTo>
                    <a:pt x="0" y="1"/>
                    <a:pt x="0" y="1"/>
                    <a:pt x="0" y="262"/>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7"/>
            <p:cNvSpPr/>
            <p:nvPr/>
          </p:nvSpPr>
          <p:spPr>
            <a:xfrm>
              <a:off x="4041175" y="3629300"/>
              <a:ext cx="7100" cy="6550"/>
            </a:xfrm>
            <a:custGeom>
              <a:rect b="b" l="l" r="r" t="t"/>
              <a:pathLst>
                <a:path extrusionOk="0" h="262" w="284">
                  <a:moveTo>
                    <a:pt x="0" y="1"/>
                  </a:moveTo>
                  <a:lnTo>
                    <a:pt x="0" y="262"/>
                  </a:lnTo>
                  <a:lnTo>
                    <a:pt x="283" y="262"/>
                  </a:ln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17"/>
            <p:cNvSpPr/>
            <p:nvPr/>
          </p:nvSpPr>
          <p:spPr>
            <a:xfrm>
              <a:off x="4061850" y="3629300"/>
              <a:ext cx="13625" cy="6550"/>
            </a:xfrm>
            <a:custGeom>
              <a:rect b="b" l="l" r="r" t="t"/>
              <a:pathLst>
                <a:path extrusionOk="0" h="262" w="545">
                  <a:moveTo>
                    <a:pt x="261" y="1"/>
                  </a:moveTo>
                  <a:cubicBezTo>
                    <a:pt x="261" y="1"/>
                    <a:pt x="0" y="1"/>
                    <a:pt x="0" y="262"/>
                  </a:cubicBez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17"/>
            <p:cNvSpPr/>
            <p:nvPr/>
          </p:nvSpPr>
          <p:spPr>
            <a:xfrm>
              <a:off x="3939450" y="3629300"/>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17"/>
            <p:cNvSpPr/>
            <p:nvPr/>
          </p:nvSpPr>
          <p:spPr>
            <a:xfrm>
              <a:off x="3912250" y="3629300"/>
              <a:ext cx="13625" cy="6550"/>
            </a:xfrm>
            <a:custGeom>
              <a:rect b="b" l="l" r="r" t="t"/>
              <a:pathLst>
                <a:path extrusionOk="0" h="262" w="545">
                  <a:moveTo>
                    <a:pt x="262" y="1"/>
                  </a:moveTo>
                  <a:cubicBezTo>
                    <a:pt x="262" y="1"/>
                    <a:pt x="1" y="1"/>
                    <a:pt x="1" y="262"/>
                  </a:cubicBezTo>
                  <a:lnTo>
                    <a:pt x="545" y="262"/>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17"/>
            <p:cNvSpPr/>
            <p:nvPr/>
          </p:nvSpPr>
          <p:spPr>
            <a:xfrm>
              <a:off x="3891575" y="3629300"/>
              <a:ext cx="7100" cy="6550"/>
            </a:xfrm>
            <a:custGeom>
              <a:rect b="b" l="l" r="r" t="t"/>
              <a:pathLst>
                <a:path extrusionOk="0" h="262" w="284">
                  <a:moveTo>
                    <a:pt x="1" y="1"/>
                  </a:moveTo>
                  <a:lnTo>
                    <a:pt x="1" y="262"/>
                  </a:lnTo>
                  <a:lnTo>
                    <a:pt x="284" y="262"/>
                  </a:ln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17"/>
            <p:cNvSpPr/>
            <p:nvPr/>
          </p:nvSpPr>
          <p:spPr>
            <a:xfrm>
              <a:off x="3973175" y="3649425"/>
              <a:ext cx="13625" cy="13625"/>
            </a:xfrm>
            <a:custGeom>
              <a:rect b="b" l="l" r="r" t="t"/>
              <a:pathLst>
                <a:path extrusionOk="0" h="545" w="545">
                  <a:moveTo>
                    <a:pt x="283" y="1"/>
                  </a:moveTo>
                  <a:cubicBezTo>
                    <a:pt x="283" y="1"/>
                    <a:pt x="1" y="1"/>
                    <a:pt x="1" y="284"/>
                  </a:cubicBezTo>
                  <a:lnTo>
                    <a:pt x="283" y="545"/>
                  </a:lnTo>
                  <a:cubicBezTo>
                    <a:pt x="544" y="545"/>
                    <a:pt x="544" y="284"/>
                    <a:pt x="544" y="284"/>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17"/>
            <p:cNvSpPr/>
            <p:nvPr/>
          </p:nvSpPr>
          <p:spPr>
            <a:xfrm>
              <a:off x="4000375" y="3649425"/>
              <a:ext cx="13625" cy="13625"/>
            </a:xfrm>
            <a:custGeom>
              <a:rect b="b" l="l" r="r" t="t"/>
              <a:pathLst>
                <a:path extrusionOk="0" h="545" w="545">
                  <a:moveTo>
                    <a:pt x="283" y="1"/>
                  </a:moveTo>
                  <a:cubicBezTo>
                    <a:pt x="0" y="1"/>
                    <a:pt x="0" y="1"/>
                    <a:pt x="0" y="284"/>
                  </a:cubicBezTo>
                  <a:cubicBezTo>
                    <a:pt x="0" y="284"/>
                    <a:pt x="0" y="545"/>
                    <a:pt x="283" y="545"/>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7"/>
            <p:cNvSpPr/>
            <p:nvPr/>
          </p:nvSpPr>
          <p:spPr>
            <a:xfrm>
              <a:off x="4027575" y="3649425"/>
              <a:ext cx="7100" cy="13625"/>
            </a:xfrm>
            <a:custGeom>
              <a:rect b="b" l="l" r="r" t="t"/>
              <a:pathLst>
                <a:path extrusionOk="0" h="545" w="284">
                  <a:moveTo>
                    <a:pt x="283" y="1"/>
                  </a:moveTo>
                  <a:cubicBezTo>
                    <a:pt x="0" y="1"/>
                    <a:pt x="0" y="1"/>
                    <a:pt x="0" y="284"/>
                  </a:cubicBezTo>
                  <a:cubicBezTo>
                    <a:pt x="0" y="284"/>
                    <a:pt x="0" y="545"/>
                    <a:pt x="283" y="545"/>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7"/>
            <p:cNvSpPr/>
            <p:nvPr/>
          </p:nvSpPr>
          <p:spPr>
            <a:xfrm>
              <a:off x="4048250" y="3649425"/>
              <a:ext cx="13625" cy="13625"/>
            </a:xfrm>
            <a:custGeom>
              <a:rect b="b" l="l" r="r" t="t"/>
              <a:pathLst>
                <a:path extrusionOk="0" h="545" w="545">
                  <a:moveTo>
                    <a:pt x="261" y="1"/>
                  </a:moveTo>
                  <a:cubicBezTo>
                    <a:pt x="261" y="1"/>
                    <a:pt x="0" y="1"/>
                    <a:pt x="0" y="284"/>
                  </a:cubicBezTo>
                  <a:lnTo>
                    <a:pt x="261" y="545"/>
                  </a:lnTo>
                  <a:cubicBezTo>
                    <a:pt x="544" y="545"/>
                    <a:pt x="544" y="284"/>
                    <a:pt x="544" y="284"/>
                  </a:cubicBez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17"/>
            <p:cNvSpPr/>
            <p:nvPr/>
          </p:nvSpPr>
          <p:spPr>
            <a:xfrm>
              <a:off x="3953050" y="3649425"/>
              <a:ext cx="6550" cy="13625"/>
            </a:xfrm>
            <a:custGeom>
              <a:rect b="b" l="l" r="r" t="t"/>
              <a:pathLst>
                <a:path extrusionOk="0" h="545" w="262">
                  <a:moveTo>
                    <a:pt x="262" y="1"/>
                  </a:moveTo>
                  <a:cubicBezTo>
                    <a:pt x="0" y="1"/>
                    <a:pt x="0" y="1"/>
                    <a:pt x="0" y="284"/>
                  </a:cubicBezTo>
                  <a:cubicBezTo>
                    <a:pt x="0" y="284"/>
                    <a:pt x="0" y="545"/>
                    <a:pt x="262" y="545"/>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17"/>
            <p:cNvSpPr/>
            <p:nvPr/>
          </p:nvSpPr>
          <p:spPr>
            <a:xfrm>
              <a:off x="3925850" y="3649425"/>
              <a:ext cx="13625" cy="13625"/>
            </a:xfrm>
            <a:custGeom>
              <a:rect b="b" l="l" r="r" t="t"/>
              <a:pathLst>
                <a:path extrusionOk="0" h="545" w="545">
                  <a:moveTo>
                    <a:pt x="262" y="1"/>
                  </a:moveTo>
                  <a:cubicBezTo>
                    <a:pt x="1" y="1"/>
                    <a:pt x="1" y="1"/>
                    <a:pt x="1" y="284"/>
                  </a:cubicBezTo>
                  <a:cubicBezTo>
                    <a:pt x="1" y="284"/>
                    <a:pt x="1" y="545"/>
                    <a:pt x="262" y="545"/>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7"/>
            <p:cNvSpPr/>
            <p:nvPr/>
          </p:nvSpPr>
          <p:spPr>
            <a:xfrm>
              <a:off x="3898650" y="3649425"/>
              <a:ext cx="13625" cy="13625"/>
            </a:xfrm>
            <a:custGeom>
              <a:rect b="b" l="l" r="r" t="t"/>
              <a:pathLst>
                <a:path extrusionOk="0" h="545" w="545">
                  <a:moveTo>
                    <a:pt x="262" y="1"/>
                  </a:moveTo>
                  <a:cubicBezTo>
                    <a:pt x="262" y="1"/>
                    <a:pt x="1" y="1"/>
                    <a:pt x="1" y="284"/>
                  </a:cubicBezTo>
                  <a:lnTo>
                    <a:pt x="262" y="545"/>
                  </a:lnTo>
                  <a:cubicBezTo>
                    <a:pt x="545" y="545"/>
                    <a:pt x="545" y="284"/>
                    <a:pt x="545" y="284"/>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7"/>
            <p:cNvSpPr/>
            <p:nvPr/>
          </p:nvSpPr>
          <p:spPr>
            <a:xfrm>
              <a:off x="3966650" y="3670100"/>
              <a:ext cx="6550" cy="13625"/>
            </a:xfrm>
            <a:custGeom>
              <a:rect b="b" l="l" r="r" t="t"/>
              <a:pathLst>
                <a:path extrusionOk="0" h="545" w="262">
                  <a:moveTo>
                    <a:pt x="0" y="1"/>
                  </a:moveTo>
                  <a:lnTo>
                    <a:pt x="0" y="262"/>
                  </a:lnTo>
                  <a:lnTo>
                    <a:pt x="0" y="545"/>
                  </a:lnTo>
                  <a:cubicBezTo>
                    <a:pt x="262" y="545"/>
                    <a:pt x="262" y="262"/>
                    <a:pt x="262" y="262"/>
                  </a:cubicBezTo>
                  <a:cubicBezTo>
                    <a:pt x="262" y="262"/>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17"/>
            <p:cNvSpPr/>
            <p:nvPr/>
          </p:nvSpPr>
          <p:spPr>
            <a:xfrm>
              <a:off x="3986775" y="3670100"/>
              <a:ext cx="13625" cy="13625"/>
            </a:xfrm>
            <a:custGeom>
              <a:rect b="b" l="l" r="r" t="t"/>
              <a:pathLst>
                <a:path extrusionOk="0" h="545" w="545">
                  <a:moveTo>
                    <a:pt x="283" y="1"/>
                  </a:moveTo>
                  <a:lnTo>
                    <a:pt x="0" y="262"/>
                  </a:lnTo>
                  <a:lnTo>
                    <a:pt x="283" y="545"/>
                  </a:lnTo>
                  <a:cubicBezTo>
                    <a:pt x="544" y="545"/>
                    <a:pt x="544" y="262"/>
                    <a:pt x="544" y="262"/>
                  </a:cubicBezTo>
                  <a:cubicBezTo>
                    <a:pt x="544" y="262"/>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17"/>
            <p:cNvSpPr/>
            <p:nvPr/>
          </p:nvSpPr>
          <p:spPr>
            <a:xfrm>
              <a:off x="3939450" y="3670100"/>
              <a:ext cx="13625" cy="13625"/>
            </a:xfrm>
            <a:custGeom>
              <a:rect b="b" l="l" r="r" t="t"/>
              <a:pathLst>
                <a:path extrusionOk="0" h="545" w="545">
                  <a:moveTo>
                    <a:pt x="262" y="1"/>
                  </a:moveTo>
                  <a:cubicBezTo>
                    <a:pt x="1" y="1"/>
                    <a:pt x="1" y="262"/>
                    <a:pt x="1" y="262"/>
                  </a:cubicBezTo>
                  <a:cubicBezTo>
                    <a:pt x="1" y="262"/>
                    <a:pt x="1" y="545"/>
                    <a:pt x="262" y="545"/>
                  </a:cubicBezTo>
                  <a:lnTo>
                    <a:pt x="544" y="262"/>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 name="Google Shape;978;p17"/>
          <p:cNvSpPr/>
          <p:nvPr/>
        </p:nvSpPr>
        <p:spPr>
          <a:xfrm>
            <a:off x="6172481"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8640000" dist="104775">
              <a:srgbClr val="000000">
                <a:alpha val="7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7"/>
          <p:cNvSpPr/>
          <p:nvPr/>
        </p:nvSpPr>
        <p:spPr>
          <a:xfrm>
            <a:off x="6579725"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160000" dist="104775">
              <a:srgbClr val="000000">
                <a:alpha val="6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7"/>
          <p:cNvSpPr txBox="1"/>
          <p:nvPr>
            <p:ph type="ctrTitle"/>
          </p:nvPr>
        </p:nvSpPr>
        <p:spPr>
          <a:xfrm>
            <a:off x="3644550" y="1967625"/>
            <a:ext cx="4512900" cy="726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981" name="Google Shape;981;p17"/>
          <p:cNvSpPr txBox="1"/>
          <p:nvPr>
            <p:ph idx="1" type="subTitle"/>
          </p:nvPr>
        </p:nvSpPr>
        <p:spPr>
          <a:xfrm>
            <a:off x="4573310" y="2587188"/>
            <a:ext cx="2655300" cy="39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982" name="Google Shape;982;p17"/>
          <p:cNvGrpSpPr/>
          <p:nvPr/>
        </p:nvGrpSpPr>
        <p:grpSpPr>
          <a:xfrm>
            <a:off x="3510388" y="3928775"/>
            <a:ext cx="890100" cy="890100"/>
            <a:chOff x="6622313" y="3660100"/>
            <a:chExt cx="890100" cy="890100"/>
          </a:xfrm>
        </p:grpSpPr>
        <p:sp>
          <p:nvSpPr>
            <p:cNvPr id="983" name="Google Shape;983;p17"/>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7"/>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7"/>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 name="Google Shape;986;p17"/>
          <p:cNvSpPr/>
          <p:nvPr/>
        </p:nvSpPr>
        <p:spPr>
          <a:xfrm>
            <a:off x="6949275" y="4798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7"/>
          <p:cNvSpPr/>
          <p:nvPr/>
        </p:nvSpPr>
        <p:spPr>
          <a:xfrm>
            <a:off x="8275025" y="406005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7"/>
          <p:cNvSpPr/>
          <p:nvPr/>
        </p:nvSpPr>
        <p:spPr>
          <a:xfrm>
            <a:off x="6433575" y="460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7"/>
          <p:cNvSpPr/>
          <p:nvPr/>
        </p:nvSpPr>
        <p:spPr>
          <a:xfrm rot="-5400000">
            <a:off x="6763206" y="-5"/>
            <a:ext cx="2372808" cy="2372808"/>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3120000" dist="142875">
              <a:srgbClr val="000000">
                <a:alpha val="6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7"/>
          <p:cNvSpPr/>
          <p:nvPr/>
        </p:nvSpPr>
        <p:spPr>
          <a:xfrm rot="-5400000">
            <a:off x="7544321" y="-33"/>
            <a:ext cx="1591706" cy="159170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3120000" dist="142875">
              <a:srgbClr val="000000">
                <a:alpha val="6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7"/>
          <p:cNvSpPr/>
          <p:nvPr/>
        </p:nvSpPr>
        <p:spPr>
          <a:xfrm rot="-5400000">
            <a:off x="7843494" y="33844"/>
            <a:ext cx="1326436" cy="1258673"/>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3120000" dist="142875">
              <a:srgbClr val="000000">
                <a:alpha val="68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7"/>
          <p:cNvSpPr/>
          <p:nvPr/>
        </p:nvSpPr>
        <p:spPr>
          <a:xfrm rot="-5400000">
            <a:off x="-7991" y="1789"/>
            <a:ext cx="5141711" cy="5141711"/>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7"/>
          <p:cNvSpPr/>
          <p:nvPr/>
        </p:nvSpPr>
        <p:spPr>
          <a:xfrm>
            <a:off x="-7990" y="5"/>
            <a:ext cx="4080659" cy="4060048"/>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7920000" dist="2095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7"/>
          <p:cNvSpPr/>
          <p:nvPr/>
        </p:nvSpPr>
        <p:spPr>
          <a:xfrm>
            <a:off x="1163650" y="926425"/>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7"/>
          <p:cNvSpPr/>
          <p:nvPr/>
        </p:nvSpPr>
        <p:spPr>
          <a:xfrm>
            <a:off x="-8000" y="0"/>
            <a:ext cx="3021920" cy="3021920"/>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7"/>
          <p:cNvSpPr/>
          <p:nvPr/>
        </p:nvSpPr>
        <p:spPr>
          <a:xfrm>
            <a:off x="553575" y="40600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HEADLAND DESIGN 1">
  <p:cSld name="CAPTION_ONLY">
    <p:spTree>
      <p:nvGrpSpPr>
        <p:cNvPr id="997" name="Shape 997"/>
        <p:cNvGrpSpPr/>
        <p:nvPr/>
      </p:nvGrpSpPr>
      <p:grpSpPr>
        <a:xfrm>
          <a:off x="0" y="0"/>
          <a:ext cx="0" cy="0"/>
          <a:chOff x="0" y="0"/>
          <a:chExt cx="0" cy="0"/>
        </a:xfrm>
      </p:grpSpPr>
      <p:sp>
        <p:nvSpPr>
          <p:cNvPr id="998" name="Google Shape;998;p18"/>
          <p:cNvSpPr/>
          <p:nvPr/>
        </p:nvSpPr>
        <p:spPr>
          <a:xfrm rot="10800000">
            <a:off x="-14600" y="0"/>
            <a:ext cx="91923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sp>
        <p:nvSpPr>
          <p:cNvPr id="999" name="Google Shape;999;p18"/>
          <p:cNvSpPr/>
          <p:nvPr/>
        </p:nvSpPr>
        <p:spPr>
          <a:xfrm>
            <a:off x="2722350" y="-3000"/>
            <a:ext cx="3699300" cy="5157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1000" name="Google Shape;1000;p18"/>
          <p:cNvSpPr/>
          <p:nvPr/>
        </p:nvSpPr>
        <p:spPr>
          <a:xfrm rot="10800000">
            <a:off x="4531294" y="490868"/>
            <a:ext cx="4661132" cy="4661132"/>
          </a:xfrm>
          <a:custGeom>
            <a:rect b="b" l="l" r="r" t="t"/>
            <a:pathLst>
              <a:path extrusionOk="0" h="62012" w="62012">
                <a:moveTo>
                  <a:pt x="1" y="1"/>
                </a:moveTo>
                <a:lnTo>
                  <a:pt x="1" y="62011"/>
                </a:lnTo>
                <a:lnTo>
                  <a:pt x="62012" y="1"/>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sp>
        <p:nvSpPr>
          <p:cNvPr id="1001" name="Google Shape;1001;p18"/>
          <p:cNvSpPr txBox="1"/>
          <p:nvPr>
            <p:ph type="ctrTitle"/>
          </p:nvPr>
        </p:nvSpPr>
        <p:spPr>
          <a:xfrm>
            <a:off x="1766775" y="2422925"/>
            <a:ext cx="5469600" cy="726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02" name="Google Shape;1002;p18"/>
          <p:cNvSpPr txBox="1"/>
          <p:nvPr>
            <p:ph idx="1" type="subTitle"/>
          </p:nvPr>
        </p:nvSpPr>
        <p:spPr>
          <a:xfrm>
            <a:off x="3173875" y="3247625"/>
            <a:ext cx="2655300" cy="39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003" name="Google Shape;1003;p18"/>
          <p:cNvSpPr/>
          <p:nvPr/>
        </p:nvSpPr>
        <p:spPr>
          <a:xfrm>
            <a:off x="4198363" y="1718825"/>
            <a:ext cx="606300" cy="606300"/>
          </a:xfrm>
          <a:prstGeom prst="rect">
            <a:avLst/>
          </a:prstGeom>
          <a:noFill/>
          <a:ln cap="flat" cmpd="sng" w="28575">
            <a:solidFill>
              <a:srgbClr val="86B2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8"/>
          <p:cNvSpPr txBox="1"/>
          <p:nvPr/>
        </p:nvSpPr>
        <p:spPr>
          <a:xfrm>
            <a:off x="3959725" y="1223213"/>
            <a:ext cx="342900" cy="39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800"/>
          </a:p>
        </p:txBody>
      </p:sp>
      <p:sp>
        <p:nvSpPr>
          <p:cNvPr id="1005" name="Google Shape;1005;p18"/>
          <p:cNvSpPr txBox="1"/>
          <p:nvPr>
            <p:ph hasCustomPrompt="1" idx="2" type="title"/>
          </p:nvPr>
        </p:nvSpPr>
        <p:spPr>
          <a:xfrm>
            <a:off x="4013863" y="1789500"/>
            <a:ext cx="975300" cy="46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006" name="Google Shape;1006;p18"/>
          <p:cNvSpPr/>
          <p:nvPr/>
        </p:nvSpPr>
        <p:spPr>
          <a:xfrm>
            <a:off x="1506825" y="3001475"/>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8"/>
          <p:cNvSpPr/>
          <p:nvPr/>
        </p:nvSpPr>
        <p:spPr>
          <a:xfrm>
            <a:off x="6284100" y="711913"/>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8"/>
          <p:cNvSpPr/>
          <p:nvPr/>
        </p:nvSpPr>
        <p:spPr>
          <a:xfrm rot="5400000">
            <a:off x="5640604" y="244"/>
            <a:ext cx="3537084" cy="353708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8"/>
          <p:cNvSpPr/>
          <p:nvPr/>
        </p:nvSpPr>
        <p:spPr>
          <a:xfrm rot="10800000">
            <a:off x="5493168" y="1471432"/>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 name="Google Shape;1010;p18"/>
          <p:cNvGrpSpPr/>
          <p:nvPr/>
        </p:nvGrpSpPr>
        <p:grpSpPr>
          <a:xfrm>
            <a:off x="6747063" y="3792975"/>
            <a:ext cx="890100" cy="890100"/>
            <a:chOff x="6622313" y="3660100"/>
            <a:chExt cx="890100" cy="890100"/>
          </a:xfrm>
        </p:grpSpPr>
        <p:sp>
          <p:nvSpPr>
            <p:cNvPr id="1011" name="Google Shape;1011;p18"/>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8"/>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8"/>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 name="Google Shape;1014;p18"/>
          <p:cNvSpPr/>
          <p:nvPr/>
        </p:nvSpPr>
        <p:spPr>
          <a:xfrm>
            <a:off x="6949275" y="4798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8"/>
          <p:cNvSpPr/>
          <p:nvPr/>
        </p:nvSpPr>
        <p:spPr>
          <a:xfrm rot="10800000">
            <a:off x="6452962" y="2412536"/>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8"/>
          <p:cNvSpPr/>
          <p:nvPr/>
        </p:nvSpPr>
        <p:spPr>
          <a:xfrm rot="5400000">
            <a:off x="3" y="1206450"/>
            <a:ext cx="3945554" cy="3945554"/>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3300000" dist="1333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8"/>
          <p:cNvSpPr/>
          <p:nvPr/>
        </p:nvSpPr>
        <p:spPr>
          <a:xfrm>
            <a:off x="806213" y="32935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8"/>
          <p:cNvSpPr/>
          <p:nvPr/>
        </p:nvSpPr>
        <p:spPr>
          <a:xfrm rot="10800000">
            <a:off x="53285" y="8491"/>
            <a:ext cx="4355286" cy="4355286"/>
          </a:xfrm>
          <a:custGeom>
            <a:rect b="b" l="l" r="r" t="t"/>
            <a:pathLst>
              <a:path extrusionOk="0" h="57943" w="57943">
                <a:moveTo>
                  <a:pt x="57943" y="1"/>
                </a:moveTo>
                <a:lnTo>
                  <a:pt x="1" y="57943"/>
                </a:lnTo>
                <a:lnTo>
                  <a:pt x="57943" y="57943"/>
                </a:lnTo>
                <a:lnTo>
                  <a:pt x="57943"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19" name="Google Shape;1019;p18"/>
          <p:cNvSpPr/>
          <p:nvPr/>
        </p:nvSpPr>
        <p:spPr>
          <a:xfrm>
            <a:off x="1304625" y="8331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8"/>
          <p:cNvSpPr/>
          <p:nvPr/>
        </p:nvSpPr>
        <p:spPr>
          <a:xfrm rot="10800000">
            <a:off x="-14611" y="8510"/>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8"/>
          <p:cNvSpPr/>
          <p:nvPr/>
        </p:nvSpPr>
        <p:spPr>
          <a:xfrm rot="10800000">
            <a:off x="-6186" y="5"/>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HEADLAND DESIGN 1 1">
  <p:cSld name="CAPTION_ONLY_3">
    <p:spTree>
      <p:nvGrpSpPr>
        <p:cNvPr id="1022" name="Shape 1022"/>
        <p:cNvGrpSpPr/>
        <p:nvPr/>
      </p:nvGrpSpPr>
      <p:grpSpPr>
        <a:xfrm>
          <a:off x="0" y="0"/>
          <a:ext cx="0" cy="0"/>
          <a:chOff x="0" y="0"/>
          <a:chExt cx="0" cy="0"/>
        </a:xfrm>
      </p:grpSpPr>
      <p:sp>
        <p:nvSpPr>
          <p:cNvPr id="1023" name="Google Shape;1023;p19"/>
          <p:cNvSpPr/>
          <p:nvPr/>
        </p:nvSpPr>
        <p:spPr>
          <a:xfrm>
            <a:off x="-33722" y="6000"/>
            <a:ext cx="91923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2E707B"/>
              </a:solidFill>
            </a:endParaRPr>
          </a:p>
        </p:txBody>
      </p:sp>
      <p:sp>
        <p:nvSpPr>
          <p:cNvPr id="1024" name="Google Shape;1024;p19"/>
          <p:cNvSpPr/>
          <p:nvPr/>
        </p:nvSpPr>
        <p:spPr>
          <a:xfrm rot="10800000">
            <a:off x="2792800" y="-75"/>
            <a:ext cx="3699300" cy="38319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grpSp>
        <p:nvGrpSpPr>
          <p:cNvPr id="1025" name="Google Shape;1025;p19"/>
          <p:cNvGrpSpPr/>
          <p:nvPr/>
        </p:nvGrpSpPr>
        <p:grpSpPr>
          <a:xfrm>
            <a:off x="1403230" y="3138759"/>
            <a:ext cx="795920" cy="795920"/>
            <a:chOff x="3354700" y="4078075"/>
            <a:chExt cx="312800" cy="312800"/>
          </a:xfrm>
        </p:grpSpPr>
        <p:sp>
          <p:nvSpPr>
            <p:cNvPr id="1026" name="Google Shape;1026;p19"/>
            <p:cNvSpPr/>
            <p:nvPr/>
          </p:nvSpPr>
          <p:spPr>
            <a:xfrm>
              <a:off x="3354700" y="4078075"/>
              <a:ext cx="149600" cy="149600"/>
            </a:xfrm>
            <a:custGeom>
              <a:rect b="b" l="l" r="r" t="t"/>
              <a:pathLst>
                <a:path extrusionOk="0" h="5984" w="5984">
                  <a:moveTo>
                    <a:pt x="5157" y="0"/>
                  </a:moveTo>
                  <a:lnTo>
                    <a:pt x="1" y="5157"/>
                  </a:lnTo>
                  <a:lnTo>
                    <a:pt x="1" y="5984"/>
                  </a:lnTo>
                  <a:lnTo>
                    <a:pt x="5984"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9"/>
            <p:cNvSpPr/>
            <p:nvPr/>
          </p:nvSpPr>
          <p:spPr>
            <a:xfrm>
              <a:off x="3395500" y="4118875"/>
              <a:ext cx="231200" cy="231200"/>
            </a:xfrm>
            <a:custGeom>
              <a:rect b="b" l="l" r="r" t="t"/>
              <a:pathLst>
                <a:path extrusionOk="0" h="9248" w="9248">
                  <a:moveTo>
                    <a:pt x="8704" y="0"/>
                  </a:moveTo>
                  <a:lnTo>
                    <a:pt x="0" y="8703"/>
                  </a:lnTo>
                  <a:cubicBezTo>
                    <a:pt x="0" y="8964"/>
                    <a:pt x="261" y="8964"/>
                    <a:pt x="261" y="9247"/>
                  </a:cubicBezTo>
                  <a:lnTo>
                    <a:pt x="9248" y="261"/>
                  </a:lnTo>
                  <a:cubicBezTo>
                    <a:pt x="8965" y="261"/>
                    <a:pt x="8965" y="0"/>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9"/>
            <p:cNvSpPr/>
            <p:nvPr/>
          </p:nvSpPr>
          <p:spPr>
            <a:xfrm>
              <a:off x="3374825" y="4098200"/>
              <a:ext cx="231200" cy="224675"/>
            </a:xfrm>
            <a:custGeom>
              <a:rect b="b" l="l" r="r" t="t"/>
              <a:pathLst>
                <a:path extrusionOk="0" h="8987" w="9248">
                  <a:moveTo>
                    <a:pt x="8704" y="0"/>
                  </a:moveTo>
                  <a:lnTo>
                    <a:pt x="1" y="8703"/>
                  </a:lnTo>
                  <a:cubicBezTo>
                    <a:pt x="283" y="8703"/>
                    <a:pt x="283" y="8986"/>
                    <a:pt x="545" y="8986"/>
                  </a:cubicBezTo>
                  <a:lnTo>
                    <a:pt x="9248" y="283"/>
                  </a:lnTo>
                  <a:cubicBezTo>
                    <a:pt x="8987" y="283"/>
                    <a:pt x="8704" y="0"/>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9"/>
            <p:cNvSpPr/>
            <p:nvPr/>
          </p:nvSpPr>
          <p:spPr>
            <a:xfrm>
              <a:off x="3361225" y="4084600"/>
              <a:ext cx="217600" cy="211075"/>
            </a:xfrm>
            <a:custGeom>
              <a:rect b="b" l="l" r="r" t="t"/>
              <a:pathLst>
                <a:path extrusionOk="0" h="8443" w="8704">
                  <a:moveTo>
                    <a:pt x="7899" y="0"/>
                  </a:moveTo>
                  <a:lnTo>
                    <a:pt x="1" y="7898"/>
                  </a:lnTo>
                  <a:cubicBezTo>
                    <a:pt x="283" y="8160"/>
                    <a:pt x="283" y="8442"/>
                    <a:pt x="283" y="8442"/>
                  </a:cubicBezTo>
                  <a:lnTo>
                    <a:pt x="8704" y="283"/>
                  </a:lnTo>
                  <a:cubicBezTo>
                    <a:pt x="8443" y="283"/>
                    <a:pt x="8160" y="0"/>
                    <a:pt x="7899"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9"/>
            <p:cNvSpPr/>
            <p:nvPr/>
          </p:nvSpPr>
          <p:spPr>
            <a:xfrm>
              <a:off x="3354700" y="4078075"/>
              <a:ext cx="190400" cy="190400"/>
            </a:xfrm>
            <a:custGeom>
              <a:rect b="b" l="l" r="r" t="t"/>
              <a:pathLst>
                <a:path extrusionOk="0" h="7616" w="7616">
                  <a:moveTo>
                    <a:pt x="6789" y="0"/>
                  </a:moveTo>
                  <a:lnTo>
                    <a:pt x="1" y="6789"/>
                  </a:lnTo>
                  <a:cubicBezTo>
                    <a:pt x="1" y="7072"/>
                    <a:pt x="1" y="7333"/>
                    <a:pt x="262" y="7616"/>
                  </a:cubicBezTo>
                  <a:lnTo>
                    <a:pt x="7616"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9"/>
            <p:cNvSpPr/>
            <p:nvPr/>
          </p:nvSpPr>
          <p:spPr>
            <a:xfrm>
              <a:off x="3361225" y="4084600"/>
              <a:ext cx="95225" cy="95200"/>
            </a:xfrm>
            <a:custGeom>
              <a:rect b="b" l="l" r="r" t="t"/>
              <a:pathLst>
                <a:path extrusionOk="0" h="3808" w="3809">
                  <a:moveTo>
                    <a:pt x="3808" y="0"/>
                  </a:moveTo>
                  <a:lnTo>
                    <a:pt x="3808" y="0"/>
                  </a:lnTo>
                  <a:cubicBezTo>
                    <a:pt x="2176" y="827"/>
                    <a:pt x="827" y="1915"/>
                    <a:pt x="1" y="3808"/>
                  </a:cubicBezTo>
                  <a:lnTo>
                    <a:pt x="3808"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9"/>
            <p:cNvSpPr/>
            <p:nvPr/>
          </p:nvSpPr>
          <p:spPr>
            <a:xfrm>
              <a:off x="3415625" y="4139000"/>
              <a:ext cx="224675" cy="224675"/>
            </a:xfrm>
            <a:custGeom>
              <a:rect b="b" l="l" r="r" t="t"/>
              <a:pathLst>
                <a:path extrusionOk="0" h="8987" w="8987">
                  <a:moveTo>
                    <a:pt x="8704" y="0"/>
                  </a:moveTo>
                  <a:lnTo>
                    <a:pt x="0" y="8703"/>
                  </a:lnTo>
                  <a:cubicBezTo>
                    <a:pt x="283" y="8703"/>
                    <a:pt x="283" y="8986"/>
                    <a:pt x="544" y="8986"/>
                  </a:cubicBezTo>
                  <a:lnTo>
                    <a:pt x="8987" y="544"/>
                  </a:lnTo>
                  <a:cubicBezTo>
                    <a:pt x="8987" y="283"/>
                    <a:pt x="8987" y="283"/>
                    <a:pt x="8704" y="0"/>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9"/>
            <p:cNvSpPr/>
            <p:nvPr/>
          </p:nvSpPr>
          <p:spPr>
            <a:xfrm>
              <a:off x="3442825" y="4166200"/>
              <a:ext cx="211075" cy="211075"/>
            </a:xfrm>
            <a:custGeom>
              <a:rect b="b" l="l" r="r" t="t"/>
              <a:pathLst>
                <a:path extrusionOk="0" h="8443" w="8443">
                  <a:moveTo>
                    <a:pt x="8442" y="0"/>
                  </a:moveTo>
                  <a:lnTo>
                    <a:pt x="0" y="8159"/>
                  </a:lnTo>
                  <a:cubicBezTo>
                    <a:pt x="283" y="8442"/>
                    <a:pt x="283" y="8442"/>
                    <a:pt x="544" y="8442"/>
                  </a:cubicBezTo>
                  <a:lnTo>
                    <a:pt x="8442" y="544"/>
                  </a:lnTo>
                  <a:lnTo>
                    <a:pt x="8442" y="0"/>
                  </a:ln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9"/>
            <p:cNvSpPr/>
            <p:nvPr/>
          </p:nvSpPr>
          <p:spPr>
            <a:xfrm>
              <a:off x="3477100" y="4193375"/>
              <a:ext cx="190400" cy="190425"/>
            </a:xfrm>
            <a:custGeom>
              <a:rect b="b" l="l" r="r" t="t"/>
              <a:pathLst>
                <a:path extrusionOk="0" h="7617" w="7616">
                  <a:moveTo>
                    <a:pt x="7333" y="1"/>
                  </a:moveTo>
                  <a:lnTo>
                    <a:pt x="0" y="7616"/>
                  </a:lnTo>
                  <a:lnTo>
                    <a:pt x="544" y="7616"/>
                  </a:lnTo>
                  <a:lnTo>
                    <a:pt x="7615" y="828"/>
                  </a:lnTo>
                  <a:cubicBezTo>
                    <a:pt x="7333" y="545"/>
                    <a:pt x="7333" y="284"/>
                    <a:pt x="7333"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9"/>
            <p:cNvSpPr/>
            <p:nvPr/>
          </p:nvSpPr>
          <p:spPr>
            <a:xfrm>
              <a:off x="3510825" y="4234175"/>
              <a:ext cx="156675" cy="156700"/>
            </a:xfrm>
            <a:custGeom>
              <a:rect b="b" l="l" r="r" t="t"/>
              <a:pathLst>
                <a:path extrusionOk="0" h="6268" w="6267">
                  <a:moveTo>
                    <a:pt x="6266" y="1"/>
                  </a:moveTo>
                  <a:lnTo>
                    <a:pt x="0" y="6267"/>
                  </a:lnTo>
                  <a:cubicBezTo>
                    <a:pt x="283" y="6267"/>
                    <a:pt x="544" y="5984"/>
                    <a:pt x="1088" y="5984"/>
                  </a:cubicBezTo>
                  <a:lnTo>
                    <a:pt x="5984" y="828"/>
                  </a:lnTo>
                  <a:cubicBezTo>
                    <a:pt x="6266" y="545"/>
                    <a:pt x="6266" y="284"/>
                    <a:pt x="6266"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9"/>
            <p:cNvSpPr/>
            <p:nvPr/>
          </p:nvSpPr>
          <p:spPr>
            <a:xfrm>
              <a:off x="3565200" y="4288575"/>
              <a:ext cx="88700" cy="88700"/>
            </a:xfrm>
            <a:custGeom>
              <a:rect b="b" l="l" r="r" t="t"/>
              <a:pathLst>
                <a:path extrusionOk="0" h="3548" w="3548">
                  <a:moveTo>
                    <a:pt x="3547" y="1"/>
                  </a:moveTo>
                  <a:lnTo>
                    <a:pt x="1" y="3547"/>
                  </a:lnTo>
                  <a:cubicBezTo>
                    <a:pt x="1633" y="3003"/>
                    <a:pt x="3004" y="1632"/>
                    <a:pt x="3547" y="1"/>
                  </a:cubicBezTo>
                  <a:close/>
                </a:path>
              </a:pathLst>
            </a:custGeom>
            <a:solidFill>
              <a:srgbClr val="2E707B">
                <a:alpha val="52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 name="Google Shape;1037;p19"/>
          <p:cNvSpPr/>
          <p:nvPr/>
        </p:nvSpPr>
        <p:spPr>
          <a:xfrm rot="-5400000">
            <a:off x="-33697" y="584677"/>
            <a:ext cx="4572971" cy="4572971"/>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9"/>
          <p:cNvSpPr/>
          <p:nvPr/>
        </p:nvSpPr>
        <p:spPr>
          <a:xfrm>
            <a:off x="-48441" y="5855"/>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9"/>
          <p:cNvSpPr txBox="1"/>
          <p:nvPr>
            <p:ph type="ctrTitle"/>
          </p:nvPr>
        </p:nvSpPr>
        <p:spPr>
          <a:xfrm>
            <a:off x="1907603" y="1855275"/>
            <a:ext cx="5469600" cy="726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40" name="Google Shape;1040;p19"/>
          <p:cNvSpPr txBox="1"/>
          <p:nvPr>
            <p:ph idx="1" type="subTitle"/>
          </p:nvPr>
        </p:nvSpPr>
        <p:spPr>
          <a:xfrm>
            <a:off x="3314703" y="2679975"/>
            <a:ext cx="2655300" cy="397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041" name="Google Shape;1041;p19"/>
          <p:cNvSpPr/>
          <p:nvPr/>
        </p:nvSpPr>
        <p:spPr>
          <a:xfrm>
            <a:off x="4339191" y="1151175"/>
            <a:ext cx="606300" cy="606300"/>
          </a:xfrm>
          <a:prstGeom prst="rect">
            <a:avLst/>
          </a:prstGeom>
          <a:noFill/>
          <a:ln cap="flat" cmpd="sng" w="28575">
            <a:solidFill>
              <a:srgbClr val="86B2B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9"/>
          <p:cNvSpPr txBox="1"/>
          <p:nvPr/>
        </p:nvSpPr>
        <p:spPr>
          <a:xfrm rot="10800000">
            <a:off x="4841353" y="3536888"/>
            <a:ext cx="342900" cy="39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800"/>
          </a:p>
        </p:txBody>
      </p:sp>
      <p:sp>
        <p:nvSpPr>
          <p:cNvPr id="1043" name="Google Shape;1043;p19"/>
          <p:cNvSpPr txBox="1"/>
          <p:nvPr>
            <p:ph hasCustomPrompt="1" idx="2" type="title"/>
          </p:nvPr>
        </p:nvSpPr>
        <p:spPr>
          <a:xfrm>
            <a:off x="4154691" y="1221850"/>
            <a:ext cx="975300" cy="465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044" name="Google Shape;1044;p19"/>
          <p:cNvSpPr/>
          <p:nvPr/>
        </p:nvSpPr>
        <p:spPr>
          <a:xfrm>
            <a:off x="1017500" y="930538"/>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19"/>
          <p:cNvSpPr/>
          <p:nvPr/>
        </p:nvSpPr>
        <p:spPr>
          <a:xfrm>
            <a:off x="6949275" y="4798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19"/>
          <p:cNvSpPr/>
          <p:nvPr/>
        </p:nvSpPr>
        <p:spPr>
          <a:xfrm>
            <a:off x="1356138" y="393470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19"/>
          <p:cNvSpPr/>
          <p:nvPr/>
        </p:nvSpPr>
        <p:spPr>
          <a:xfrm>
            <a:off x="8431175" y="9083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9"/>
          <p:cNvSpPr/>
          <p:nvPr/>
        </p:nvSpPr>
        <p:spPr>
          <a:xfrm>
            <a:off x="480088" y="1978600"/>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19"/>
          <p:cNvSpPr/>
          <p:nvPr/>
        </p:nvSpPr>
        <p:spPr>
          <a:xfrm>
            <a:off x="4735407" y="794124"/>
            <a:ext cx="4355286" cy="4355286"/>
          </a:xfrm>
          <a:custGeom>
            <a:rect b="b" l="l" r="r" t="t"/>
            <a:pathLst>
              <a:path extrusionOk="0" h="57943" w="57943">
                <a:moveTo>
                  <a:pt x="57943" y="1"/>
                </a:moveTo>
                <a:lnTo>
                  <a:pt x="1" y="57943"/>
                </a:lnTo>
                <a:lnTo>
                  <a:pt x="57943" y="57943"/>
                </a:lnTo>
                <a:lnTo>
                  <a:pt x="57943"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050" name="Google Shape;1050;p19"/>
          <p:cNvSpPr/>
          <p:nvPr/>
        </p:nvSpPr>
        <p:spPr>
          <a:xfrm rot="-5400000">
            <a:off x="7621788" y="5900"/>
            <a:ext cx="1473780" cy="1473780"/>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3300000" dist="1333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 name="Google Shape;1051;p19"/>
          <p:cNvGrpSpPr/>
          <p:nvPr/>
        </p:nvGrpSpPr>
        <p:grpSpPr>
          <a:xfrm>
            <a:off x="6949263" y="3194925"/>
            <a:ext cx="890100" cy="890100"/>
            <a:chOff x="6622313" y="3660100"/>
            <a:chExt cx="890100" cy="890100"/>
          </a:xfrm>
        </p:grpSpPr>
        <p:sp>
          <p:nvSpPr>
            <p:cNvPr id="1052" name="Google Shape;1052;p19"/>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19"/>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19"/>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 name="Google Shape;1055;p19"/>
          <p:cNvSpPr/>
          <p:nvPr/>
        </p:nvSpPr>
        <p:spPr>
          <a:xfrm>
            <a:off x="6132034" y="2194109"/>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19"/>
          <p:cNvSpPr/>
          <p:nvPr/>
        </p:nvSpPr>
        <p:spPr>
          <a:xfrm>
            <a:off x="6593878" y="2601609"/>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9"/>
          <p:cNvSpPr/>
          <p:nvPr/>
        </p:nvSpPr>
        <p:spPr>
          <a:xfrm>
            <a:off x="-48450" y="5850"/>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TITLE + SUBTITLE">
  <p:cSld name="CUSTOM_2">
    <p:spTree>
      <p:nvGrpSpPr>
        <p:cNvPr id="1058" name="Shape 1058"/>
        <p:cNvGrpSpPr/>
        <p:nvPr/>
      </p:nvGrpSpPr>
      <p:grpSpPr>
        <a:xfrm>
          <a:off x="0" y="0"/>
          <a:ext cx="0" cy="0"/>
          <a:chOff x="0" y="0"/>
          <a:chExt cx="0" cy="0"/>
        </a:xfrm>
      </p:grpSpPr>
      <p:sp>
        <p:nvSpPr>
          <p:cNvPr id="1059" name="Google Shape;1059;p20"/>
          <p:cNvSpPr/>
          <p:nvPr/>
        </p:nvSpPr>
        <p:spPr>
          <a:xfrm>
            <a:off x="-14750" y="-29475"/>
            <a:ext cx="9166800" cy="5181300"/>
          </a:xfrm>
          <a:prstGeom prst="rect">
            <a:avLst/>
          </a:pr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0"/>
          <p:cNvSpPr/>
          <p:nvPr/>
        </p:nvSpPr>
        <p:spPr>
          <a:xfrm rot="5400000">
            <a:off x="3334300" y="-2001150"/>
            <a:ext cx="2475600" cy="9160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1061" name="Google Shape;1061;p20"/>
          <p:cNvSpPr txBox="1"/>
          <p:nvPr>
            <p:ph type="ctrTitle"/>
          </p:nvPr>
        </p:nvSpPr>
        <p:spPr>
          <a:xfrm>
            <a:off x="1400100" y="2031700"/>
            <a:ext cx="6365400" cy="1120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62" name="Google Shape;1062;p20"/>
          <p:cNvSpPr txBox="1"/>
          <p:nvPr>
            <p:ph idx="1" type="subTitle"/>
          </p:nvPr>
        </p:nvSpPr>
        <p:spPr>
          <a:xfrm>
            <a:off x="1473775" y="3023275"/>
            <a:ext cx="62181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1063" name="Google Shape;1063;p20"/>
          <p:cNvGrpSpPr/>
          <p:nvPr/>
        </p:nvGrpSpPr>
        <p:grpSpPr>
          <a:xfrm>
            <a:off x="6622313" y="3660100"/>
            <a:ext cx="890100" cy="890100"/>
            <a:chOff x="6622313" y="3660100"/>
            <a:chExt cx="890100" cy="890100"/>
          </a:xfrm>
        </p:grpSpPr>
        <p:sp>
          <p:nvSpPr>
            <p:cNvPr id="1064" name="Google Shape;1064;p20"/>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0"/>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0"/>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 name="Google Shape;1067;p20"/>
          <p:cNvSpPr/>
          <p:nvPr/>
        </p:nvSpPr>
        <p:spPr>
          <a:xfrm>
            <a:off x="435825" y="22621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0"/>
          <p:cNvSpPr/>
          <p:nvPr/>
        </p:nvSpPr>
        <p:spPr>
          <a:xfrm>
            <a:off x="1941675" y="406060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0"/>
          <p:cNvSpPr/>
          <p:nvPr/>
        </p:nvSpPr>
        <p:spPr>
          <a:xfrm>
            <a:off x="6433575" y="460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0"/>
          <p:cNvSpPr/>
          <p:nvPr/>
        </p:nvSpPr>
        <p:spPr>
          <a:xfrm>
            <a:off x="6180471" y="21883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0"/>
          <p:cNvSpPr/>
          <p:nvPr/>
        </p:nvSpPr>
        <p:spPr>
          <a:xfrm>
            <a:off x="6587715"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0"/>
          <p:cNvSpPr/>
          <p:nvPr/>
        </p:nvSpPr>
        <p:spPr>
          <a:xfrm>
            <a:off x="7765501" y="3680571"/>
            <a:ext cx="1378470" cy="1462897"/>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0"/>
          <p:cNvSpPr/>
          <p:nvPr/>
        </p:nvSpPr>
        <p:spPr>
          <a:xfrm>
            <a:off x="8403300" y="4488675"/>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0"/>
          <p:cNvSpPr/>
          <p:nvPr/>
        </p:nvSpPr>
        <p:spPr>
          <a:xfrm>
            <a:off x="9" y="5"/>
            <a:ext cx="3797718"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0"/>
          <p:cNvSpPr/>
          <p:nvPr/>
        </p:nvSpPr>
        <p:spPr>
          <a:xfrm>
            <a:off x="8" y="4"/>
            <a:ext cx="3264471" cy="3247982"/>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0"/>
          <p:cNvSpPr/>
          <p:nvPr/>
        </p:nvSpPr>
        <p:spPr>
          <a:xfrm>
            <a:off x="221888" y="1882300"/>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0"/>
          <p:cNvSpPr/>
          <p:nvPr/>
        </p:nvSpPr>
        <p:spPr>
          <a:xfrm>
            <a:off x="0" y="0"/>
            <a:ext cx="2417463" cy="2417463"/>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0"/>
          <p:cNvSpPr/>
          <p:nvPr/>
        </p:nvSpPr>
        <p:spPr>
          <a:xfrm>
            <a:off x="807675" y="359538"/>
            <a:ext cx="313500" cy="3135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LAST TITTLE " type="secHead">
  <p:cSld name="SECTION_HEADER">
    <p:spTree>
      <p:nvGrpSpPr>
        <p:cNvPr id="186" name="Shape 186"/>
        <p:cNvGrpSpPr/>
        <p:nvPr/>
      </p:nvGrpSpPr>
      <p:grpSpPr>
        <a:xfrm>
          <a:off x="0" y="0"/>
          <a:ext cx="0" cy="0"/>
          <a:chOff x="0" y="0"/>
          <a:chExt cx="0" cy="0"/>
        </a:xfrm>
      </p:grpSpPr>
      <p:sp>
        <p:nvSpPr>
          <p:cNvPr id="187" name="Google Shape;187;p3"/>
          <p:cNvSpPr/>
          <p:nvPr/>
        </p:nvSpPr>
        <p:spPr>
          <a:xfrm>
            <a:off x="14725" y="100"/>
            <a:ext cx="91584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
          <p:cNvSpPr/>
          <p:nvPr/>
        </p:nvSpPr>
        <p:spPr>
          <a:xfrm>
            <a:off x="3493189" y="1"/>
            <a:ext cx="5645939" cy="5151713"/>
          </a:xfrm>
          <a:custGeom>
            <a:rect b="b" l="l" r="r" t="t"/>
            <a:pathLst>
              <a:path extrusionOk="0" h="73717" w="80789">
                <a:moveTo>
                  <a:pt x="73979" y="0"/>
                </a:moveTo>
                <a:lnTo>
                  <a:pt x="1" y="73717"/>
                </a:lnTo>
                <a:lnTo>
                  <a:pt x="80789" y="73717"/>
                </a:lnTo>
                <a:lnTo>
                  <a:pt x="80789" y="0"/>
                </a:lnTo>
                <a:close/>
              </a:path>
            </a:pathLst>
          </a:custGeom>
          <a:solidFill>
            <a:srgbClr val="86B2B8"/>
          </a:solidFill>
          <a:ln>
            <a:noFill/>
          </a:ln>
          <a:effectLst>
            <a:outerShdw blurRad="271463" rotWithShape="0" algn="bl" dir="474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
          <p:cNvSpPr/>
          <p:nvPr/>
        </p:nvSpPr>
        <p:spPr>
          <a:xfrm>
            <a:off x="3965765" y="-4150"/>
            <a:ext cx="5207354" cy="5151805"/>
          </a:xfrm>
          <a:custGeom>
            <a:rect b="b" l="l" r="r" t="t"/>
            <a:pathLst>
              <a:path extrusionOk="0" h="76698" w="77525">
                <a:moveTo>
                  <a:pt x="76698" y="0"/>
                </a:moveTo>
                <a:lnTo>
                  <a:pt x="1" y="76697"/>
                </a:lnTo>
                <a:lnTo>
                  <a:pt x="77525" y="76697"/>
                </a:lnTo>
                <a:lnTo>
                  <a:pt x="77525" y="0"/>
                </a:lnTo>
                <a:close/>
              </a:path>
            </a:pathLst>
          </a:custGeom>
          <a:solidFill>
            <a:srgbClr val="86B2B8"/>
          </a:solidFill>
          <a:ln>
            <a:noFill/>
          </a:ln>
          <a:effectLst>
            <a:outerShdw blurRad="271463" rotWithShape="0" algn="bl" dir="18960000" dist="19050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
          <p:cNvSpPr/>
          <p:nvPr/>
        </p:nvSpPr>
        <p:spPr>
          <a:xfrm>
            <a:off x="1343750" y="402435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
          <p:cNvSpPr/>
          <p:nvPr/>
        </p:nvSpPr>
        <p:spPr>
          <a:xfrm>
            <a:off x="6351350" y="44360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
          <p:cNvSpPr/>
          <p:nvPr/>
        </p:nvSpPr>
        <p:spPr>
          <a:xfrm>
            <a:off x="-10" y="-5"/>
            <a:ext cx="6152706" cy="5151734"/>
          </a:xfrm>
          <a:custGeom>
            <a:rect b="b" l="l" r="r" t="t"/>
            <a:pathLst>
              <a:path extrusionOk="0" h="68539" w="81856">
                <a:moveTo>
                  <a:pt x="1" y="1"/>
                </a:moveTo>
                <a:lnTo>
                  <a:pt x="1" y="68539"/>
                </a:lnTo>
                <a:lnTo>
                  <a:pt x="13317" y="68539"/>
                </a:lnTo>
                <a:lnTo>
                  <a:pt x="81855" y="1"/>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
          <p:cNvSpPr/>
          <p:nvPr/>
        </p:nvSpPr>
        <p:spPr>
          <a:xfrm>
            <a:off x="-100" y="1097200"/>
            <a:ext cx="9144000" cy="29634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
          <p:cNvSpPr txBox="1"/>
          <p:nvPr>
            <p:ph type="ctrTitle"/>
          </p:nvPr>
        </p:nvSpPr>
        <p:spPr>
          <a:xfrm>
            <a:off x="2831779" y="1130675"/>
            <a:ext cx="3480300" cy="205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95" name="Google Shape;195;p3"/>
          <p:cNvSpPr txBox="1"/>
          <p:nvPr>
            <p:ph idx="1" type="subTitle"/>
          </p:nvPr>
        </p:nvSpPr>
        <p:spPr>
          <a:xfrm>
            <a:off x="2831776" y="3220225"/>
            <a:ext cx="3480300" cy="79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96" name="Google Shape;196;p3"/>
          <p:cNvSpPr/>
          <p:nvPr/>
        </p:nvSpPr>
        <p:spPr>
          <a:xfrm>
            <a:off x="4418888" y="4316400"/>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
          <p:cNvSpPr/>
          <p:nvPr/>
        </p:nvSpPr>
        <p:spPr>
          <a:xfrm>
            <a:off x="3850200" y="5076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
          <p:cNvSpPr/>
          <p:nvPr/>
        </p:nvSpPr>
        <p:spPr>
          <a:xfrm>
            <a:off x="-10" y="-5"/>
            <a:ext cx="4661132" cy="4661132"/>
          </a:xfrm>
          <a:custGeom>
            <a:rect b="b" l="l" r="r" t="t"/>
            <a:pathLst>
              <a:path extrusionOk="0" h="62012" w="62012">
                <a:moveTo>
                  <a:pt x="1" y="1"/>
                </a:moveTo>
                <a:lnTo>
                  <a:pt x="1" y="62011"/>
                </a:lnTo>
                <a:lnTo>
                  <a:pt x="62012" y="1"/>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
          <p:cNvSpPr/>
          <p:nvPr/>
        </p:nvSpPr>
        <p:spPr>
          <a:xfrm>
            <a:off x="-10" y="-5"/>
            <a:ext cx="4211345" cy="4190073"/>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
          <p:cNvSpPr/>
          <p:nvPr/>
        </p:nvSpPr>
        <p:spPr>
          <a:xfrm>
            <a:off x="2114100" y="1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
          <p:cNvSpPr/>
          <p:nvPr/>
        </p:nvSpPr>
        <p:spPr>
          <a:xfrm>
            <a:off x="-10" y="-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
          <p:cNvSpPr/>
          <p:nvPr/>
        </p:nvSpPr>
        <p:spPr>
          <a:xfrm>
            <a:off x="4817845" y="788219"/>
            <a:ext cx="4355286" cy="4355286"/>
          </a:xfrm>
          <a:custGeom>
            <a:rect b="b" l="l" r="r" t="t"/>
            <a:pathLst>
              <a:path extrusionOk="0" h="57943" w="57943">
                <a:moveTo>
                  <a:pt x="57943" y="1"/>
                </a:moveTo>
                <a:lnTo>
                  <a:pt x="1" y="57943"/>
                </a:lnTo>
                <a:lnTo>
                  <a:pt x="57943" y="57943"/>
                </a:lnTo>
                <a:lnTo>
                  <a:pt x="57943"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 name="Google Shape;203;p3"/>
          <p:cNvGrpSpPr/>
          <p:nvPr/>
        </p:nvGrpSpPr>
        <p:grpSpPr>
          <a:xfrm>
            <a:off x="6411688" y="3668375"/>
            <a:ext cx="890100" cy="890100"/>
            <a:chOff x="6622313" y="3660100"/>
            <a:chExt cx="890100" cy="890100"/>
          </a:xfrm>
        </p:grpSpPr>
        <p:sp>
          <p:nvSpPr>
            <p:cNvPr id="204" name="Google Shape;204;p3"/>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 name="Google Shape;207;p3"/>
          <p:cNvSpPr/>
          <p:nvPr/>
        </p:nvSpPr>
        <p:spPr>
          <a:xfrm>
            <a:off x="6209596"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
          <p:cNvSpPr/>
          <p:nvPr/>
        </p:nvSpPr>
        <p:spPr>
          <a:xfrm>
            <a:off x="6616840"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DESIGN 1">
  <p:cSld name="CUSTOM_3">
    <p:spTree>
      <p:nvGrpSpPr>
        <p:cNvPr id="1079" name="Shape 1079"/>
        <p:cNvGrpSpPr/>
        <p:nvPr/>
      </p:nvGrpSpPr>
      <p:grpSpPr>
        <a:xfrm>
          <a:off x="0" y="0"/>
          <a:ext cx="0" cy="0"/>
          <a:chOff x="0" y="0"/>
          <a:chExt cx="0" cy="0"/>
        </a:xfrm>
      </p:grpSpPr>
      <p:sp>
        <p:nvSpPr>
          <p:cNvPr id="1080" name="Google Shape;1080;p21"/>
          <p:cNvSpPr/>
          <p:nvPr/>
        </p:nvSpPr>
        <p:spPr>
          <a:xfrm flipH="1" rot="5400000">
            <a:off x="7109062" y="3115768"/>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520000" dist="2000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1"/>
          <p:cNvSpPr txBox="1"/>
          <p:nvPr>
            <p:ph type="ctrTitle"/>
          </p:nvPr>
        </p:nvSpPr>
        <p:spPr>
          <a:xfrm>
            <a:off x="6720350" y="-37"/>
            <a:ext cx="2149800" cy="2052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Clr>
                <a:srgbClr val="6F4657"/>
              </a:buClr>
              <a:buSzPts val="5200"/>
              <a:buNone/>
              <a:defRPr sz="5200">
                <a:solidFill>
                  <a:srgbClr val="6F4657"/>
                </a:solidFill>
              </a:defRPr>
            </a:lvl2pPr>
            <a:lvl3pPr lvl="2" rtl="0" algn="r">
              <a:spcBef>
                <a:spcPts val="0"/>
              </a:spcBef>
              <a:spcAft>
                <a:spcPts val="0"/>
              </a:spcAft>
              <a:buClr>
                <a:srgbClr val="6F4657"/>
              </a:buClr>
              <a:buSzPts val="5200"/>
              <a:buNone/>
              <a:defRPr sz="5200">
                <a:solidFill>
                  <a:srgbClr val="6F4657"/>
                </a:solidFill>
              </a:defRPr>
            </a:lvl3pPr>
            <a:lvl4pPr lvl="3" rtl="0" algn="r">
              <a:spcBef>
                <a:spcPts val="0"/>
              </a:spcBef>
              <a:spcAft>
                <a:spcPts val="0"/>
              </a:spcAft>
              <a:buClr>
                <a:srgbClr val="6F4657"/>
              </a:buClr>
              <a:buSzPts val="5200"/>
              <a:buNone/>
              <a:defRPr sz="5200">
                <a:solidFill>
                  <a:srgbClr val="6F4657"/>
                </a:solidFill>
              </a:defRPr>
            </a:lvl4pPr>
            <a:lvl5pPr lvl="4" rtl="0" algn="r">
              <a:spcBef>
                <a:spcPts val="0"/>
              </a:spcBef>
              <a:spcAft>
                <a:spcPts val="0"/>
              </a:spcAft>
              <a:buClr>
                <a:srgbClr val="6F4657"/>
              </a:buClr>
              <a:buSzPts val="5200"/>
              <a:buNone/>
              <a:defRPr sz="5200">
                <a:solidFill>
                  <a:srgbClr val="6F4657"/>
                </a:solidFill>
              </a:defRPr>
            </a:lvl5pPr>
            <a:lvl6pPr lvl="5" rtl="0" algn="r">
              <a:spcBef>
                <a:spcPts val="0"/>
              </a:spcBef>
              <a:spcAft>
                <a:spcPts val="0"/>
              </a:spcAft>
              <a:buClr>
                <a:srgbClr val="6F4657"/>
              </a:buClr>
              <a:buSzPts val="5200"/>
              <a:buNone/>
              <a:defRPr sz="5200">
                <a:solidFill>
                  <a:srgbClr val="6F4657"/>
                </a:solidFill>
              </a:defRPr>
            </a:lvl6pPr>
            <a:lvl7pPr lvl="6" rtl="0" algn="r">
              <a:spcBef>
                <a:spcPts val="0"/>
              </a:spcBef>
              <a:spcAft>
                <a:spcPts val="0"/>
              </a:spcAft>
              <a:buClr>
                <a:srgbClr val="6F4657"/>
              </a:buClr>
              <a:buSzPts val="5200"/>
              <a:buNone/>
              <a:defRPr sz="5200">
                <a:solidFill>
                  <a:srgbClr val="6F4657"/>
                </a:solidFill>
              </a:defRPr>
            </a:lvl7pPr>
            <a:lvl8pPr lvl="7" rtl="0" algn="r">
              <a:spcBef>
                <a:spcPts val="0"/>
              </a:spcBef>
              <a:spcAft>
                <a:spcPts val="0"/>
              </a:spcAft>
              <a:buClr>
                <a:srgbClr val="6F4657"/>
              </a:buClr>
              <a:buSzPts val="5200"/>
              <a:buNone/>
              <a:defRPr sz="5200">
                <a:solidFill>
                  <a:srgbClr val="6F4657"/>
                </a:solidFill>
              </a:defRPr>
            </a:lvl8pPr>
            <a:lvl9pPr lvl="8" rtl="0" algn="r">
              <a:spcBef>
                <a:spcPts val="0"/>
              </a:spcBef>
              <a:spcAft>
                <a:spcPts val="0"/>
              </a:spcAft>
              <a:buClr>
                <a:srgbClr val="6F4657"/>
              </a:buClr>
              <a:buSzPts val="5200"/>
              <a:buNone/>
              <a:defRPr sz="5200">
                <a:solidFill>
                  <a:srgbClr val="6F4657"/>
                </a:solidFill>
              </a:defRPr>
            </a:lvl9pPr>
          </a:lstStyle>
          <a:p/>
        </p:txBody>
      </p:sp>
      <p:sp>
        <p:nvSpPr>
          <p:cNvPr id="1082" name="Google Shape;1082;p21"/>
          <p:cNvSpPr/>
          <p:nvPr/>
        </p:nvSpPr>
        <p:spPr>
          <a:xfrm>
            <a:off x="8147050" y="400625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 name="Google Shape;1083;p21"/>
          <p:cNvGrpSpPr/>
          <p:nvPr/>
        </p:nvGrpSpPr>
        <p:grpSpPr>
          <a:xfrm>
            <a:off x="473413" y="2328375"/>
            <a:ext cx="890100" cy="890100"/>
            <a:chOff x="6622313" y="3660100"/>
            <a:chExt cx="890100" cy="890100"/>
          </a:xfrm>
        </p:grpSpPr>
        <p:sp>
          <p:nvSpPr>
            <p:cNvPr id="1084" name="Google Shape;1084;p21"/>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1"/>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1"/>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 name="Google Shape;1087;p21"/>
          <p:cNvSpPr/>
          <p:nvPr/>
        </p:nvSpPr>
        <p:spPr>
          <a:xfrm>
            <a:off x="1767550" y="1994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1"/>
          <p:cNvSpPr/>
          <p:nvPr/>
        </p:nvSpPr>
        <p:spPr>
          <a:xfrm>
            <a:off x="5315675" y="-43930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1"/>
          <p:cNvSpPr/>
          <p:nvPr/>
        </p:nvSpPr>
        <p:spPr>
          <a:xfrm>
            <a:off x="6433575" y="460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1"/>
          <p:cNvSpPr/>
          <p:nvPr/>
        </p:nvSpPr>
        <p:spPr>
          <a:xfrm flipH="1" rot="-5400000">
            <a:off x="1" y="8499"/>
            <a:ext cx="2549671" cy="2549671"/>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1"/>
          <p:cNvSpPr/>
          <p:nvPr/>
        </p:nvSpPr>
        <p:spPr>
          <a:xfrm flipH="1" rot="-5400000">
            <a:off x="0" y="8501"/>
            <a:ext cx="1406360" cy="1406360"/>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1"/>
          <p:cNvSpPr/>
          <p:nvPr/>
        </p:nvSpPr>
        <p:spPr>
          <a:xfrm flipH="1" rot="10800000">
            <a:off x="0" y="1703335"/>
            <a:ext cx="3419109" cy="34486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1"/>
          <p:cNvSpPr/>
          <p:nvPr/>
        </p:nvSpPr>
        <p:spPr>
          <a:xfrm flipH="1" rot="10800000">
            <a:off x="36287" y="3115769"/>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29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1"/>
          <p:cNvSpPr/>
          <p:nvPr/>
        </p:nvSpPr>
        <p:spPr>
          <a:xfrm>
            <a:off x="765463" y="44382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DESIGN 1 2">
  <p:cSld name="CUSTOM_3_2">
    <p:spTree>
      <p:nvGrpSpPr>
        <p:cNvPr id="1095" name="Shape 1095"/>
        <p:cNvGrpSpPr/>
        <p:nvPr/>
      </p:nvGrpSpPr>
      <p:grpSpPr>
        <a:xfrm>
          <a:off x="0" y="0"/>
          <a:ext cx="0" cy="0"/>
          <a:chOff x="0" y="0"/>
          <a:chExt cx="0" cy="0"/>
        </a:xfrm>
      </p:grpSpPr>
      <p:sp>
        <p:nvSpPr>
          <p:cNvPr id="1096" name="Google Shape;1096;p22"/>
          <p:cNvSpPr/>
          <p:nvPr/>
        </p:nvSpPr>
        <p:spPr>
          <a:xfrm>
            <a:off x="1767550" y="1994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2"/>
          <p:cNvSpPr/>
          <p:nvPr/>
        </p:nvSpPr>
        <p:spPr>
          <a:xfrm>
            <a:off x="1704925" y="-105025"/>
            <a:ext cx="1573500" cy="5361600"/>
          </a:xfrm>
          <a:prstGeom prst="rect">
            <a:avLst/>
          </a:prstGeom>
          <a:noFill/>
          <a:ln cap="flat" cmpd="sng" w="38100">
            <a:solidFill>
              <a:srgbClr val="2E707B"/>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2"/>
          <p:cNvSpPr/>
          <p:nvPr/>
        </p:nvSpPr>
        <p:spPr>
          <a:xfrm>
            <a:off x="3785238" y="-105025"/>
            <a:ext cx="1573500" cy="5361600"/>
          </a:xfrm>
          <a:prstGeom prst="rect">
            <a:avLst/>
          </a:prstGeom>
          <a:noFill/>
          <a:ln cap="flat" cmpd="sng" w="38100">
            <a:solidFill>
              <a:srgbClr val="6398A6"/>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2"/>
          <p:cNvSpPr/>
          <p:nvPr/>
        </p:nvSpPr>
        <p:spPr>
          <a:xfrm>
            <a:off x="5865551" y="-105025"/>
            <a:ext cx="1573500" cy="5361600"/>
          </a:xfrm>
          <a:prstGeom prst="rect">
            <a:avLst/>
          </a:prstGeom>
          <a:noFill/>
          <a:ln cap="flat" cmpd="sng" w="38100">
            <a:solidFill>
              <a:srgbClr val="9FD3DB"/>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2"/>
          <p:cNvSpPr/>
          <p:nvPr/>
        </p:nvSpPr>
        <p:spPr>
          <a:xfrm flipH="1" rot="10800000">
            <a:off x="0" y="1703335"/>
            <a:ext cx="3419109" cy="34486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22"/>
          <p:cNvSpPr/>
          <p:nvPr/>
        </p:nvSpPr>
        <p:spPr>
          <a:xfrm flipH="1" rot="-5400000">
            <a:off x="1" y="8499"/>
            <a:ext cx="2549671" cy="2549671"/>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2"/>
          <p:cNvSpPr/>
          <p:nvPr/>
        </p:nvSpPr>
        <p:spPr>
          <a:xfrm flipH="1" rot="-5400000">
            <a:off x="0" y="8501"/>
            <a:ext cx="1406360" cy="1406360"/>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2"/>
          <p:cNvSpPr/>
          <p:nvPr/>
        </p:nvSpPr>
        <p:spPr>
          <a:xfrm flipH="1" rot="5400000">
            <a:off x="7109062" y="3115768"/>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520000" dist="2000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2"/>
          <p:cNvSpPr txBox="1"/>
          <p:nvPr>
            <p:ph type="ctrTitle"/>
          </p:nvPr>
        </p:nvSpPr>
        <p:spPr>
          <a:xfrm>
            <a:off x="6720350" y="-37"/>
            <a:ext cx="2149800" cy="2052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Clr>
                <a:srgbClr val="6F4657"/>
              </a:buClr>
              <a:buSzPts val="5200"/>
              <a:buNone/>
              <a:defRPr sz="5200">
                <a:solidFill>
                  <a:srgbClr val="6F4657"/>
                </a:solidFill>
              </a:defRPr>
            </a:lvl2pPr>
            <a:lvl3pPr lvl="2" rtl="0" algn="r">
              <a:spcBef>
                <a:spcPts val="0"/>
              </a:spcBef>
              <a:spcAft>
                <a:spcPts val="0"/>
              </a:spcAft>
              <a:buClr>
                <a:srgbClr val="6F4657"/>
              </a:buClr>
              <a:buSzPts val="5200"/>
              <a:buNone/>
              <a:defRPr sz="5200">
                <a:solidFill>
                  <a:srgbClr val="6F4657"/>
                </a:solidFill>
              </a:defRPr>
            </a:lvl3pPr>
            <a:lvl4pPr lvl="3" rtl="0" algn="r">
              <a:spcBef>
                <a:spcPts val="0"/>
              </a:spcBef>
              <a:spcAft>
                <a:spcPts val="0"/>
              </a:spcAft>
              <a:buClr>
                <a:srgbClr val="6F4657"/>
              </a:buClr>
              <a:buSzPts val="5200"/>
              <a:buNone/>
              <a:defRPr sz="5200">
                <a:solidFill>
                  <a:srgbClr val="6F4657"/>
                </a:solidFill>
              </a:defRPr>
            </a:lvl4pPr>
            <a:lvl5pPr lvl="4" rtl="0" algn="r">
              <a:spcBef>
                <a:spcPts val="0"/>
              </a:spcBef>
              <a:spcAft>
                <a:spcPts val="0"/>
              </a:spcAft>
              <a:buClr>
                <a:srgbClr val="6F4657"/>
              </a:buClr>
              <a:buSzPts val="5200"/>
              <a:buNone/>
              <a:defRPr sz="5200">
                <a:solidFill>
                  <a:srgbClr val="6F4657"/>
                </a:solidFill>
              </a:defRPr>
            </a:lvl5pPr>
            <a:lvl6pPr lvl="5" rtl="0" algn="r">
              <a:spcBef>
                <a:spcPts val="0"/>
              </a:spcBef>
              <a:spcAft>
                <a:spcPts val="0"/>
              </a:spcAft>
              <a:buClr>
                <a:srgbClr val="6F4657"/>
              </a:buClr>
              <a:buSzPts val="5200"/>
              <a:buNone/>
              <a:defRPr sz="5200">
                <a:solidFill>
                  <a:srgbClr val="6F4657"/>
                </a:solidFill>
              </a:defRPr>
            </a:lvl6pPr>
            <a:lvl7pPr lvl="6" rtl="0" algn="r">
              <a:spcBef>
                <a:spcPts val="0"/>
              </a:spcBef>
              <a:spcAft>
                <a:spcPts val="0"/>
              </a:spcAft>
              <a:buClr>
                <a:srgbClr val="6F4657"/>
              </a:buClr>
              <a:buSzPts val="5200"/>
              <a:buNone/>
              <a:defRPr sz="5200">
                <a:solidFill>
                  <a:srgbClr val="6F4657"/>
                </a:solidFill>
              </a:defRPr>
            </a:lvl7pPr>
            <a:lvl8pPr lvl="7" rtl="0" algn="r">
              <a:spcBef>
                <a:spcPts val="0"/>
              </a:spcBef>
              <a:spcAft>
                <a:spcPts val="0"/>
              </a:spcAft>
              <a:buClr>
                <a:srgbClr val="6F4657"/>
              </a:buClr>
              <a:buSzPts val="5200"/>
              <a:buNone/>
              <a:defRPr sz="5200">
                <a:solidFill>
                  <a:srgbClr val="6F4657"/>
                </a:solidFill>
              </a:defRPr>
            </a:lvl8pPr>
            <a:lvl9pPr lvl="8" rtl="0" algn="r">
              <a:spcBef>
                <a:spcPts val="0"/>
              </a:spcBef>
              <a:spcAft>
                <a:spcPts val="0"/>
              </a:spcAft>
              <a:buClr>
                <a:srgbClr val="6F4657"/>
              </a:buClr>
              <a:buSzPts val="5200"/>
              <a:buNone/>
              <a:defRPr sz="5200">
                <a:solidFill>
                  <a:srgbClr val="6F4657"/>
                </a:solidFill>
              </a:defRPr>
            </a:lvl9pPr>
          </a:lstStyle>
          <a:p/>
        </p:txBody>
      </p:sp>
      <p:sp>
        <p:nvSpPr>
          <p:cNvPr id="1105" name="Google Shape;1105;p22"/>
          <p:cNvSpPr/>
          <p:nvPr/>
        </p:nvSpPr>
        <p:spPr>
          <a:xfrm>
            <a:off x="8072525" y="4146175"/>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 name="Google Shape;1106;p22"/>
          <p:cNvGrpSpPr/>
          <p:nvPr/>
        </p:nvGrpSpPr>
        <p:grpSpPr>
          <a:xfrm>
            <a:off x="36263" y="2654500"/>
            <a:ext cx="890100" cy="890100"/>
            <a:chOff x="6622313" y="3660100"/>
            <a:chExt cx="890100" cy="890100"/>
          </a:xfrm>
        </p:grpSpPr>
        <p:sp>
          <p:nvSpPr>
            <p:cNvPr id="1107" name="Google Shape;1107;p22"/>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2"/>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2"/>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 name="Google Shape;1110;p22"/>
          <p:cNvSpPr/>
          <p:nvPr/>
        </p:nvSpPr>
        <p:spPr>
          <a:xfrm>
            <a:off x="7258925" y="23419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2"/>
          <p:cNvSpPr/>
          <p:nvPr/>
        </p:nvSpPr>
        <p:spPr>
          <a:xfrm>
            <a:off x="6433575" y="460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2"/>
          <p:cNvSpPr/>
          <p:nvPr/>
        </p:nvSpPr>
        <p:spPr>
          <a:xfrm flipH="1" rot="10800000">
            <a:off x="36287" y="3115769"/>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29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2"/>
          <p:cNvSpPr/>
          <p:nvPr/>
        </p:nvSpPr>
        <p:spPr>
          <a:xfrm>
            <a:off x="765463" y="44382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DESIGN 1 1">
  <p:cSld name="CUSTOM_3_1">
    <p:spTree>
      <p:nvGrpSpPr>
        <p:cNvPr id="1114" name="Shape 1114"/>
        <p:cNvGrpSpPr/>
        <p:nvPr/>
      </p:nvGrpSpPr>
      <p:grpSpPr>
        <a:xfrm>
          <a:off x="0" y="0"/>
          <a:ext cx="0" cy="0"/>
          <a:chOff x="0" y="0"/>
          <a:chExt cx="0" cy="0"/>
        </a:xfrm>
      </p:grpSpPr>
      <p:grpSp>
        <p:nvGrpSpPr>
          <p:cNvPr id="1115" name="Google Shape;1115;p23"/>
          <p:cNvGrpSpPr/>
          <p:nvPr/>
        </p:nvGrpSpPr>
        <p:grpSpPr>
          <a:xfrm>
            <a:off x="2627775" y="4146175"/>
            <a:ext cx="890100" cy="890100"/>
            <a:chOff x="6622313" y="3660100"/>
            <a:chExt cx="890100" cy="890100"/>
          </a:xfrm>
        </p:grpSpPr>
        <p:sp>
          <p:nvSpPr>
            <p:cNvPr id="1116" name="Google Shape;1116;p23"/>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3"/>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3"/>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 name="Google Shape;1119;p23"/>
          <p:cNvSpPr/>
          <p:nvPr/>
        </p:nvSpPr>
        <p:spPr>
          <a:xfrm>
            <a:off x="1659575" y="5129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3"/>
          <p:cNvSpPr/>
          <p:nvPr/>
        </p:nvSpPr>
        <p:spPr>
          <a:xfrm>
            <a:off x="8128625" y="32320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 name="Google Shape;1121;p23"/>
          <p:cNvGrpSpPr/>
          <p:nvPr/>
        </p:nvGrpSpPr>
        <p:grpSpPr>
          <a:xfrm rot="10800000">
            <a:off x="13866" y="3760140"/>
            <a:ext cx="6117936" cy="543213"/>
            <a:chOff x="4100207" y="2107304"/>
            <a:chExt cx="1332942" cy="118352"/>
          </a:xfrm>
        </p:grpSpPr>
        <p:sp>
          <p:nvSpPr>
            <p:cNvPr id="1122" name="Google Shape;1122;p23"/>
            <p:cNvSpPr/>
            <p:nvPr/>
          </p:nvSpPr>
          <p:spPr>
            <a:xfrm>
              <a:off x="4171349" y="2107375"/>
              <a:ext cx="1261800" cy="118200"/>
            </a:xfrm>
            <a:prstGeom prst="rect">
              <a:avLst/>
            </a:prstGeom>
            <a:solidFill>
              <a:srgbClr val="BED9D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3"/>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6398A6"/>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124" name="Google Shape;1124;p23"/>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2E707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23"/>
          <p:cNvGrpSpPr/>
          <p:nvPr/>
        </p:nvGrpSpPr>
        <p:grpSpPr>
          <a:xfrm rot="10800000">
            <a:off x="-7139" y="2978040"/>
            <a:ext cx="5589191" cy="543213"/>
            <a:chOff x="4100207" y="2107304"/>
            <a:chExt cx="1217742" cy="118352"/>
          </a:xfrm>
        </p:grpSpPr>
        <p:sp>
          <p:nvSpPr>
            <p:cNvPr id="1126" name="Google Shape;1126;p23"/>
            <p:cNvSpPr/>
            <p:nvPr/>
          </p:nvSpPr>
          <p:spPr>
            <a:xfrm>
              <a:off x="4171349" y="2107375"/>
              <a:ext cx="1146600" cy="118200"/>
            </a:xfrm>
            <a:prstGeom prst="rect">
              <a:avLst/>
            </a:prstGeom>
            <a:solidFill>
              <a:srgbClr val="BED9D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3"/>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6398A6"/>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128" name="Google Shape;1128;p23"/>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2E707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23"/>
          <p:cNvGrpSpPr/>
          <p:nvPr/>
        </p:nvGrpSpPr>
        <p:grpSpPr>
          <a:xfrm rot="10800000">
            <a:off x="7094" y="2116040"/>
            <a:ext cx="5032908" cy="543213"/>
            <a:chOff x="4100207" y="2107304"/>
            <a:chExt cx="1096542" cy="118352"/>
          </a:xfrm>
        </p:grpSpPr>
        <p:sp>
          <p:nvSpPr>
            <p:cNvPr id="1130" name="Google Shape;1130;p23"/>
            <p:cNvSpPr/>
            <p:nvPr/>
          </p:nvSpPr>
          <p:spPr>
            <a:xfrm>
              <a:off x="4171349" y="2107375"/>
              <a:ext cx="1025400" cy="118200"/>
            </a:xfrm>
            <a:prstGeom prst="rect">
              <a:avLst/>
            </a:prstGeom>
            <a:solidFill>
              <a:srgbClr val="BED9D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3"/>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6398A6"/>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132" name="Google Shape;1132;p23"/>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2E707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 name="Google Shape;1133;p23"/>
          <p:cNvGrpSpPr/>
          <p:nvPr/>
        </p:nvGrpSpPr>
        <p:grpSpPr>
          <a:xfrm rot="10800000">
            <a:off x="-6563" y="1254040"/>
            <a:ext cx="4487640" cy="543213"/>
            <a:chOff x="4100207" y="2107304"/>
            <a:chExt cx="977742" cy="118352"/>
          </a:xfrm>
        </p:grpSpPr>
        <p:sp>
          <p:nvSpPr>
            <p:cNvPr id="1134" name="Google Shape;1134;p23"/>
            <p:cNvSpPr/>
            <p:nvPr/>
          </p:nvSpPr>
          <p:spPr>
            <a:xfrm>
              <a:off x="4171349" y="2107375"/>
              <a:ext cx="906600" cy="118200"/>
            </a:xfrm>
            <a:prstGeom prst="rect">
              <a:avLst/>
            </a:prstGeom>
            <a:solidFill>
              <a:srgbClr val="BED9D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3"/>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6398A6"/>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136" name="Google Shape;1136;p23"/>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2E707B"/>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 name="Google Shape;1137;p23"/>
          <p:cNvSpPr/>
          <p:nvPr/>
        </p:nvSpPr>
        <p:spPr>
          <a:xfrm flipH="1" rot="10800000">
            <a:off x="0" y="1703335"/>
            <a:ext cx="3419109" cy="34486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3"/>
          <p:cNvSpPr/>
          <p:nvPr/>
        </p:nvSpPr>
        <p:spPr>
          <a:xfrm flipH="1" rot="-5400000">
            <a:off x="1" y="8499"/>
            <a:ext cx="2549671" cy="2549671"/>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3"/>
          <p:cNvSpPr/>
          <p:nvPr/>
        </p:nvSpPr>
        <p:spPr>
          <a:xfrm flipH="1" rot="-5400000">
            <a:off x="0" y="8501"/>
            <a:ext cx="1406360" cy="1406360"/>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3"/>
          <p:cNvSpPr/>
          <p:nvPr/>
        </p:nvSpPr>
        <p:spPr>
          <a:xfrm flipH="1" rot="10800000">
            <a:off x="36287" y="3115769"/>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29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3"/>
          <p:cNvSpPr/>
          <p:nvPr/>
        </p:nvSpPr>
        <p:spPr>
          <a:xfrm flipH="1" rot="5400000">
            <a:off x="7109062" y="3115768"/>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520000" dist="2000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3"/>
          <p:cNvSpPr txBox="1"/>
          <p:nvPr>
            <p:ph type="ctrTitle"/>
          </p:nvPr>
        </p:nvSpPr>
        <p:spPr>
          <a:xfrm>
            <a:off x="6720350" y="-37"/>
            <a:ext cx="2149800" cy="2052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Clr>
                <a:srgbClr val="6F4657"/>
              </a:buClr>
              <a:buSzPts val="5200"/>
              <a:buNone/>
              <a:defRPr sz="5200">
                <a:solidFill>
                  <a:srgbClr val="6F4657"/>
                </a:solidFill>
              </a:defRPr>
            </a:lvl2pPr>
            <a:lvl3pPr lvl="2" rtl="0" algn="r">
              <a:spcBef>
                <a:spcPts val="0"/>
              </a:spcBef>
              <a:spcAft>
                <a:spcPts val="0"/>
              </a:spcAft>
              <a:buClr>
                <a:srgbClr val="6F4657"/>
              </a:buClr>
              <a:buSzPts val="5200"/>
              <a:buNone/>
              <a:defRPr sz="5200">
                <a:solidFill>
                  <a:srgbClr val="6F4657"/>
                </a:solidFill>
              </a:defRPr>
            </a:lvl3pPr>
            <a:lvl4pPr lvl="3" rtl="0" algn="r">
              <a:spcBef>
                <a:spcPts val="0"/>
              </a:spcBef>
              <a:spcAft>
                <a:spcPts val="0"/>
              </a:spcAft>
              <a:buClr>
                <a:srgbClr val="6F4657"/>
              </a:buClr>
              <a:buSzPts val="5200"/>
              <a:buNone/>
              <a:defRPr sz="5200">
                <a:solidFill>
                  <a:srgbClr val="6F4657"/>
                </a:solidFill>
              </a:defRPr>
            </a:lvl4pPr>
            <a:lvl5pPr lvl="4" rtl="0" algn="r">
              <a:spcBef>
                <a:spcPts val="0"/>
              </a:spcBef>
              <a:spcAft>
                <a:spcPts val="0"/>
              </a:spcAft>
              <a:buClr>
                <a:srgbClr val="6F4657"/>
              </a:buClr>
              <a:buSzPts val="5200"/>
              <a:buNone/>
              <a:defRPr sz="5200">
                <a:solidFill>
                  <a:srgbClr val="6F4657"/>
                </a:solidFill>
              </a:defRPr>
            </a:lvl5pPr>
            <a:lvl6pPr lvl="5" rtl="0" algn="r">
              <a:spcBef>
                <a:spcPts val="0"/>
              </a:spcBef>
              <a:spcAft>
                <a:spcPts val="0"/>
              </a:spcAft>
              <a:buClr>
                <a:srgbClr val="6F4657"/>
              </a:buClr>
              <a:buSzPts val="5200"/>
              <a:buNone/>
              <a:defRPr sz="5200">
                <a:solidFill>
                  <a:srgbClr val="6F4657"/>
                </a:solidFill>
              </a:defRPr>
            </a:lvl6pPr>
            <a:lvl7pPr lvl="6" rtl="0" algn="r">
              <a:spcBef>
                <a:spcPts val="0"/>
              </a:spcBef>
              <a:spcAft>
                <a:spcPts val="0"/>
              </a:spcAft>
              <a:buClr>
                <a:srgbClr val="6F4657"/>
              </a:buClr>
              <a:buSzPts val="5200"/>
              <a:buNone/>
              <a:defRPr sz="5200">
                <a:solidFill>
                  <a:srgbClr val="6F4657"/>
                </a:solidFill>
              </a:defRPr>
            </a:lvl7pPr>
            <a:lvl8pPr lvl="7" rtl="0" algn="r">
              <a:spcBef>
                <a:spcPts val="0"/>
              </a:spcBef>
              <a:spcAft>
                <a:spcPts val="0"/>
              </a:spcAft>
              <a:buClr>
                <a:srgbClr val="6F4657"/>
              </a:buClr>
              <a:buSzPts val="5200"/>
              <a:buNone/>
              <a:defRPr sz="5200">
                <a:solidFill>
                  <a:srgbClr val="6F4657"/>
                </a:solidFill>
              </a:defRPr>
            </a:lvl8pPr>
            <a:lvl9pPr lvl="8" rtl="0" algn="r">
              <a:spcBef>
                <a:spcPts val="0"/>
              </a:spcBef>
              <a:spcAft>
                <a:spcPts val="0"/>
              </a:spcAft>
              <a:buClr>
                <a:srgbClr val="6F4657"/>
              </a:buClr>
              <a:buSzPts val="5200"/>
              <a:buNone/>
              <a:defRPr sz="5200">
                <a:solidFill>
                  <a:srgbClr val="6F4657"/>
                </a:solidFill>
              </a:defRPr>
            </a:lvl9pPr>
          </a:lstStyle>
          <a:p/>
        </p:txBody>
      </p:sp>
      <p:sp>
        <p:nvSpPr>
          <p:cNvPr id="1143" name="Google Shape;1143;p23"/>
          <p:cNvSpPr/>
          <p:nvPr/>
        </p:nvSpPr>
        <p:spPr>
          <a:xfrm>
            <a:off x="8051925" y="4146175"/>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3"/>
          <p:cNvSpPr/>
          <p:nvPr/>
        </p:nvSpPr>
        <p:spPr>
          <a:xfrm>
            <a:off x="8705225" y="19938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3"/>
          <p:cNvSpPr/>
          <p:nvPr/>
        </p:nvSpPr>
        <p:spPr>
          <a:xfrm>
            <a:off x="765463" y="44382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DESIGN 2">
  <p:cSld name="CUSTOM_6">
    <p:spTree>
      <p:nvGrpSpPr>
        <p:cNvPr id="1146" name="Shape 1146"/>
        <p:cNvGrpSpPr/>
        <p:nvPr/>
      </p:nvGrpSpPr>
      <p:grpSpPr>
        <a:xfrm>
          <a:off x="0" y="0"/>
          <a:ext cx="0" cy="0"/>
          <a:chOff x="0" y="0"/>
          <a:chExt cx="0" cy="0"/>
        </a:xfrm>
      </p:grpSpPr>
      <p:grpSp>
        <p:nvGrpSpPr>
          <p:cNvPr id="1147" name="Google Shape;1147;p24"/>
          <p:cNvGrpSpPr/>
          <p:nvPr/>
        </p:nvGrpSpPr>
        <p:grpSpPr>
          <a:xfrm>
            <a:off x="181363" y="3124600"/>
            <a:ext cx="890100" cy="890100"/>
            <a:chOff x="6622313" y="3660100"/>
            <a:chExt cx="890100" cy="890100"/>
          </a:xfrm>
        </p:grpSpPr>
        <p:sp>
          <p:nvSpPr>
            <p:cNvPr id="1148" name="Google Shape;1148;p24"/>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4"/>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4"/>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 name="Google Shape;1151;p24"/>
          <p:cNvSpPr/>
          <p:nvPr/>
        </p:nvSpPr>
        <p:spPr>
          <a:xfrm rot="10800000">
            <a:off x="6635349" y="2621620"/>
            <a:ext cx="2508654" cy="2530405"/>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4"/>
          <p:cNvSpPr/>
          <p:nvPr/>
        </p:nvSpPr>
        <p:spPr>
          <a:xfrm rot="5400000">
            <a:off x="6594336" y="8524"/>
            <a:ext cx="2549671" cy="2549671"/>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4"/>
          <p:cNvSpPr/>
          <p:nvPr/>
        </p:nvSpPr>
        <p:spPr>
          <a:xfrm rot="5400000">
            <a:off x="7737648" y="8526"/>
            <a:ext cx="1406360" cy="1406360"/>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4"/>
          <p:cNvSpPr/>
          <p:nvPr/>
        </p:nvSpPr>
        <p:spPr>
          <a:xfrm rot="10800000">
            <a:off x="7072784" y="3115794"/>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7320000" dist="7620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4"/>
          <p:cNvSpPr/>
          <p:nvPr/>
        </p:nvSpPr>
        <p:spPr>
          <a:xfrm rot="-5400000">
            <a:off x="9" y="3115793"/>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111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4"/>
          <p:cNvSpPr txBox="1"/>
          <p:nvPr>
            <p:ph type="ctrTitle"/>
          </p:nvPr>
        </p:nvSpPr>
        <p:spPr>
          <a:xfrm flipH="1">
            <a:off x="273858" y="-12"/>
            <a:ext cx="2149800" cy="205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lgn="r">
              <a:spcBef>
                <a:spcPts val="0"/>
              </a:spcBef>
              <a:spcAft>
                <a:spcPts val="0"/>
              </a:spcAft>
              <a:buClr>
                <a:srgbClr val="6F4657"/>
              </a:buClr>
              <a:buSzPts val="5200"/>
              <a:buNone/>
              <a:defRPr sz="5200">
                <a:solidFill>
                  <a:srgbClr val="6F4657"/>
                </a:solidFill>
              </a:defRPr>
            </a:lvl2pPr>
            <a:lvl3pPr lvl="2" rtl="0" algn="r">
              <a:spcBef>
                <a:spcPts val="0"/>
              </a:spcBef>
              <a:spcAft>
                <a:spcPts val="0"/>
              </a:spcAft>
              <a:buClr>
                <a:srgbClr val="6F4657"/>
              </a:buClr>
              <a:buSzPts val="5200"/>
              <a:buNone/>
              <a:defRPr sz="5200">
                <a:solidFill>
                  <a:srgbClr val="6F4657"/>
                </a:solidFill>
              </a:defRPr>
            </a:lvl3pPr>
            <a:lvl4pPr lvl="3" rtl="0" algn="r">
              <a:spcBef>
                <a:spcPts val="0"/>
              </a:spcBef>
              <a:spcAft>
                <a:spcPts val="0"/>
              </a:spcAft>
              <a:buClr>
                <a:srgbClr val="6F4657"/>
              </a:buClr>
              <a:buSzPts val="5200"/>
              <a:buNone/>
              <a:defRPr sz="5200">
                <a:solidFill>
                  <a:srgbClr val="6F4657"/>
                </a:solidFill>
              </a:defRPr>
            </a:lvl4pPr>
            <a:lvl5pPr lvl="4" rtl="0" algn="r">
              <a:spcBef>
                <a:spcPts val="0"/>
              </a:spcBef>
              <a:spcAft>
                <a:spcPts val="0"/>
              </a:spcAft>
              <a:buClr>
                <a:srgbClr val="6F4657"/>
              </a:buClr>
              <a:buSzPts val="5200"/>
              <a:buNone/>
              <a:defRPr sz="5200">
                <a:solidFill>
                  <a:srgbClr val="6F4657"/>
                </a:solidFill>
              </a:defRPr>
            </a:lvl5pPr>
            <a:lvl6pPr lvl="5" rtl="0" algn="r">
              <a:spcBef>
                <a:spcPts val="0"/>
              </a:spcBef>
              <a:spcAft>
                <a:spcPts val="0"/>
              </a:spcAft>
              <a:buClr>
                <a:srgbClr val="6F4657"/>
              </a:buClr>
              <a:buSzPts val="5200"/>
              <a:buNone/>
              <a:defRPr sz="5200">
                <a:solidFill>
                  <a:srgbClr val="6F4657"/>
                </a:solidFill>
              </a:defRPr>
            </a:lvl6pPr>
            <a:lvl7pPr lvl="6" rtl="0" algn="r">
              <a:spcBef>
                <a:spcPts val="0"/>
              </a:spcBef>
              <a:spcAft>
                <a:spcPts val="0"/>
              </a:spcAft>
              <a:buClr>
                <a:srgbClr val="6F4657"/>
              </a:buClr>
              <a:buSzPts val="5200"/>
              <a:buNone/>
              <a:defRPr sz="5200">
                <a:solidFill>
                  <a:srgbClr val="6F4657"/>
                </a:solidFill>
              </a:defRPr>
            </a:lvl7pPr>
            <a:lvl8pPr lvl="7" rtl="0" algn="r">
              <a:spcBef>
                <a:spcPts val="0"/>
              </a:spcBef>
              <a:spcAft>
                <a:spcPts val="0"/>
              </a:spcAft>
              <a:buClr>
                <a:srgbClr val="6F4657"/>
              </a:buClr>
              <a:buSzPts val="5200"/>
              <a:buNone/>
              <a:defRPr sz="5200">
                <a:solidFill>
                  <a:srgbClr val="6F4657"/>
                </a:solidFill>
              </a:defRPr>
            </a:lvl8pPr>
            <a:lvl9pPr lvl="8" rtl="0" algn="r">
              <a:spcBef>
                <a:spcPts val="0"/>
              </a:spcBef>
              <a:spcAft>
                <a:spcPts val="0"/>
              </a:spcAft>
              <a:buClr>
                <a:srgbClr val="6F4657"/>
              </a:buClr>
              <a:buSzPts val="5200"/>
              <a:buNone/>
              <a:defRPr sz="5200">
                <a:solidFill>
                  <a:srgbClr val="6F4657"/>
                </a:solidFill>
              </a:defRPr>
            </a:lvl9pPr>
          </a:lstStyle>
          <a:p/>
        </p:txBody>
      </p:sp>
      <p:sp>
        <p:nvSpPr>
          <p:cNvPr id="1157" name="Google Shape;1157;p24"/>
          <p:cNvSpPr/>
          <p:nvPr/>
        </p:nvSpPr>
        <p:spPr>
          <a:xfrm>
            <a:off x="8147050" y="4146175"/>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4"/>
          <p:cNvSpPr/>
          <p:nvPr/>
        </p:nvSpPr>
        <p:spPr>
          <a:xfrm>
            <a:off x="3126475" y="-262625"/>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4"/>
          <p:cNvSpPr/>
          <p:nvPr/>
        </p:nvSpPr>
        <p:spPr>
          <a:xfrm>
            <a:off x="7288475" y="199400"/>
            <a:ext cx="561600" cy="5616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4"/>
          <p:cNvSpPr/>
          <p:nvPr/>
        </p:nvSpPr>
        <p:spPr>
          <a:xfrm>
            <a:off x="8435350" y="241498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4"/>
          <p:cNvSpPr/>
          <p:nvPr/>
        </p:nvSpPr>
        <p:spPr>
          <a:xfrm>
            <a:off x="765463" y="44382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NUMBER + SUBTITLE">
  <p:cSld name="CUSTOM_4">
    <p:spTree>
      <p:nvGrpSpPr>
        <p:cNvPr id="1162" name="Shape 1162"/>
        <p:cNvGrpSpPr/>
        <p:nvPr/>
      </p:nvGrpSpPr>
      <p:grpSpPr>
        <a:xfrm>
          <a:off x="0" y="0"/>
          <a:ext cx="0" cy="0"/>
          <a:chOff x="0" y="0"/>
          <a:chExt cx="0" cy="0"/>
        </a:xfrm>
      </p:grpSpPr>
      <p:sp>
        <p:nvSpPr>
          <p:cNvPr id="1163" name="Google Shape;1163;p25"/>
          <p:cNvSpPr/>
          <p:nvPr/>
        </p:nvSpPr>
        <p:spPr>
          <a:xfrm>
            <a:off x="-14750" y="-29475"/>
            <a:ext cx="9166800" cy="5181300"/>
          </a:xfrm>
          <a:prstGeom prst="rect">
            <a:avLst/>
          </a:pr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 name="Google Shape;1164;p25"/>
          <p:cNvGrpSpPr/>
          <p:nvPr/>
        </p:nvGrpSpPr>
        <p:grpSpPr>
          <a:xfrm>
            <a:off x="2073413" y="4146175"/>
            <a:ext cx="890100" cy="890100"/>
            <a:chOff x="6622313" y="3660100"/>
            <a:chExt cx="890100" cy="890100"/>
          </a:xfrm>
        </p:grpSpPr>
        <p:sp>
          <p:nvSpPr>
            <p:cNvPr id="1165" name="Google Shape;1165;p25"/>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5"/>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5"/>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 name="Google Shape;1168;p25"/>
          <p:cNvSpPr/>
          <p:nvPr/>
        </p:nvSpPr>
        <p:spPr>
          <a:xfrm>
            <a:off x="2406250" y="26735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5"/>
          <p:cNvSpPr/>
          <p:nvPr/>
        </p:nvSpPr>
        <p:spPr>
          <a:xfrm rot="5400000">
            <a:off x="3334300" y="-2001150"/>
            <a:ext cx="2475600" cy="9160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1170" name="Google Shape;1170;p25"/>
          <p:cNvSpPr/>
          <p:nvPr/>
        </p:nvSpPr>
        <p:spPr>
          <a:xfrm flipH="1">
            <a:off x="-10"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9180000" dist="476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5"/>
          <p:cNvSpPr/>
          <p:nvPr/>
        </p:nvSpPr>
        <p:spPr>
          <a:xfrm flipH="1">
            <a:off x="-10"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300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5"/>
          <p:cNvSpPr/>
          <p:nvPr/>
        </p:nvSpPr>
        <p:spPr>
          <a:xfrm>
            <a:off x="-1" y="-1"/>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5"/>
          <p:cNvSpPr/>
          <p:nvPr/>
        </p:nvSpPr>
        <p:spPr>
          <a:xfrm flipH="1">
            <a:off x="6404538" y="-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5"/>
          <p:cNvSpPr txBox="1"/>
          <p:nvPr>
            <p:ph hasCustomPrompt="1" type="title"/>
          </p:nvPr>
        </p:nvSpPr>
        <p:spPr>
          <a:xfrm>
            <a:off x="311700" y="1062550"/>
            <a:ext cx="8520600" cy="1963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75" name="Google Shape;1175;p25"/>
          <p:cNvSpPr/>
          <p:nvPr/>
        </p:nvSpPr>
        <p:spPr>
          <a:xfrm>
            <a:off x="311700" y="685475"/>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5"/>
          <p:cNvSpPr/>
          <p:nvPr/>
        </p:nvSpPr>
        <p:spPr>
          <a:xfrm>
            <a:off x="7942200" y="2673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5"/>
          <p:cNvSpPr/>
          <p:nvPr/>
        </p:nvSpPr>
        <p:spPr>
          <a:xfrm>
            <a:off x="6025900" y="19938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5"/>
          <p:cNvSpPr/>
          <p:nvPr/>
        </p:nvSpPr>
        <p:spPr>
          <a:xfrm>
            <a:off x="765463" y="44382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5"/>
          <p:cNvSpPr txBox="1"/>
          <p:nvPr>
            <p:ph idx="1" type="subTitle"/>
          </p:nvPr>
        </p:nvSpPr>
        <p:spPr>
          <a:xfrm>
            <a:off x="1459600" y="2858625"/>
            <a:ext cx="62181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NUMBERS + SUBTITLES">
  <p:cSld name="CUSTOM_7">
    <p:spTree>
      <p:nvGrpSpPr>
        <p:cNvPr id="1180" name="Shape 1180"/>
        <p:cNvGrpSpPr/>
        <p:nvPr/>
      </p:nvGrpSpPr>
      <p:grpSpPr>
        <a:xfrm>
          <a:off x="0" y="0"/>
          <a:ext cx="0" cy="0"/>
          <a:chOff x="0" y="0"/>
          <a:chExt cx="0" cy="0"/>
        </a:xfrm>
      </p:grpSpPr>
      <p:sp>
        <p:nvSpPr>
          <p:cNvPr id="1181" name="Google Shape;1181;p26"/>
          <p:cNvSpPr/>
          <p:nvPr/>
        </p:nvSpPr>
        <p:spPr>
          <a:xfrm>
            <a:off x="-14750" y="-29475"/>
            <a:ext cx="9166800" cy="5181300"/>
          </a:xfrm>
          <a:prstGeom prst="rect">
            <a:avLst/>
          </a:pr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6"/>
          <p:cNvSpPr/>
          <p:nvPr/>
        </p:nvSpPr>
        <p:spPr>
          <a:xfrm rot="5400000">
            <a:off x="2722450" y="-2001150"/>
            <a:ext cx="3699300" cy="91602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1183" name="Google Shape;1183;p26"/>
          <p:cNvSpPr txBox="1"/>
          <p:nvPr>
            <p:ph hasCustomPrompt="1" type="title"/>
          </p:nvPr>
        </p:nvSpPr>
        <p:spPr>
          <a:xfrm>
            <a:off x="314550" y="813150"/>
            <a:ext cx="8520600" cy="964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184" name="Google Shape;1184;p26"/>
          <p:cNvSpPr txBox="1"/>
          <p:nvPr>
            <p:ph idx="1" type="subTitle"/>
          </p:nvPr>
        </p:nvSpPr>
        <p:spPr>
          <a:xfrm>
            <a:off x="-277450" y="1597038"/>
            <a:ext cx="97206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185" name="Google Shape;1185;p26"/>
          <p:cNvSpPr txBox="1"/>
          <p:nvPr>
            <p:ph hasCustomPrompt="1" idx="2" type="title"/>
          </p:nvPr>
        </p:nvSpPr>
        <p:spPr>
          <a:xfrm>
            <a:off x="314550" y="1960700"/>
            <a:ext cx="8520600" cy="964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186" name="Google Shape;1186;p26"/>
          <p:cNvSpPr txBox="1"/>
          <p:nvPr>
            <p:ph hasCustomPrompt="1" idx="3" type="title"/>
          </p:nvPr>
        </p:nvSpPr>
        <p:spPr>
          <a:xfrm>
            <a:off x="314550" y="3146350"/>
            <a:ext cx="8520600" cy="964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800"/>
              <a:buNone/>
              <a:defRPr sz="48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187" name="Google Shape;1187;p26"/>
          <p:cNvSpPr txBox="1"/>
          <p:nvPr>
            <p:ph idx="4" type="subTitle"/>
          </p:nvPr>
        </p:nvSpPr>
        <p:spPr>
          <a:xfrm>
            <a:off x="-277450" y="3930238"/>
            <a:ext cx="97206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188" name="Google Shape;1188;p26"/>
          <p:cNvSpPr/>
          <p:nvPr/>
        </p:nvSpPr>
        <p:spPr>
          <a:xfrm>
            <a:off x="6180471"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6"/>
          <p:cNvSpPr/>
          <p:nvPr/>
        </p:nvSpPr>
        <p:spPr>
          <a:xfrm>
            <a:off x="6587715"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6"/>
          <p:cNvSpPr txBox="1"/>
          <p:nvPr>
            <p:ph idx="5" type="subTitle"/>
          </p:nvPr>
        </p:nvSpPr>
        <p:spPr>
          <a:xfrm>
            <a:off x="-277450" y="2744588"/>
            <a:ext cx="97206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191" name="Google Shape;1191;p26"/>
          <p:cNvSpPr/>
          <p:nvPr/>
        </p:nvSpPr>
        <p:spPr>
          <a:xfrm>
            <a:off x="7945050" y="389215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 name="Google Shape;1192;p26"/>
          <p:cNvGrpSpPr/>
          <p:nvPr/>
        </p:nvGrpSpPr>
        <p:grpSpPr>
          <a:xfrm>
            <a:off x="122288" y="2587200"/>
            <a:ext cx="890100" cy="890100"/>
            <a:chOff x="6622313" y="3660100"/>
            <a:chExt cx="890100" cy="890100"/>
          </a:xfrm>
        </p:grpSpPr>
        <p:sp>
          <p:nvSpPr>
            <p:cNvPr id="1193" name="Google Shape;1193;p26"/>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6"/>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6"/>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 name="Google Shape;1196;p26"/>
          <p:cNvSpPr/>
          <p:nvPr/>
        </p:nvSpPr>
        <p:spPr>
          <a:xfrm>
            <a:off x="6959975" y="19940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6"/>
          <p:cNvSpPr/>
          <p:nvPr/>
        </p:nvSpPr>
        <p:spPr>
          <a:xfrm>
            <a:off x="6433575" y="460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6"/>
          <p:cNvSpPr/>
          <p:nvPr/>
        </p:nvSpPr>
        <p:spPr>
          <a:xfrm>
            <a:off x="765463" y="4517750"/>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6"/>
          <p:cNvSpPr/>
          <p:nvPr/>
        </p:nvSpPr>
        <p:spPr>
          <a:xfrm>
            <a:off x="-1" y="-1"/>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6"/>
          <p:cNvSpPr/>
          <p:nvPr/>
        </p:nvSpPr>
        <p:spPr>
          <a:xfrm>
            <a:off x="1767550" y="1994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6"/>
          <p:cNvSpPr/>
          <p:nvPr/>
        </p:nvSpPr>
        <p:spPr>
          <a:xfrm>
            <a:off x="-10" y="-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ACKGROUND DESIGN 1">
  <p:cSld name="CUSTOM_5">
    <p:spTree>
      <p:nvGrpSpPr>
        <p:cNvPr id="1202" name="Shape 1202"/>
        <p:cNvGrpSpPr/>
        <p:nvPr/>
      </p:nvGrpSpPr>
      <p:grpSpPr>
        <a:xfrm>
          <a:off x="0" y="0"/>
          <a:ext cx="0" cy="0"/>
          <a:chOff x="0" y="0"/>
          <a:chExt cx="0" cy="0"/>
        </a:xfrm>
      </p:grpSpPr>
      <p:sp>
        <p:nvSpPr>
          <p:cNvPr id="1203" name="Google Shape;1203;p27"/>
          <p:cNvSpPr/>
          <p:nvPr/>
        </p:nvSpPr>
        <p:spPr>
          <a:xfrm rot="10800000">
            <a:off x="-14750" y="-29475"/>
            <a:ext cx="9166800" cy="5181300"/>
          </a:xfrm>
          <a:prstGeom prst="rect">
            <a:avLst/>
          </a:pr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 name="Google Shape;1204;p27"/>
          <p:cNvGrpSpPr/>
          <p:nvPr/>
        </p:nvGrpSpPr>
        <p:grpSpPr>
          <a:xfrm>
            <a:off x="-12" y="2341950"/>
            <a:ext cx="890100" cy="890100"/>
            <a:chOff x="6622313" y="3660100"/>
            <a:chExt cx="890100" cy="890100"/>
          </a:xfrm>
        </p:grpSpPr>
        <p:sp>
          <p:nvSpPr>
            <p:cNvPr id="1205" name="Google Shape;1205;p27"/>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7"/>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7"/>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 name="Google Shape;1208;p27"/>
          <p:cNvSpPr/>
          <p:nvPr/>
        </p:nvSpPr>
        <p:spPr>
          <a:xfrm rot="10800000">
            <a:off x="6450100" y="-21150"/>
            <a:ext cx="2120700" cy="5143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 name="Google Shape;1209;p27"/>
          <p:cNvGrpSpPr/>
          <p:nvPr/>
        </p:nvGrpSpPr>
        <p:grpSpPr>
          <a:xfrm flipH="1">
            <a:off x="7271922" y="967195"/>
            <a:ext cx="1193459" cy="1221015"/>
            <a:chOff x="3830650" y="3370925"/>
            <a:chExt cx="305725" cy="312800"/>
          </a:xfrm>
        </p:grpSpPr>
        <p:sp>
          <p:nvSpPr>
            <p:cNvPr id="1210" name="Google Shape;1210;p27"/>
            <p:cNvSpPr/>
            <p:nvPr/>
          </p:nvSpPr>
          <p:spPr>
            <a:xfrm>
              <a:off x="3973175" y="3520525"/>
              <a:ext cx="13625" cy="13625"/>
            </a:xfrm>
            <a:custGeom>
              <a:rect b="b" l="l" r="r" t="t"/>
              <a:pathLst>
                <a:path extrusionOk="0" h="545" w="545">
                  <a:moveTo>
                    <a:pt x="283" y="0"/>
                  </a:moveTo>
                  <a:cubicBezTo>
                    <a:pt x="283" y="0"/>
                    <a:pt x="1" y="0"/>
                    <a:pt x="1"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7"/>
            <p:cNvSpPr/>
            <p:nvPr/>
          </p:nvSpPr>
          <p:spPr>
            <a:xfrm>
              <a:off x="4000375" y="3520525"/>
              <a:ext cx="13625" cy="13625"/>
            </a:xfrm>
            <a:custGeom>
              <a:rect b="b" l="l" r="r" t="t"/>
              <a:pathLst>
                <a:path extrusionOk="0" h="545" w="545">
                  <a:moveTo>
                    <a:pt x="283" y="0"/>
                  </a:moveTo>
                  <a:cubicBezTo>
                    <a:pt x="0" y="0"/>
                    <a:pt x="0" y="0"/>
                    <a:pt x="0" y="261"/>
                  </a:cubicBezTo>
                  <a:cubicBezTo>
                    <a:pt x="0" y="261"/>
                    <a:pt x="0" y="544"/>
                    <a:pt x="283" y="544"/>
                  </a:cubicBezTo>
                  <a:lnTo>
                    <a:pt x="544" y="261"/>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7"/>
            <p:cNvSpPr/>
            <p:nvPr/>
          </p:nvSpPr>
          <p:spPr>
            <a:xfrm>
              <a:off x="4027575" y="3520525"/>
              <a:ext cx="7100" cy="13625"/>
            </a:xfrm>
            <a:custGeom>
              <a:rect b="b" l="l" r="r" t="t"/>
              <a:pathLst>
                <a:path extrusionOk="0" h="545" w="284">
                  <a:moveTo>
                    <a:pt x="283" y="0"/>
                  </a:moveTo>
                  <a:cubicBezTo>
                    <a:pt x="0" y="0"/>
                    <a:pt x="0" y="0"/>
                    <a:pt x="0" y="261"/>
                  </a:cubicBezTo>
                  <a:cubicBezTo>
                    <a:pt x="0" y="261"/>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7"/>
            <p:cNvSpPr/>
            <p:nvPr/>
          </p:nvSpPr>
          <p:spPr>
            <a:xfrm>
              <a:off x="4048250" y="3520525"/>
              <a:ext cx="13625" cy="13625"/>
            </a:xfrm>
            <a:custGeom>
              <a:rect b="b" l="l" r="r" t="t"/>
              <a:pathLst>
                <a:path extrusionOk="0" h="545" w="545">
                  <a:moveTo>
                    <a:pt x="261" y="0"/>
                  </a:moveTo>
                  <a:cubicBezTo>
                    <a:pt x="261" y="0"/>
                    <a:pt x="0" y="0"/>
                    <a:pt x="0" y="261"/>
                  </a:cubicBezTo>
                  <a:lnTo>
                    <a:pt x="261" y="544"/>
                  </a:lnTo>
                  <a:cubicBezTo>
                    <a:pt x="544" y="544"/>
                    <a:pt x="544" y="261"/>
                    <a:pt x="544" y="261"/>
                  </a:cubicBezTo>
                  <a:cubicBezTo>
                    <a:pt x="544" y="0"/>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7"/>
            <p:cNvSpPr/>
            <p:nvPr/>
          </p:nvSpPr>
          <p:spPr>
            <a:xfrm>
              <a:off x="4075450" y="3520525"/>
              <a:ext cx="13625" cy="13625"/>
            </a:xfrm>
            <a:custGeom>
              <a:rect b="b" l="l" r="r" t="t"/>
              <a:pathLst>
                <a:path extrusionOk="0" h="545" w="545">
                  <a:moveTo>
                    <a:pt x="261" y="0"/>
                  </a:moveTo>
                  <a:cubicBezTo>
                    <a:pt x="0" y="0"/>
                    <a:pt x="0" y="0"/>
                    <a:pt x="0" y="261"/>
                  </a:cubicBezTo>
                  <a:cubicBezTo>
                    <a:pt x="0" y="261"/>
                    <a:pt x="0" y="544"/>
                    <a:pt x="261" y="544"/>
                  </a:cubicBezTo>
                  <a:lnTo>
                    <a:pt x="544" y="261"/>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7"/>
            <p:cNvSpPr/>
            <p:nvPr/>
          </p:nvSpPr>
          <p:spPr>
            <a:xfrm>
              <a:off x="4102625" y="3520525"/>
              <a:ext cx="6575" cy="13625"/>
            </a:xfrm>
            <a:custGeom>
              <a:rect b="b" l="l" r="r" t="t"/>
              <a:pathLst>
                <a:path extrusionOk="0" h="545" w="263">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7"/>
            <p:cNvSpPr/>
            <p:nvPr/>
          </p:nvSpPr>
          <p:spPr>
            <a:xfrm>
              <a:off x="4122775" y="3520525"/>
              <a:ext cx="13600" cy="13625"/>
            </a:xfrm>
            <a:custGeom>
              <a:rect b="b" l="l" r="r" t="t"/>
              <a:pathLst>
                <a:path extrusionOk="0" h="545" w="544">
                  <a:moveTo>
                    <a:pt x="283" y="0"/>
                  </a:moveTo>
                  <a:cubicBezTo>
                    <a:pt x="283" y="0"/>
                    <a:pt x="0" y="0"/>
                    <a:pt x="0"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7"/>
            <p:cNvSpPr/>
            <p:nvPr/>
          </p:nvSpPr>
          <p:spPr>
            <a:xfrm>
              <a:off x="3953050" y="3520525"/>
              <a:ext cx="6550" cy="13625"/>
            </a:xfrm>
            <a:custGeom>
              <a:rect b="b" l="l" r="r" t="t"/>
              <a:pathLst>
                <a:path extrusionOk="0" h="545" w="262">
                  <a:moveTo>
                    <a:pt x="262" y="0"/>
                  </a:moveTo>
                  <a:cubicBezTo>
                    <a:pt x="0" y="0"/>
                    <a:pt x="0" y="0"/>
                    <a:pt x="0" y="261"/>
                  </a:cubicBezTo>
                  <a:cubicBezTo>
                    <a:pt x="0" y="261"/>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7"/>
            <p:cNvSpPr/>
            <p:nvPr/>
          </p:nvSpPr>
          <p:spPr>
            <a:xfrm>
              <a:off x="3925850" y="3520525"/>
              <a:ext cx="13625" cy="13625"/>
            </a:xfrm>
            <a:custGeom>
              <a:rect b="b" l="l" r="r" t="t"/>
              <a:pathLst>
                <a:path extrusionOk="0" h="545" w="545">
                  <a:moveTo>
                    <a:pt x="262" y="0"/>
                  </a:moveTo>
                  <a:cubicBezTo>
                    <a:pt x="1" y="0"/>
                    <a:pt x="1" y="0"/>
                    <a:pt x="1" y="261"/>
                  </a:cubicBezTo>
                  <a:cubicBezTo>
                    <a:pt x="1" y="261"/>
                    <a:pt x="1" y="544"/>
                    <a:pt x="262" y="544"/>
                  </a:cubicBezTo>
                  <a:lnTo>
                    <a:pt x="545" y="261"/>
                  </a:lnTo>
                  <a:cubicBezTo>
                    <a:pt x="545"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7"/>
            <p:cNvSpPr/>
            <p:nvPr/>
          </p:nvSpPr>
          <p:spPr>
            <a:xfrm>
              <a:off x="3898650" y="3520525"/>
              <a:ext cx="13625" cy="13625"/>
            </a:xfrm>
            <a:custGeom>
              <a:rect b="b" l="l" r="r" t="t"/>
              <a:pathLst>
                <a:path extrusionOk="0" h="545" w="545">
                  <a:moveTo>
                    <a:pt x="262" y="0"/>
                  </a:moveTo>
                  <a:cubicBezTo>
                    <a:pt x="262" y="0"/>
                    <a:pt x="1" y="0"/>
                    <a:pt x="1" y="261"/>
                  </a:cubicBezTo>
                  <a:lnTo>
                    <a:pt x="262" y="544"/>
                  </a:lnTo>
                  <a:cubicBezTo>
                    <a:pt x="545" y="544"/>
                    <a:pt x="545" y="261"/>
                    <a:pt x="545" y="261"/>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7"/>
            <p:cNvSpPr/>
            <p:nvPr/>
          </p:nvSpPr>
          <p:spPr>
            <a:xfrm>
              <a:off x="3877975" y="3520525"/>
              <a:ext cx="13625" cy="13625"/>
            </a:xfrm>
            <a:custGeom>
              <a:rect b="b" l="l" r="r" t="t"/>
              <a:pathLst>
                <a:path extrusionOk="0" h="545" w="545">
                  <a:moveTo>
                    <a:pt x="284" y="0"/>
                  </a:moveTo>
                  <a:cubicBezTo>
                    <a:pt x="1" y="0"/>
                    <a:pt x="1" y="0"/>
                    <a:pt x="1" y="261"/>
                  </a:cubicBezTo>
                  <a:cubicBezTo>
                    <a:pt x="1" y="261"/>
                    <a:pt x="1" y="544"/>
                    <a:pt x="284" y="544"/>
                  </a:cubicBez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7"/>
            <p:cNvSpPr/>
            <p:nvPr/>
          </p:nvSpPr>
          <p:spPr>
            <a:xfrm>
              <a:off x="3850775" y="3520525"/>
              <a:ext cx="13625" cy="13625"/>
            </a:xfrm>
            <a:custGeom>
              <a:rect b="b" l="l" r="r" t="t"/>
              <a:pathLst>
                <a:path extrusionOk="0" h="545" w="545">
                  <a:moveTo>
                    <a:pt x="284" y="0"/>
                  </a:moveTo>
                  <a:cubicBezTo>
                    <a:pt x="284" y="0"/>
                    <a:pt x="1" y="0"/>
                    <a:pt x="1" y="261"/>
                  </a:cubicBezTo>
                  <a:lnTo>
                    <a:pt x="284" y="544"/>
                  </a:ln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7"/>
            <p:cNvSpPr/>
            <p:nvPr/>
          </p:nvSpPr>
          <p:spPr>
            <a:xfrm>
              <a:off x="3830650" y="3520525"/>
              <a:ext cx="6550" cy="13625"/>
            </a:xfrm>
            <a:custGeom>
              <a:rect b="b" l="l" r="r" t="t"/>
              <a:pathLst>
                <a:path extrusionOk="0" h="545" w="262">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7"/>
            <p:cNvSpPr/>
            <p:nvPr/>
          </p:nvSpPr>
          <p:spPr>
            <a:xfrm>
              <a:off x="3966650" y="34998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7"/>
            <p:cNvSpPr/>
            <p:nvPr/>
          </p:nvSpPr>
          <p:spPr>
            <a:xfrm>
              <a:off x="39867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7"/>
            <p:cNvSpPr/>
            <p:nvPr/>
          </p:nvSpPr>
          <p:spPr>
            <a:xfrm>
              <a:off x="4013975" y="34998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7"/>
            <p:cNvSpPr/>
            <p:nvPr/>
          </p:nvSpPr>
          <p:spPr>
            <a:xfrm>
              <a:off x="4041175" y="34998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7"/>
            <p:cNvSpPr/>
            <p:nvPr/>
          </p:nvSpPr>
          <p:spPr>
            <a:xfrm>
              <a:off x="4061850" y="34998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7"/>
            <p:cNvSpPr/>
            <p:nvPr/>
          </p:nvSpPr>
          <p:spPr>
            <a:xfrm>
              <a:off x="4089050" y="34998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7"/>
            <p:cNvSpPr/>
            <p:nvPr/>
          </p:nvSpPr>
          <p:spPr>
            <a:xfrm>
              <a:off x="41091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7"/>
            <p:cNvSpPr/>
            <p:nvPr/>
          </p:nvSpPr>
          <p:spPr>
            <a:xfrm>
              <a:off x="3939450" y="34998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7"/>
            <p:cNvSpPr/>
            <p:nvPr/>
          </p:nvSpPr>
          <p:spPr>
            <a:xfrm>
              <a:off x="3912250" y="34998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7"/>
            <p:cNvSpPr/>
            <p:nvPr/>
          </p:nvSpPr>
          <p:spPr>
            <a:xfrm>
              <a:off x="3891575" y="34998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7"/>
            <p:cNvSpPr/>
            <p:nvPr/>
          </p:nvSpPr>
          <p:spPr>
            <a:xfrm>
              <a:off x="3864375" y="34998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7"/>
            <p:cNvSpPr/>
            <p:nvPr/>
          </p:nvSpPr>
          <p:spPr>
            <a:xfrm>
              <a:off x="3837175" y="34998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7"/>
            <p:cNvSpPr/>
            <p:nvPr/>
          </p:nvSpPr>
          <p:spPr>
            <a:xfrm>
              <a:off x="3973175" y="3479725"/>
              <a:ext cx="13625" cy="6550"/>
            </a:xfrm>
            <a:custGeom>
              <a:rect b="b" l="l" r="r" t="t"/>
              <a:pathLst>
                <a:path extrusionOk="0" h="262" w="545">
                  <a:moveTo>
                    <a:pt x="1" y="0"/>
                  </a:moveTo>
                  <a:cubicBezTo>
                    <a:pt x="1" y="261"/>
                    <a:pt x="283" y="261"/>
                    <a:pt x="283"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7"/>
            <p:cNvSpPr/>
            <p:nvPr/>
          </p:nvSpPr>
          <p:spPr>
            <a:xfrm>
              <a:off x="4000375" y="3479725"/>
              <a:ext cx="13625" cy="6550"/>
            </a:xfrm>
            <a:custGeom>
              <a:rect b="b" l="l" r="r" t="t"/>
              <a:pathLst>
                <a:path extrusionOk="0" h="262" w="545">
                  <a:moveTo>
                    <a:pt x="0" y="0"/>
                  </a:moveTo>
                  <a:cubicBezTo>
                    <a:pt x="0" y="261"/>
                    <a:pt x="0" y="261"/>
                    <a:pt x="283" y="261"/>
                  </a:cubicBezTo>
                  <a:cubicBezTo>
                    <a:pt x="283"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7"/>
            <p:cNvSpPr/>
            <p:nvPr/>
          </p:nvSpPr>
          <p:spPr>
            <a:xfrm>
              <a:off x="4027575" y="3479725"/>
              <a:ext cx="7100" cy="6550"/>
            </a:xfrm>
            <a:custGeom>
              <a:rect b="b" l="l" r="r" t="t"/>
              <a:pathLst>
                <a:path extrusionOk="0" h="262" w="284">
                  <a:moveTo>
                    <a:pt x="0" y="0"/>
                  </a:moveTo>
                  <a:cubicBezTo>
                    <a:pt x="0" y="261"/>
                    <a:pt x="0" y="261"/>
                    <a:pt x="283"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7"/>
            <p:cNvSpPr/>
            <p:nvPr/>
          </p:nvSpPr>
          <p:spPr>
            <a:xfrm>
              <a:off x="4048250" y="3479725"/>
              <a:ext cx="13625" cy="6550"/>
            </a:xfrm>
            <a:custGeom>
              <a:rect b="b" l="l" r="r" t="t"/>
              <a:pathLst>
                <a:path extrusionOk="0" h="262" w="545">
                  <a:moveTo>
                    <a:pt x="0" y="0"/>
                  </a:moveTo>
                  <a:cubicBezTo>
                    <a:pt x="0" y="261"/>
                    <a:pt x="261" y="261"/>
                    <a:pt x="261"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7"/>
            <p:cNvSpPr/>
            <p:nvPr/>
          </p:nvSpPr>
          <p:spPr>
            <a:xfrm>
              <a:off x="4075450" y="3479725"/>
              <a:ext cx="13625" cy="6550"/>
            </a:xfrm>
            <a:custGeom>
              <a:rect b="b" l="l" r="r" t="t"/>
              <a:pathLst>
                <a:path extrusionOk="0" h="262" w="545">
                  <a:moveTo>
                    <a:pt x="0" y="0"/>
                  </a:moveTo>
                  <a:cubicBezTo>
                    <a:pt x="0" y="261"/>
                    <a:pt x="0" y="261"/>
                    <a:pt x="261" y="261"/>
                  </a:cubicBezTo>
                  <a:cubicBezTo>
                    <a:pt x="261"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7"/>
            <p:cNvSpPr/>
            <p:nvPr/>
          </p:nvSpPr>
          <p:spPr>
            <a:xfrm>
              <a:off x="4102625" y="3479725"/>
              <a:ext cx="6575" cy="6550"/>
            </a:xfrm>
            <a:custGeom>
              <a:rect b="b" l="l" r="r" t="t"/>
              <a:pathLst>
                <a:path extrusionOk="0" h="262" w="263">
                  <a:moveTo>
                    <a:pt x="1" y="0"/>
                  </a:moveTo>
                  <a:lnTo>
                    <a:pt x="1" y="261"/>
                  </a:lnTo>
                  <a:cubicBezTo>
                    <a:pt x="262" y="261"/>
                    <a:pt x="262" y="261"/>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7"/>
            <p:cNvSpPr/>
            <p:nvPr/>
          </p:nvSpPr>
          <p:spPr>
            <a:xfrm>
              <a:off x="3953050" y="3479725"/>
              <a:ext cx="6550" cy="6550"/>
            </a:xfrm>
            <a:custGeom>
              <a:rect b="b" l="l" r="r" t="t"/>
              <a:pathLst>
                <a:path extrusionOk="0" h="262" w="262">
                  <a:moveTo>
                    <a:pt x="0" y="0"/>
                  </a:moveTo>
                  <a:cubicBezTo>
                    <a:pt x="0" y="261"/>
                    <a:pt x="0" y="261"/>
                    <a:pt x="262"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7"/>
            <p:cNvSpPr/>
            <p:nvPr/>
          </p:nvSpPr>
          <p:spPr>
            <a:xfrm>
              <a:off x="3925850" y="3479725"/>
              <a:ext cx="13625" cy="6550"/>
            </a:xfrm>
            <a:custGeom>
              <a:rect b="b" l="l" r="r" t="t"/>
              <a:pathLst>
                <a:path extrusionOk="0" h="262" w="545">
                  <a:moveTo>
                    <a:pt x="1" y="0"/>
                  </a:moveTo>
                  <a:cubicBezTo>
                    <a:pt x="1" y="261"/>
                    <a:pt x="1" y="261"/>
                    <a:pt x="262" y="261"/>
                  </a:cubicBezTo>
                  <a:cubicBezTo>
                    <a:pt x="262"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7"/>
            <p:cNvSpPr/>
            <p:nvPr/>
          </p:nvSpPr>
          <p:spPr>
            <a:xfrm>
              <a:off x="3898650" y="3479725"/>
              <a:ext cx="13625" cy="6550"/>
            </a:xfrm>
            <a:custGeom>
              <a:rect b="b" l="l" r="r" t="t"/>
              <a:pathLst>
                <a:path extrusionOk="0" h="262" w="545">
                  <a:moveTo>
                    <a:pt x="1" y="0"/>
                  </a:moveTo>
                  <a:cubicBezTo>
                    <a:pt x="1" y="261"/>
                    <a:pt x="262" y="261"/>
                    <a:pt x="262" y="261"/>
                  </a:cubicBezTo>
                  <a:cubicBezTo>
                    <a:pt x="545"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7"/>
            <p:cNvSpPr/>
            <p:nvPr/>
          </p:nvSpPr>
          <p:spPr>
            <a:xfrm>
              <a:off x="3877975" y="3479725"/>
              <a:ext cx="13625" cy="6550"/>
            </a:xfrm>
            <a:custGeom>
              <a:rect b="b" l="l" r="r" t="t"/>
              <a:pathLst>
                <a:path extrusionOk="0" h="262" w="545">
                  <a:moveTo>
                    <a:pt x="1" y="0"/>
                  </a:moveTo>
                  <a:cubicBezTo>
                    <a:pt x="1" y="261"/>
                    <a:pt x="1"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7"/>
            <p:cNvSpPr/>
            <p:nvPr/>
          </p:nvSpPr>
          <p:spPr>
            <a:xfrm>
              <a:off x="3850775" y="3479725"/>
              <a:ext cx="13625" cy="6550"/>
            </a:xfrm>
            <a:custGeom>
              <a:rect b="b" l="l" r="r" t="t"/>
              <a:pathLst>
                <a:path extrusionOk="0" h="262" w="545">
                  <a:moveTo>
                    <a:pt x="1" y="0"/>
                  </a:moveTo>
                  <a:cubicBezTo>
                    <a:pt x="1" y="261"/>
                    <a:pt x="284"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7"/>
            <p:cNvSpPr/>
            <p:nvPr/>
          </p:nvSpPr>
          <p:spPr>
            <a:xfrm>
              <a:off x="3966650" y="3452525"/>
              <a:ext cx="6550" cy="13625"/>
            </a:xfrm>
            <a:custGeom>
              <a:rect b="b" l="l" r="r" t="t"/>
              <a:pathLst>
                <a:path extrusionOk="0" h="545" w="262">
                  <a:moveTo>
                    <a:pt x="0" y="0"/>
                  </a:moveTo>
                  <a:lnTo>
                    <a:pt x="0" y="262"/>
                  </a:lnTo>
                  <a:lnTo>
                    <a:pt x="0" y="544"/>
                  </a:lnTo>
                  <a:cubicBezTo>
                    <a:pt x="262" y="544"/>
                    <a:pt x="262" y="544"/>
                    <a:pt x="262" y="262"/>
                  </a:cubicBezTo>
                  <a:cubicBezTo>
                    <a:pt x="262" y="262"/>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7"/>
            <p:cNvSpPr/>
            <p:nvPr/>
          </p:nvSpPr>
          <p:spPr>
            <a:xfrm>
              <a:off x="39867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7"/>
            <p:cNvSpPr/>
            <p:nvPr/>
          </p:nvSpPr>
          <p:spPr>
            <a:xfrm>
              <a:off x="4013975" y="3452525"/>
              <a:ext cx="13625" cy="13625"/>
            </a:xfrm>
            <a:custGeom>
              <a:rect b="b" l="l" r="r" t="t"/>
              <a:pathLst>
                <a:path extrusionOk="0" h="545" w="545">
                  <a:moveTo>
                    <a:pt x="283" y="0"/>
                  </a:moveTo>
                  <a:cubicBezTo>
                    <a:pt x="0" y="0"/>
                    <a:pt x="0" y="262"/>
                    <a:pt x="0" y="262"/>
                  </a:cubicBezTo>
                  <a:cubicBezTo>
                    <a:pt x="0" y="544"/>
                    <a:pt x="0" y="544"/>
                    <a:pt x="283" y="544"/>
                  </a:cubicBezTo>
                  <a:cubicBezTo>
                    <a:pt x="283" y="544"/>
                    <a:pt x="544" y="544"/>
                    <a:pt x="544" y="262"/>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7"/>
            <p:cNvSpPr/>
            <p:nvPr/>
          </p:nvSpPr>
          <p:spPr>
            <a:xfrm>
              <a:off x="4041175" y="3452525"/>
              <a:ext cx="7100" cy="13625"/>
            </a:xfrm>
            <a:custGeom>
              <a:rect b="b" l="l" r="r" t="t"/>
              <a:pathLst>
                <a:path extrusionOk="0" h="545" w="284">
                  <a:moveTo>
                    <a:pt x="0" y="0"/>
                  </a:moveTo>
                  <a:lnTo>
                    <a:pt x="0" y="262"/>
                  </a:lnTo>
                  <a:lnTo>
                    <a:pt x="0" y="544"/>
                  </a:lnTo>
                  <a:cubicBezTo>
                    <a:pt x="283" y="544"/>
                    <a:pt x="283" y="544"/>
                    <a:pt x="283" y="262"/>
                  </a:cubicBezTo>
                  <a:cubicBezTo>
                    <a:pt x="283" y="262"/>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7"/>
            <p:cNvSpPr/>
            <p:nvPr/>
          </p:nvSpPr>
          <p:spPr>
            <a:xfrm>
              <a:off x="4061850" y="3452525"/>
              <a:ext cx="13625" cy="13625"/>
            </a:xfrm>
            <a:custGeom>
              <a:rect b="b" l="l" r="r" t="t"/>
              <a:pathLst>
                <a:path extrusionOk="0" h="545" w="545">
                  <a:moveTo>
                    <a:pt x="261" y="0"/>
                  </a:moveTo>
                  <a:lnTo>
                    <a:pt x="0" y="262"/>
                  </a:lnTo>
                  <a:cubicBezTo>
                    <a:pt x="0" y="544"/>
                    <a:pt x="261"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7"/>
            <p:cNvSpPr/>
            <p:nvPr/>
          </p:nvSpPr>
          <p:spPr>
            <a:xfrm>
              <a:off x="4089050" y="3452525"/>
              <a:ext cx="13600" cy="13625"/>
            </a:xfrm>
            <a:custGeom>
              <a:rect b="b" l="l" r="r" t="t"/>
              <a:pathLst>
                <a:path extrusionOk="0" h="545" w="544">
                  <a:moveTo>
                    <a:pt x="261" y="0"/>
                  </a:moveTo>
                  <a:cubicBezTo>
                    <a:pt x="0" y="0"/>
                    <a:pt x="0" y="262"/>
                    <a:pt x="0" y="262"/>
                  </a:cubicBezTo>
                  <a:cubicBezTo>
                    <a:pt x="0" y="544"/>
                    <a:pt x="0"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7"/>
            <p:cNvSpPr/>
            <p:nvPr/>
          </p:nvSpPr>
          <p:spPr>
            <a:xfrm>
              <a:off x="41091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7"/>
            <p:cNvSpPr/>
            <p:nvPr/>
          </p:nvSpPr>
          <p:spPr>
            <a:xfrm>
              <a:off x="3939450" y="3452525"/>
              <a:ext cx="13625" cy="13625"/>
            </a:xfrm>
            <a:custGeom>
              <a:rect b="b" l="l" r="r" t="t"/>
              <a:pathLst>
                <a:path extrusionOk="0" h="545" w="545">
                  <a:moveTo>
                    <a:pt x="262" y="0"/>
                  </a:moveTo>
                  <a:cubicBezTo>
                    <a:pt x="1" y="0"/>
                    <a:pt x="1" y="262"/>
                    <a:pt x="1" y="262"/>
                  </a:cubicBezTo>
                  <a:cubicBezTo>
                    <a:pt x="1" y="544"/>
                    <a:pt x="1" y="544"/>
                    <a:pt x="262" y="544"/>
                  </a:cubicBezTo>
                  <a:cubicBezTo>
                    <a:pt x="262" y="544"/>
                    <a:pt x="544" y="544"/>
                    <a:pt x="544" y="262"/>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7"/>
            <p:cNvSpPr/>
            <p:nvPr/>
          </p:nvSpPr>
          <p:spPr>
            <a:xfrm>
              <a:off x="3912250" y="3452525"/>
              <a:ext cx="13625" cy="13625"/>
            </a:xfrm>
            <a:custGeom>
              <a:rect b="b" l="l" r="r" t="t"/>
              <a:pathLst>
                <a:path extrusionOk="0" h="545" w="545">
                  <a:moveTo>
                    <a:pt x="262" y="0"/>
                  </a:moveTo>
                  <a:lnTo>
                    <a:pt x="1" y="262"/>
                  </a:lnTo>
                  <a:cubicBezTo>
                    <a:pt x="1" y="544"/>
                    <a:pt x="262" y="544"/>
                    <a:pt x="262" y="544"/>
                  </a:cubicBezTo>
                  <a:cubicBezTo>
                    <a:pt x="545" y="544"/>
                    <a:pt x="545" y="544"/>
                    <a:pt x="545" y="262"/>
                  </a:cubicBezTo>
                  <a:cubicBezTo>
                    <a:pt x="545" y="262"/>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7"/>
            <p:cNvSpPr/>
            <p:nvPr/>
          </p:nvSpPr>
          <p:spPr>
            <a:xfrm>
              <a:off x="3891575" y="3452525"/>
              <a:ext cx="7100" cy="13625"/>
            </a:xfrm>
            <a:custGeom>
              <a:rect b="b" l="l" r="r" t="t"/>
              <a:pathLst>
                <a:path extrusionOk="0" h="545" w="284">
                  <a:moveTo>
                    <a:pt x="1" y="0"/>
                  </a:moveTo>
                  <a:lnTo>
                    <a:pt x="1" y="262"/>
                  </a:lnTo>
                  <a:lnTo>
                    <a:pt x="1" y="544"/>
                  </a:lnTo>
                  <a:cubicBezTo>
                    <a:pt x="284" y="544"/>
                    <a:pt x="284" y="544"/>
                    <a:pt x="284" y="262"/>
                  </a:cubicBezTo>
                  <a:cubicBezTo>
                    <a:pt x="284" y="262"/>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7"/>
            <p:cNvSpPr/>
            <p:nvPr/>
          </p:nvSpPr>
          <p:spPr>
            <a:xfrm>
              <a:off x="3864375" y="3452525"/>
              <a:ext cx="13625" cy="13625"/>
            </a:xfrm>
            <a:custGeom>
              <a:rect b="b" l="l" r="r" t="t"/>
              <a:pathLst>
                <a:path extrusionOk="0" h="545" w="545">
                  <a:moveTo>
                    <a:pt x="284" y="0"/>
                  </a:moveTo>
                  <a:cubicBezTo>
                    <a:pt x="1" y="0"/>
                    <a:pt x="1" y="262"/>
                    <a:pt x="1" y="262"/>
                  </a:cubicBezTo>
                  <a:cubicBezTo>
                    <a:pt x="1" y="544"/>
                    <a:pt x="1" y="544"/>
                    <a:pt x="284" y="544"/>
                  </a:cubicBezTo>
                  <a:cubicBezTo>
                    <a:pt x="284" y="544"/>
                    <a:pt x="545" y="544"/>
                    <a:pt x="545" y="262"/>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7"/>
            <p:cNvSpPr/>
            <p:nvPr/>
          </p:nvSpPr>
          <p:spPr>
            <a:xfrm>
              <a:off x="3837175" y="3452525"/>
              <a:ext cx="13625" cy="13625"/>
            </a:xfrm>
            <a:custGeom>
              <a:rect b="b" l="l" r="r" t="t"/>
              <a:pathLst>
                <a:path extrusionOk="0" h="545" w="545">
                  <a:moveTo>
                    <a:pt x="284" y="0"/>
                  </a:moveTo>
                  <a:lnTo>
                    <a:pt x="1" y="262"/>
                  </a:lnTo>
                  <a:cubicBezTo>
                    <a:pt x="1" y="544"/>
                    <a:pt x="284" y="544"/>
                    <a:pt x="284" y="544"/>
                  </a:cubicBezTo>
                  <a:cubicBezTo>
                    <a:pt x="545" y="544"/>
                    <a:pt x="545" y="544"/>
                    <a:pt x="545" y="262"/>
                  </a:cubicBezTo>
                  <a:cubicBezTo>
                    <a:pt x="545" y="262"/>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7"/>
            <p:cNvSpPr/>
            <p:nvPr/>
          </p:nvSpPr>
          <p:spPr>
            <a:xfrm>
              <a:off x="3973175" y="3431850"/>
              <a:ext cx="13625" cy="13625"/>
            </a:xfrm>
            <a:custGeom>
              <a:rect b="b" l="l" r="r" t="t"/>
              <a:pathLst>
                <a:path extrusionOk="0" h="545" w="545">
                  <a:moveTo>
                    <a:pt x="283" y="1"/>
                  </a:moveTo>
                  <a:lnTo>
                    <a:pt x="1" y="283"/>
                  </a:lnTo>
                  <a:lnTo>
                    <a:pt x="283" y="545"/>
                  </a:lnTo>
                  <a:cubicBezTo>
                    <a:pt x="544" y="545"/>
                    <a:pt x="544" y="283"/>
                    <a:pt x="544" y="283"/>
                  </a:cubicBezTo>
                  <a:cubicBezTo>
                    <a:pt x="544" y="283"/>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7"/>
            <p:cNvSpPr/>
            <p:nvPr/>
          </p:nvSpPr>
          <p:spPr>
            <a:xfrm>
              <a:off x="4000375" y="3431850"/>
              <a:ext cx="13625" cy="13625"/>
            </a:xfrm>
            <a:custGeom>
              <a:rect b="b" l="l" r="r" t="t"/>
              <a:pathLst>
                <a:path extrusionOk="0" h="545" w="545">
                  <a:moveTo>
                    <a:pt x="283" y="1"/>
                  </a:moveTo>
                  <a:cubicBezTo>
                    <a:pt x="0" y="1"/>
                    <a:pt x="0" y="283"/>
                    <a:pt x="0" y="283"/>
                  </a:cubicBezTo>
                  <a:cubicBezTo>
                    <a:pt x="0" y="283"/>
                    <a:pt x="0" y="545"/>
                    <a:pt x="283" y="545"/>
                  </a:cubicBezTo>
                  <a:lnTo>
                    <a:pt x="544"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7"/>
            <p:cNvSpPr/>
            <p:nvPr/>
          </p:nvSpPr>
          <p:spPr>
            <a:xfrm>
              <a:off x="4027575" y="3431850"/>
              <a:ext cx="7100" cy="13625"/>
            </a:xfrm>
            <a:custGeom>
              <a:rect b="b" l="l" r="r" t="t"/>
              <a:pathLst>
                <a:path extrusionOk="0" h="545" w="284">
                  <a:moveTo>
                    <a:pt x="283" y="1"/>
                  </a:moveTo>
                  <a:cubicBezTo>
                    <a:pt x="0" y="1"/>
                    <a:pt x="0" y="283"/>
                    <a:pt x="0" y="283"/>
                  </a:cubicBezTo>
                  <a:cubicBezTo>
                    <a:pt x="0" y="283"/>
                    <a:pt x="0" y="545"/>
                    <a:pt x="283" y="545"/>
                  </a:cubicBezTo>
                  <a:lnTo>
                    <a:pt x="283"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7"/>
            <p:cNvSpPr/>
            <p:nvPr/>
          </p:nvSpPr>
          <p:spPr>
            <a:xfrm>
              <a:off x="4048250" y="3431850"/>
              <a:ext cx="13625" cy="13625"/>
            </a:xfrm>
            <a:custGeom>
              <a:rect b="b" l="l" r="r" t="t"/>
              <a:pathLst>
                <a:path extrusionOk="0" h="545" w="545">
                  <a:moveTo>
                    <a:pt x="261" y="1"/>
                  </a:moveTo>
                  <a:lnTo>
                    <a:pt x="0" y="283"/>
                  </a:lnTo>
                  <a:lnTo>
                    <a:pt x="261" y="545"/>
                  </a:lnTo>
                  <a:cubicBezTo>
                    <a:pt x="544" y="545"/>
                    <a:pt x="544" y="283"/>
                    <a:pt x="544" y="283"/>
                  </a:cubicBezTo>
                  <a:cubicBezTo>
                    <a:pt x="544" y="283"/>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7"/>
            <p:cNvSpPr/>
            <p:nvPr/>
          </p:nvSpPr>
          <p:spPr>
            <a:xfrm>
              <a:off x="4075450" y="3431850"/>
              <a:ext cx="13625" cy="13625"/>
            </a:xfrm>
            <a:custGeom>
              <a:rect b="b" l="l" r="r" t="t"/>
              <a:pathLst>
                <a:path extrusionOk="0" h="545" w="545">
                  <a:moveTo>
                    <a:pt x="261" y="1"/>
                  </a:moveTo>
                  <a:cubicBezTo>
                    <a:pt x="0" y="1"/>
                    <a:pt x="0" y="283"/>
                    <a:pt x="0" y="283"/>
                  </a:cubicBezTo>
                  <a:cubicBezTo>
                    <a:pt x="0" y="283"/>
                    <a:pt x="0" y="545"/>
                    <a:pt x="261" y="545"/>
                  </a:cubicBezTo>
                  <a:lnTo>
                    <a:pt x="544" y="283"/>
                  </a:lnTo>
                  <a:lnTo>
                    <a:pt x="261"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7"/>
            <p:cNvSpPr/>
            <p:nvPr/>
          </p:nvSpPr>
          <p:spPr>
            <a:xfrm>
              <a:off x="4102625" y="3431850"/>
              <a:ext cx="6575" cy="13625"/>
            </a:xfrm>
            <a:custGeom>
              <a:rect b="b" l="l" r="r" t="t"/>
              <a:pathLst>
                <a:path extrusionOk="0" h="545" w="263">
                  <a:moveTo>
                    <a:pt x="1" y="1"/>
                  </a:moveTo>
                  <a:lnTo>
                    <a:pt x="1" y="283"/>
                  </a:lnTo>
                  <a:lnTo>
                    <a:pt x="1" y="545"/>
                  </a:lnTo>
                  <a:cubicBezTo>
                    <a:pt x="262" y="545"/>
                    <a:pt x="262" y="283"/>
                    <a:pt x="262" y="283"/>
                  </a:cubicBezTo>
                  <a:cubicBezTo>
                    <a:pt x="262" y="283"/>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7"/>
            <p:cNvSpPr/>
            <p:nvPr/>
          </p:nvSpPr>
          <p:spPr>
            <a:xfrm>
              <a:off x="3953050" y="3431850"/>
              <a:ext cx="6550" cy="13625"/>
            </a:xfrm>
            <a:custGeom>
              <a:rect b="b" l="l" r="r" t="t"/>
              <a:pathLst>
                <a:path extrusionOk="0" h="545" w="262">
                  <a:moveTo>
                    <a:pt x="262" y="1"/>
                  </a:moveTo>
                  <a:cubicBezTo>
                    <a:pt x="0" y="1"/>
                    <a:pt x="0" y="283"/>
                    <a:pt x="0" y="283"/>
                  </a:cubicBezTo>
                  <a:cubicBezTo>
                    <a:pt x="0" y="283"/>
                    <a:pt x="0" y="545"/>
                    <a:pt x="262" y="545"/>
                  </a:cubicBezTo>
                  <a:lnTo>
                    <a:pt x="262"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7"/>
            <p:cNvSpPr/>
            <p:nvPr/>
          </p:nvSpPr>
          <p:spPr>
            <a:xfrm>
              <a:off x="3925850" y="3431850"/>
              <a:ext cx="13625" cy="13625"/>
            </a:xfrm>
            <a:custGeom>
              <a:rect b="b" l="l" r="r" t="t"/>
              <a:pathLst>
                <a:path extrusionOk="0" h="545" w="545">
                  <a:moveTo>
                    <a:pt x="262" y="1"/>
                  </a:moveTo>
                  <a:cubicBezTo>
                    <a:pt x="1" y="1"/>
                    <a:pt x="1" y="283"/>
                    <a:pt x="1" y="283"/>
                  </a:cubicBezTo>
                  <a:cubicBezTo>
                    <a:pt x="1" y="283"/>
                    <a:pt x="1" y="545"/>
                    <a:pt x="262" y="545"/>
                  </a:cubicBezTo>
                  <a:lnTo>
                    <a:pt x="545"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7"/>
            <p:cNvSpPr/>
            <p:nvPr/>
          </p:nvSpPr>
          <p:spPr>
            <a:xfrm>
              <a:off x="3898650" y="3431850"/>
              <a:ext cx="13625" cy="13625"/>
            </a:xfrm>
            <a:custGeom>
              <a:rect b="b" l="l" r="r" t="t"/>
              <a:pathLst>
                <a:path extrusionOk="0" h="545" w="545">
                  <a:moveTo>
                    <a:pt x="262" y="1"/>
                  </a:moveTo>
                  <a:lnTo>
                    <a:pt x="1" y="283"/>
                  </a:lnTo>
                  <a:lnTo>
                    <a:pt x="262" y="545"/>
                  </a:lnTo>
                  <a:cubicBezTo>
                    <a:pt x="545" y="545"/>
                    <a:pt x="545" y="283"/>
                    <a:pt x="545" y="283"/>
                  </a:cubicBezTo>
                  <a:cubicBezTo>
                    <a:pt x="545" y="283"/>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7"/>
            <p:cNvSpPr/>
            <p:nvPr/>
          </p:nvSpPr>
          <p:spPr>
            <a:xfrm>
              <a:off x="3877975" y="3431850"/>
              <a:ext cx="13625" cy="13625"/>
            </a:xfrm>
            <a:custGeom>
              <a:rect b="b" l="l" r="r" t="t"/>
              <a:pathLst>
                <a:path extrusionOk="0" h="545" w="545">
                  <a:moveTo>
                    <a:pt x="284" y="1"/>
                  </a:moveTo>
                  <a:cubicBezTo>
                    <a:pt x="1" y="1"/>
                    <a:pt x="1" y="283"/>
                    <a:pt x="1" y="283"/>
                  </a:cubicBezTo>
                  <a:cubicBezTo>
                    <a:pt x="1" y="283"/>
                    <a:pt x="1" y="545"/>
                    <a:pt x="284" y="545"/>
                  </a:cubicBez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7"/>
            <p:cNvSpPr/>
            <p:nvPr/>
          </p:nvSpPr>
          <p:spPr>
            <a:xfrm>
              <a:off x="3850775" y="3431850"/>
              <a:ext cx="13625" cy="13625"/>
            </a:xfrm>
            <a:custGeom>
              <a:rect b="b" l="l" r="r" t="t"/>
              <a:pathLst>
                <a:path extrusionOk="0" h="545" w="545">
                  <a:moveTo>
                    <a:pt x="284" y="1"/>
                  </a:moveTo>
                  <a:lnTo>
                    <a:pt x="1" y="283"/>
                  </a:lnTo>
                  <a:lnTo>
                    <a:pt x="284" y="545"/>
                  </a:ln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7"/>
            <p:cNvSpPr/>
            <p:nvPr/>
          </p:nvSpPr>
          <p:spPr>
            <a:xfrm>
              <a:off x="3966650" y="3411725"/>
              <a:ext cx="6550" cy="13625"/>
            </a:xfrm>
            <a:custGeom>
              <a:rect b="b" l="l" r="r" t="t"/>
              <a:pathLst>
                <a:path extrusionOk="0" h="545" w="262">
                  <a:moveTo>
                    <a:pt x="0" y="1"/>
                  </a:moveTo>
                  <a:lnTo>
                    <a:pt x="0" y="262"/>
                  </a:lnTo>
                  <a:lnTo>
                    <a:pt x="0" y="545"/>
                  </a:lnTo>
                  <a:cubicBezTo>
                    <a:pt x="262" y="545"/>
                    <a:pt x="262" y="262"/>
                    <a:pt x="262" y="262"/>
                  </a:cubicBez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7"/>
            <p:cNvSpPr/>
            <p:nvPr/>
          </p:nvSpPr>
          <p:spPr>
            <a:xfrm>
              <a:off x="3986775" y="3411725"/>
              <a:ext cx="13625" cy="13625"/>
            </a:xfrm>
            <a:custGeom>
              <a:rect b="b" l="l" r="r" t="t"/>
              <a:pathLst>
                <a:path extrusionOk="0" h="545" w="545">
                  <a:moveTo>
                    <a:pt x="283" y="1"/>
                  </a:moveTo>
                  <a:cubicBezTo>
                    <a:pt x="283" y="1"/>
                    <a:pt x="0" y="1"/>
                    <a:pt x="0" y="262"/>
                  </a:cubicBezTo>
                  <a:lnTo>
                    <a:pt x="283" y="545"/>
                  </a:lnTo>
                  <a:cubicBezTo>
                    <a:pt x="544" y="545"/>
                    <a:pt x="544" y="262"/>
                    <a:pt x="544" y="262"/>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7"/>
            <p:cNvSpPr/>
            <p:nvPr/>
          </p:nvSpPr>
          <p:spPr>
            <a:xfrm>
              <a:off x="4013975" y="3411725"/>
              <a:ext cx="13625" cy="13625"/>
            </a:xfrm>
            <a:custGeom>
              <a:rect b="b" l="l" r="r" t="t"/>
              <a:pathLst>
                <a:path extrusionOk="0" h="545" w="545">
                  <a:moveTo>
                    <a:pt x="283" y="1"/>
                  </a:moveTo>
                  <a:cubicBezTo>
                    <a:pt x="0" y="1"/>
                    <a:pt x="0" y="1"/>
                    <a:pt x="0" y="262"/>
                  </a:cubicBezTo>
                  <a:cubicBezTo>
                    <a:pt x="0" y="262"/>
                    <a:pt x="0" y="545"/>
                    <a:pt x="283" y="545"/>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7"/>
            <p:cNvSpPr/>
            <p:nvPr/>
          </p:nvSpPr>
          <p:spPr>
            <a:xfrm>
              <a:off x="4041175" y="3411725"/>
              <a:ext cx="7100" cy="13625"/>
            </a:xfrm>
            <a:custGeom>
              <a:rect b="b" l="l" r="r" t="t"/>
              <a:pathLst>
                <a:path extrusionOk="0" h="545" w="284">
                  <a:moveTo>
                    <a:pt x="0" y="1"/>
                  </a:moveTo>
                  <a:lnTo>
                    <a:pt x="0" y="262"/>
                  </a:lnTo>
                  <a:lnTo>
                    <a:pt x="0" y="545"/>
                  </a:lnTo>
                  <a:cubicBezTo>
                    <a:pt x="283" y="545"/>
                    <a:pt x="283" y="262"/>
                    <a:pt x="283" y="262"/>
                  </a:cubicBez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7"/>
            <p:cNvSpPr/>
            <p:nvPr/>
          </p:nvSpPr>
          <p:spPr>
            <a:xfrm>
              <a:off x="4061850" y="3411725"/>
              <a:ext cx="13625" cy="13625"/>
            </a:xfrm>
            <a:custGeom>
              <a:rect b="b" l="l" r="r" t="t"/>
              <a:pathLst>
                <a:path extrusionOk="0" h="545" w="545">
                  <a:moveTo>
                    <a:pt x="261" y="1"/>
                  </a:moveTo>
                  <a:cubicBezTo>
                    <a:pt x="261" y="1"/>
                    <a:pt x="0" y="1"/>
                    <a:pt x="0" y="262"/>
                  </a:cubicBezTo>
                  <a:lnTo>
                    <a:pt x="261" y="545"/>
                  </a:ln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7"/>
            <p:cNvSpPr/>
            <p:nvPr/>
          </p:nvSpPr>
          <p:spPr>
            <a:xfrm>
              <a:off x="3939450" y="3411725"/>
              <a:ext cx="13625" cy="13625"/>
            </a:xfrm>
            <a:custGeom>
              <a:rect b="b" l="l" r="r" t="t"/>
              <a:pathLst>
                <a:path extrusionOk="0" h="545" w="545">
                  <a:moveTo>
                    <a:pt x="262" y="1"/>
                  </a:moveTo>
                  <a:cubicBezTo>
                    <a:pt x="1" y="1"/>
                    <a:pt x="1" y="1"/>
                    <a:pt x="1" y="262"/>
                  </a:cubicBezTo>
                  <a:cubicBezTo>
                    <a:pt x="1" y="262"/>
                    <a:pt x="1" y="545"/>
                    <a:pt x="262" y="545"/>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7"/>
            <p:cNvSpPr/>
            <p:nvPr/>
          </p:nvSpPr>
          <p:spPr>
            <a:xfrm>
              <a:off x="3912250" y="3411725"/>
              <a:ext cx="13625" cy="13625"/>
            </a:xfrm>
            <a:custGeom>
              <a:rect b="b" l="l" r="r" t="t"/>
              <a:pathLst>
                <a:path extrusionOk="0" h="545" w="545">
                  <a:moveTo>
                    <a:pt x="262" y="1"/>
                  </a:moveTo>
                  <a:cubicBezTo>
                    <a:pt x="262" y="1"/>
                    <a:pt x="1" y="1"/>
                    <a:pt x="1" y="262"/>
                  </a:cubicBezTo>
                  <a:lnTo>
                    <a:pt x="262" y="545"/>
                  </a:lnTo>
                  <a:cubicBezTo>
                    <a:pt x="545" y="545"/>
                    <a:pt x="545" y="262"/>
                    <a:pt x="545" y="262"/>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7"/>
            <p:cNvSpPr/>
            <p:nvPr/>
          </p:nvSpPr>
          <p:spPr>
            <a:xfrm>
              <a:off x="3891575" y="3411725"/>
              <a:ext cx="7100" cy="13625"/>
            </a:xfrm>
            <a:custGeom>
              <a:rect b="b" l="l" r="r" t="t"/>
              <a:pathLst>
                <a:path extrusionOk="0" h="545" w="284">
                  <a:moveTo>
                    <a:pt x="1" y="1"/>
                  </a:moveTo>
                  <a:lnTo>
                    <a:pt x="1" y="262"/>
                  </a:lnTo>
                  <a:lnTo>
                    <a:pt x="1" y="545"/>
                  </a:lnTo>
                  <a:cubicBezTo>
                    <a:pt x="284" y="545"/>
                    <a:pt x="284" y="262"/>
                    <a:pt x="284" y="262"/>
                  </a:cubicBez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7"/>
            <p:cNvSpPr/>
            <p:nvPr/>
          </p:nvSpPr>
          <p:spPr>
            <a:xfrm>
              <a:off x="3973175" y="3391050"/>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7"/>
            <p:cNvSpPr/>
            <p:nvPr/>
          </p:nvSpPr>
          <p:spPr>
            <a:xfrm>
              <a:off x="4000375" y="3391050"/>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7"/>
            <p:cNvSpPr/>
            <p:nvPr/>
          </p:nvSpPr>
          <p:spPr>
            <a:xfrm>
              <a:off x="4027575" y="3391050"/>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7"/>
            <p:cNvSpPr/>
            <p:nvPr/>
          </p:nvSpPr>
          <p:spPr>
            <a:xfrm>
              <a:off x="4048250" y="3391050"/>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7"/>
            <p:cNvSpPr/>
            <p:nvPr/>
          </p:nvSpPr>
          <p:spPr>
            <a:xfrm>
              <a:off x="3953050" y="3391050"/>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7"/>
            <p:cNvSpPr/>
            <p:nvPr/>
          </p:nvSpPr>
          <p:spPr>
            <a:xfrm>
              <a:off x="3925850" y="3391050"/>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7"/>
            <p:cNvSpPr/>
            <p:nvPr/>
          </p:nvSpPr>
          <p:spPr>
            <a:xfrm>
              <a:off x="3898650" y="3391050"/>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7"/>
            <p:cNvSpPr/>
            <p:nvPr/>
          </p:nvSpPr>
          <p:spPr>
            <a:xfrm>
              <a:off x="3966650" y="3370925"/>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7"/>
            <p:cNvSpPr/>
            <p:nvPr/>
          </p:nvSpPr>
          <p:spPr>
            <a:xfrm>
              <a:off x="3986775" y="3370925"/>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7"/>
            <p:cNvSpPr/>
            <p:nvPr/>
          </p:nvSpPr>
          <p:spPr>
            <a:xfrm>
              <a:off x="3939450" y="3370925"/>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7"/>
            <p:cNvSpPr/>
            <p:nvPr/>
          </p:nvSpPr>
          <p:spPr>
            <a:xfrm>
              <a:off x="3966650" y="35406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7"/>
            <p:cNvSpPr/>
            <p:nvPr/>
          </p:nvSpPr>
          <p:spPr>
            <a:xfrm>
              <a:off x="39867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7"/>
            <p:cNvSpPr/>
            <p:nvPr/>
          </p:nvSpPr>
          <p:spPr>
            <a:xfrm>
              <a:off x="4013975" y="35406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7"/>
            <p:cNvSpPr/>
            <p:nvPr/>
          </p:nvSpPr>
          <p:spPr>
            <a:xfrm>
              <a:off x="4041175" y="35406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7"/>
            <p:cNvSpPr/>
            <p:nvPr/>
          </p:nvSpPr>
          <p:spPr>
            <a:xfrm>
              <a:off x="4061850" y="35406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7"/>
            <p:cNvSpPr/>
            <p:nvPr/>
          </p:nvSpPr>
          <p:spPr>
            <a:xfrm>
              <a:off x="4089050" y="35406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7"/>
            <p:cNvSpPr/>
            <p:nvPr/>
          </p:nvSpPr>
          <p:spPr>
            <a:xfrm>
              <a:off x="41091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7"/>
            <p:cNvSpPr/>
            <p:nvPr/>
          </p:nvSpPr>
          <p:spPr>
            <a:xfrm>
              <a:off x="3939450" y="35406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7"/>
            <p:cNvSpPr/>
            <p:nvPr/>
          </p:nvSpPr>
          <p:spPr>
            <a:xfrm>
              <a:off x="3912250" y="35406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7"/>
            <p:cNvSpPr/>
            <p:nvPr/>
          </p:nvSpPr>
          <p:spPr>
            <a:xfrm>
              <a:off x="3891575" y="35406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7"/>
            <p:cNvSpPr/>
            <p:nvPr/>
          </p:nvSpPr>
          <p:spPr>
            <a:xfrm>
              <a:off x="3864375" y="35406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7"/>
            <p:cNvSpPr/>
            <p:nvPr/>
          </p:nvSpPr>
          <p:spPr>
            <a:xfrm>
              <a:off x="3837175" y="35406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7"/>
            <p:cNvSpPr/>
            <p:nvPr/>
          </p:nvSpPr>
          <p:spPr>
            <a:xfrm>
              <a:off x="3973175" y="3561325"/>
              <a:ext cx="13625" cy="13600"/>
            </a:xfrm>
            <a:custGeom>
              <a:rect b="b" l="l" r="r" t="t"/>
              <a:pathLst>
                <a:path extrusionOk="0" h="544" w="545">
                  <a:moveTo>
                    <a:pt x="283" y="0"/>
                  </a:moveTo>
                  <a:lnTo>
                    <a:pt x="1" y="261"/>
                  </a:lnTo>
                  <a:cubicBezTo>
                    <a:pt x="1" y="544"/>
                    <a:pt x="283" y="544"/>
                    <a:pt x="283" y="544"/>
                  </a:cubicBezTo>
                  <a:cubicBezTo>
                    <a:pt x="544" y="544"/>
                    <a:pt x="544" y="544"/>
                    <a:pt x="544" y="261"/>
                  </a:cubicBezTo>
                  <a:cubicBezTo>
                    <a:pt x="544" y="261"/>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7"/>
            <p:cNvSpPr/>
            <p:nvPr/>
          </p:nvSpPr>
          <p:spPr>
            <a:xfrm>
              <a:off x="4000375" y="3561325"/>
              <a:ext cx="13625" cy="13600"/>
            </a:xfrm>
            <a:custGeom>
              <a:rect b="b" l="l" r="r" t="t"/>
              <a:pathLst>
                <a:path extrusionOk="0" h="544" w="545">
                  <a:moveTo>
                    <a:pt x="283" y="0"/>
                  </a:moveTo>
                  <a:cubicBezTo>
                    <a:pt x="0" y="0"/>
                    <a:pt x="0" y="261"/>
                    <a:pt x="0" y="261"/>
                  </a:cubicBezTo>
                  <a:cubicBezTo>
                    <a:pt x="0" y="544"/>
                    <a:pt x="0" y="544"/>
                    <a:pt x="283" y="544"/>
                  </a:cubicBezTo>
                  <a:cubicBezTo>
                    <a:pt x="283" y="544"/>
                    <a:pt x="544" y="544"/>
                    <a:pt x="544"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7"/>
            <p:cNvSpPr/>
            <p:nvPr/>
          </p:nvSpPr>
          <p:spPr>
            <a:xfrm>
              <a:off x="4027575" y="3561325"/>
              <a:ext cx="7100" cy="13600"/>
            </a:xfrm>
            <a:custGeom>
              <a:rect b="b" l="l" r="r" t="t"/>
              <a:pathLst>
                <a:path extrusionOk="0" h="544" w="284">
                  <a:moveTo>
                    <a:pt x="283" y="0"/>
                  </a:moveTo>
                  <a:cubicBezTo>
                    <a:pt x="0" y="0"/>
                    <a:pt x="0" y="261"/>
                    <a:pt x="0" y="261"/>
                  </a:cubicBezTo>
                  <a:cubicBezTo>
                    <a:pt x="0" y="544"/>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7"/>
            <p:cNvSpPr/>
            <p:nvPr/>
          </p:nvSpPr>
          <p:spPr>
            <a:xfrm>
              <a:off x="4048250" y="3561325"/>
              <a:ext cx="13625" cy="13600"/>
            </a:xfrm>
            <a:custGeom>
              <a:rect b="b" l="l" r="r" t="t"/>
              <a:pathLst>
                <a:path extrusionOk="0" h="544" w="545">
                  <a:moveTo>
                    <a:pt x="261" y="0"/>
                  </a:moveTo>
                  <a:lnTo>
                    <a:pt x="0" y="261"/>
                  </a:lnTo>
                  <a:cubicBezTo>
                    <a:pt x="0" y="544"/>
                    <a:pt x="261" y="544"/>
                    <a:pt x="261" y="544"/>
                  </a:cubicBezTo>
                  <a:cubicBezTo>
                    <a:pt x="544" y="544"/>
                    <a:pt x="544" y="544"/>
                    <a:pt x="544" y="261"/>
                  </a:cubicBezTo>
                  <a:cubicBezTo>
                    <a:pt x="544" y="261"/>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7"/>
            <p:cNvSpPr/>
            <p:nvPr/>
          </p:nvSpPr>
          <p:spPr>
            <a:xfrm>
              <a:off x="4075450" y="3561325"/>
              <a:ext cx="13625" cy="13600"/>
            </a:xfrm>
            <a:custGeom>
              <a:rect b="b" l="l" r="r" t="t"/>
              <a:pathLst>
                <a:path extrusionOk="0" h="544" w="545">
                  <a:moveTo>
                    <a:pt x="261" y="0"/>
                  </a:moveTo>
                  <a:cubicBezTo>
                    <a:pt x="0" y="0"/>
                    <a:pt x="0" y="261"/>
                    <a:pt x="0" y="261"/>
                  </a:cubicBezTo>
                  <a:cubicBezTo>
                    <a:pt x="0" y="544"/>
                    <a:pt x="0" y="544"/>
                    <a:pt x="261" y="544"/>
                  </a:cubicBezTo>
                  <a:cubicBezTo>
                    <a:pt x="261" y="544"/>
                    <a:pt x="544" y="544"/>
                    <a:pt x="544" y="261"/>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7"/>
            <p:cNvSpPr/>
            <p:nvPr/>
          </p:nvSpPr>
          <p:spPr>
            <a:xfrm>
              <a:off x="4102625" y="3561325"/>
              <a:ext cx="6575" cy="13600"/>
            </a:xfrm>
            <a:custGeom>
              <a:rect b="b" l="l" r="r" t="t"/>
              <a:pathLst>
                <a:path extrusionOk="0" h="544" w="263">
                  <a:moveTo>
                    <a:pt x="1" y="0"/>
                  </a:moveTo>
                  <a:lnTo>
                    <a:pt x="1" y="261"/>
                  </a:lnTo>
                  <a:lnTo>
                    <a:pt x="1" y="544"/>
                  </a:lnTo>
                  <a:cubicBezTo>
                    <a:pt x="262" y="544"/>
                    <a:pt x="262" y="544"/>
                    <a:pt x="262" y="261"/>
                  </a:cubicBezTo>
                  <a:cubicBezTo>
                    <a:pt x="262" y="261"/>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7"/>
            <p:cNvSpPr/>
            <p:nvPr/>
          </p:nvSpPr>
          <p:spPr>
            <a:xfrm>
              <a:off x="3953050" y="3561325"/>
              <a:ext cx="6550" cy="13600"/>
            </a:xfrm>
            <a:custGeom>
              <a:rect b="b" l="l" r="r" t="t"/>
              <a:pathLst>
                <a:path extrusionOk="0" h="544" w="262">
                  <a:moveTo>
                    <a:pt x="262" y="0"/>
                  </a:moveTo>
                  <a:cubicBezTo>
                    <a:pt x="0" y="0"/>
                    <a:pt x="0" y="261"/>
                    <a:pt x="0" y="261"/>
                  </a:cubicBezTo>
                  <a:cubicBezTo>
                    <a:pt x="0" y="544"/>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7"/>
            <p:cNvSpPr/>
            <p:nvPr/>
          </p:nvSpPr>
          <p:spPr>
            <a:xfrm>
              <a:off x="3925850" y="3561325"/>
              <a:ext cx="13625" cy="13600"/>
            </a:xfrm>
            <a:custGeom>
              <a:rect b="b" l="l" r="r" t="t"/>
              <a:pathLst>
                <a:path extrusionOk="0" h="544" w="545">
                  <a:moveTo>
                    <a:pt x="262" y="0"/>
                  </a:moveTo>
                  <a:cubicBezTo>
                    <a:pt x="1" y="0"/>
                    <a:pt x="1" y="261"/>
                    <a:pt x="1" y="261"/>
                  </a:cubicBezTo>
                  <a:cubicBezTo>
                    <a:pt x="1" y="544"/>
                    <a:pt x="1" y="544"/>
                    <a:pt x="262" y="544"/>
                  </a:cubicBezTo>
                  <a:cubicBezTo>
                    <a:pt x="262" y="544"/>
                    <a:pt x="545" y="544"/>
                    <a:pt x="545"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7"/>
            <p:cNvSpPr/>
            <p:nvPr/>
          </p:nvSpPr>
          <p:spPr>
            <a:xfrm>
              <a:off x="3898650" y="3561325"/>
              <a:ext cx="13625" cy="13600"/>
            </a:xfrm>
            <a:custGeom>
              <a:rect b="b" l="l" r="r" t="t"/>
              <a:pathLst>
                <a:path extrusionOk="0" h="544" w="545">
                  <a:moveTo>
                    <a:pt x="262" y="0"/>
                  </a:moveTo>
                  <a:lnTo>
                    <a:pt x="1" y="261"/>
                  </a:lnTo>
                  <a:cubicBezTo>
                    <a:pt x="1" y="544"/>
                    <a:pt x="262" y="544"/>
                    <a:pt x="262" y="544"/>
                  </a:cubicBezTo>
                  <a:cubicBezTo>
                    <a:pt x="545" y="544"/>
                    <a:pt x="545" y="544"/>
                    <a:pt x="545" y="261"/>
                  </a:cubicBezTo>
                  <a:cubicBezTo>
                    <a:pt x="545" y="261"/>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7"/>
            <p:cNvSpPr/>
            <p:nvPr/>
          </p:nvSpPr>
          <p:spPr>
            <a:xfrm>
              <a:off x="3877975" y="3561325"/>
              <a:ext cx="13625" cy="13600"/>
            </a:xfrm>
            <a:custGeom>
              <a:rect b="b" l="l" r="r" t="t"/>
              <a:pathLst>
                <a:path extrusionOk="0" h="544" w="545">
                  <a:moveTo>
                    <a:pt x="284" y="0"/>
                  </a:moveTo>
                  <a:cubicBezTo>
                    <a:pt x="1" y="0"/>
                    <a:pt x="1" y="261"/>
                    <a:pt x="1" y="261"/>
                  </a:cubicBezTo>
                  <a:cubicBezTo>
                    <a:pt x="1" y="544"/>
                    <a:pt x="1"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7"/>
            <p:cNvSpPr/>
            <p:nvPr/>
          </p:nvSpPr>
          <p:spPr>
            <a:xfrm>
              <a:off x="3850775" y="3561325"/>
              <a:ext cx="13625" cy="13600"/>
            </a:xfrm>
            <a:custGeom>
              <a:rect b="b" l="l" r="r" t="t"/>
              <a:pathLst>
                <a:path extrusionOk="0" h="544" w="545">
                  <a:moveTo>
                    <a:pt x="284" y="0"/>
                  </a:moveTo>
                  <a:lnTo>
                    <a:pt x="1" y="261"/>
                  </a:lnTo>
                  <a:cubicBezTo>
                    <a:pt x="1" y="544"/>
                    <a:pt x="284"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7"/>
            <p:cNvSpPr/>
            <p:nvPr/>
          </p:nvSpPr>
          <p:spPr>
            <a:xfrm>
              <a:off x="3966650" y="3581450"/>
              <a:ext cx="6550" cy="13625"/>
            </a:xfrm>
            <a:custGeom>
              <a:rect b="b" l="l" r="r" t="t"/>
              <a:pathLst>
                <a:path extrusionOk="0" h="545" w="262">
                  <a:moveTo>
                    <a:pt x="0" y="0"/>
                  </a:moveTo>
                  <a:lnTo>
                    <a:pt x="0" y="283"/>
                  </a:lnTo>
                  <a:lnTo>
                    <a:pt x="0" y="544"/>
                  </a:lnTo>
                  <a:cubicBezTo>
                    <a:pt x="262" y="544"/>
                    <a:pt x="262" y="544"/>
                    <a:pt x="262" y="283"/>
                  </a:cubicBezTo>
                  <a:cubicBezTo>
                    <a:pt x="262" y="283"/>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7"/>
            <p:cNvSpPr/>
            <p:nvPr/>
          </p:nvSpPr>
          <p:spPr>
            <a:xfrm>
              <a:off x="39867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7"/>
            <p:cNvSpPr/>
            <p:nvPr/>
          </p:nvSpPr>
          <p:spPr>
            <a:xfrm>
              <a:off x="4013975" y="3581450"/>
              <a:ext cx="13625" cy="13625"/>
            </a:xfrm>
            <a:custGeom>
              <a:rect b="b" l="l" r="r" t="t"/>
              <a:pathLst>
                <a:path extrusionOk="0" h="545" w="545">
                  <a:moveTo>
                    <a:pt x="283" y="0"/>
                  </a:moveTo>
                  <a:cubicBezTo>
                    <a:pt x="0" y="0"/>
                    <a:pt x="0" y="283"/>
                    <a:pt x="0" y="283"/>
                  </a:cubicBezTo>
                  <a:cubicBezTo>
                    <a:pt x="0" y="544"/>
                    <a:pt x="0" y="544"/>
                    <a:pt x="283" y="544"/>
                  </a:cubicBezTo>
                  <a:cubicBezTo>
                    <a:pt x="283" y="544"/>
                    <a:pt x="544" y="544"/>
                    <a:pt x="544" y="283"/>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7"/>
            <p:cNvSpPr/>
            <p:nvPr/>
          </p:nvSpPr>
          <p:spPr>
            <a:xfrm>
              <a:off x="4041175" y="3581450"/>
              <a:ext cx="7100" cy="13625"/>
            </a:xfrm>
            <a:custGeom>
              <a:rect b="b" l="l" r="r" t="t"/>
              <a:pathLst>
                <a:path extrusionOk="0" h="545" w="284">
                  <a:moveTo>
                    <a:pt x="0" y="0"/>
                  </a:moveTo>
                  <a:lnTo>
                    <a:pt x="0" y="283"/>
                  </a:lnTo>
                  <a:lnTo>
                    <a:pt x="0" y="544"/>
                  </a:lnTo>
                  <a:cubicBezTo>
                    <a:pt x="283" y="544"/>
                    <a:pt x="283" y="544"/>
                    <a:pt x="283" y="283"/>
                  </a:cubicBezTo>
                  <a:cubicBezTo>
                    <a:pt x="283" y="283"/>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7"/>
            <p:cNvSpPr/>
            <p:nvPr/>
          </p:nvSpPr>
          <p:spPr>
            <a:xfrm>
              <a:off x="4061850" y="3581450"/>
              <a:ext cx="13625" cy="13625"/>
            </a:xfrm>
            <a:custGeom>
              <a:rect b="b" l="l" r="r" t="t"/>
              <a:pathLst>
                <a:path extrusionOk="0" h="545" w="545">
                  <a:moveTo>
                    <a:pt x="261" y="0"/>
                  </a:moveTo>
                  <a:lnTo>
                    <a:pt x="0" y="283"/>
                  </a:lnTo>
                  <a:cubicBezTo>
                    <a:pt x="0" y="544"/>
                    <a:pt x="261"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7"/>
            <p:cNvSpPr/>
            <p:nvPr/>
          </p:nvSpPr>
          <p:spPr>
            <a:xfrm>
              <a:off x="4089050" y="3581450"/>
              <a:ext cx="13600" cy="13625"/>
            </a:xfrm>
            <a:custGeom>
              <a:rect b="b" l="l" r="r" t="t"/>
              <a:pathLst>
                <a:path extrusionOk="0" h="545" w="544">
                  <a:moveTo>
                    <a:pt x="261" y="0"/>
                  </a:moveTo>
                  <a:cubicBezTo>
                    <a:pt x="0" y="0"/>
                    <a:pt x="0" y="283"/>
                    <a:pt x="0" y="283"/>
                  </a:cubicBezTo>
                  <a:cubicBezTo>
                    <a:pt x="0" y="544"/>
                    <a:pt x="0"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7"/>
            <p:cNvSpPr/>
            <p:nvPr/>
          </p:nvSpPr>
          <p:spPr>
            <a:xfrm>
              <a:off x="41091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7"/>
            <p:cNvSpPr/>
            <p:nvPr/>
          </p:nvSpPr>
          <p:spPr>
            <a:xfrm>
              <a:off x="3939450" y="3581450"/>
              <a:ext cx="13625" cy="13625"/>
            </a:xfrm>
            <a:custGeom>
              <a:rect b="b" l="l" r="r" t="t"/>
              <a:pathLst>
                <a:path extrusionOk="0" h="545" w="545">
                  <a:moveTo>
                    <a:pt x="262" y="0"/>
                  </a:moveTo>
                  <a:cubicBezTo>
                    <a:pt x="1" y="0"/>
                    <a:pt x="1" y="283"/>
                    <a:pt x="1" y="283"/>
                  </a:cubicBezTo>
                  <a:cubicBezTo>
                    <a:pt x="1" y="544"/>
                    <a:pt x="1" y="544"/>
                    <a:pt x="262" y="544"/>
                  </a:cubicBezTo>
                  <a:cubicBezTo>
                    <a:pt x="262" y="544"/>
                    <a:pt x="544" y="544"/>
                    <a:pt x="544" y="283"/>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7"/>
            <p:cNvSpPr/>
            <p:nvPr/>
          </p:nvSpPr>
          <p:spPr>
            <a:xfrm>
              <a:off x="3912250" y="3581450"/>
              <a:ext cx="13625" cy="13625"/>
            </a:xfrm>
            <a:custGeom>
              <a:rect b="b" l="l" r="r" t="t"/>
              <a:pathLst>
                <a:path extrusionOk="0" h="545" w="545">
                  <a:moveTo>
                    <a:pt x="262" y="0"/>
                  </a:moveTo>
                  <a:lnTo>
                    <a:pt x="1" y="283"/>
                  </a:lnTo>
                  <a:cubicBezTo>
                    <a:pt x="1" y="544"/>
                    <a:pt x="262" y="544"/>
                    <a:pt x="262" y="544"/>
                  </a:cubicBezTo>
                  <a:cubicBezTo>
                    <a:pt x="545" y="544"/>
                    <a:pt x="545" y="544"/>
                    <a:pt x="545" y="283"/>
                  </a:cubicBezTo>
                  <a:cubicBezTo>
                    <a:pt x="545" y="283"/>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7"/>
            <p:cNvSpPr/>
            <p:nvPr/>
          </p:nvSpPr>
          <p:spPr>
            <a:xfrm>
              <a:off x="3891575" y="3581450"/>
              <a:ext cx="7100" cy="13625"/>
            </a:xfrm>
            <a:custGeom>
              <a:rect b="b" l="l" r="r" t="t"/>
              <a:pathLst>
                <a:path extrusionOk="0" h="545" w="284">
                  <a:moveTo>
                    <a:pt x="1" y="0"/>
                  </a:moveTo>
                  <a:lnTo>
                    <a:pt x="1" y="283"/>
                  </a:lnTo>
                  <a:lnTo>
                    <a:pt x="1" y="544"/>
                  </a:lnTo>
                  <a:cubicBezTo>
                    <a:pt x="284" y="544"/>
                    <a:pt x="284" y="544"/>
                    <a:pt x="284" y="283"/>
                  </a:cubicBezTo>
                  <a:cubicBezTo>
                    <a:pt x="284" y="283"/>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7"/>
            <p:cNvSpPr/>
            <p:nvPr/>
          </p:nvSpPr>
          <p:spPr>
            <a:xfrm>
              <a:off x="3864375" y="3581450"/>
              <a:ext cx="13625" cy="13625"/>
            </a:xfrm>
            <a:custGeom>
              <a:rect b="b" l="l" r="r" t="t"/>
              <a:pathLst>
                <a:path extrusionOk="0" h="545" w="545">
                  <a:moveTo>
                    <a:pt x="284" y="0"/>
                  </a:moveTo>
                  <a:cubicBezTo>
                    <a:pt x="1" y="0"/>
                    <a:pt x="1" y="283"/>
                    <a:pt x="1" y="283"/>
                  </a:cubicBezTo>
                  <a:cubicBezTo>
                    <a:pt x="1" y="544"/>
                    <a:pt x="1" y="544"/>
                    <a:pt x="284" y="544"/>
                  </a:cubicBezTo>
                  <a:cubicBezTo>
                    <a:pt x="284" y="544"/>
                    <a:pt x="545" y="544"/>
                    <a:pt x="545" y="283"/>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7"/>
            <p:cNvSpPr/>
            <p:nvPr/>
          </p:nvSpPr>
          <p:spPr>
            <a:xfrm>
              <a:off x="3837175" y="3581450"/>
              <a:ext cx="13625" cy="13625"/>
            </a:xfrm>
            <a:custGeom>
              <a:rect b="b" l="l" r="r" t="t"/>
              <a:pathLst>
                <a:path extrusionOk="0" h="545" w="545">
                  <a:moveTo>
                    <a:pt x="284" y="0"/>
                  </a:moveTo>
                  <a:lnTo>
                    <a:pt x="1" y="283"/>
                  </a:lnTo>
                  <a:cubicBezTo>
                    <a:pt x="1" y="544"/>
                    <a:pt x="284" y="544"/>
                    <a:pt x="284" y="544"/>
                  </a:cubicBezTo>
                  <a:cubicBezTo>
                    <a:pt x="545" y="544"/>
                    <a:pt x="545" y="544"/>
                    <a:pt x="545" y="283"/>
                  </a:cubicBezTo>
                  <a:cubicBezTo>
                    <a:pt x="545" y="283"/>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27"/>
            <p:cNvSpPr/>
            <p:nvPr/>
          </p:nvSpPr>
          <p:spPr>
            <a:xfrm>
              <a:off x="3973175" y="3608625"/>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27"/>
            <p:cNvSpPr/>
            <p:nvPr/>
          </p:nvSpPr>
          <p:spPr>
            <a:xfrm>
              <a:off x="4000375" y="3608625"/>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27"/>
            <p:cNvSpPr/>
            <p:nvPr/>
          </p:nvSpPr>
          <p:spPr>
            <a:xfrm>
              <a:off x="4027575" y="3608625"/>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7"/>
            <p:cNvSpPr/>
            <p:nvPr/>
          </p:nvSpPr>
          <p:spPr>
            <a:xfrm>
              <a:off x="4048250" y="3608625"/>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7"/>
            <p:cNvSpPr/>
            <p:nvPr/>
          </p:nvSpPr>
          <p:spPr>
            <a:xfrm>
              <a:off x="4075450" y="3608625"/>
              <a:ext cx="13625" cy="7100"/>
            </a:xfrm>
            <a:custGeom>
              <a:rect b="b" l="l" r="r" t="t"/>
              <a:pathLst>
                <a:path extrusionOk="0" h="284" w="545">
                  <a:moveTo>
                    <a:pt x="261" y="1"/>
                  </a:moveTo>
                  <a:cubicBezTo>
                    <a:pt x="0" y="1"/>
                    <a:pt x="0" y="1"/>
                    <a:pt x="0" y="284"/>
                  </a:cubicBezTo>
                  <a:lnTo>
                    <a:pt x="544" y="284"/>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7"/>
            <p:cNvSpPr/>
            <p:nvPr/>
          </p:nvSpPr>
          <p:spPr>
            <a:xfrm>
              <a:off x="4102625" y="3608625"/>
              <a:ext cx="6575" cy="7100"/>
            </a:xfrm>
            <a:custGeom>
              <a:rect b="b" l="l" r="r" t="t"/>
              <a:pathLst>
                <a:path extrusionOk="0" h="284" w="263">
                  <a:moveTo>
                    <a:pt x="1" y="1"/>
                  </a:moveTo>
                  <a:lnTo>
                    <a:pt x="1" y="284"/>
                  </a:lnTo>
                  <a:lnTo>
                    <a:pt x="262" y="284"/>
                  </a:lnTo>
                  <a:cubicBezTo>
                    <a:pt x="262" y="1"/>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7"/>
            <p:cNvSpPr/>
            <p:nvPr/>
          </p:nvSpPr>
          <p:spPr>
            <a:xfrm>
              <a:off x="3953050" y="3608625"/>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27"/>
            <p:cNvSpPr/>
            <p:nvPr/>
          </p:nvSpPr>
          <p:spPr>
            <a:xfrm>
              <a:off x="3925850" y="3608625"/>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7"/>
            <p:cNvSpPr/>
            <p:nvPr/>
          </p:nvSpPr>
          <p:spPr>
            <a:xfrm>
              <a:off x="3898650" y="3608625"/>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7"/>
            <p:cNvSpPr/>
            <p:nvPr/>
          </p:nvSpPr>
          <p:spPr>
            <a:xfrm>
              <a:off x="3877975" y="3608625"/>
              <a:ext cx="13625" cy="7100"/>
            </a:xfrm>
            <a:custGeom>
              <a:rect b="b" l="l" r="r" t="t"/>
              <a:pathLst>
                <a:path extrusionOk="0" h="284" w="545">
                  <a:moveTo>
                    <a:pt x="284" y="1"/>
                  </a:moveTo>
                  <a:cubicBezTo>
                    <a:pt x="1"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7"/>
            <p:cNvSpPr/>
            <p:nvPr/>
          </p:nvSpPr>
          <p:spPr>
            <a:xfrm>
              <a:off x="3850775" y="3608625"/>
              <a:ext cx="13625" cy="7100"/>
            </a:xfrm>
            <a:custGeom>
              <a:rect b="b" l="l" r="r" t="t"/>
              <a:pathLst>
                <a:path extrusionOk="0" h="284" w="545">
                  <a:moveTo>
                    <a:pt x="284" y="1"/>
                  </a:moveTo>
                  <a:cubicBezTo>
                    <a:pt x="284"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7"/>
            <p:cNvSpPr/>
            <p:nvPr/>
          </p:nvSpPr>
          <p:spPr>
            <a:xfrm>
              <a:off x="3966650" y="3629300"/>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27"/>
            <p:cNvSpPr/>
            <p:nvPr/>
          </p:nvSpPr>
          <p:spPr>
            <a:xfrm>
              <a:off x="3986775" y="3629300"/>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7"/>
            <p:cNvSpPr/>
            <p:nvPr/>
          </p:nvSpPr>
          <p:spPr>
            <a:xfrm>
              <a:off x="4013975" y="3629300"/>
              <a:ext cx="13625" cy="6550"/>
            </a:xfrm>
            <a:custGeom>
              <a:rect b="b" l="l" r="r" t="t"/>
              <a:pathLst>
                <a:path extrusionOk="0" h="262" w="545">
                  <a:moveTo>
                    <a:pt x="283" y="1"/>
                  </a:moveTo>
                  <a:cubicBezTo>
                    <a:pt x="0" y="1"/>
                    <a:pt x="0" y="1"/>
                    <a:pt x="0" y="262"/>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7"/>
            <p:cNvSpPr/>
            <p:nvPr/>
          </p:nvSpPr>
          <p:spPr>
            <a:xfrm>
              <a:off x="4041175" y="3629300"/>
              <a:ext cx="7100" cy="6550"/>
            </a:xfrm>
            <a:custGeom>
              <a:rect b="b" l="l" r="r" t="t"/>
              <a:pathLst>
                <a:path extrusionOk="0" h="262" w="284">
                  <a:moveTo>
                    <a:pt x="0" y="1"/>
                  </a:moveTo>
                  <a:lnTo>
                    <a:pt x="0" y="262"/>
                  </a:lnTo>
                  <a:lnTo>
                    <a:pt x="283" y="262"/>
                  </a:ln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27"/>
            <p:cNvSpPr/>
            <p:nvPr/>
          </p:nvSpPr>
          <p:spPr>
            <a:xfrm>
              <a:off x="4061850" y="3629300"/>
              <a:ext cx="13625" cy="6550"/>
            </a:xfrm>
            <a:custGeom>
              <a:rect b="b" l="l" r="r" t="t"/>
              <a:pathLst>
                <a:path extrusionOk="0" h="262" w="545">
                  <a:moveTo>
                    <a:pt x="261" y="1"/>
                  </a:moveTo>
                  <a:cubicBezTo>
                    <a:pt x="261" y="1"/>
                    <a:pt x="0" y="1"/>
                    <a:pt x="0" y="262"/>
                  </a:cubicBez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27"/>
            <p:cNvSpPr/>
            <p:nvPr/>
          </p:nvSpPr>
          <p:spPr>
            <a:xfrm>
              <a:off x="3939450" y="3629300"/>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7"/>
            <p:cNvSpPr/>
            <p:nvPr/>
          </p:nvSpPr>
          <p:spPr>
            <a:xfrm>
              <a:off x="3912250" y="3629300"/>
              <a:ext cx="13625" cy="6550"/>
            </a:xfrm>
            <a:custGeom>
              <a:rect b="b" l="l" r="r" t="t"/>
              <a:pathLst>
                <a:path extrusionOk="0" h="262" w="545">
                  <a:moveTo>
                    <a:pt x="262" y="1"/>
                  </a:moveTo>
                  <a:cubicBezTo>
                    <a:pt x="262" y="1"/>
                    <a:pt x="1" y="1"/>
                    <a:pt x="1" y="262"/>
                  </a:cubicBezTo>
                  <a:lnTo>
                    <a:pt x="545" y="262"/>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7"/>
            <p:cNvSpPr/>
            <p:nvPr/>
          </p:nvSpPr>
          <p:spPr>
            <a:xfrm>
              <a:off x="3891575" y="3629300"/>
              <a:ext cx="7100" cy="6550"/>
            </a:xfrm>
            <a:custGeom>
              <a:rect b="b" l="l" r="r" t="t"/>
              <a:pathLst>
                <a:path extrusionOk="0" h="262" w="284">
                  <a:moveTo>
                    <a:pt x="1" y="1"/>
                  </a:moveTo>
                  <a:lnTo>
                    <a:pt x="1" y="262"/>
                  </a:lnTo>
                  <a:lnTo>
                    <a:pt x="284" y="262"/>
                  </a:ln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7"/>
            <p:cNvSpPr/>
            <p:nvPr/>
          </p:nvSpPr>
          <p:spPr>
            <a:xfrm>
              <a:off x="3973175" y="3649425"/>
              <a:ext cx="13625" cy="13625"/>
            </a:xfrm>
            <a:custGeom>
              <a:rect b="b" l="l" r="r" t="t"/>
              <a:pathLst>
                <a:path extrusionOk="0" h="545" w="545">
                  <a:moveTo>
                    <a:pt x="283" y="1"/>
                  </a:moveTo>
                  <a:cubicBezTo>
                    <a:pt x="283" y="1"/>
                    <a:pt x="1" y="1"/>
                    <a:pt x="1" y="284"/>
                  </a:cubicBezTo>
                  <a:lnTo>
                    <a:pt x="283" y="545"/>
                  </a:lnTo>
                  <a:cubicBezTo>
                    <a:pt x="544" y="545"/>
                    <a:pt x="544" y="284"/>
                    <a:pt x="544" y="284"/>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7"/>
            <p:cNvSpPr/>
            <p:nvPr/>
          </p:nvSpPr>
          <p:spPr>
            <a:xfrm>
              <a:off x="4000375" y="3649425"/>
              <a:ext cx="13625" cy="13625"/>
            </a:xfrm>
            <a:custGeom>
              <a:rect b="b" l="l" r="r" t="t"/>
              <a:pathLst>
                <a:path extrusionOk="0" h="545" w="545">
                  <a:moveTo>
                    <a:pt x="283" y="1"/>
                  </a:moveTo>
                  <a:cubicBezTo>
                    <a:pt x="0" y="1"/>
                    <a:pt x="0" y="1"/>
                    <a:pt x="0" y="284"/>
                  </a:cubicBezTo>
                  <a:cubicBezTo>
                    <a:pt x="0" y="284"/>
                    <a:pt x="0" y="545"/>
                    <a:pt x="283" y="545"/>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7"/>
            <p:cNvSpPr/>
            <p:nvPr/>
          </p:nvSpPr>
          <p:spPr>
            <a:xfrm>
              <a:off x="4027575" y="3649425"/>
              <a:ext cx="7100" cy="13625"/>
            </a:xfrm>
            <a:custGeom>
              <a:rect b="b" l="l" r="r" t="t"/>
              <a:pathLst>
                <a:path extrusionOk="0" h="545" w="284">
                  <a:moveTo>
                    <a:pt x="283" y="1"/>
                  </a:moveTo>
                  <a:cubicBezTo>
                    <a:pt x="0" y="1"/>
                    <a:pt x="0" y="1"/>
                    <a:pt x="0" y="284"/>
                  </a:cubicBezTo>
                  <a:cubicBezTo>
                    <a:pt x="0" y="284"/>
                    <a:pt x="0" y="545"/>
                    <a:pt x="283" y="545"/>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27"/>
            <p:cNvSpPr/>
            <p:nvPr/>
          </p:nvSpPr>
          <p:spPr>
            <a:xfrm>
              <a:off x="4048250" y="3649425"/>
              <a:ext cx="13625" cy="13625"/>
            </a:xfrm>
            <a:custGeom>
              <a:rect b="b" l="l" r="r" t="t"/>
              <a:pathLst>
                <a:path extrusionOk="0" h="545" w="545">
                  <a:moveTo>
                    <a:pt x="261" y="1"/>
                  </a:moveTo>
                  <a:cubicBezTo>
                    <a:pt x="261" y="1"/>
                    <a:pt x="0" y="1"/>
                    <a:pt x="0" y="284"/>
                  </a:cubicBezTo>
                  <a:lnTo>
                    <a:pt x="261" y="545"/>
                  </a:lnTo>
                  <a:cubicBezTo>
                    <a:pt x="544" y="545"/>
                    <a:pt x="544" y="284"/>
                    <a:pt x="544" y="284"/>
                  </a:cubicBez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27"/>
            <p:cNvSpPr/>
            <p:nvPr/>
          </p:nvSpPr>
          <p:spPr>
            <a:xfrm>
              <a:off x="3953050" y="3649425"/>
              <a:ext cx="6550" cy="13625"/>
            </a:xfrm>
            <a:custGeom>
              <a:rect b="b" l="l" r="r" t="t"/>
              <a:pathLst>
                <a:path extrusionOk="0" h="545" w="262">
                  <a:moveTo>
                    <a:pt x="262" y="1"/>
                  </a:moveTo>
                  <a:cubicBezTo>
                    <a:pt x="0" y="1"/>
                    <a:pt x="0" y="1"/>
                    <a:pt x="0" y="284"/>
                  </a:cubicBezTo>
                  <a:cubicBezTo>
                    <a:pt x="0" y="284"/>
                    <a:pt x="0" y="545"/>
                    <a:pt x="262" y="545"/>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7"/>
            <p:cNvSpPr/>
            <p:nvPr/>
          </p:nvSpPr>
          <p:spPr>
            <a:xfrm>
              <a:off x="3925850" y="3649425"/>
              <a:ext cx="13625" cy="13625"/>
            </a:xfrm>
            <a:custGeom>
              <a:rect b="b" l="l" r="r" t="t"/>
              <a:pathLst>
                <a:path extrusionOk="0" h="545" w="545">
                  <a:moveTo>
                    <a:pt x="262" y="1"/>
                  </a:moveTo>
                  <a:cubicBezTo>
                    <a:pt x="1" y="1"/>
                    <a:pt x="1" y="1"/>
                    <a:pt x="1" y="284"/>
                  </a:cubicBezTo>
                  <a:cubicBezTo>
                    <a:pt x="1" y="284"/>
                    <a:pt x="1" y="545"/>
                    <a:pt x="262" y="545"/>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27"/>
            <p:cNvSpPr/>
            <p:nvPr/>
          </p:nvSpPr>
          <p:spPr>
            <a:xfrm>
              <a:off x="3898650" y="3649425"/>
              <a:ext cx="13625" cy="13625"/>
            </a:xfrm>
            <a:custGeom>
              <a:rect b="b" l="l" r="r" t="t"/>
              <a:pathLst>
                <a:path extrusionOk="0" h="545" w="545">
                  <a:moveTo>
                    <a:pt x="262" y="1"/>
                  </a:moveTo>
                  <a:cubicBezTo>
                    <a:pt x="262" y="1"/>
                    <a:pt x="1" y="1"/>
                    <a:pt x="1" y="284"/>
                  </a:cubicBezTo>
                  <a:lnTo>
                    <a:pt x="262" y="545"/>
                  </a:lnTo>
                  <a:cubicBezTo>
                    <a:pt x="545" y="545"/>
                    <a:pt x="545" y="284"/>
                    <a:pt x="545" y="284"/>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7"/>
            <p:cNvSpPr/>
            <p:nvPr/>
          </p:nvSpPr>
          <p:spPr>
            <a:xfrm>
              <a:off x="3966650" y="3670100"/>
              <a:ext cx="6550" cy="13625"/>
            </a:xfrm>
            <a:custGeom>
              <a:rect b="b" l="l" r="r" t="t"/>
              <a:pathLst>
                <a:path extrusionOk="0" h="545" w="262">
                  <a:moveTo>
                    <a:pt x="0" y="1"/>
                  </a:moveTo>
                  <a:lnTo>
                    <a:pt x="0" y="262"/>
                  </a:lnTo>
                  <a:lnTo>
                    <a:pt x="0" y="545"/>
                  </a:lnTo>
                  <a:cubicBezTo>
                    <a:pt x="262" y="545"/>
                    <a:pt x="262" y="262"/>
                    <a:pt x="262" y="262"/>
                  </a:cubicBezTo>
                  <a:cubicBezTo>
                    <a:pt x="262" y="262"/>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27"/>
            <p:cNvSpPr/>
            <p:nvPr/>
          </p:nvSpPr>
          <p:spPr>
            <a:xfrm>
              <a:off x="3986775" y="3670100"/>
              <a:ext cx="13625" cy="13625"/>
            </a:xfrm>
            <a:custGeom>
              <a:rect b="b" l="l" r="r" t="t"/>
              <a:pathLst>
                <a:path extrusionOk="0" h="545" w="545">
                  <a:moveTo>
                    <a:pt x="283" y="1"/>
                  </a:moveTo>
                  <a:lnTo>
                    <a:pt x="0" y="262"/>
                  </a:lnTo>
                  <a:lnTo>
                    <a:pt x="283" y="545"/>
                  </a:lnTo>
                  <a:cubicBezTo>
                    <a:pt x="544" y="545"/>
                    <a:pt x="544" y="262"/>
                    <a:pt x="544" y="262"/>
                  </a:cubicBezTo>
                  <a:cubicBezTo>
                    <a:pt x="544" y="262"/>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7"/>
            <p:cNvSpPr/>
            <p:nvPr/>
          </p:nvSpPr>
          <p:spPr>
            <a:xfrm>
              <a:off x="3939450" y="3670100"/>
              <a:ext cx="13625" cy="13625"/>
            </a:xfrm>
            <a:custGeom>
              <a:rect b="b" l="l" r="r" t="t"/>
              <a:pathLst>
                <a:path extrusionOk="0" h="545" w="545">
                  <a:moveTo>
                    <a:pt x="262" y="1"/>
                  </a:moveTo>
                  <a:cubicBezTo>
                    <a:pt x="1" y="1"/>
                    <a:pt x="1" y="262"/>
                    <a:pt x="1" y="262"/>
                  </a:cubicBezTo>
                  <a:cubicBezTo>
                    <a:pt x="1" y="262"/>
                    <a:pt x="1" y="545"/>
                    <a:pt x="262" y="545"/>
                  </a:cubicBezTo>
                  <a:lnTo>
                    <a:pt x="544" y="262"/>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 name="Google Shape;1351;p27"/>
          <p:cNvSpPr/>
          <p:nvPr/>
        </p:nvSpPr>
        <p:spPr>
          <a:xfrm flipH="1">
            <a:off x="29023"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326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7"/>
          <p:cNvSpPr/>
          <p:nvPr/>
        </p:nvSpPr>
        <p:spPr>
          <a:xfrm flipH="1">
            <a:off x="29024"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5099999"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7"/>
          <p:cNvSpPr/>
          <p:nvPr/>
        </p:nvSpPr>
        <p:spPr>
          <a:xfrm>
            <a:off x="5238950" y="4146175"/>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7"/>
          <p:cNvSpPr/>
          <p:nvPr/>
        </p:nvSpPr>
        <p:spPr>
          <a:xfrm>
            <a:off x="1767550" y="1994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7"/>
          <p:cNvSpPr/>
          <p:nvPr/>
        </p:nvSpPr>
        <p:spPr>
          <a:xfrm>
            <a:off x="6433575" y="460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27"/>
          <p:cNvSpPr/>
          <p:nvPr/>
        </p:nvSpPr>
        <p:spPr>
          <a:xfrm>
            <a:off x="765463" y="44382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27"/>
          <p:cNvSpPr/>
          <p:nvPr/>
        </p:nvSpPr>
        <p:spPr>
          <a:xfrm flipH="1">
            <a:off x="6433571" y="-2115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27"/>
          <p:cNvSpPr/>
          <p:nvPr/>
        </p:nvSpPr>
        <p:spPr>
          <a:xfrm>
            <a:off x="8047100" y="1782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27"/>
          <p:cNvSpPr txBox="1"/>
          <p:nvPr>
            <p:ph type="ctrTitle"/>
          </p:nvPr>
        </p:nvSpPr>
        <p:spPr>
          <a:xfrm>
            <a:off x="6569800" y="2482025"/>
            <a:ext cx="1881300" cy="3759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SzPts val="1600"/>
              <a:buNone/>
              <a:defRPr sz="1600"/>
            </a:lvl2pPr>
            <a:lvl3pPr lvl="2" rtl="0" algn="r">
              <a:spcBef>
                <a:spcPts val="0"/>
              </a:spcBef>
              <a:spcAft>
                <a:spcPts val="0"/>
              </a:spcAft>
              <a:buSzPts val="1600"/>
              <a:buNone/>
              <a:defRPr sz="1600"/>
            </a:lvl3pPr>
            <a:lvl4pPr lvl="3" rtl="0" algn="r">
              <a:spcBef>
                <a:spcPts val="0"/>
              </a:spcBef>
              <a:spcAft>
                <a:spcPts val="0"/>
              </a:spcAft>
              <a:buSzPts val="1600"/>
              <a:buNone/>
              <a:defRPr sz="1600"/>
            </a:lvl4pPr>
            <a:lvl5pPr lvl="4" rtl="0" algn="r">
              <a:spcBef>
                <a:spcPts val="0"/>
              </a:spcBef>
              <a:spcAft>
                <a:spcPts val="0"/>
              </a:spcAft>
              <a:buSzPts val="1600"/>
              <a:buNone/>
              <a:defRPr sz="1600"/>
            </a:lvl5pPr>
            <a:lvl6pPr lvl="5" rtl="0" algn="r">
              <a:spcBef>
                <a:spcPts val="0"/>
              </a:spcBef>
              <a:spcAft>
                <a:spcPts val="0"/>
              </a:spcAft>
              <a:buSzPts val="1600"/>
              <a:buNone/>
              <a:defRPr sz="1600"/>
            </a:lvl6pPr>
            <a:lvl7pPr lvl="6" rtl="0" algn="r">
              <a:spcBef>
                <a:spcPts val="0"/>
              </a:spcBef>
              <a:spcAft>
                <a:spcPts val="0"/>
              </a:spcAft>
              <a:buSzPts val="1600"/>
              <a:buNone/>
              <a:defRPr sz="1600"/>
            </a:lvl7pPr>
            <a:lvl8pPr lvl="7" rtl="0" algn="r">
              <a:spcBef>
                <a:spcPts val="0"/>
              </a:spcBef>
              <a:spcAft>
                <a:spcPts val="0"/>
              </a:spcAft>
              <a:buSzPts val="1600"/>
              <a:buNone/>
              <a:defRPr sz="1600"/>
            </a:lvl8pPr>
            <a:lvl9pPr lvl="8" rtl="0" algn="r">
              <a:spcBef>
                <a:spcPts val="0"/>
              </a:spcBef>
              <a:spcAft>
                <a:spcPts val="0"/>
              </a:spcAft>
              <a:buSzPts val="1600"/>
              <a:buNone/>
              <a:defRPr sz="1600"/>
            </a:lvl9pPr>
          </a:lstStyle>
          <a:p/>
        </p:txBody>
      </p:sp>
      <p:sp>
        <p:nvSpPr>
          <p:cNvPr id="1360" name="Google Shape;1360;p27"/>
          <p:cNvSpPr txBox="1"/>
          <p:nvPr>
            <p:ph idx="1" type="subTitle"/>
          </p:nvPr>
        </p:nvSpPr>
        <p:spPr>
          <a:xfrm>
            <a:off x="6569800" y="2894875"/>
            <a:ext cx="1881300" cy="644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ACKGROUND DESIGN 2" type="blank">
  <p:cSld name="BLANK">
    <p:spTree>
      <p:nvGrpSpPr>
        <p:cNvPr id="1361" name="Shape 1361"/>
        <p:cNvGrpSpPr/>
        <p:nvPr/>
      </p:nvGrpSpPr>
      <p:grpSpPr>
        <a:xfrm>
          <a:off x="0" y="0"/>
          <a:ext cx="0" cy="0"/>
          <a:chOff x="0" y="0"/>
          <a:chExt cx="0" cy="0"/>
        </a:xfrm>
      </p:grpSpPr>
      <p:sp>
        <p:nvSpPr>
          <p:cNvPr id="1362" name="Google Shape;1362;p28"/>
          <p:cNvSpPr/>
          <p:nvPr/>
        </p:nvSpPr>
        <p:spPr>
          <a:xfrm>
            <a:off x="-14750" y="-29475"/>
            <a:ext cx="9166800" cy="5181300"/>
          </a:xfrm>
          <a:prstGeom prst="rect">
            <a:avLst/>
          </a:pr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8"/>
          <p:cNvSpPr/>
          <p:nvPr/>
        </p:nvSpPr>
        <p:spPr>
          <a:xfrm>
            <a:off x="566500" y="-37800"/>
            <a:ext cx="2120700" cy="51813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 name="Google Shape;1364;p28"/>
          <p:cNvGrpSpPr/>
          <p:nvPr/>
        </p:nvGrpSpPr>
        <p:grpSpPr>
          <a:xfrm rot="10800000">
            <a:off x="7271922" y="2963520"/>
            <a:ext cx="1193459" cy="1221015"/>
            <a:chOff x="3830650" y="3370925"/>
            <a:chExt cx="305725" cy="312800"/>
          </a:xfrm>
        </p:grpSpPr>
        <p:sp>
          <p:nvSpPr>
            <p:cNvPr id="1365" name="Google Shape;1365;p28"/>
            <p:cNvSpPr/>
            <p:nvPr/>
          </p:nvSpPr>
          <p:spPr>
            <a:xfrm>
              <a:off x="3973175" y="3520525"/>
              <a:ext cx="13625" cy="13625"/>
            </a:xfrm>
            <a:custGeom>
              <a:rect b="b" l="l" r="r" t="t"/>
              <a:pathLst>
                <a:path extrusionOk="0" h="545" w="545">
                  <a:moveTo>
                    <a:pt x="283" y="0"/>
                  </a:moveTo>
                  <a:cubicBezTo>
                    <a:pt x="283" y="0"/>
                    <a:pt x="1" y="0"/>
                    <a:pt x="1"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8"/>
            <p:cNvSpPr/>
            <p:nvPr/>
          </p:nvSpPr>
          <p:spPr>
            <a:xfrm>
              <a:off x="4000375" y="3520525"/>
              <a:ext cx="13625" cy="13625"/>
            </a:xfrm>
            <a:custGeom>
              <a:rect b="b" l="l" r="r" t="t"/>
              <a:pathLst>
                <a:path extrusionOk="0" h="545" w="545">
                  <a:moveTo>
                    <a:pt x="283" y="0"/>
                  </a:moveTo>
                  <a:cubicBezTo>
                    <a:pt x="0" y="0"/>
                    <a:pt x="0" y="0"/>
                    <a:pt x="0" y="261"/>
                  </a:cubicBezTo>
                  <a:cubicBezTo>
                    <a:pt x="0" y="261"/>
                    <a:pt x="0" y="544"/>
                    <a:pt x="283" y="544"/>
                  </a:cubicBezTo>
                  <a:lnTo>
                    <a:pt x="544" y="261"/>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8"/>
            <p:cNvSpPr/>
            <p:nvPr/>
          </p:nvSpPr>
          <p:spPr>
            <a:xfrm>
              <a:off x="4027575" y="3520525"/>
              <a:ext cx="7100" cy="13625"/>
            </a:xfrm>
            <a:custGeom>
              <a:rect b="b" l="l" r="r" t="t"/>
              <a:pathLst>
                <a:path extrusionOk="0" h="545" w="284">
                  <a:moveTo>
                    <a:pt x="283" y="0"/>
                  </a:moveTo>
                  <a:cubicBezTo>
                    <a:pt x="0" y="0"/>
                    <a:pt x="0" y="0"/>
                    <a:pt x="0" y="261"/>
                  </a:cubicBezTo>
                  <a:cubicBezTo>
                    <a:pt x="0" y="261"/>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8"/>
            <p:cNvSpPr/>
            <p:nvPr/>
          </p:nvSpPr>
          <p:spPr>
            <a:xfrm>
              <a:off x="4048250" y="3520525"/>
              <a:ext cx="13625" cy="13625"/>
            </a:xfrm>
            <a:custGeom>
              <a:rect b="b" l="l" r="r" t="t"/>
              <a:pathLst>
                <a:path extrusionOk="0" h="545" w="545">
                  <a:moveTo>
                    <a:pt x="261" y="0"/>
                  </a:moveTo>
                  <a:cubicBezTo>
                    <a:pt x="261" y="0"/>
                    <a:pt x="0" y="0"/>
                    <a:pt x="0" y="261"/>
                  </a:cubicBezTo>
                  <a:lnTo>
                    <a:pt x="261" y="544"/>
                  </a:lnTo>
                  <a:cubicBezTo>
                    <a:pt x="544" y="544"/>
                    <a:pt x="544" y="261"/>
                    <a:pt x="544" y="261"/>
                  </a:cubicBezTo>
                  <a:cubicBezTo>
                    <a:pt x="544" y="0"/>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8"/>
            <p:cNvSpPr/>
            <p:nvPr/>
          </p:nvSpPr>
          <p:spPr>
            <a:xfrm>
              <a:off x="4075450" y="3520525"/>
              <a:ext cx="13625" cy="13625"/>
            </a:xfrm>
            <a:custGeom>
              <a:rect b="b" l="l" r="r" t="t"/>
              <a:pathLst>
                <a:path extrusionOk="0" h="545" w="545">
                  <a:moveTo>
                    <a:pt x="261" y="0"/>
                  </a:moveTo>
                  <a:cubicBezTo>
                    <a:pt x="0" y="0"/>
                    <a:pt x="0" y="0"/>
                    <a:pt x="0" y="261"/>
                  </a:cubicBezTo>
                  <a:cubicBezTo>
                    <a:pt x="0" y="261"/>
                    <a:pt x="0" y="544"/>
                    <a:pt x="261" y="544"/>
                  </a:cubicBezTo>
                  <a:lnTo>
                    <a:pt x="544" y="261"/>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8"/>
            <p:cNvSpPr/>
            <p:nvPr/>
          </p:nvSpPr>
          <p:spPr>
            <a:xfrm>
              <a:off x="4102625" y="3520525"/>
              <a:ext cx="6575" cy="13625"/>
            </a:xfrm>
            <a:custGeom>
              <a:rect b="b" l="l" r="r" t="t"/>
              <a:pathLst>
                <a:path extrusionOk="0" h="545" w="263">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8"/>
            <p:cNvSpPr/>
            <p:nvPr/>
          </p:nvSpPr>
          <p:spPr>
            <a:xfrm>
              <a:off x="4122775" y="3520525"/>
              <a:ext cx="13600" cy="13625"/>
            </a:xfrm>
            <a:custGeom>
              <a:rect b="b" l="l" r="r" t="t"/>
              <a:pathLst>
                <a:path extrusionOk="0" h="545" w="544">
                  <a:moveTo>
                    <a:pt x="283" y="0"/>
                  </a:moveTo>
                  <a:cubicBezTo>
                    <a:pt x="283" y="0"/>
                    <a:pt x="0" y="0"/>
                    <a:pt x="0"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8"/>
            <p:cNvSpPr/>
            <p:nvPr/>
          </p:nvSpPr>
          <p:spPr>
            <a:xfrm>
              <a:off x="3953050" y="3520525"/>
              <a:ext cx="6550" cy="13625"/>
            </a:xfrm>
            <a:custGeom>
              <a:rect b="b" l="l" r="r" t="t"/>
              <a:pathLst>
                <a:path extrusionOk="0" h="545" w="262">
                  <a:moveTo>
                    <a:pt x="262" y="0"/>
                  </a:moveTo>
                  <a:cubicBezTo>
                    <a:pt x="0" y="0"/>
                    <a:pt x="0" y="0"/>
                    <a:pt x="0" y="261"/>
                  </a:cubicBezTo>
                  <a:cubicBezTo>
                    <a:pt x="0" y="261"/>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8"/>
            <p:cNvSpPr/>
            <p:nvPr/>
          </p:nvSpPr>
          <p:spPr>
            <a:xfrm>
              <a:off x="3925850" y="3520525"/>
              <a:ext cx="13625" cy="13625"/>
            </a:xfrm>
            <a:custGeom>
              <a:rect b="b" l="l" r="r" t="t"/>
              <a:pathLst>
                <a:path extrusionOk="0" h="545" w="545">
                  <a:moveTo>
                    <a:pt x="262" y="0"/>
                  </a:moveTo>
                  <a:cubicBezTo>
                    <a:pt x="1" y="0"/>
                    <a:pt x="1" y="0"/>
                    <a:pt x="1" y="261"/>
                  </a:cubicBezTo>
                  <a:cubicBezTo>
                    <a:pt x="1" y="261"/>
                    <a:pt x="1" y="544"/>
                    <a:pt x="262" y="544"/>
                  </a:cubicBezTo>
                  <a:lnTo>
                    <a:pt x="545" y="261"/>
                  </a:lnTo>
                  <a:cubicBezTo>
                    <a:pt x="545"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28"/>
            <p:cNvSpPr/>
            <p:nvPr/>
          </p:nvSpPr>
          <p:spPr>
            <a:xfrm>
              <a:off x="3898650" y="3520525"/>
              <a:ext cx="13625" cy="13625"/>
            </a:xfrm>
            <a:custGeom>
              <a:rect b="b" l="l" r="r" t="t"/>
              <a:pathLst>
                <a:path extrusionOk="0" h="545" w="545">
                  <a:moveTo>
                    <a:pt x="262" y="0"/>
                  </a:moveTo>
                  <a:cubicBezTo>
                    <a:pt x="262" y="0"/>
                    <a:pt x="1" y="0"/>
                    <a:pt x="1" y="261"/>
                  </a:cubicBezTo>
                  <a:lnTo>
                    <a:pt x="262" y="544"/>
                  </a:lnTo>
                  <a:cubicBezTo>
                    <a:pt x="545" y="544"/>
                    <a:pt x="545" y="261"/>
                    <a:pt x="545" y="261"/>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28"/>
            <p:cNvSpPr/>
            <p:nvPr/>
          </p:nvSpPr>
          <p:spPr>
            <a:xfrm>
              <a:off x="3877975" y="3520525"/>
              <a:ext cx="13625" cy="13625"/>
            </a:xfrm>
            <a:custGeom>
              <a:rect b="b" l="l" r="r" t="t"/>
              <a:pathLst>
                <a:path extrusionOk="0" h="545" w="545">
                  <a:moveTo>
                    <a:pt x="284" y="0"/>
                  </a:moveTo>
                  <a:cubicBezTo>
                    <a:pt x="1" y="0"/>
                    <a:pt x="1" y="0"/>
                    <a:pt x="1" y="261"/>
                  </a:cubicBezTo>
                  <a:cubicBezTo>
                    <a:pt x="1" y="261"/>
                    <a:pt x="1" y="544"/>
                    <a:pt x="284" y="544"/>
                  </a:cubicBez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8"/>
            <p:cNvSpPr/>
            <p:nvPr/>
          </p:nvSpPr>
          <p:spPr>
            <a:xfrm>
              <a:off x="3850775" y="3520525"/>
              <a:ext cx="13625" cy="13625"/>
            </a:xfrm>
            <a:custGeom>
              <a:rect b="b" l="l" r="r" t="t"/>
              <a:pathLst>
                <a:path extrusionOk="0" h="545" w="545">
                  <a:moveTo>
                    <a:pt x="284" y="0"/>
                  </a:moveTo>
                  <a:cubicBezTo>
                    <a:pt x="284" y="0"/>
                    <a:pt x="1" y="0"/>
                    <a:pt x="1" y="261"/>
                  </a:cubicBezTo>
                  <a:lnTo>
                    <a:pt x="284" y="544"/>
                  </a:ln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8"/>
            <p:cNvSpPr/>
            <p:nvPr/>
          </p:nvSpPr>
          <p:spPr>
            <a:xfrm>
              <a:off x="3830650" y="3520525"/>
              <a:ext cx="6550" cy="13625"/>
            </a:xfrm>
            <a:custGeom>
              <a:rect b="b" l="l" r="r" t="t"/>
              <a:pathLst>
                <a:path extrusionOk="0" h="545" w="262">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8"/>
            <p:cNvSpPr/>
            <p:nvPr/>
          </p:nvSpPr>
          <p:spPr>
            <a:xfrm>
              <a:off x="3966650" y="34998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28"/>
            <p:cNvSpPr/>
            <p:nvPr/>
          </p:nvSpPr>
          <p:spPr>
            <a:xfrm>
              <a:off x="39867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8"/>
            <p:cNvSpPr/>
            <p:nvPr/>
          </p:nvSpPr>
          <p:spPr>
            <a:xfrm>
              <a:off x="4013975" y="34998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28"/>
            <p:cNvSpPr/>
            <p:nvPr/>
          </p:nvSpPr>
          <p:spPr>
            <a:xfrm>
              <a:off x="4041175" y="34998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8"/>
            <p:cNvSpPr/>
            <p:nvPr/>
          </p:nvSpPr>
          <p:spPr>
            <a:xfrm>
              <a:off x="4061850" y="34998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8"/>
            <p:cNvSpPr/>
            <p:nvPr/>
          </p:nvSpPr>
          <p:spPr>
            <a:xfrm>
              <a:off x="4089050" y="34998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8"/>
            <p:cNvSpPr/>
            <p:nvPr/>
          </p:nvSpPr>
          <p:spPr>
            <a:xfrm>
              <a:off x="41091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8"/>
            <p:cNvSpPr/>
            <p:nvPr/>
          </p:nvSpPr>
          <p:spPr>
            <a:xfrm>
              <a:off x="3939450" y="34998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8"/>
            <p:cNvSpPr/>
            <p:nvPr/>
          </p:nvSpPr>
          <p:spPr>
            <a:xfrm>
              <a:off x="3912250" y="34998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8"/>
            <p:cNvSpPr/>
            <p:nvPr/>
          </p:nvSpPr>
          <p:spPr>
            <a:xfrm>
              <a:off x="3891575" y="34998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8"/>
            <p:cNvSpPr/>
            <p:nvPr/>
          </p:nvSpPr>
          <p:spPr>
            <a:xfrm>
              <a:off x="3864375" y="34998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8"/>
            <p:cNvSpPr/>
            <p:nvPr/>
          </p:nvSpPr>
          <p:spPr>
            <a:xfrm>
              <a:off x="3837175" y="34998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8"/>
            <p:cNvSpPr/>
            <p:nvPr/>
          </p:nvSpPr>
          <p:spPr>
            <a:xfrm>
              <a:off x="3973175" y="3479725"/>
              <a:ext cx="13625" cy="6550"/>
            </a:xfrm>
            <a:custGeom>
              <a:rect b="b" l="l" r="r" t="t"/>
              <a:pathLst>
                <a:path extrusionOk="0" h="262" w="545">
                  <a:moveTo>
                    <a:pt x="1" y="0"/>
                  </a:moveTo>
                  <a:cubicBezTo>
                    <a:pt x="1" y="261"/>
                    <a:pt x="283" y="261"/>
                    <a:pt x="283"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8"/>
            <p:cNvSpPr/>
            <p:nvPr/>
          </p:nvSpPr>
          <p:spPr>
            <a:xfrm>
              <a:off x="4000375" y="3479725"/>
              <a:ext cx="13625" cy="6550"/>
            </a:xfrm>
            <a:custGeom>
              <a:rect b="b" l="l" r="r" t="t"/>
              <a:pathLst>
                <a:path extrusionOk="0" h="262" w="545">
                  <a:moveTo>
                    <a:pt x="0" y="0"/>
                  </a:moveTo>
                  <a:cubicBezTo>
                    <a:pt x="0" y="261"/>
                    <a:pt x="0" y="261"/>
                    <a:pt x="283" y="261"/>
                  </a:cubicBezTo>
                  <a:cubicBezTo>
                    <a:pt x="283"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8"/>
            <p:cNvSpPr/>
            <p:nvPr/>
          </p:nvSpPr>
          <p:spPr>
            <a:xfrm>
              <a:off x="4027575" y="3479725"/>
              <a:ext cx="7100" cy="6550"/>
            </a:xfrm>
            <a:custGeom>
              <a:rect b="b" l="l" r="r" t="t"/>
              <a:pathLst>
                <a:path extrusionOk="0" h="262" w="284">
                  <a:moveTo>
                    <a:pt x="0" y="0"/>
                  </a:moveTo>
                  <a:cubicBezTo>
                    <a:pt x="0" y="261"/>
                    <a:pt x="0" y="261"/>
                    <a:pt x="283"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8"/>
            <p:cNvSpPr/>
            <p:nvPr/>
          </p:nvSpPr>
          <p:spPr>
            <a:xfrm>
              <a:off x="4048250" y="3479725"/>
              <a:ext cx="13625" cy="6550"/>
            </a:xfrm>
            <a:custGeom>
              <a:rect b="b" l="l" r="r" t="t"/>
              <a:pathLst>
                <a:path extrusionOk="0" h="262" w="545">
                  <a:moveTo>
                    <a:pt x="0" y="0"/>
                  </a:moveTo>
                  <a:cubicBezTo>
                    <a:pt x="0" y="261"/>
                    <a:pt x="261" y="261"/>
                    <a:pt x="261"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8"/>
            <p:cNvSpPr/>
            <p:nvPr/>
          </p:nvSpPr>
          <p:spPr>
            <a:xfrm>
              <a:off x="4075450" y="3479725"/>
              <a:ext cx="13625" cy="6550"/>
            </a:xfrm>
            <a:custGeom>
              <a:rect b="b" l="l" r="r" t="t"/>
              <a:pathLst>
                <a:path extrusionOk="0" h="262" w="545">
                  <a:moveTo>
                    <a:pt x="0" y="0"/>
                  </a:moveTo>
                  <a:cubicBezTo>
                    <a:pt x="0" y="261"/>
                    <a:pt x="0" y="261"/>
                    <a:pt x="261" y="261"/>
                  </a:cubicBezTo>
                  <a:cubicBezTo>
                    <a:pt x="261"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28"/>
            <p:cNvSpPr/>
            <p:nvPr/>
          </p:nvSpPr>
          <p:spPr>
            <a:xfrm>
              <a:off x="4102625" y="3479725"/>
              <a:ext cx="6575" cy="6550"/>
            </a:xfrm>
            <a:custGeom>
              <a:rect b="b" l="l" r="r" t="t"/>
              <a:pathLst>
                <a:path extrusionOk="0" h="262" w="263">
                  <a:moveTo>
                    <a:pt x="1" y="0"/>
                  </a:moveTo>
                  <a:lnTo>
                    <a:pt x="1" y="261"/>
                  </a:lnTo>
                  <a:cubicBezTo>
                    <a:pt x="262" y="261"/>
                    <a:pt x="262" y="261"/>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28"/>
            <p:cNvSpPr/>
            <p:nvPr/>
          </p:nvSpPr>
          <p:spPr>
            <a:xfrm>
              <a:off x="3953050" y="3479725"/>
              <a:ext cx="6550" cy="6550"/>
            </a:xfrm>
            <a:custGeom>
              <a:rect b="b" l="l" r="r" t="t"/>
              <a:pathLst>
                <a:path extrusionOk="0" h="262" w="262">
                  <a:moveTo>
                    <a:pt x="0" y="0"/>
                  </a:moveTo>
                  <a:cubicBezTo>
                    <a:pt x="0" y="261"/>
                    <a:pt x="0" y="261"/>
                    <a:pt x="262"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28"/>
            <p:cNvSpPr/>
            <p:nvPr/>
          </p:nvSpPr>
          <p:spPr>
            <a:xfrm>
              <a:off x="3925850" y="3479725"/>
              <a:ext cx="13625" cy="6550"/>
            </a:xfrm>
            <a:custGeom>
              <a:rect b="b" l="l" r="r" t="t"/>
              <a:pathLst>
                <a:path extrusionOk="0" h="262" w="545">
                  <a:moveTo>
                    <a:pt x="1" y="0"/>
                  </a:moveTo>
                  <a:cubicBezTo>
                    <a:pt x="1" y="261"/>
                    <a:pt x="1" y="261"/>
                    <a:pt x="262" y="261"/>
                  </a:cubicBezTo>
                  <a:cubicBezTo>
                    <a:pt x="262"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8"/>
            <p:cNvSpPr/>
            <p:nvPr/>
          </p:nvSpPr>
          <p:spPr>
            <a:xfrm>
              <a:off x="3898650" y="3479725"/>
              <a:ext cx="13625" cy="6550"/>
            </a:xfrm>
            <a:custGeom>
              <a:rect b="b" l="l" r="r" t="t"/>
              <a:pathLst>
                <a:path extrusionOk="0" h="262" w="545">
                  <a:moveTo>
                    <a:pt x="1" y="0"/>
                  </a:moveTo>
                  <a:cubicBezTo>
                    <a:pt x="1" y="261"/>
                    <a:pt x="262" y="261"/>
                    <a:pt x="262" y="261"/>
                  </a:cubicBezTo>
                  <a:cubicBezTo>
                    <a:pt x="545"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8"/>
            <p:cNvSpPr/>
            <p:nvPr/>
          </p:nvSpPr>
          <p:spPr>
            <a:xfrm>
              <a:off x="3877975" y="3479725"/>
              <a:ext cx="13625" cy="6550"/>
            </a:xfrm>
            <a:custGeom>
              <a:rect b="b" l="l" r="r" t="t"/>
              <a:pathLst>
                <a:path extrusionOk="0" h="262" w="545">
                  <a:moveTo>
                    <a:pt x="1" y="0"/>
                  </a:moveTo>
                  <a:cubicBezTo>
                    <a:pt x="1" y="261"/>
                    <a:pt x="1"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28"/>
            <p:cNvSpPr/>
            <p:nvPr/>
          </p:nvSpPr>
          <p:spPr>
            <a:xfrm>
              <a:off x="3850775" y="3479725"/>
              <a:ext cx="13625" cy="6550"/>
            </a:xfrm>
            <a:custGeom>
              <a:rect b="b" l="l" r="r" t="t"/>
              <a:pathLst>
                <a:path extrusionOk="0" h="262" w="545">
                  <a:moveTo>
                    <a:pt x="1" y="0"/>
                  </a:moveTo>
                  <a:cubicBezTo>
                    <a:pt x="1" y="261"/>
                    <a:pt x="284"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28"/>
            <p:cNvSpPr/>
            <p:nvPr/>
          </p:nvSpPr>
          <p:spPr>
            <a:xfrm>
              <a:off x="3966650" y="3452525"/>
              <a:ext cx="6550" cy="13625"/>
            </a:xfrm>
            <a:custGeom>
              <a:rect b="b" l="l" r="r" t="t"/>
              <a:pathLst>
                <a:path extrusionOk="0" h="545" w="262">
                  <a:moveTo>
                    <a:pt x="0" y="0"/>
                  </a:moveTo>
                  <a:lnTo>
                    <a:pt x="0" y="262"/>
                  </a:lnTo>
                  <a:lnTo>
                    <a:pt x="0" y="544"/>
                  </a:lnTo>
                  <a:cubicBezTo>
                    <a:pt x="262" y="544"/>
                    <a:pt x="262" y="544"/>
                    <a:pt x="262" y="262"/>
                  </a:cubicBezTo>
                  <a:cubicBezTo>
                    <a:pt x="262" y="262"/>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28"/>
            <p:cNvSpPr/>
            <p:nvPr/>
          </p:nvSpPr>
          <p:spPr>
            <a:xfrm>
              <a:off x="39867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8"/>
            <p:cNvSpPr/>
            <p:nvPr/>
          </p:nvSpPr>
          <p:spPr>
            <a:xfrm>
              <a:off x="4013975" y="3452525"/>
              <a:ext cx="13625" cy="13625"/>
            </a:xfrm>
            <a:custGeom>
              <a:rect b="b" l="l" r="r" t="t"/>
              <a:pathLst>
                <a:path extrusionOk="0" h="545" w="545">
                  <a:moveTo>
                    <a:pt x="283" y="0"/>
                  </a:moveTo>
                  <a:cubicBezTo>
                    <a:pt x="0" y="0"/>
                    <a:pt x="0" y="262"/>
                    <a:pt x="0" y="262"/>
                  </a:cubicBezTo>
                  <a:cubicBezTo>
                    <a:pt x="0" y="544"/>
                    <a:pt x="0" y="544"/>
                    <a:pt x="283" y="544"/>
                  </a:cubicBezTo>
                  <a:cubicBezTo>
                    <a:pt x="283" y="544"/>
                    <a:pt x="544" y="544"/>
                    <a:pt x="544" y="262"/>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8"/>
            <p:cNvSpPr/>
            <p:nvPr/>
          </p:nvSpPr>
          <p:spPr>
            <a:xfrm>
              <a:off x="4041175" y="3452525"/>
              <a:ext cx="7100" cy="13625"/>
            </a:xfrm>
            <a:custGeom>
              <a:rect b="b" l="l" r="r" t="t"/>
              <a:pathLst>
                <a:path extrusionOk="0" h="545" w="284">
                  <a:moveTo>
                    <a:pt x="0" y="0"/>
                  </a:moveTo>
                  <a:lnTo>
                    <a:pt x="0" y="262"/>
                  </a:lnTo>
                  <a:lnTo>
                    <a:pt x="0" y="544"/>
                  </a:lnTo>
                  <a:cubicBezTo>
                    <a:pt x="283" y="544"/>
                    <a:pt x="283" y="544"/>
                    <a:pt x="283" y="262"/>
                  </a:cubicBezTo>
                  <a:cubicBezTo>
                    <a:pt x="283" y="262"/>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8"/>
            <p:cNvSpPr/>
            <p:nvPr/>
          </p:nvSpPr>
          <p:spPr>
            <a:xfrm>
              <a:off x="4061850" y="3452525"/>
              <a:ext cx="13625" cy="13625"/>
            </a:xfrm>
            <a:custGeom>
              <a:rect b="b" l="l" r="r" t="t"/>
              <a:pathLst>
                <a:path extrusionOk="0" h="545" w="545">
                  <a:moveTo>
                    <a:pt x="261" y="0"/>
                  </a:moveTo>
                  <a:lnTo>
                    <a:pt x="0" y="262"/>
                  </a:lnTo>
                  <a:cubicBezTo>
                    <a:pt x="0" y="544"/>
                    <a:pt x="261"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8"/>
            <p:cNvSpPr/>
            <p:nvPr/>
          </p:nvSpPr>
          <p:spPr>
            <a:xfrm>
              <a:off x="4089050" y="3452525"/>
              <a:ext cx="13600" cy="13625"/>
            </a:xfrm>
            <a:custGeom>
              <a:rect b="b" l="l" r="r" t="t"/>
              <a:pathLst>
                <a:path extrusionOk="0" h="545" w="544">
                  <a:moveTo>
                    <a:pt x="261" y="0"/>
                  </a:moveTo>
                  <a:cubicBezTo>
                    <a:pt x="0" y="0"/>
                    <a:pt x="0" y="262"/>
                    <a:pt x="0" y="262"/>
                  </a:cubicBezTo>
                  <a:cubicBezTo>
                    <a:pt x="0" y="544"/>
                    <a:pt x="0"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8"/>
            <p:cNvSpPr/>
            <p:nvPr/>
          </p:nvSpPr>
          <p:spPr>
            <a:xfrm>
              <a:off x="41091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8"/>
            <p:cNvSpPr/>
            <p:nvPr/>
          </p:nvSpPr>
          <p:spPr>
            <a:xfrm>
              <a:off x="3939450" y="3452525"/>
              <a:ext cx="13625" cy="13625"/>
            </a:xfrm>
            <a:custGeom>
              <a:rect b="b" l="l" r="r" t="t"/>
              <a:pathLst>
                <a:path extrusionOk="0" h="545" w="545">
                  <a:moveTo>
                    <a:pt x="262" y="0"/>
                  </a:moveTo>
                  <a:cubicBezTo>
                    <a:pt x="1" y="0"/>
                    <a:pt x="1" y="262"/>
                    <a:pt x="1" y="262"/>
                  </a:cubicBezTo>
                  <a:cubicBezTo>
                    <a:pt x="1" y="544"/>
                    <a:pt x="1" y="544"/>
                    <a:pt x="262" y="544"/>
                  </a:cubicBezTo>
                  <a:cubicBezTo>
                    <a:pt x="262" y="544"/>
                    <a:pt x="544" y="544"/>
                    <a:pt x="544" y="262"/>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8"/>
            <p:cNvSpPr/>
            <p:nvPr/>
          </p:nvSpPr>
          <p:spPr>
            <a:xfrm>
              <a:off x="3912250" y="3452525"/>
              <a:ext cx="13625" cy="13625"/>
            </a:xfrm>
            <a:custGeom>
              <a:rect b="b" l="l" r="r" t="t"/>
              <a:pathLst>
                <a:path extrusionOk="0" h="545" w="545">
                  <a:moveTo>
                    <a:pt x="262" y="0"/>
                  </a:moveTo>
                  <a:lnTo>
                    <a:pt x="1" y="262"/>
                  </a:lnTo>
                  <a:cubicBezTo>
                    <a:pt x="1" y="544"/>
                    <a:pt x="262" y="544"/>
                    <a:pt x="262" y="544"/>
                  </a:cubicBezTo>
                  <a:cubicBezTo>
                    <a:pt x="545" y="544"/>
                    <a:pt x="545" y="544"/>
                    <a:pt x="545" y="262"/>
                  </a:cubicBezTo>
                  <a:cubicBezTo>
                    <a:pt x="545" y="262"/>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8"/>
            <p:cNvSpPr/>
            <p:nvPr/>
          </p:nvSpPr>
          <p:spPr>
            <a:xfrm>
              <a:off x="3891575" y="3452525"/>
              <a:ext cx="7100" cy="13625"/>
            </a:xfrm>
            <a:custGeom>
              <a:rect b="b" l="l" r="r" t="t"/>
              <a:pathLst>
                <a:path extrusionOk="0" h="545" w="284">
                  <a:moveTo>
                    <a:pt x="1" y="0"/>
                  </a:moveTo>
                  <a:lnTo>
                    <a:pt x="1" y="262"/>
                  </a:lnTo>
                  <a:lnTo>
                    <a:pt x="1" y="544"/>
                  </a:lnTo>
                  <a:cubicBezTo>
                    <a:pt x="284" y="544"/>
                    <a:pt x="284" y="544"/>
                    <a:pt x="284" y="262"/>
                  </a:cubicBezTo>
                  <a:cubicBezTo>
                    <a:pt x="284" y="262"/>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8"/>
            <p:cNvSpPr/>
            <p:nvPr/>
          </p:nvSpPr>
          <p:spPr>
            <a:xfrm>
              <a:off x="3864375" y="3452525"/>
              <a:ext cx="13625" cy="13625"/>
            </a:xfrm>
            <a:custGeom>
              <a:rect b="b" l="l" r="r" t="t"/>
              <a:pathLst>
                <a:path extrusionOk="0" h="545" w="545">
                  <a:moveTo>
                    <a:pt x="284" y="0"/>
                  </a:moveTo>
                  <a:cubicBezTo>
                    <a:pt x="1" y="0"/>
                    <a:pt x="1" y="262"/>
                    <a:pt x="1" y="262"/>
                  </a:cubicBezTo>
                  <a:cubicBezTo>
                    <a:pt x="1" y="544"/>
                    <a:pt x="1" y="544"/>
                    <a:pt x="284" y="544"/>
                  </a:cubicBezTo>
                  <a:cubicBezTo>
                    <a:pt x="284" y="544"/>
                    <a:pt x="545" y="544"/>
                    <a:pt x="545" y="262"/>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8"/>
            <p:cNvSpPr/>
            <p:nvPr/>
          </p:nvSpPr>
          <p:spPr>
            <a:xfrm>
              <a:off x="3837175" y="3452525"/>
              <a:ext cx="13625" cy="13625"/>
            </a:xfrm>
            <a:custGeom>
              <a:rect b="b" l="l" r="r" t="t"/>
              <a:pathLst>
                <a:path extrusionOk="0" h="545" w="545">
                  <a:moveTo>
                    <a:pt x="284" y="0"/>
                  </a:moveTo>
                  <a:lnTo>
                    <a:pt x="1" y="262"/>
                  </a:lnTo>
                  <a:cubicBezTo>
                    <a:pt x="1" y="544"/>
                    <a:pt x="284" y="544"/>
                    <a:pt x="284" y="544"/>
                  </a:cubicBezTo>
                  <a:cubicBezTo>
                    <a:pt x="545" y="544"/>
                    <a:pt x="545" y="544"/>
                    <a:pt x="545" y="262"/>
                  </a:cubicBezTo>
                  <a:cubicBezTo>
                    <a:pt x="545" y="262"/>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8"/>
            <p:cNvSpPr/>
            <p:nvPr/>
          </p:nvSpPr>
          <p:spPr>
            <a:xfrm>
              <a:off x="3973175" y="3431850"/>
              <a:ext cx="13625" cy="13625"/>
            </a:xfrm>
            <a:custGeom>
              <a:rect b="b" l="l" r="r" t="t"/>
              <a:pathLst>
                <a:path extrusionOk="0" h="545" w="545">
                  <a:moveTo>
                    <a:pt x="283" y="1"/>
                  </a:moveTo>
                  <a:lnTo>
                    <a:pt x="1" y="283"/>
                  </a:lnTo>
                  <a:lnTo>
                    <a:pt x="283" y="545"/>
                  </a:lnTo>
                  <a:cubicBezTo>
                    <a:pt x="544" y="545"/>
                    <a:pt x="544" y="283"/>
                    <a:pt x="544" y="283"/>
                  </a:cubicBezTo>
                  <a:cubicBezTo>
                    <a:pt x="544" y="283"/>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8"/>
            <p:cNvSpPr/>
            <p:nvPr/>
          </p:nvSpPr>
          <p:spPr>
            <a:xfrm>
              <a:off x="4000375" y="3431850"/>
              <a:ext cx="13625" cy="13625"/>
            </a:xfrm>
            <a:custGeom>
              <a:rect b="b" l="l" r="r" t="t"/>
              <a:pathLst>
                <a:path extrusionOk="0" h="545" w="545">
                  <a:moveTo>
                    <a:pt x="283" y="1"/>
                  </a:moveTo>
                  <a:cubicBezTo>
                    <a:pt x="0" y="1"/>
                    <a:pt x="0" y="283"/>
                    <a:pt x="0" y="283"/>
                  </a:cubicBezTo>
                  <a:cubicBezTo>
                    <a:pt x="0" y="283"/>
                    <a:pt x="0" y="545"/>
                    <a:pt x="283" y="545"/>
                  </a:cubicBezTo>
                  <a:lnTo>
                    <a:pt x="544"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8"/>
            <p:cNvSpPr/>
            <p:nvPr/>
          </p:nvSpPr>
          <p:spPr>
            <a:xfrm>
              <a:off x="4027575" y="3431850"/>
              <a:ext cx="7100" cy="13625"/>
            </a:xfrm>
            <a:custGeom>
              <a:rect b="b" l="l" r="r" t="t"/>
              <a:pathLst>
                <a:path extrusionOk="0" h="545" w="284">
                  <a:moveTo>
                    <a:pt x="283" y="1"/>
                  </a:moveTo>
                  <a:cubicBezTo>
                    <a:pt x="0" y="1"/>
                    <a:pt x="0" y="283"/>
                    <a:pt x="0" y="283"/>
                  </a:cubicBezTo>
                  <a:cubicBezTo>
                    <a:pt x="0" y="283"/>
                    <a:pt x="0" y="545"/>
                    <a:pt x="283" y="545"/>
                  </a:cubicBezTo>
                  <a:lnTo>
                    <a:pt x="283"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8"/>
            <p:cNvSpPr/>
            <p:nvPr/>
          </p:nvSpPr>
          <p:spPr>
            <a:xfrm>
              <a:off x="4048250" y="3431850"/>
              <a:ext cx="13625" cy="13625"/>
            </a:xfrm>
            <a:custGeom>
              <a:rect b="b" l="l" r="r" t="t"/>
              <a:pathLst>
                <a:path extrusionOk="0" h="545" w="545">
                  <a:moveTo>
                    <a:pt x="261" y="1"/>
                  </a:moveTo>
                  <a:lnTo>
                    <a:pt x="0" y="283"/>
                  </a:lnTo>
                  <a:lnTo>
                    <a:pt x="261" y="545"/>
                  </a:lnTo>
                  <a:cubicBezTo>
                    <a:pt x="544" y="545"/>
                    <a:pt x="544" y="283"/>
                    <a:pt x="544" y="283"/>
                  </a:cubicBezTo>
                  <a:cubicBezTo>
                    <a:pt x="544" y="283"/>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8"/>
            <p:cNvSpPr/>
            <p:nvPr/>
          </p:nvSpPr>
          <p:spPr>
            <a:xfrm>
              <a:off x="4075450" y="3431850"/>
              <a:ext cx="13625" cy="13625"/>
            </a:xfrm>
            <a:custGeom>
              <a:rect b="b" l="l" r="r" t="t"/>
              <a:pathLst>
                <a:path extrusionOk="0" h="545" w="545">
                  <a:moveTo>
                    <a:pt x="261" y="1"/>
                  </a:moveTo>
                  <a:cubicBezTo>
                    <a:pt x="0" y="1"/>
                    <a:pt x="0" y="283"/>
                    <a:pt x="0" y="283"/>
                  </a:cubicBezTo>
                  <a:cubicBezTo>
                    <a:pt x="0" y="283"/>
                    <a:pt x="0" y="545"/>
                    <a:pt x="261" y="545"/>
                  </a:cubicBezTo>
                  <a:lnTo>
                    <a:pt x="544" y="283"/>
                  </a:lnTo>
                  <a:lnTo>
                    <a:pt x="261"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8"/>
            <p:cNvSpPr/>
            <p:nvPr/>
          </p:nvSpPr>
          <p:spPr>
            <a:xfrm>
              <a:off x="4102625" y="3431850"/>
              <a:ext cx="6575" cy="13625"/>
            </a:xfrm>
            <a:custGeom>
              <a:rect b="b" l="l" r="r" t="t"/>
              <a:pathLst>
                <a:path extrusionOk="0" h="545" w="263">
                  <a:moveTo>
                    <a:pt x="1" y="1"/>
                  </a:moveTo>
                  <a:lnTo>
                    <a:pt x="1" y="283"/>
                  </a:lnTo>
                  <a:lnTo>
                    <a:pt x="1" y="545"/>
                  </a:lnTo>
                  <a:cubicBezTo>
                    <a:pt x="262" y="545"/>
                    <a:pt x="262" y="283"/>
                    <a:pt x="262" y="283"/>
                  </a:cubicBezTo>
                  <a:cubicBezTo>
                    <a:pt x="262" y="283"/>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8"/>
            <p:cNvSpPr/>
            <p:nvPr/>
          </p:nvSpPr>
          <p:spPr>
            <a:xfrm>
              <a:off x="3953050" y="3431850"/>
              <a:ext cx="6550" cy="13625"/>
            </a:xfrm>
            <a:custGeom>
              <a:rect b="b" l="l" r="r" t="t"/>
              <a:pathLst>
                <a:path extrusionOk="0" h="545" w="262">
                  <a:moveTo>
                    <a:pt x="262" y="1"/>
                  </a:moveTo>
                  <a:cubicBezTo>
                    <a:pt x="0" y="1"/>
                    <a:pt x="0" y="283"/>
                    <a:pt x="0" y="283"/>
                  </a:cubicBezTo>
                  <a:cubicBezTo>
                    <a:pt x="0" y="283"/>
                    <a:pt x="0" y="545"/>
                    <a:pt x="262" y="545"/>
                  </a:cubicBezTo>
                  <a:lnTo>
                    <a:pt x="262"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8"/>
            <p:cNvSpPr/>
            <p:nvPr/>
          </p:nvSpPr>
          <p:spPr>
            <a:xfrm>
              <a:off x="3925850" y="3431850"/>
              <a:ext cx="13625" cy="13625"/>
            </a:xfrm>
            <a:custGeom>
              <a:rect b="b" l="l" r="r" t="t"/>
              <a:pathLst>
                <a:path extrusionOk="0" h="545" w="545">
                  <a:moveTo>
                    <a:pt x="262" y="1"/>
                  </a:moveTo>
                  <a:cubicBezTo>
                    <a:pt x="1" y="1"/>
                    <a:pt x="1" y="283"/>
                    <a:pt x="1" y="283"/>
                  </a:cubicBezTo>
                  <a:cubicBezTo>
                    <a:pt x="1" y="283"/>
                    <a:pt x="1" y="545"/>
                    <a:pt x="262" y="545"/>
                  </a:cubicBezTo>
                  <a:lnTo>
                    <a:pt x="545"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8"/>
            <p:cNvSpPr/>
            <p:nvPr/>
          </p:nvSpPr>
          <p:spPr>
            <a:xfrm>
              <a:off x="3898650" y="3431850"/>
              <a:ext cx="13625" cy="13625"/>
            </a:xfrm>
            <a:custGeom>
              <a:rect b="b" l="l" r="r" t="t"/>
              <a:pathLst>
                <a:path extrusionOk="0" h="545" w="545">
                  <a:moveTo>
                    <a:pt x="262" y="1"/>
                  </a:moveTo>
                  <a:lnTo>
                    <a:pt x="1" y="283"/>
                  </a:lnTo>
                  <a:lnTo>
                    <a:pt x="262" y="545"/>
                  </a:lnTo>
                  <a:cubicBezTo>
                    <a:pt x="545" y="545"/>
                    <a:pt x="545" y="283"/>
                    <a:pt x="545" y="283"/>
                  </a:cubicBezTo>
                  <a:cubicBezTo>
                    <a:pt x="545" y="283"/>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8"/>
            <p:cNvSpPr/>
            <p:nvPr/>
          </p:nvSpPr>
          <p:spPr>
            <a:xfrm>
              <a:off x="3877975" y="3431850"/>
              <a:ext cx="13625" cy="13625"/>
            </a:xfrm>
            <a:custGeom>
              <a:rect b="b" l="l" r="r" t="t"/>
              <a:pathLst>
                <a:path extrusionOk="0" h="545" w="545">
                  <a:moveTo>
                    <a:pt x="284" y="1"/>
                  </a:moveTo>
                  <a:cubicBezTo>
                    <a:pt x="1" y="1"/>
                    <a:pt x="1" y="283"/>
                    <a:pt x="1" y="283"/>
                  </a:cubicBezTo>
                  <a:cubicBezTo>
                    <a:pt x="1" y="283"/>
                    <a:pt x="1" y="545"/>
                    <a:pt x="284" y="545"/>
                  </a:cubicBez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8"/>
            <p:cNvSpPr/>
            <p:nvPr/>
          </p:nvSpPr>
          <p:spPr>
            <a:xfrm>
              <a:off x="3850775" y="3431850"/>
              <a:ext cx="13625" cy="13625"/>
            </a:xfrm>
            <a:custGeom>
              <a:rect b="b" l="l" r="r" t="t"/>
              <a:pathLst>
                <a:path extrusionOk="0" h="545" w="545">
                  <a:moveTo>
                    <a:pt x="284" y="1"/>
                  </a:moveTo>
                  <a:lnTo>
                    <a:pt x="1" y="283"/>
                  </a:lnTo>
                  <a:lnTo>
                    <a:pt x="284" y="545"/>
                  </a:ln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8"/>
            <p:cNvSpPr/>
            <p:nvPr/>
          </p:nvSpPr>
          <p:spPr>
            <a:xfrm>
              <a:off x="3966650" y="3411725"/>
              <a:ext cx="6550" cy="13625"/>
            </a:xfrm>
            <a:custGeom>
              <a:rect b="b" l="l" r="r" t="t"/>
              <a:pathLst>
                <a:path extrusionOk="0" h="545" w="262">
                  <a:moveTo>
                    <a:pt x="0" y="1"/>
                  </a:moveTo>
                  <a:lnTo>
                    <a:pt x="0" y="262"/>
                  </a:lnTo>
                  <a:lnTo>
                    <a:pt x="0" y="545"/>
                  </a:lnTo>
                  <a:cubicBezTo>
                    <a:pt x="262" y="545"/>
                    <a:pt x="262" y="262"/>
                    <a:pt x="262" y="262"/>
                  </a:cubicBez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8"/>
            <p:cNvSpPr/>
            <p:nvPr/>
          </p:nvSpPr>
          <p:spPr>
            <a:xfrm>
              <a:off x="3986775" y="3411725"/>
              <a:ext cx="13625" cy="13625"/>
            </a:xfrm>
            <a:custGeom>
              <a:rect b="b" l="l" r="r" t="t"/>
              <a:pathLst>
                <a:path extrusionOk="0" h="545" w="545">
                  <a:moveTo>
                    <a:pt x="283" y="1"/>
                  </a:moveTo>
                  <a:cubicBezTo>
                    <a:pt x="283" y="1"/>
                    <a:pt x="0" y="1"/>
                    <a:pt x="0" y="262"/>
                  </a:cubicBezTo>
                  <a:lnTo>
                    <a:pt x="283" y="545"/>
                  </a:lnTo>
                  <a:cubicBezTo>
                    <a:pt x="544" y="545"/>
                    <a:pt x="544" y="262"/>
                    <a:pt x="544" y="262"/>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8"/>
            <p:cNvSpPr/>
            <p:nvPr/>
          </p:nvSpPr>
          <p:spPr>
            <a:xfrm>
              <a:off x="4013975" y="3411725"/>
              <a:ext cx="13625" cy="13625"/>
            </a:xfrm>
            <a:custGeom>
              <a:rect b="b" l="l" r="r" t="t"/>
              <a:pathLst>
                <a:path extrusionOk="0" h="545" w="545">
                  <a:moveTo>
                    <a:pt x="283" y="1"/>
                  </a:moveTo>
                  <a:cubicBezTo>
                    <a:pt x="0" y="1"/>
                    <a:pt x="0" y="1"/>
                    <a:pt x="0" y="262"/>
                  </a:cubicBezTo>
                  <a:cubicBezTo>
                    <a:pt x="0" y="262"/>
                    <a:pt x="0" y="545"/>
                    <a:pt x="283" y="545"/>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8"/>
            <p:cNvSpPr/>
            <p:nvPr/>
          </p:nvSpPr>
          <p:spPr>
            <a:xfrm>
              <a:off x="4041175" y="3411725"/>
              <a:ext cx="7100" cy="13625"/>
            </a:xfrm>
            <a:custGeom>
              <a:rect b="b" l="l" r="r" t="t"/>
              <a:pathLst>
                <a:path extrusionOk="0" h="545" w="284">
                  <a:moveTo>
                    <a:pt x="0" y="1"/>
                  </a:moveTo>
                  <a:lnTo>
                    <a:pt x="0" y="262"/>
                  </a:lnTo>
                  <a:lnTo>
                    <a:pt x="0" y="545"/>
                  </a:lnTo>
                  <a:cubicBezTo>
                    <a:pt x="283" y="545"/>
                    <a:pt x="283" y="262"/>
                    <a:pt x="283" y="262"/>
                  </a:cubicBez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8"/>
            <p:cNvSpPr/>
            <p:nvPr/>
          </p:nvSpPr>
          <p:spPr>
            <a:xfrm>
              <a:off x="4061850" y="3411725"/>
              <a:ext cx="13625" cy="13625"/>
            </a:xfrm>
            <a:custGeom>
              <a:rect b="b" l="l" r="r" t="t"/>
              <a:pathLst>
                <a:path extrusionOk="0" h="545" w="545">
                  <a:moveTo>
                    <a:pt x="261" y="1"/>
                  </a:moveTo>
                  <a:cubicBezTo>
                    <a:pt x="261" y="1"/>
                    <a:pt x="0" y="1"/>
                    <a:pt x="0" y="262"/>
                  </a:cubicBezTo>
                  <a:lnTo>
                    <a:pt x="261" y="545"/>
                  </a:ln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8"/>
            <p:cNvSpPr/>
            <p:nvPr/>
          </p:nvSpPr>
          <p:spPr>
            <a:xfrm>
              <a:off x="3939450" y="3411725"/>
              <a:ext cx="13625" cy="13625"/>
            </a:xfrm>
            <a:custGeom>
              <a:rect b="b" l="l" r="r" t="t"/>
              <a:pathLst>
                <a:path extrusionOk="0" h="545" w="545">
                  <a:moveTo>
                    <a:pt x="262" y="1"/>
                  </a:moveTo>
                  <a:cubicBezTo>
                    <a:pt x="1" y="1"/>
                    <a:pt x="1" y="1"/>
                    <a:pt x="1" y="262"/>
                  </a:cubicBezTo>
                  <a:cubicBezTo>
                    <a:pt x="1" y="262"/>
                    <a:pt x="1" y="545"/>
                    <a:pt x="262" y="545"/>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8"/>
            <p:cNvSpPr/>
            <p:nvPr/>
          </p:nvSpPr>
          <p:spPr>
            <a:xfrm>
              <a:off x="3912250" y="3411725"/>
              <a:ext cx="13625" cy="13625"/>
            </a:xfrm>
            <a:custGeom>
              <a:rect b="b" l="l" r="r" t="t"/>
              <a:pathLst>
                <a:path extrusionOk="0" h="545" w="545">
                  <a:moveTo>
                    <a:pt x="262" y="1"/>
                  </a:moveTo>
                  <a:cubicBezTo>
                    <a:pt x="262" y="1"/>
                    <a:pt x="1" y="1"/>
                    <a:pt x="1" y="262"/>
                  </a:cubicBezTo>
                  <a:lnTo>
                    <a:pt x="262" y="545"/>
                  </a:lnTo>
                  <a:cubicBezTo>
                    <a:pt x="545" y="545"/>
                    <a:pt x="545" y="262"/>
                    <a:pt x="545" y="262"/>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8"/>
            <p:cNvSpPr/>
            <p:nvPr/>
          </p:nvSpPr>
          <p:spPr>
            <a:xfrm>
              <a:off x="3891575" y="3411725"/>
              <a:ext cx="7100" cy="13625"/>
            </a:xfrm>
            <a:custGeom>
              <a:rect b="b" l="l" r="r" t="t"/>
              <a:pathLst>
                <a:path extrusionOk="0" h="545" w="284">
                  <a:moveTo>
                    <a:pt x="1" y="1"/>
                  </a:moveTo>
                  <a:lnTo>
                    <a:pt x="1" y="262"/>
                  </a:lnTo>
                  <a:lnTo>
                    <a:pt x="1" y="545"/>
                  </a:lnTo>
                  <a:cubicBezTo>
                    <a:pt x="284" y="545"/>
                    <a:pt x="284" y="262"/>
                    <a:pt x="284" y="262"/>
                  </a:cubicBez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8"/>
            <p:cNvSpPr/>
            <p:nvPr/>
          </p:nvSpPr>
          <p:spPr>
            <a:xfrm>
              <a:off x="3973175" y="3391050"/>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8"/>
            <p:cNvSpPr/>
            <p:nvPr/>
          </p:nvSpPr>
          <p:spPr>
            <a:xfrm>
              <a:off x="4000375" y="3391050"/>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8"/>
            <p:cNvSpPr/>
            <p:nvPr/>
          </p:nvSpPr>
          <p:spPr>
            <a:xfrm>
              <a:off x="4027575" y="3391050"/>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8"/>
            <p:cNvSpPr/>
            <p:nvPr/>
          </p:nvSpPr>
          <p:spPr>
            <a:xfrm>
              <a:off x="4048250" y="3391050"/>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8"/>
            <p:cNvSpPr/>
            <p:nvPr/>
          </p:nvSpPr>
          <p:spPr>
            <a:xfrm>
              <a:off x="3953050" y="3391050"/>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8"/>
            <p:cNvSpPr/>
            <p:nvPr/>
          </p:nvSpPr>
          <p:spPr>
            <a:xfrm>
              <a:off x="3925850" y="3391050"/>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28"/>
            <p:cNvSpPr/>
            <p:nvPr/>
          </p:nvSpPr>
          <p:spPr>
            <a:xfrm>
              <a:off x="3898650" y="3391050"/>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8"/>
            <p:cNvSpPr/>
            <p:nvPr/>
          </p:nvSpPr>
          <p:spPr>
            <a:xfrm>
              <a:off x="3966650" y="3370925"/>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8"/>
            <p:cNvSpPr/>
            <p:nvPr/>
          </p:nvSpPr>
          <p:spPr>
            <a:xfrm>
              <a:off x="3986775" y="3370925"/>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28"/>
            <p:cNvSpPr/>
            <p:nvPr/>
          </p:nvSpPr>
          <p:spPr>
            <a:xfrm>
              <a:off x="3939450" y="3370925"/>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28"/>
            <p:cNvSpPr/>
            <p:nvPr/>
          </p:nvSpPr>
          <p:spPr>
            <a:xfrm>
              <a:off x="3966650" y="35406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8"/>
            <p:cNvSpPr/>
            <p:nvPr/>
          </p:nvSpPr>
          <p:spPr>
            <a:xfrm>
              <a:off x="39867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8"/>
            <p:cNvSpPr/>
            <p:nvPr/>
          </p:nvSpPr>
          <p:spPr>
            <a:xfrm>
              <a:off x="4013975" y="35406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8"/>
            <p:cNvSpPr/>
            <p:nvPr/>
          </p:nvSpPr>
          <p:spPr>
            <a:xfrm>
              <a:off x="4041175" y="35406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8"/>
            <p:cNvSpPr/>
            <p:nvPr/>
          </p:nvSpPr>
          <p:spPr>
            <a:xfrm>
              <a:off x="4061850" y="35406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8"/>
            <p:cNvSpPr/>
            <p:nvPr/>
          </p:nvSpPr>
          <p:spPr>
            <a:xfrm>
              <a:off x="4089050" y="35406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8"/>
            <p:cNvSpPr/>
            <p:nvPr/>
          </p:nvSpPr>
          <p:spPr>
            <a:xfrm>
              <a:off x="41091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8"/>
            <p:cNvSpPr/>
            <p:nvPr/>
          </p:nvSpPr>
          <p:spPr>
            <a:xfrm>
              <a:off x="3939450" y="35406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8"/>
            <p:cNvSpPr/>
            <p:nvPr/>
          </p:nvSpPr>
          <p:spPr>
            <a:xfrm>
              <a:off x="3912250" y="35406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8"/>
            <p:cNvSpPr/>
            <p:nvPr/>
          </p:nvSpPr>
          <p:spPr>
            <a:xfrm>
              <a:off x="3891575" y="35406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8"/>
            <p:cNvSpPr/>
            <p:nvPr/>
          </p:nvSpPr>
          <p:spPr>
            <a:xfrm>
              <a:off x="3864375" y="35406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8"/>
            <p:cNvSpPr/>
            <p:nvPr/>
          </p:nvSpPr>
          <p:spPr>
            <a:xfrm>
              <a:off x="3837175" y="35406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8"/>
            <p:cNvSpPr/>
            <p:nvPr/>
          </p:nvSpPr>
          <p:spPr>
            <a:xfrm>
              <a:off x="3973175" y="3561325"/>
              <a:ext cx="13625" cy="13600"/>
            </a:xfrm>
            <a:custGeom>
              <a:rect b="b" l="l" r="r" t="t"/>
              <a:pathLst>
                <a:path extrusionOk="0" h="544" w="545">
                  <a:moveTo>
                    <a:pt x="283" y="0"/>
                  </a:moveTo>
                  <a:lnTo>
                    <a:pt x="1" y="261"/>
                  </a:lnTo>
                  <a:cubicBezTo>
                    <a:pt x="1" y="544"/>
                    <a:pt x="283" y="544"/>
                    <a:pt x="283" y="544"/>
                  </a:cubicBezTo>
                  <a:cubicBezTo>
                    <a:pt x="544" y="544"/>
                    <a:pt x="544" y="544"/>
                    <a:pt x="544" y="261"/>
                  </a:cubicBezTo>
                  <a:cubicBezTo>
                    <a:pt x="544" y="261"/>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8"/>
            <p:cNvSpPr/>
            <p:nvPr/>
          </p:nvSpPr>
          <p:spPr>
            <a:xfrm>
              <a:off x="4000375" y="3561325"/>
              <a:ext cx="13625" cy="13600"/>
            </a:xfrm>
            <a:custGeom>
              <a:rect b="b" l="l" r="r" t="t"/>
              <a:pathLst>
                <a:path extrusionOk="0" h="544" w="545">
                  <a:moveTo>
                    <a:pt x="283" y="0"/>
                  </a:moveTo>
                  <a:cubicBezTo>
                    <a:pt x="0" y="0"/>
                    <a:pt x="0" y="261"/>
                    <a:pt x="0" y="261"/>
                  </a:cubicBezTo>
                  <a:cubicBezTo>
                    <a:pt x="0" y="544"/>
                    <a:pt x="0" y="544"/>
                    <a:pt x="283" y="544"/>
                  </a:cubicBezTo>
                  <a:cubicBezTo>
                    <a:pt x="283" y="544"/>
                    <a:pt x="544" y="544"/>
                    <a:pt x="544"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8"/>
            <p:cNvSpPr/>
            <p:nvPr/>
          </p:nvSpPr>
          <p:spPr>
            <a:xfrm>
              <a:off x="4027575" y="3561325"/>
              <a:ext cx="7100" cy="13600"/>
            </a:xfrm>
            <a:custGeom>
              <a:rect b="b" l="l" r="r" t="t"/>
              <a:pathLst>
                <a:path extrusionOk="0" h="544" w="284">
                  <a:moveTo>
                    <a:pt x="283" y="0"/>
                  </a:moveTo>
                  <a:cubicBezTo>
                    <a:pt x="0" y="0"/>
                    <a:pt x="0" y="261"/>
                    <a:pt x="0" y="261"/>
                  </a:cubicBezTo>
                  <a:cubicBezTo>
                    <a:pt x="0" y="544"/>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8"/>
            <p:cNvSpPr/>
            <p:nvPr/>
          </p:nvSpPr>
          <p:spPr>
            <a:xfrm>
              <a:off x="4048250" y="3561325"/>
              <a:ext cx="13625" cy="13600"/>
            </a:xfrm>
            <a:custGeom>
              <a:rect b="b" l="l" r="r" t="t"/>
              <a:pathLst>
                <a:path extrusionOk="0" h="544" w="545">
                  <a:moveTo>
                    <a:pt x="261" y="0"/>
                  </a:moveTo>
                  <a:lnTo>
                    <a:pt x="0" y="261"/>
                  </a:lnTo>
                  <a:cubicBezTo>
                    <a:pt x="0" y="544"/>
                    <a:pt x="261" y="544"/>
                    <a:pt x="261" y="544"/>
                  </a:cubicBezTo>
                  <a:cubicBezTo>
                    <a:pt x="544" y="544"/>
                    <a:pt x="544" y="544"/>
                    <a:pt x="544" y="261"/>
                  </a:cubicBezTo>
                  <a:cubicBezTo>
                    <a:pt x="544" y="261"/>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8"/>
            <p:cNvSpPr/>
            <p:nvPr/>
          </p:nvSpPr>
          <p:spPr>
            <a:xfrm>
              <a:off x="4075450" y="3561325"/>
              <a:ext cx="13625" cy="13600"/>
            </a:xfrm>
            <a:custGeom>
              <a:rect b="b" l="l" r="r" t="t"/>
              <a:pathLst>
                <a:path extrusionOk="0" h="544" w="545">
                  <a:moveTo>
                    <a:pt x="261" y="0"/>
                  </a:moveTo>
                  <a:cubicBezTo>
                    <a:pt x="0" y="0"/>
                    <a:pt x="0" y="261"/>
                    <a:pt x="0" y="261"/>
                  </a:cubicBezTo>
                  <a:cubicBezTo>
                    <a:pt x="0" y="544"/>
                    <a:pt x="0" y="544"/>
                    <a:pt x="261" y="544"/>
                  </a:cubicBezTo>
                  <a:cubicBezTo>
                    <a:pt x="261" y="544"/>
                    <a:pt x="544" y="544"/>
                    <a:pt x="544" y="261"/>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8"/>
            <p:cNvSpPr/>
            <p:nvPr/>
          </p:nvSpPr>
          <p:spPr>
            <a:xfrm>
              <a:off x="4102625" y="3561325"/>
              <a:ext cx="6575" cy="13600"/>
            </a:xfrm>
            <a:custGeom>
              <a:rect b="b" l="l" r="r" t="t"/>
              <a:pathLst>
                <a:path extrusionOk="0" h="544" w="263">
                  <a:moveTo>
                    <a:pt x="1" y="0"/>
                  </a:moveTo>
                  <a:lnTo>
                    <a:pt x="1" y="261"/>
                  </a:lnTo>
                  <a:lnTo>
                    <a:pt x="1" y="544"/>
                  </a:lnTo>
                  <a:cubicBezTo>
                    <a:pt x="262" y="544"/>
                    <a:pt x="262" y="544"/>
                    <a:pt x="262" y="261"/>
                  </a:cubicBezTo>
                  <a:cubicBezTo>
                    <a:pt x="262" y="261"/>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8"/>
            <p:cNvSpPr/>
            <p:nvPr/>
          </p:nvSpPr>
          <p:spPr>
            <a:xfrm>
              <a:off x="3953050" y="3561325"/>
              <a:ext cx="6550" cy="13600"/>
            </a:xfrm>
            <a:custGeom>
              <a:rect b="b" l="l" r="r" t="t"/>
              <a:pathLst>
                <a:path extrusionOk="0" h="544" w="262">
                  <a:moveTo>
                    <a:pt x="262" y="0"/>
                  </a:moveTo>
                  <a:cubicBezTo>
                    <a:pt x="0" y="0"/>
                    <a:pt x="0" y="261"/>
                    <a:pt x="0" y="261"/>
                  </a:cubicBezTo>
                  <a:cubicBezTo>
                    <a:pt x="0" y="544"/>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8"/>
            <p:cNvSpPr/>
            <p:nvPr/>
          </p:nvSpPr>
          <p:spPr>
            <a:xfrm>
              <a:off x="3925850" y="3561325"/>
              <a:ext cx="13625" cy="13600"/>
            </a:xfrm>
            <a:custGeom>
              <a:rect b="b" l="l" r="r" t="t"/>
              <a:pathLst>
                <a:path extrusionOk="0" h="544" w="545">
                  <a:moveTo>
                    <a:pt x="262" y="0"/>
                  </a:moveTo>
                  <a:cubicBezTo>
                    <a:pt x="1" y="0"/>
                    <a:pt x="1" y="261"/>
                    <a:pt x="1" y="261"/>
                  </a:cubicBezTo>
                  <a:cubicBezTo>
                    <a:pt x="1" y="544"/>
                    <a:pt x="1" y="544"/>
                    <a:pt x="262" y="544"/>
                  </a:cubicBezTo>
                  <a:cubicBezTo>
                    <a:pt x="262" y="544"/>
                    <a:pt x="545" y="544"/>
                    <a:pt x="545"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8"/>
            <p:cNvSpPr/>
            <p:nvPr/>
          </p:nvSpPr>
          <p:spPr>
            <a:xfrm>
              <a:off x="3898650" y="3561325"/>
              <a:ext cx="13625" cy="13600"/>
            </a:xfrm>
            <a:custGeom>
              <a:rect b="b" l="l" r="r" t="t"/>
              <a:pathLst>
                <a:path extrusionOk="0" h="544" w="545">
                  <a:moveTo>
                    <a:pt x="262" y="0"/>
                  </a:moveTo>
                  <a:lnTo>
                    <a:pt x="1" y="261"/>
                  </a:lnTo>
                  <a:cubicBezTo>
                    <a:pt x="1" y="544"/>
                    <a:pt x="262" y="544"/>
                    <a:pt x="262" y="544"/>
                  </a:cubicBezTo>
                  <a:cubicBezTo>
                    <a:pt x="545" y="544"/>
                    <a:pt x="545" y="544"/>
                    <a:pt x="545" y="261"/>
                  </a:cubicBezTo>
                  <a:cubicBezTo>
                    <a:pt x="545" y="261"/>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8"/>
            <p:cNvSpPr/>
            <p:nvPr/>
          </p:nvSpPr>
          <p:spPr>
            <a:xfrm>
              <a:off x="3877975" y="3561325"/>
              <a:ext cx="13625" cy="13600"/>
            </a:xfrm>
            <a:custGeom>
              <a:rect b="b" l="l" r="r" t="t"/>
              <a:pathLst>
                <a:path extrusionOk="0" h="544" w="545">
                  <a:moveTo>
                    <a:pt x="284" y="0"/>
                  </a:moveTo>
                  <a:cubicBezTo>
                    <a:pt x="1" y="0"/>
                    <a:pt x="1" y="261"/>
                    <a:pt x="1" y="261"/>
                  </a:cubicBezTo>
                  <a:cubicBezTo>
                    <a:pt x="1" y="544"/>
                    <a:pt x="1"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8"/>
            <p:cNvSpPr/>
            <p:nvPr/>
          </p:nvSpPr>
          <p:spPr>
            <a:xfrm>
              <a:off x="3850775" y="3561325"/>
              <a:ext cx="13625" cy="13600"/>
            </a:xfrm>
            <a:custGeom>
              <a:rect b="b" l="l" r="r" t="t"/>
              <a:pathLst>
                <a:path extrusionOk="0" h="544" w="545">
                  <a:moveTo>
                    <a:pt x="284" y="0"/>
                  </a:moveTo>
                  <a:lnTo>
                    <a:pt x="1" y="261"/>
                  </a:lnTo>
                  <a:cubicBezTo>
                    <a:pt x="1" y="544"/>
                    <a:pt x="284"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8"/>
            <p:cNvSpPr/>
            <p:nvPr/>
          </p:nvSpPr>
          <p:spPr>
            <a:xfrm>
              <a:off x="3966650" y="3581450"/>
              <a:ext cx="6550" cy="13625"/>
            </a:xfrm>
            <a:custGeom>
              <a:rect b="b" l="l" r="r" t="t"/>
              <a:pathLst>
                <a:path extrusionOk="0" h="545" w="262">
                  <a:moveTo>
                    <a:pt x="0" y="0"/>
                  </a:moveTo>
                  <a:lnTo>
                    <a:pt x="0" y="283"/>
                  </a:lnTo>
                  <a:lnTo>
                    <a:pt x="0" y="544"/>
                  </a:lnTo>
                  <a:cubicBezTo>
                    <a:pt x="262" y="544"/>
                    <a:pt x="262" y="544"/>
                    <a:pt x="262" y="283"/>
                  </a:cubicBezTo>
                  <a:cubicBezTo>
                    <a:pt x="262" y="283"/>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8"/>
            <p:cNvSpPr/>
            <p:nvPr/>
          </p:nvSpPr>
          <p:spPr>
            <a:xfrm>
              <a:off x="39867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8"/>
            <p:cNvSpPr/>
            <p:nvPr/>
          </p:nvSpPr>
          <p:spPr>
            <a:xfrm>
              <a:off x="4013975" y="3581450"/>
              <a:ext cx="13625" cy="13625"/>
            </a:xfrm>
            <a:custGeom>
              <a:rect b="b" l="l" r="r" t="t"/>
              <a:pathLst>
                <a:path extrusionOk="0" h="545" w="545">
                  <a:moveTo>
                    <a:pt x="283" y="0"/>
                  </a:moveTo>
                  <a:cubicBezTo>
                    <a:pt x="0" y="0"/>
                    <a:pt x="0" y="283"/>
                    <a:pt x="0" y="283"/>
                  </a:cubicBezTo>
                  <a:cubicBezTo>
                    <a:pt x="0" y="544"/>
                    <a:pt x="0" y="544"/>
                    <a:pt x="283" y="544"/>
                  </a:cubicBezTo>
                  <a:cubicBezTo>
                    <a:pt x="283" y="544"/>
                    <a:pt x="544" y="544"/>
                    <a:pt x="544" y="283"/>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8"/>
            <p:cNvSpPr/>
            <p:nvPr/>
          </p:nvSpPr>
          <p:spPr>
            <a:xfrm>
              <a:off x="4041175" y="3581450"/>
              <a:ext cx="7100" cy="13625"/>
            </a:xfrm>
            <a:custGeom>
              <a:rect b="b" l="l" r="r" t="t"/>
              <a:pathLst>
                <a:path extrusionOk="0" h="545" w="284">
                  <a:moveTo>
                    <a:pt x="0" y="0"/>
                  </a:moveTo>
                  <a:lnTo>
                    <a:pt x="0" y="283"/>
                  </a:lnTo>
                  <a:lnTo>
                    <a:pt x="0" y="544"/>
                  </a:lnTo>
                  <a:cubicBezTo>
                    <a:pt x="283" y="544"/>
                    <a:pt x="283" y="544"/>
                    <a:pt x="283" y="283"/>
                  </a:cubicBezTo>
                  <a:cubicBezTo>
                    <a:pt x="283" y="283"/>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8"/>
            <p:cNvSpPr/>
            <p:nvPr/>
          </p:nvSpPr>
          <p:spPr>
            <a:xfrm>
              <a:off x="4061850" y="3581450"/>
              <a:ext cx="13625" cy="13625"/>
            </a:xfrm>
            <a:custGeom>
              <a:rect b="b" l="l" r="r" t="t"/>
              <a:pathLst>
                <a:path extrusionOk="0" h="545" w="545">
                  <a:moveTo>
                    <a:pt x="261" y="0"/>
                  </a:moveTo>
                  <a:lnTo>
                    <a:pt x="0" y="283"/>
                  </a:lnTo>
                  <a:cubicBezTo>
                    <a:pt x="0" y="544"/>
                    <a:pt x="261"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8"/>
            <p:cNvSpPr/>
            <p:nvPr/>
          </p:nvSpPr>
          <p:spPr>
            <a:xfrm>
              <a:off x="4089050" y="3581450"/>
              <a:ext cx="13600" cy="13625"/>
            </a:xfrm>
            <a:custGeom>
              <a:rect b="b" l="l" r="r" t="t"/>
              <a:pathLst>
                <a:path extrusionOk="0" h="545" w="544">
                  <a:moveTo>
                    <a:pt x="261" y="0"/>
                  </a:moveTo>
                  <a:cubicBezTo>
                    <a:pt x="0" y="0"/>
                    <a:pt x="0" y="283"/>
                    <a:pt x="0" y="283"/>
                  </a:cubicBezTo>
                  <a:cubicBezTo>
                    <a:pt x="0" y="544"/>
                    <a:pt x="0"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8"/>
            <p:cNvSpPr/>
            <p:nvPr/>
          </p:nvSpPr>
          <p:spPr>
            <a:xfrm>
              <a:off x="41091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8"/>
            <p:cNvSpPr/>
            <p:nvPr/>
          </p:nvSpPr>
          <p:spPr>
            <a:xfrm>
              <a:off x="3939450" y="3581450"/>
              <a:ext cx="13625" cy="13625"/>
            </a:xfrm>
            <a:custGeom>
              <a:rect b="b" l="l" r="r" t="t"/>
              <a:pathLst>
                <a:path extrusionOk="0" h="545" w="545">
                  <a:moveTo>
                    <a:pt x="262" y="0"/>
                  </a:moveTo>
                  <a:cubicBezTo>
                    <a:pt x="1" y="0"/>
                    <a:pt x="1" y="283"/>
                    <a:pt x="1" y="283"/>
                  </a:cubicBezTo>
                  <a:cubicBezTo>
                    <a:pt x="1" y="544"/>
                    <a:pt x="1" y="544"/>
                    <a:pt x="262" y="544"/>
                  </a:cubicBezTo>
                  <a:cubicBezTo>
                    <a:pt x="262" y="544"/>
                    <a:pt x="544" y="544"/>
                    <a:pt x="544" y="283"/>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8"/>
            <p:cNvSpPr/>
            <p:nvPr/>
          </p:nvSpPr>
          <p:spPr>
            <a:xfrm>
              <a:off x="3912250" y="3581450"/>
              <a:ext cx="13625" cy="13625"/>
            </a:xfrm>
            <a:custGeom>
              <a:rect b="b" l="l" r="r" t="t"/>
              <a:pathLst>
                <a:path extrusionOk="0" h="545" w="545">
                  <a:moveTo>
                    <a:pt x="262" y="0"/>
                  </a:moveTo>
                  <a:lnTo>
                    <a:pt x="1" y="283"/>
                  </a:lnTo>
                  <a:cubicBezTo>
                    <a:pt x="1" y="544"/>
                    <a:pt x="262" y="544"/>
                    <a:pt x="262" y="544"/>
                  </a:cubicBezTo>
                  <a:cubicBezTo>
                    <a:pt x="545" y="544"/>
                    <a:pt x="545" y="544"/>
                    <a:pt x="545" y="283"/>
                  </a:cubicBezTo>
                  <a:cubicBezTo>
                    <a:pt x="545" y="283"/>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8"/>
            <p:cNvSpPr/>
            <p:nvPr/>
          </p:nvSpPr>
          <p:spPr>
            <a:xfrm>
              <a:off x="3891575" y="3581450"/>
              <a:ext cx="7100" cy="13625"/>
            </a:xfrm>
            <a:custGeom>
              <a:rect b="b" l="l" r="r" t="t"/>
              <a:pathLst>
                <a:path extrusionOk="0" h="545" w="284">
                  <a:moveTo>
                    <a:pt x="1" y="0"/>
                  </a:moveTo>
                  <a:lnTo>
                    <a:pt x="1" y="283"/>
                  </a:lnTo>
                  <a:lnTo>
                    <a:pt x="1" y="544"/>
                  </a:lnTo>
                  <a:cubicBezTo>
                    <a:pt x="284" y="544"/>
                    <a:pt x="284" y="544"/>
                    <a:pt x="284" y="283"/>
                  </a:cubicBezTo>
                  <a:cubicBezTo>
                    <a:pt x="284" y="283"/>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8"/>
            <p:cNvSpPr/>
            <p:nvPr/>
          </p:nvSpPr>
          <p:spPr>
            <a:xfrm>
              <a:off x="3864375" y="3581450"/>
              <a:ext cx="13625" cy="13625"/>
            </a:xfrm>
            <a:custGeom>
              <a:rect b="b" l="l" r="r" t="t"/>
              <a:pathLst>
                <a:path extrusionOk="0" h="545" w="545">
                  <a:moveTo>
                    <a:pt x="284" y="0"/>
                  </a:moveTo>
                  <a:cubicBezTo>
                    <a:pt x="1" y="0"/>
                    <a:pt x="1" y="283"/>
                    <a:pt x="1" y="283"/>
                  </a:cubicBezTo>
                  <a:cubicBezTo>
                    <a:pt x="1" y="544"/>
                    <a:pt x="1" y="544"/>
                    <a:pt x="284" y="544"/>
                  </a:cubicBezTo>
                  <a:cubicBezTo>
                    <a:pt x="284" y="544"/>
                    <a:pt x="545" y="544"/>
                    <a:pt x="545" y="283"/>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8"/>
            <p:cNvSpPr/>
            <p:nvPr/>
          </p:nvSpPr>
          <p:spPr>
            <a:xfrm>
              <a:off x="3837175" y="3581450"/>
              <a:ext cx="13625" cy="13625"/>
            </a:xfrm>
            <a:custGeom>
              <a:rect b="b" l="l" r="r" t="t"/>
              <a:pathLst>
                <a:path extrusionOk="0" h="545" w="545">
                  <a:moveTo>
                    <a:pt x="284" y="0"/>
                  </a:moveTo>
                  <a:lnTo>
                    <a:pt x="1" y="283"/>
                  </a:lnTo>
                  <a:cubicBezTo>
                    <a:pt x="1" y="544"/>
                    <a:pt x="284" y="544"/>
                    <a:pt x="284" y="544"/>
                  </a:cubicBezTo>
                  <a:cubicBezTo>
                    <a:pt x="545" y="544"/>
                    <a:pt x="545" y="544"/>
                    <a:pt x="545" y="283"/>
                  </a:cubicBezTo>
                  <a:cubicBezTo>
                    <a:pt x="545" y="283"/>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8"/>
            <p:cNvSpPr/>
            <p:nvPr/>
          </p:nvSpPr>
          <p:spPr>
            <a:xfrm>
              <a:off x="3973175" y="3608625"/>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8"/>
            <p:cNvSpPr/>
            <p:nvPr/>
          </p:nvSpPr>
          <p:spPr>
            <a:xfrm>
              <a:off x="4000375" y="3608625"/>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8"/>
            <p:cNvSpPr/>
            <p:nvPr/>
          </p:nvSpPr>
          <p:spPr>
            <a:xfrm>
              <a:off x="4027575" y="3608625"/>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8"/>
            <p:cNvSpPr/>
            <p:nvPr/>
          </p:nvSpPr>
          <p:spPr>
            <a:xfrm>
              <a:off x="4048250" y="3608625"/>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8"/>
            <p:cNvSpPr/>
            <p:nvPr/>
          </p:nvSpPr>
          <p:spPr>
            <a:xfrm>
              <a:off x="4075450" y="3608625"/>
              <a:ext cx="13625" cy="7100"/>
            </a:xfrm>
            <a:custGeom>
              <a:rect b="b" l="l" r="r" t="t"/>
              <a:pathLst>
                <a:path extrusionOk="0" h="284" w="545">
                  <a:moveTo>
                    <a:pt x="261" y="1"/>
                  </a:moveTo>
                  <a:cubicBezTo>
                    <a:pt x="0" y="1"/>
                    <a:pt x="0" y="1"/>
                    <a:pt x="0" y="284"/>
                  </a:cubicBezTo>
                  <a:lnTo>
                    <a:pt x="544" y="284"/>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8"/>
            <p:cNvSpPr/>
            <p:nvPr/>
          </p:nvSpPr>
          <p:spPr>
            <a:xfrm>
              <a:off x="4102625" y="3608625"/>
              <a:ext cx="6575" cy="7100"/>
            </a:xfrm>
            <a:custGeom>
              <a:rect b="b" l="l" r="r" t="t"/>
              <a:pathLst>
                <a:path extrusionOk="0" h="284" w="263">
                  <a:moveTo>
                    <a:pt x="1" y="1"/>
                  </a:moveTo>
                  <a:lnTo>
                    <a:pt x="1" y="284"/>
                  </a:lnTo>
                  <a:lnTo>
                    <a:pt x="262" y="284"/>
                  </a:lnTo>
                  <a:cubicBezTo>
                    <a:pt x="262" y="1"/>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8"/>
            <p:cNvSpPr/>
            <p:nvPr/>
          </p:nvSpPr>
          <p:spPr>
            <a:xfrm>
              <a:off x="3953050" y="3608625"/>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8"/>
            <p:cNvSpPr/>
            <p:nvPr/>
          </p:nvSpPr>
          <p:spPr>
            <a:xfrm>
              <a:off x="3925850" y="3608625"/>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8"/>
            <p:cNvSpPr/>
            <p:nvPr/>
          </p:nvSpPr>
          <p:spPr>
            <a:xfrm>
              <a:off x="3898650" y="3608625"/>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8"/>
            <p:cNvSpPr/>
            <p:nvPr/>
          </p:nvSpPr>
          <p:spPr>
            <a:xfrm>
              <a:off x="3877975" y="3608625"/>
              <a:ext cx="13625" cy="7100"/>
            </a:xfrm>
            <a:custGeom>
              <a:rect b="b" l="l" r="r" t="t"/>
              <a:pathLst>
                <a:path extrusionOk="0" h="284" w="545">
                  <a:moveTo>
                    <a:pt x="284" y="1"/>
                  </a:moveTo>
                  <a:cubicBezTo>
                    <a:pt x="1"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8"/>
            <p:cNvSpPr/>
            <p:nvPr/>
          </p:nvSpPr>
          <p:spPr>
            <a:xfrm>
              <a:off x="3850775" y="3608625"/>
              <a:ext cx="13625" cy="7100"/>
            </a:xfrm>
            <a:custGeom>
              <a:rect b="b" l="l" r="r" t="t"/>
              <a:pathLst>
                <a:path extrusionOk="0" h="284" w="545">
                  <a:moveTo>
                    <a:pt x="284" y="1"/>
                  </a:moveTo>
                  <a:cubicBezTo>
                    <a:pt x="284"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8"/>
            <p:cNvSpPr/>
            <p:nvPr/>
          </p:nvSpPr>
          <p:spPr>
            <a:xfrm>
              <a:off x="3966650" y="3629300"/>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8"/>
            <p:cNvSpPr/>
            <p:nvPr/>
          </p:nvSpPr>
          <p:spPr>
            <a:xfrm>
              <a:off x="3986775" y="3629300"/>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28"/>
            <p:cNvSpPr/>
            <p:nvPr/>
          </p:nvSpPr>
          <p:spPr>
            <a:xfrm>
              <a:off x="4013975" y="3629300"/>
              <a:ext cx="13625" cy="6550"/>
            </a:xfrm>
            <a:custGeom>
              <a:rect b="b" l="l" r="r" t="t"/>
              <a:pathLst>
                <a:path extrusionOk="0" h="262" w="545">
                  <a:moveTo>
                    <a:pt x="283" y="1"/>
                  </a:moveTo>
                  <a:cubicBezTo>
                    <a:pt x="0" y="1"/>
                    <a:pt x="0" y="1"/>
                    <a:pt x="0" y="262"/>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8"/>
            <p:cNvSpPr/>
            <p:nvPr/>
          </p:nvSpPr>
          <p:spPr>
            <a:xfrm>
              <a:off x="4041175" y="3629300"/>
              <a:ext cx="7100" cy="6550"/>
            </a:xfrm>
            <a:custGeom>
              <a:rect b="b" l="l" r="r" t="t"/>
              <a:pathLst>
                <a:path extrusionOk="0" h="262" w="284">
                  <a:moveTo>
                    <a:pt x="0" y="1"/>
                  </a:moveTo>
                  <a:lnTo>
                    <a:pt x="0" y="262"/>
                  </a:lnTo>
                  <a:lnTo>
                    <a:pt x="283" y="262"/>
                  </a:ln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8"/>
            <p:cNvSpPr/>
            <p:nvPr/>
          </p:nvSpPr>
          <p:spPr>
            <a:xfrm>
              <a:off x="4061850" y="3629300"/>
              <a:ext cx="13625" cy="6550"/>
            </a:xfrm>
            <a:custGeom>
              <a:rect b="b" l="l" r="r" t="t"/>
              <a:pathLst>
                <a:path extrusionOk="0" h="262" w="545">
                  <a:moveTo>
                    <a:pt x="261" y="1"/>
                  </a:moveTo>
                  <a:cubicBezTo>
                    <a:pt x="261" y="1"/>
                    <a:pt x="0" y="1"/>
                    <a:pt x="0" y="262"/>
                  </a:cubicBez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8"/>
            <p:cNvSpPr/>
            <p:nvPr/>
          </p:nvSpPr>
          <p:spPr>
            <a:xfrm>
              <a:off x="3939450" y="3629300"/>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28"/>
            <p:cNvSpPr/>
            <p:nvPr/>
          </p:nvSpPr>
          <p:spPr>
            <a:xfrm>
              <a:off x="3912250" y="3629300"/>
              <a:ext cx="13625" cy="6550"/>
            </a:xfrm>
            <a:custGeom>
              <a:rect b="b" l="l" r="r" t="t"/>
              <a:pathLst>
                <a:path extrusionOk="0" h="262" w="545">
                  <a:moveTo>
                    <a:pt x="262" y="1"/>
                  </a:moveTo>
                  <a:cubicBezTo>
                    <a:pt x="262" y="1"/>
                    <a:pt x="1" y="1"/>
                    <a:pt x="1" y="262"/>
                  </a:cubicBezTo>
                  <a:lnTo>
                    <a:pt x="545" y="262"/>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28"/>
            <p:cNvSpPr/>
            <p:nvPr/>
          </p:nvSpPr>
          <p:spPr>
            <a:xfrm>
              <a:off x="3891575" y="3629300"/>
              <a:ext cx="7100" cy="6550"/>
            </a:xfrm>
            <a:custGeom>
              <a:rect b="b" l="l" r="r" t="t"/>
              <a:pathLst>
                <a:path extrusionOk="0" h="262" w="284">
                  <a:moveTo>
                    <a:pt x="1" y="1"/>
                  </a:moveTo>
                  <a:lnTo>
                    <a:pt x="1" y="262"/>
                  </a:lnTo>
                  <a:lnTo>
                    <a:pt x="284" y="262"/>
                  </a:ln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8"/>
            <p:cNvSpPr/>
            <p:nvPr/>
          </p:nvSpPr>
          <p:spPr>
            <a:xfrm>
              <a:off x="3973175" y="3649425"/>
              <a:ext cx="13625" cy="13625"/>
            </a:xfrm>
            <a:custGeom>
              <a:rect b="b" l="l" r="r" t="t"/>
              <a:pathLst>
                <a:path extrusionOk="0" h="545" w="545">
                  <a:moveTo>
                    <a:pt x="283" y="1"/>
                  </a:moveTo>
                  <a:cubicBezTo>
                    <a:pt x="283" y="1"/>
                    <a:pt x="1" y="1"/>
                    <a:pt x="1" y="284"/>
                  </a:cubicBezTo>
                  <a:lnTo>
                    <a:pt x="283" y="545"/>
                  </a:lnTo>
                  <a:cubicBezTo>
                    <a:pt x="544" y="545"/>
                    <a:pt x="544" y="284"/>
                    <a:pt x="544" y="284"/>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8"/>
            <p:cNvSpPr/>
            <p:nvPr/>
          </p:nvSpPr>
          <p:spPr>
            <a:xfrm>
              <a:off x="4000375" y="3649425"/>
              <a:ext cx="13625" cy="13625"/>
            </a:xfrm>
            <a:custGeom>
              <a:rect b="b" l="l" r="r" t="t"/>
              <a:pathLst>
                <a:path extrusionOk="0" h="545" w="545">
                  <a:moveTo>
                    <a:pt x="283" y="1"/>
                  </a:moveTo>
                  <a:cubicBezTo>
                    <a:pt x="0" y="1"/>
                    <a:pt x="0" y="1"/>
                    <a:pt x="0" y="284"/>
                  </a:cubicBezTo>
                  <a:cubicBezTo>
                    <a:pt x="0" y="284"/>
                    <a:pt x="0" y="545"/>
                    <a:pt x="283" y="545"/>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28"/>
            <p:cNvSpPr/>
            <p:nvPr/>
          </p:nvSpPr>
          <p:spPr>
            <a:xfrm>
              <a:off x="4027575" y="3649425"/>
              <a:ext cx="7100" cy="13625"/>
            </a:xfrm>
            <a:custGeom>
              <a:rect b="b" l="l" r="r" t="t"/>
              <a:pathLst>
                <a:path extrusionOk="0" h="545" w="284">
                  <a:moveTo>
                    <a:pt x="283" y="1"/>
                  </a:moveTo>
                  <a:cubicBezTo>
                    <a:pt x="0" y="1"/>
                    <a:pt x="0" y="1"/>
                    <a:pt x="0" y="284"/>
                  </a:cubicBezTo>
                  <a:cubicBezTo>
                    <a:pt x="0" y="284"/>
                    <a:pt x="0" y="545"/>
                    <a:pt x="283" y="545"/>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28"/>
            <p:cNvSpPr/>
            <p:nvPr/>
          </p:nvSpPr>
          <p:spPr>
            <a:xfrm>
              <a:off x="4048250" y="3649425"/>
              <a:ext cx="13625" cy="13625"/>
            </a:xfrm>
            <a:custGeom>
              <a:rect b="b" l="l" r="r" t="t"/>
              <a:pathLst>
                <a:path extrusionOk="0" h="545" w="545">
                  <a:moveTo>
                    <a:pt x="261" y="1"/>
                  </a:moveTo>
                  <a:cubicBezTo>
                    <a:pt x="261" y="1"/>
                    <a:pt x="0" y="1"/>
                    <a:pt x="0" y="284"/>
                  </a:cubicBezTo>
                  <a:lnTo>
                    <a:pt x="261" y="545"/>
                  </a:lnTo>
                  <a:cubicBezTo>
                    <a:pt x="544" y="545"/>
                    <a:pt x="544" y="284"/>
                    <a:pt x="544" y="284"/>
                  </a:cubicBez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8"/>
            <p:cNvSpPr/>
            <p:nvPr/>
          </p:nvSpPr>
          <p:spPr>
            <a:xfrm>
              <a:off x="3953050" y="3649425"/>
              <a:ext cx="6550" cy="13625"/>
            </a:xfrm>
            <a:custGeom>
              <a:rect b="b" l="l" r="r" t="t"/>
              <a:pathLst>
                <a:path extrusionOk="0" h="545" w="262">
                  <a:moveTo>
                    <a:pt x="262" y="1"/>
                  </a:moveTo>
                  <a:cubicBezTo>
                    <a:pt x="0" y="1"/>
                    <a:pt x="0" y="1"/>
                    <a:pt x="0" y="284"/>
                  </a:cubicBezTo>
                  <a:cubicBezTo>
                    <a:pt x="0" y="284"/>
                    <a:pt x="0" y="545"/>
                    <a:pt x="262" y="545"/>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8"/>
            <p:cNvSpPr/>
            <p:nvPr/>
          </p:nvSpPr>
          <p:spPr>
            <a:xfrm>
              <a:off x="3925850" y="3649425"/>
              <a:ext cx="13625" cy="13625"/>
            </a:xfrm>
            <a:custGeom>
              <a:rect b="b" l="l" r="r" t="t"/>
              <a:pathLst>
                <a:path extrusionOk="0" h="545" w="545">
                  <a:moveTo>
                    <a:pt x="262" y="1"/>
                  </a:moveTo>
                  <a:cubicBezTo>
                    <a:pt x="1" y="1"/>
                    <a:pt x="1" y="1"/>
                    <a:pt x="1" y="284"/>
                  </a:cubicBezTo>
                  <a:cubicBezTo>
                    <a:pt x="1" y="284"/>
                    <a:pt x="1" y="545"/>
                    <a:pt x="262" y="545"/>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8"/>
            <p:cNvSpPr/>
            <p:nvPr/>
          </p:nvSpPr>
          <p:spPr>
            <a:xfrm>
              <a:off x="3898650" y="3649425"/>
              <a:ext cx="13625" cy="13625"/>
            </a:xfrm>
            <a:custGeom>
              <a:rect b="b" l="l" r="r" t="t"/>
              <a:pathLst>
                <a:path extrusionOk="0" h="545" w="545">
                  <a:moveTo>
                    <a:pt x="262" y="1"/>
                  </a:moveTo>
                  <a:cubicBezTo>
                    <a:pt x="262" y="1"/>
                    <a:pt x="1" y="1"/>
                    <a:pt x="1" y="284"/>
                  </a:cubicBezTo>
                  <a:lnTo>
                    <a:pt x="262" y="545"/>
                  </a:lnTo>
                  <a:cubicBezTo>
                    <a:pt x="545" y="545"/>
                    <a:pt x="545" y="284"/>
                    <a:pt x="545" y="284"/>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8"/>
            <p:cNvSpPr/>
            <p:nvPr/>
          </p:nvSpPr>
          <p:spPr>
            <a:xfrm>
              <a:off x="3966650" y="3670100"/>
              <a:ext cx="6550" cy="13625"/>
            </a:xfrm>
            <a:custGeom>
              <a:rect b="b" l="l" r="r" t="t"/>
              <a:pathLst>
                <a:path extrusionOk="0" h="545" w="262">
                  <a:moveTo>
                    <a:pt x="0" y="1"/>
                  </a:moveTo>
                  <a:lnTo>
                    <a:pt x="0" y="262"/>
                  </a:lnTo>
                  <a:lnTo>
                    <a:pt x="0" y="545"/>
                  </a:lnTo>
                  <a:cubicBezTo>
                    <a:pt x="262" y="545"/>
                    <a:pt x="262" y="262"/>
                    <a:pt x="262" y="262"/>
                  </a:cubicBezTo>
                  <a:cubicBezTo>
                    <a:pt x="262" y="262"/>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28"/>
            <p:cNvSpPr/>
            <p:nvPr/>
          </p:nvSpPr>
          <p:spPr>
            <a:xfrm>
              <a:off x="3986775" y="3670100"/>
              <a:ext cx="13625" cy="13625"/>
            </a:xfrm>
            <a:custGeom>
              <a:rect b="b" l="l" r="r" t="t"/>
              <a:pathLst>
                <a:path extrusionOk="0" h="545" w="545">
                  <a:moveTo>
                    <a:pt x="283" y="1"/>
                  </a:moveTo>
                  <a:lnTo>
                    <a:pt x="0" y="262"/>
                  </a:lnTo>
                  <a:lnTo>
                    <a:pt x="283" y="545"/>
                  </a:lnTo>
                  <a:cubicBezTo>
                    <a:pt x="544" y="545"/>
                    <a:pt x="544" y="262"/>
                    <a:pt x="544" y="262"/>
                  </a:cubicBezTo>
                  <a:cubicBezTo>
                    <a:pt x="544" y="262"/>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28"/>
            <p:cNvSpPr/>
            <p:nvPr/>
          </p:nvSpPr>
          <p:spPr>
            <a:xfrm>
              <a:off x="3939450" y="3670100"/>
              <a:ext cx="13625" cy="13625"/>
            </a:xfrm>
            <a:custGeom>
              <a:rect b="b" l="l" r="r" t="t"/>
              <a:pathLst>
                <a:path extrusionOk="0" h="545" w="545">
                  <a:moveTo>
                    <a:pt x="262" y="1"/>
                  </a:moveTo>
                  <a:cubicBezTo>
                    <a:pt x="1" y="1"/>
                    <a:pt x="1" y="262"/>
                    <a:pt x="1" y="262"/>
                  </a:cubicBezTo>
                  <a:cubicBezTo>
                    <a:pt x="1" y="262"/>
                    <a:pt x="1" y="545"/>
                    <a:pt x="262" y="545"/>
                  </a:cubicBezTo>
                  <a:lnTo>
                    <a:pt x="544" y="262"/>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 name="Google Shape;1506;p28"/>
          <p:cNvSpPr/>
          <p:nvPr/>
        </p:nvSpPr>
        <p:spPr>
          <a:xfrm rot="10800000">
            <a:off x="4961690" y="961662"/>
            <a:ext cx="4211345" cy="4190073"/>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1788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8"/>
          <p:cNvSpPr/>
          <p:nvPr/>
        </p:nvSpPr>
        <p:spPr>
          <a:xfrm rot="10800000">
            <a:off x="-1" y="-29485"/>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5099999"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8"/>
          <p:cNvSpPr/>
          <p:nvPr/>
        </p:nvSpPr>
        <p:spPr>
          <a:xfrm rot="10800000">
            <a:off x="149463" y="127963"/>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9" name="Google Shape;1509;p28"/>
          <p:cNvGrpSpPr/>
          <p:nvPr/>
        </p:nvGrpSpPr>
        <p:grpSpPr>
          <a:xfrm rot="10800000">
            <a:off x="8101550" y="2564513"/>
            <a:ext cx="890100" cy="890100"/>
            <a:chOff x="6622313" y="3660100"/>
            <a:chExt cx="890100" cy="890100"/>
          </a:xfrm>
        </p:grpSpPr>
        <p:sp>
          <p:nvSpPr>
            <p:cNvPr id="1510" name="Google Shape;1510;p28"/>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8"/>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8"/>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 name="Google Shape;1513;p28"/>
          <p:cNvSpPr/>
          <p:nvPr/>
        </p:nvSpPr>
        <p:spPr>
          <a:xfrm rot="10800000">
            <a:off x="6515363" y="3700763"/>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8"/>
          <p:cNvSpPr/>
          <p:nvPr/>
        </p:nvSpPr>
        <p:spPr>
          <a:xfrm rot="10800000">
            <a:off x="3379388" y="1961363"/>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8"/>
          <p:cNvSpPr/>
          <p:nvPr/>
        </p:nvSpPr>
        <p:spPr>
          <a:xfrm rot="10800000">
            <a:off x="2650038" y="4648150"/>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8"/>
          <p:cNvSpPr/>
          <p:nvPr/>
        </p:nvSpPr>
        <p:spPr>
          <a:xfrm rot="10800000">
            <a:off x="8291800" y="165688"/>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8"/>
          <p:cNvSpPr/>
          <p:nvPr/>
        </p:nvSpPr>
        <p:spPr>
          <a:xfrm rot="10800000">
            <a:off x="6433571" y="2412271"/>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8"/>
          <p:cNvSpPr txBox="1"/>
          <p:nvPr>
            <p:ph type="ctrTitle"/>
          </p:nvPr>
        </p:nvSpPr>
        <p:spPr>
          <a:xfrm>
            <a:off x="686200" y="2482025"/>
            <a:ext cx="1881300" cy="375900"/>
          </a:xfrm>
          <a:prstGeom prst="rect">
            <a:avLst/>
          </a:prstGeom>
        </p:spPr>
        <p:txBody>
          <a:bodyPr anchorCtr="0" anchor="b"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1519" name="Google Shape;1519;p28"/>
          <p:cNvSpPr txBox="1"/>
          <p:nvPr>
            <p:ph idx="1" type="subTitle"/>
          </p:nvPr>
        </p:nvSpPr>
        <p:spPr>
          <a:xfrm>
            <a:off x="686200" y="2894875"/>
            <a:ext cx="1881300" cy="64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ACKGROUND DESIGN 2 1">
  <p:cSld name="BLANK_1">
    <p:spTree>
      <p:nvGrpSpPr>
        <p:cNvPr id="1520" name="Shape 1520"/>
        <p:cNvGrpSpPr/>
        <p:nvPr/>
      </p:nvGrpSpPr>
      <p:grpSpPr>
        <a:xfrm>
          <a:off x="0" y="0"/>
          <a:ext cx="0" cy="0"/>
          <a:chOff x="0" y="0"/>
          <a:chExt cx="0" cy="0"/>
        </a:xfrm>
      </p:grpSpPr>
      <p:sp>
        <p:nvSpPr>
          <p:cNvPr id="1521" name="Google Shape;1521;p29"/>
          <p:cNvSpPr/>
          <p:nvPr/>
        </p:nvSpPr>
        <p:spPr>
          <a:xfrm>
            <a:off x="-14750" y="-29475"/>
            <a:ext cx="9166800" cy="5181300"/>
          </a:xfrm>
          <a:prstGeom prst="rect">
            <a:avLst/>
          </a:pr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9"/>
          <p:cNvSpPr/>
          <p:nvPr/>
        </p:nvSpPr>
        <p:spPr>
          <a:xfrm>
            <a:off x="8282925" y="3734475"/>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3" name="Google Shape;1523;p29"/>
          <p:cNvGrpSpPr/>
          <p:nvPr/>
        </p:nvGrpSpPr>
        <p:grpSpPr>
          <a:xfrm>
            <a:off x="-12" y="2341950"/>
            <a:ext cx="890100" cy="890100"/>
            <a:chOff x="6622313" y="3660100"/>
            <a:chExt cx="890100" cy="890100"/>
          </a:xfrm>
        </p:grpSpPr>
        <p:sp>
          <p:nvSpPr>
            <p:cNvPr id="1524" name="Google Shape;1524;p29"/>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9"/>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9"/>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 name="Google Shape;1527;p29"/>
          <p:cNvSpPr/>
          <p:nvPr/>
        </p:nvSpPr>
        <p:spPr>
          <a:xfrm flipH="1">
            <a:off x="4961690" y="-5"/>
            <a:ext cx="4211345" cy="4190073"/>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1788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9"/>
          <p:cNvSpPr/>
          <p:nvPr/>
        </p:nvSpPr>
        <p:spPr>
          <a:xfrm>
            <a:off x="6450100" y="0"/>
            <a:ext cx="2120700" cy="5143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9"/>
          <p:cNvSpPr/>
          <p:nvPr/>
        </p:nvSpPr>
        <p:spPr>
          <a:xfrm flipH="1">
            <a:off x="11"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326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9"/>
          <p:cNvSpPr/>
          <p:nvPr/>
        </p:nvSpPr>
        <p:spPr>
          <a:xfrm flipH="1">
            <a:off x="-1"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5099999"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9"/>
          <p:cNvSpPr/>
          <p:nvPr/>
        </p:nvSpPr>
        <p:spPr>
          <a:xfrm>
            <a:off x="1767550" y="1994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9"/>
          <p:cNvSpPr/>
          <p:nvPr/>
        </p:nvSpPr>
        <p:spPr>
          <a:xfrm>
            <a:off x="6959975" y="19940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9"/>
          <p:cNvSpPr/>
          <p:nvPr/>
        </p:nvSpPr>
        <p:spPr>
          <a:xfrm>
            <a:off x="6433575" y="460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9"/>
          <p:cNvSpPr/>
          <p:nvPr/>
        </p:nvSpPr>
        <p:spPr>
          <a:xfrm>
            <a:off x="765463" y="44382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9"/>
          <p:cNvSpPr/>
          <p:nvPr/>
        </p:nvSpPr>
        <p:spPr>
          <a:xfrm flipH="1">
            <a:off x="6433571" y="-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9"/>
          <p:cNvSpPr txBox="1"/>
          <p:nvPr>
            <p:ph type="ctrTitle"/>
          </p:nvPr>
        </p:nvSpPr>
        <p:spPr>
          <a:xfrm>
            <a:off x="6569800" y="2482025"/>
            <a:ext cx="1881300" cy="3759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SzPts val="1600"/>
              <a:buNone/>
              <a:defRPr sz="1600"/>
            </a:lvl2pPr>
            <a:lvl3pPr lvl="2" rtl="0" algn="r">
              <a:spcBef>
                <a:spcPts val="0"/>
              </a:spcBef>
              <a:spcAft>
                <a:spcPts val="0"/>
              </a:spcAft>
              <a:buSzPts val="1600"/>
              <a:buNone/>
              <a:defRPr sz="1600"/>
            </a:lvl3pPr>
            <a:lvl4pPr lvl="3" rtl="0" algn="r">
              <a:spcBef>
                <a:spcPts val="0"/>
              </a:spcBef>
              <a:spcAft>
                <a:spcPts val="0"/>
              </a:spcAft>
              <a:buSzPts val="1600"/>
              <a:buNone/>
              <a:defRPr sz="1600"/>
            </a:lvl4pPr>
            <a:lvl5pPr lvl="4" rtl="0" algn="r">
              <a:spcBef>
                <a:spcPts val="0"/>
              </a:spcBef>
              <a:spcAft>
                <a:spcPts val="0"/>
              </a:spcAft>
              <a:buSzPts val="1600"/>
              <a:buNone/>
              <a:defRPr sz="1600"/>
            </a:lvl5pPr>
            <a:lvl6pPr lvl="5" rtl="0" algn="r">
              <a:spcBef>
                <a:spcPts val="0"/>
              </a:spcBef>
              <a:spcAft>
                <a:spcPts val="0"/>
              </a:spcAft>
              <a:buSzPts val="1600"/>
              <a:buNone/>
              <a:defRPr sz="1600"/>
            </a:lvl6pPr>
            <a:lvl7pPr lvl="6" rtl="0" algn="r">
              <a:spcBef>
                <a:spcPts val="0"/>
              </a:spcBef>
              <a:spcAft>
                <a:spcPts val="0"/>
              </a:spcAft>
              <a:buSzPts val="1600"/>
              <a:buNone/>
              <a:defRPr sz="1600"/>
            </a:lvl7pPr>
            <a:lvl8pPr lvl="7" rtl="0" algn="r">
              <a:spcBef>
                <a:spcPts val="0"/>
              </a:spcBef>
              <a:spcAft>
                <a:spcPts val="0"/>
              </a:spcAft>
              <a:buSzPts val="1600"/>
              <a:buNone/>
              <a:defRPr sz="1600"/>
            </a:lvl8pPr>
            <a:lvl9pPr lvl="8" rtl="0" algn="r">
              <a:spcBef>
                <a:spcPts val="0"/>
              </a:spcBef>
              <a:spcAft>
                <a:spcPts val="0"/>
              </a:spcAft>
              <a:buSzPts val="1600"/>
              <a:buNone/>
              <a:defRPr sz="1600"/>
            </a:lvl9pPr>
          </a:lstStyle>
          <a:p/>
        </p:txBody>
      </p:sp>
      <p:sp>
        <p:nvSpPr>
          <p:cNvPr id="1537" name="Google Shape;1537;p29"/>
          <p:cNvSpPr txBox="1"/>
          <p:nvPr>
            <p:ph idx="1" type="subTitle"/>
          </p:nvPr>
        </p:nvSpPr>
        <p:spPr>
          <a:xfrm>
            <a:off x="6569800" y="2894875"/>
            <a:ext cx="1881300" cy="644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Photo">
  <p:cSld name="CUSTOM_8">
    <p:spTree>
      <p:nvGrpSpPr>
        <p:cNvPr id="1538" name="Shape 1538"/>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QUOTE" type="tx">
  <p:cSld name="TITLE_AND_BODY">
    <p:spTree>
      <p:nvGrpSpPr>
        <p:cNvPr id="209" name="Shape 209"/>
        <p:cNvGrpSpPr/>
        <p:nvPr/>
      </p:nvGrpSpPr>
      <p:grpSpPr>
        <a:xfrm>
          <a:off x="0" y="0"/>
          <a:ext cx="0" cy="0"/>
          <a:chOff x="0" y="0"/>
          <a:chExt cx="0" cy="0"/>
        </a:xfrm>
      </p:grpSpPr>
      <p:sp>
        <p:nvSpPr>
          <p:cNvPr id="210" name="Google Shape;210;p4"/>
          <p:cNvSpPr/>
          <p:nvPr/>
        </p:nvSpPr>
        <p:spPr>
          <a:xfrm flipH="1">
            <a:off x="-100" y="100"/>
            <a:ext cx="91584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 name="Google Shape;211;p4"/>
          <p:cNvGrpSpPr/>
          <p:nvPr/>
        </p:nvGrpSpPr>
        <p:grpSpPr>
          <a:xfrm flipH="1">
            <a:off x="7271922" y="967195"/>
            <a:ext cx="1193459" cy="1221015"/>
            <a:chOff x="3830650" y="3370925"/>
            <a:chExt cx="305725" cy="312800"/>
          </a:xfrm>
        </p:grpSpPr>
        <p:sp>
          <p:nvSpPr>
            <p:cNvPr id="212" name="Google Shape;212;p4"/>
            <p:cNvSpPr/>
            <p:nvPr/>
          </p:nvSpPr>
          <p:spPr>
            <a:xfrm>
              <a:off x="3973175" y="3520525"/>
              <a:ext cx="13625" cy="13625"/>
            </a:xfrm>
            <a:custGeom>
              <a:rect b="b" l="l" r="r" t="t"/>
              <a:pathLst>
                <a:path extrusionOk="0" h="545" w="545">
                  <a:moveTo>
                    <a:pt x="283" y="0"/>
                  </a:moveTo>
                  <a:cubicBezTo>
                    <a:pt x="283" y="0"/>
                    <a:pt x="1" y="0"/>
                    <a:pt x="1"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4"/>
            <p:cNvSpPr/>
            <p:nvPr/>
          </p:nvSpPr>
          <p:spPr>
            <a:xfrm>
              <a:off x="4000375" y="3520525"/>
              <a:ext cx="13625" cy="13625"/>
            </a:xfrm>
            <a:custGeom>
              <a:rect b="b" l="l" r="r" t="t"/>
              <a:pathLst>
                <a:path extrusionOk="0" h="545" w="545">
                  <a:moveTo>
                    <a:pt x="283" y="0"/>
                  </a:moveTo>
                  <a:cubicBezTo>
                    <a:pt x="0" y="0"/>
                    <a:pt x="0" y="0"/>
                    <a:pt x="0" y="261"/>
                  </a:cubicBezTo>
                  <a:cubicBezTo>
                    <a:pt x="0" y="261"/>
                    <a:pt x="0" y="544"/>
                    <a:pt x="283" y="544"/>
                  </a:cubicBezTo>
                  <a:lnTo>
                    <a:pt x="544" y="261"/>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4"/>
            <p:cNvSpPr/>
            <p:nvPr/>
          </p:nvSpPr>
          <p:spPr>
            <a:xfrm>
              <a:off x="4027575" y="3520525"/>
              <a:ext cx="7100" cy="13625"/>
            </a:xfrm>
            <a:custGeom>
              <a:rect b="b" l="l" r="r" t="t"/>
              <a:pathLst>
                <a:path extrusionOk="0" h="545" w="284">
                  <a:moveTo>
                    <a:pt x="283" y="0"/>
                  </a:moveTo>
                  <a:cubicBezTo>
                    <a:pt x="0" y="0"/>
                    <a:pt x="0" y="0"/>
                    <a:pt x="0" y="261"/>
                  </a:cubicBezTo>
                  <a:cubicBezTo>
                    <a:pt x="0" y="261"/>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4"/>
            <p:cNvSpPr/>
            <p:nvPr/>
          </p:nvSpPr>
          <p:spPr>
            <a:xfrm>
              <a:off x="4048250" y="3520525"/>
              <a:ext cx="13625" cy="13625"/>
            </a:xfrm>
            <a:custGeom>
              <a:rect b="b" l="l" r="r" t="t"/>
              <a:pathLst>
                <a:path extrusionOk="0" h="545" w="545">
                  <a:moveTo>
                    <a:pt x="261" y="0"/>
                  </a:moveTo>
                  <a:cubicBezTo>
                    <a:pt x="261" y="0"/>
                    <a:pt x="0" y="0"/>
                    <a:pt x="0" y="261"/>
                  </a:cubicBezTo>
                  <a:lnTo>
                    <a:pt x="261" y="544"/>
                  </a:lnTo>
                  <a:cubicBezTo>
                    <a:pt x="544" y="544"/>
                    <a:pt x="544" y="261"/>
                    <a:pt x="544" y="261"/>
                  </a:cubicBezTo>
                  <a:cubicBezTo>
                    <a:pt x="544" y="0"/>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4"/>
            <p:cNvSpPr/>
            <p:nvPr/>
          </p:nvSpPr>
          <p:spPr>
            <a:xfrm>
              <a:off x="4075450" y="3520525"/>
              <a:ext cx="13625" cy="13625"/>
            </a:xfrm>
            <a:custGeom>
              <a:rect b="b" l="l" r="r" t="t"/>
              <a:pathLst>
                <a:path extrusionOk="0" h="545" w="545">
                  <a:moveTo>
                    <a:pt x="261" y="0"/>
                  </a:moveTo>
                  <a:cubicBezTo>
                    <a:pt x="0" y="0"/>
                    <a:pt x="0" y="0"/>
                    <a:pt x="0" y="261"/>
                  </a:cubicBezTo>
                  <a:cubicBezTo>
                    <a:pt x="0" y="261"/>
                    <a:pt x="0" y="544"/>
                    <a:pt x="261" y="544"/>
                  </a:cubicBezTo>
                  <a:lnTo>
                    <a:pt x="544" y="261"/>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4"/>
            <p:cNvSpPr/>
            <p:nvPr/>
          </p:nvSpPr>
          <p:spPr>
            <a:xfrm>
              <a:off x="4102625" y="3520525"/>
              <a:ext cx="6575" cy="13625"/>
            </a:xfrm>
            <a:custGeom>
              <a:rect b="b" l="l" r="r" t="t"/>
              <a:pathLst>
                <a:path extrusionOk="0" h="545" w="263">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4"/>
            <p:cNvSpPr/>
            <p:nvPr/>
          </p:nvSpPr>
          <p:spPr>
            <a:xfrm>
              <a:off x="4122775" y="3520525"/>
              <a:ext cx="13600" cy="13625"/>
            </a:xfrm>
            <a:custGeom>
              <a:rect b="b" l="l" r="r" t="t"/>
              <a:pathLst>
                <a:path extrusionOk="0" h="545" w="544">
                  <a:moveTo>
                    <a:pt x="283" y="0"/>
                  </a:moveTo>
                  <a:cubicBezTo>
                    <a:pt x="283" y="0"/>
                    <a:pt x="0" y="0"/>
                    <a:pt x="0" y="261"/>
                  </a:cubicBezTo>
                  <a:lnTo>
                    <a:pt x="283" y="544"/>
                  </a:lnTo>
                  <a:cubicBezTo>
                    <a:pt x="544" y="544"/>
                    <a:pt x="544" y="261"/>
                    <a:pt x="544" y="261"/>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4"/>
            <p:cNvSpPr/>
            <p:nvPr/>
          </p:nvSpPr>
          <p:spPr>
            <a:xfrm>
              <a:off x="3953050" y="3520525"/>
              <a:ext cx="6550" cy="13625"/>
            </a:xfrm>
            <a:custGeom>
              <a:rect b="b" l="l" r="r" t="t"/>
              <a:pathLst>
                <a:path extrusionOk="0" h="545" w="262">
                  <a:moveTo>
                    <a:pt x="262" y="0"/>
                  </a:moveTo>
                  <a:cubicBezTo>
                    <a:pt x="0" y="0"/>
                    <a:pt x="0" y="0"/>
                    <a:pt x="0" y="261"/>
                  </a:cubicBezTo>
                  <a:cubicBezTo>
                    <a:pt x="0" y="261"/>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4"/>
            <p:cNvSpPr/>
            <p:nvPr/>
          </p:nvSpPr>
          <p:spPr>
            <a:xfrm>
              <a:off x="3925850" y="3520525"/>
              <a:ext cx="13625" cy="13625"/>
            </a:xfrm>
            <a:custGeom>
              <a:rect b="b" l="l" r="r" t="t"/>
              <a:pathLst>
                <a:path extrusionOk="0" h="545" w="545">
                  <a:moveTo>
                    <a:pt x="262" y="0"/>
                  </a:moveTo>
                  <a:cubicBezTo>
                    <a:pt x="1" y="0"/>
                    <a:pt x="1" y="0"/>
                    <a:pt x="1" y="261"/>
                  </a:cubicBezTo>
                  <a:cubicBezTo>
                    <a:pt x="1" y="261"/>
                    <a:pt x="1" y="544"/>
                    <a:pt x="262" y="544"/>
                  </a:cubicBezTo>
                  <a:lnTo>
                    <a:pt x="545" y="261"/>
                  </a:lnTo>
                  <a:cubicBezTo>
                    <a:pt x="545"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4"/>
            <p:cNvSpPr/>
            <p:nvPr/>
          </p:nvSpPr>
          <p:spPr>
            <a:xfrm>
              <a:off x="3898650" y="3520525"/>
              <a:ext cx="13625" cy="13625"/>
            </a:xfrm>
            <a:custGeom>
              <a:rect b="b" l="l" r="r" t="t"/>
              <a:pathLst>
                <a:path extrusionOk="0" h="545" w="545">
                  <a:moveTo>
                    <a:pt x="262" y="0"/>
                  </a:moveTo>
                  <a:cubicBezTo>
                    <a:pt x="262" y="0"/>
                    <a:pt x="1" y="0"/>
                    <a:pt x="1" y="261"/>
                  </a:cubicBezTo>
                  <a:lnTo>
                    <a:pt x="262" y="544"/>
                  </a:lnTo>
                  <a:cubicBezTo>
                    <a:pt x="545" y="544"/>
                    <a:pt x="545" y="261"/>
                    <a:pt x="545" y="261"/>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4"/>
            <p:cNvSpPr/>
            <p:nvPr/>
          </p:nvSpPr>
          <p:spPr>
            <a:xfrm>
              <a:off x="3877975" y="3520525"/>
              <a:ext cx="13625" cy="13625"/>
            </a:xfrm>
            <a:custGeom>
              <a:rect b="b" l="l" r="r" t="t"/>
              <a:pathLst>
                <a:path extrusionOk="0" h="545" w="545">
                  <a:moveTo>
                    <a:pt x="284" y="0"/>
                  </a:moveTo>
                  <a:cubicBezTo>
                    <a:pt x="1" y="0"/>
                    <a:pt x="1" y="0"/>
                    <a:pt x="1" y="261"/>
                  </a:cubicBezTo>
                  <a:cubicBezTo>
                    <a:pt x="1" y="261"/>
                    <a:pt x="1" y="544"/>
                    <a:pt x="284" y="544"/>
                  </a:cubicBez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4"/>
            <p:cNvSpPr/>
            <p:nvPr/>
          </p:nvSpPr>
          <p:spPr>
            <a:xfrm>
              <a:off x="3850775" y="3520525"/>
              <a:ext cx="13625" cy="13625"/>
            </a:xfrm>
            <a:custGeom>
              <a:rect b="b" l="l" r="r" t="t"/>
              <a:pathLst>
                <a:path extrusionOk="0" h="545" w="545">
                  <a:moveTo>
                    <a:pt x="284" y="0"/>
                  </a:moveTo>
                  <a:cubicBezTo>
                    <a:pt x="284" y="0"/>
                    <a:pt x="1" y="0"/>
                    <a:pt x="1" y="261"/>
                  </a:cubicBezTo>
                  <a:lnTo>
                    <a:pt x="284" y="544"/>
                  </a:lnTo>
                  <a:lnTo>
                    <a:pt x="545" y="261"/>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4"/>
            <p:cNvSpPr/>
            <p:nvPr/>
          </p:nvSpPr>
          <p:spPr>
            <a:xfrm>
              <a:off x="3830650" y="3520525"/>
              <a:ext cx="6550" cy="13625"/>
            </a:xfrm>
            <a:custGeom>
              <a:rect b="b" l="l" r="r" t="t"/>
              <a:pathLst>
                <a:path extrusionOk="0" h="545" w="262">
                  <a:moveTo>
                    <a:pt x="1" y="0"/>
                  </a:moveTo>
                  <a:lnTo>
                    <a:pt x="1" y="261"/>
                  </a:lnTo>
                  <a:lnTo>
                    <a:pt x="1" y="544"/>
                  </a:lnTo>
                  <a:cubicBezTo>
                    <a:pt x="262" y="544"/>
                    <a:pt x="262" y="261"/>
                    <a:pt x="262" y="261"/>
                  </a:cubicBezTo>
                  <a:cubicBezTo>
                    <a:pt x="262" y="0"/>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4"/>
            <p:cNvSpPr/>
            <p:nvPr/>
          </p:nvSpPr>
          <p:spPr>
            <a:xfrm>
              <a:off x="3966650" y="34998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4"/>
            <p:cNvSpPr/>
            <p:nvPr/>
          </p:nvSpPr>
          <p:spPr>
            <a:xfrm>
              <a:off x="39867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4"/>
            <p:cNvSpPr/>
            <p:nvPr/>
          </p:nvSpPr>
          <p:spPr>
            <a:xfrm>
              <a:off x="4013975" y="34998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4"/>
            <p:cNvSpPr/>
            <p:nvPr/>
          </p:nvSpPr>
          <p:spPr>
            <a:xfrm>
              <a:off x="4041175" y="34998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4"/>
            <p:cNvSpPr/>
            <p:nvPr/>
          </p:nvSpPr>
          <p:spPr>
            <a:xfrm>
              <a:off x="4061850" y="34998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4"/>
            <p:cNvSpPr/>
            <p:nvPr/>
          </p:nvSpPr>
          <p:spPr>
            <a:xfrm>
              <a:off x="4089050" y="34998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4"/>
            <p:cNvSpPr/>
            <p:nvPr/>
          </p:nvSpPr>
          <p:spPr>
            <a:xfrm>
              <a:off x="4109175" y="34998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4"/>
            <p:cNvSpPr/>
            <p:nvPr/>
          </p:nvSpPr>
          <p:spPr>
            <a:xfrm>
              <a:off x="3939450" y="34998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4"/>
            <p:cNvSpPr/>
            <p:nvPr/>
          </p:nvSpPr>
          <p:spPr>
            <a:xfrm>
              <a:off x="3912250" y="34998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4"/>
            <p:cNvSpPr/>
            <p:nvPr/>
          </p:nvSpPr>
          <p:spPr>
            <a:xfrm>
              <a:off x="3891575" y="34998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4"/>
            <p:cNvSpPr/>
            <p:nvPr/>
          </p:nvSpPr>
          <p:spPr>
            <a:xfrm>
              <a:off x="3864375" y="34998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4"/>
            <p:cNvSpPr/>
            <p:nvPr/>
          </p:nvSpPr>
          <p:spPr>
            <a:xfrm>
              <a:off x="3837175" y="34998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4"/>
            <p:cNvSpPr/>
            <p:nvPr/>
          </p:nvSpPr>
          <p:spPr>
            <a:xfrm>
              <a:off x="3973175" y="3479725"/>
              <a:ext cx="13625" cy="6550"/>
            </a:xfrm>
            <a:custGeom>
              <a:rect b="b" l="l" r="r" t="t"/>
              <a:pathLst>
                <a:path extrusionOk="0" h="262" w="545">
                  <a:moveTo>
                    <a:pt x="1" y="0"/>
                  </a:moveTo>
                  <a:cubicBezTo>
                    <a:pt x="1" y="261"/>
                    <a:pt x="283" y="261"/>
                    <a:pt x="283"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4"/>
            <p:cNvSpPr/>
            <p:nvPr/>
          </p:nvSpPr>
          <p:spPr>
            <a:xfrm>
              <a:off x="4000375" y="3479725"/>
              <a:ext cx="13625" cy="6550"/>
            </a:xfrm>
            <a:custGeom>
              <a:rect b="b" l="l" r="r" t="t"/>
              <a:pathLst>
                <a:path extrusionOk="0" h="262" w="545">
                  <a:moveTo>
                    <a:pt x="0" y="0"/>
                  </a:moveTo>
                  <a:cubicBezTo>
                    <a:pt x="0" y="261"/>
                    <a:pt x="0" y="261"/>
                    <a:pt x="283" y="261"/>
                  </a:cubicBezTo>
                  <a:cubicBezTo>
                    <a:pt x="283"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4"/>
            <p:cNvSpPr/>
            <p:nvPr/>
          </p:nvSpPr>
          <p:spPr>
            <a:xfrm>
              <a:off x="4027575" y="3479725"/>
              <a:ext cx="7100" cy="6550"/>
            </a:xfrm>
            <a:custGeom>
              <a:rect b="b" l="l" r="r" t="t"/>
              <a:pathLst>
                <a:path extrusionOk="0" h="262" w="284">
                  <a:moveTo>
                    <a:pt x="0" y="0"/>
                  </a:moveTo>
                  <a:cubicBezTo>
                    <a:pt x="0" y="261"/>
                    <a:pt x="0" y="261"/>
                    <a:pt x="283"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4"/>
            <p:cNvSpPr/>
            <p:nvPr/>
          </p:nvSpPr>
          <p:spPr>
            <a:xfrm>
              <a:off x="4048250" y="3479725"/>
              <a:ext cx="13625" cy="6550"/>
            </a:xfrm>
            <a:custGeom>
              <a:rect b="b" l="l" r="r" t="t"/>
              <a:pathLst>
                <a:path extrusionOk="0" h="262" w="545">
                  <a:moveTo>
                    <a:pt x="0" y="0"/>
                  </a:moveTo>
                  <a:cubicBezTo>
                    <a:pt x="0" y="261"/>
                    <a:pt x="261" y="261"/>
                    <a:pt x="261" y="261"/>
                  </a:cubicBezTo>
                  <a:cubicBezTo>
                    <a:pt x="544"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4"/>
            <p:cNvSpPr/>
            <p:nvPr/>
          </p:nvSpPr>
          <p:spPr>
            <a:xfrm>
              <a:off x="4075450" y="3479725"/>
              <a:ext cx="13625" cy="6550"/>
            </a:xfrm>
            <a:custGeom>
              <a:rect b="b" l="l" r="r" t="t"/>
              <a:pathLst>
                <a:path extrusionOk="0" h="262" w="545">
                  <a:moveTo>
                    <a:pt x="0" y="0"/>
                  </a:moveTo>
                  <a:cubicBezTo>
                    <a:pt x="0" y="261"/>
                    <a:pt x="0" y="261"/>
                    <a:pt x="261" y="261"/>
                  </a:cubicBezTo>
                  <a:cubicBezTo>
                    <a:pt x="261" y="261"/>
                    <a:pt x="544" y="261"/>
                    <a:pt x="54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4"/>
            <p:cNvSpPr/>
            <p:nvPr/>
          </p:nvSpPr>
          <p:spPr>
            <a:xfrm>
              <a:off x="4102625" y="3479725"/>
              <a:ext cx="6575" cy="6550"/>
            </a:xfrm>
            <a:custGeom>
              <a:rect b="b" l="l" r="r" t="t"/>
              <a:pathLst>
                <a:path extrusionOk="0" h="262" w="263">
                  <a:moveTo>
                    <a:pt x="1" y="0"/>
                  </a:moveTo>
                  <a:lnTo>
                    <a:pt x="1" y="261"/>
                  </a:lnTo>
                  <a:cubicBezTo>
                    <a:pt x="262" y="261"/>
                    <a:pt x="262" y="261"/>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4"/>
            <p:cNvSpPr/>
            <p:nvPr/>
          </p:nvSpPr>
          <p:spPr>
            <a:xfrm>
              <a:off x="3953050" y="3479725"/>
              <a:ext cx="6550" cy="6550"/>
            </a:xfrm>
            <a:custGeom>
              <a:rect b="b" l="l" r="r" t="t"/>
              <a:pathLst>
                <a:path extrusionOk="0" h="262" w="262">
                  <a:moveTo>
                    <a:pt x="0" y="0"/>
                  </a:moveTo>
                  <a:cubicBezTo>
                    <a:pt x="0" y="261"/>
                    <a:pt x="0" y="261"/>
                    <a:pt x="262"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4"/>
            <p:cNvSpPr/>
            <p:nvPr/>
          </p:nvSpPr>
          <p:spPr>
            <a:xfrm>
              <a:off x="3925850" y="3479725"/>
              <a:ext cx="13625" cy="6550"/>
            </a:xfrm>
            <a:custGeom>
              <a:rect b="b" l="l" r="r" t="t"/>
              <a:pathLst>
                <a:path extrusionOk="0" h="262" w="545">
                  <a:moveTo>
                    <a:pt x="1" y="0"/>
                  </a:moveTo>
                  <a:cubicBezTo>
                    <a:pt x="1" y="261"/>
                    <a:pt x="1" y="261"/>
                    <a:pt x="262" y="261"/>
                  </a:cubicBezTo>
                  <a:cubicBezTo>
                    <a:pt x="262"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4"/>
            <p:cNvSpPr/>
            <p:nvPr/>
          </p:nvSpPr>
          <p:spPr>
            <a:xfrm>
              <a:off x="3898650" y="3479725"/>
              <a:ext cx="13625" cy="6550"/>
            </a:xfrm>
            <a:custGeom>
              <a:rect b="b" l="l" r="r" t="t"/>
              <a:pathLst>
                <a:path extrusionOk="0" h="262" w="545">
                  <a:moveTo>
                    <a:pt x="1" y="0"/>
                  </a:moveTo>
                  <a:cubicBezTo>
                    <a:pt x="1" y="261"/>
                    <a:pt x="262" y="261"/>
                    <a:pt x="262" y="261"/>
                  </a:cubicBezTo>
                  <a:cubicBezTo>
                    <a:pt x="545"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4"/>
            <p:cNvSpPr/>
            <p:nvPr/>
          </p:nvSpPr>
          <p:spPr>
            <a:xfrm>
              <a:off x="3877975" y="3479725"/>
              <a:ext cx="13625" cy="6550"/>
            </a:xfrm>
            <a:custGeom>
              <a:rect b="b" l="l" r="r" t="t"/>
              <a:pathLst>
                <a:path extrusionOk="0" h="262" w="545">
                  <a:moveTo>
                    <a:pt x="1" y="0"/>
                  </a:moveTo>
                  <a:cubicBezTo>
                    <a:pt x="1" y="261"/>
                    <a:pt x="1"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4"/>
            <p:cNvSpPr/>
            <p:nvPr/>
          </p:nvSpPr>
          <p:spPr>
            <a:xfrm>
              <a:off x="3850775" y="3479725"/>
              <a:ext cx="13625" cy="6550"/>
            </a:xfrm>
            <a:custGeom>
              <a:rect b="b" l="l" r="r" t="t"/>
              <a:pathLst>
                <a:path extrusionOk="0" h="262" w="545">
                  <a:moveTo>
                    <a:pt x="1" y="0"/>
                  </a:moveTo>
                  <a:cubicBezTo>
                    <a:pt x="1" y="261"/>
                    <a:pt x="284" y="261"/>
                    <a:pt x="284" y="261"/>
                  </a:cubicBezTo>
                  <a:cubicBezTo>
                    <a:pt x="284" y="261"/>
                    <a:pt x="545" y="261"/>
                    <a:pt x="545"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4"/>
            <p:cNvSpPr/>
            <p:nvPr/>
          </p:nvSpPr>
          <p:spPr>
            <a:xfrm>
              <a:off x="3966650" y="3452525"/>
              <a:ext cx="6550" cy="13625"/>
            </a:xfrm>
            <a:custGeom>
              <a:rect b="b" l="l" r="r" t="t"/>
              <a:pathLst>
                <a:path extrusionOk="0" h="545" w="262">
                  <a:moveTo>
                    <a:pt x="0" y="0"/>
                  </a:moveTo>
                  <a:lnTo>
                    <a:pt x="0" y="262"/>
                  </a:lnTo>
                  <a:lnTo>
                    <a:pt x="0" y="544"/>
                  </a:lnTo>
                  <a:cubicBezTo>
                    <a:pt x="262" y="544"/>
                    <a:pt x="262" y="544"/>
                    <a:pt x="262" y="262"/>
                  </a:cubicBezTo>
                  <a:cubicBezTo>
                    <a:pt x="262" y="262"/>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4"/>
            <p:cNvSpPr/>
            <p:nvPr/>
          </p:nvSpPr>
          <p:spPr>
            <a:xfrm>
              <a:off x="39867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4"/>
            <p:cNvSpPr/>
            <p:nvPr/>
          </p:nvSpPr>
          <p:spPr>
            <a:xfrm>
              <a:off x="4013975" y="3452525"/>
              <a:ext cx="13625" cy="13625"/>
            </a:xfrm>
            <a:custGeom>
              <a:rect b="b" l="l" r="r" t="t"/>
              <a:pathLst>
                <a:path extrusionOk="0" h="545" w="545">
                  <a:moveTo>
                    <a:pt x="283" y="0"/>
                  </a:moveTo>
                  <a:cubicBezTo>
                    <a:pt x="0" y="0"/>
                    <a:pt x="0" y="262"/>
                    <a:pt x="0" y="262"/>
                  </a:cubicBezTo>
                  <a:cubicBezTo>
                    <a:pt x="0" y="544"/>
                    <a:pt x="0" y="544"/>
                    <a:pt x="283" y="544"/>
                  </a:cubicBezTo>
                  <a:cubicBezTo>
                    <a:pt x="283" y="544"/>
                    <a:pt x="544" y="544"/>
                    <a:pt x="544" y="262"/>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4"/>
            <p:cNvSpPr/>
            <p:nvPr/>
          </p:nvSpPr>
          <p:spPr>
            <a:xfrm>
              <a:off x="4041175" y="3452525"/>
              <a:ext cx="7100" cy="13625"/>
            </a:xfrm>
            <a:custGeom>
              <a:rect b="b" l="l" r="r" t="t"/>
              <a:pathLst>
                <a:path extrusionOk="0" h="545" w="284">
                  <a:moveTo>
                    <a:pt x="0" y="0"/>
                  </a:moveTo>
                  <a:lnTo>
                    <a:pt x="0" y="262"/>
                  </a:lnTo>
                  <a:lnTo>
                    <a:pt x="0" y="544"/>
                  </a:lnTo>
                  <a:cubicBezTo>
                    <a:pt x="283" y="544"/>
                    <a:pt x="283" y="544"/>
                    <a:pt x="283" y="262"/>
                  </a:cubicBezTo>
                  <a:cubicBezTo>
                    <a:pt x="283" y="262"/>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4"/>
            <p:cNvSpPr/>
            <p:nvPr/>
          </p:nvSpPr>
          <p:spPr>
            <a:xfrm>
              <a:off x="4061850" y="3452525"/>
              <a:ext cx="13625" cy="13625"/>
            </a:xfrm>
            <a:custGeom>
              <a:rect b="b" l="l" r="r" t="t"/>
              <a:pathLst>
                <a:path extrusionOk="0" h="545" w="545">
                  <a:moveTo>
                    <a:pt x="261" y="0"/>
                  </a:moveTo>
                  <a:lnTo>
                    <a:pt x="0" y="262"/>
                  </a:lnTo>
                  <a:cubicBezTo>
                    <a:pt x="0" y="544"/>
                    <a:pt x="261"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4"/>
            <p:cNvSpPr/>
            <p:nvPr/>
          </p:nvSpPr>
          <p:spPr>
            <a:xfrm>
              <a:off x="4089050" y="3452525"/>
              <a:ext cx="13600" cy="13625"/>
            </a:xfrm>
            <a:custGeom>
              <a:rect b="b" l="l" r="r" t="t"/>
              <a:pathLst>
                <a:path extrusionOk="0" h="545" w="544">
                  <a:moveTo>
                    <a:pt x="261" y="0"/>
                  </a:moveTo>
                  <a:cubicBezTo>
                    <a:pt x="0" y="0"/>
                    <a:pt x="0" y="262"/>
                    <a:pt x="0" y="262"/>
                  </a:cubicBezTo>
                  <a:cubicBezTo>
                    <a:pt x="0" y="544"/>
                    <a:pt x="0" y="544"/>
                    <a:pt x="261" y="544"/>
                  </a:cubicBezTo>
                  <a:cubicBezTo>
                    <a:pt x="261" y="544"/>
                    <a:pt x="544" y="544"/>
                    <a:pt x="544" y="262"/>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4"/>
            <p:cNvSpPr/>
            <p:nvPr/>
          </p:nvSpPr>
          <p:spPr>
            <a:xfrm>
              <a:off x="4109175" y="3452525"/>
              <a:ext cx="13625" cy="13625"/>
            </a:xfrm>
            <a:custGeom>
              <a:rect b="b" l="l" r="r" t="t"/>
              <a:pathLst>
                <a:path extrusionOk="0" h="545" w="545">
                  <a:moveTo>
                    <a:pt x="283" y="0"/>
                  </a:moveTo>
                  <a:lnTo>
                    <a:pt x="0" y="262"/>
                  </a:lnTo>
                  <a:cubicBezTo>
                    <a:pt x="0" y="544"/>
                    <a:pt x="283" y="544"/>
                    <a:pt x="283" y="544"/>
                  </a:cubicBezTo>
                  <a:cubicBezTo>
                    <a:pt x="544" y="544"/>
                    <a:pt x="544" y="544"/>
                    <a:pt x="544" y="262"/>
                  </a:cubicBezTo>
                  <a:cubicBezTo>
                    <a:pt x="544" y="262"/>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4"/>
            <p:cNvSpPr/>
            <p:nvPr/>
          </p:nvSpPr>
          <p:spPr>
            <a:xfrm>
              <a:off x="3939450" y="3452525"/>
              <a:ext cx="13625" cy="13625"/>
            </a:xfrm>
            <a:custGeom>
              <a:rect b="b" l="l" r="r" t="t"/>
              <a:pathLst>
                <a:path extrusionOk="0" h="545" w="545">
                  <a:moveTo>
                    <a:pt x="262" y="0"/>
                  </a:moveTo>
                  <a:cubicBezTo>
                    <a:pt x="1" y="0"/>
                    <a:pt x="1" y="262"/>
                    <a:pt x="1" y="262"/>
                  </a:cubicBezTo>
                  <a:cubicBezTo>
                    <a:pt x="1" y="544"/>
                    <a:pt x="1" y="544"/>
                    <a:pt x="262" y="544"/>
                  </a:cubicBezTo>
                  <a:cubicBezTo>
                    <a:pt x="262" y="544"/>
                    <a:pt x="544" y="544"/>
                    <a:pt x="544" y="262"/>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4"/>
            <p:cNvSpPr/>
            <p:nvPr/>
          </p:nvSpPr>
          <p:spPr>
            <a:xfrm>
              <a:off x="3912250" y="3452525"/>
              <a:ext cx="13625" cy="13625"/>
            </a:xfrm>
            <a:custGeom>
              <a:rect b="b" l="l" r="r" t="t"/>
              <a:pathLst>
                <a:path extrusionOk="0" h="545" w="545">
                  <a:moveTo>
                    <a:pt x="262" y="0"/>
                  </a:moveTo>
                  <a:lnTo>
                    <a:pt x="1" y="262"/>
                  </a:lnTo>
                  <a:cubicBezTo>
                    <a:pt x="1" y="544"/>
                    <a:pt x="262" y="544"/>
                    <a:pt x="262" y="544"/>
                  </a:cubicBezTo>
                  <a:cubicBezTo>
                    <a:pt x="545" y="544"/>
                    <a:pt x="545" y="544"/>
                    <a:pt x="545" y="262"/>
                  </a:cubicBezTo>
                  <a:cubicBezTo>
                    <a:pt x="545" y="262"/>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4"/>
            <p:cNvSpPr/>
            <p:nvPr/>
          </p:nvSpPr>
          <p:spPr>
            <a:xfrm>
              <a:off x="3891575" y="3452525"/>
              <a:ext cx="7100" cy="13625"/>
            </a:xfrm>
            <a:custGeom>
              <a:rect b="b" l="l" r="r" t="t"/>
              <a:pathLst>
                <a:path extrusionOk="0" h="545" w="284">
                  <a:moveTo>
                    <a:pt x="1" y="0"/>
                  </a:moveTo>
                  <a:lnTo>
                    <a:pt x="1" y="262"/>
                  </a:lnTo>
                  <a:lnTo>
                    <a:pt x="1" y="544"/>
                  </a:lnTo>
                  <a:cubicBezTo>
                    <a:pt x="284" y="544"/>
                    <a:pt x="284" y="544"/>
                    <a:pt x="284" y="262"/>
                  </a:cubicBezTo>
                  <a:cubicBezTo>
                    <a:pt x="284" y="262"/>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4"/>
            <p:cNvSpPr/>
            <p:nvPr/>
          </p:nvSpPr>
          <p:spPr>
            <a:xfrm>
              <a:off x="3864375" y="3452525"/>
              <a:ext cx="13625" cy="13625"/>
            </a:xfrm>
            <a:custGeom>
              <a:rect b="b" l="l" r="r" t="t"/>
              <a:pathLst>
                <a:path extrusionOk="0" h="545" w="545">
                  <a:moveTo>
                    <a:pt x="284" y="0"/>
                  </a:moveTo>
                  <a:cubicBezTo>
                    <a:pt x="1" y="0"/>
                    <a:pt x="1" y="262"/>
                    <a:pt x="1" y="262"/>
                  </a:cubicBezTo>
                  <a:cubicBezTo>
                    <a:pt x="1" y="544"/>
                    <a:pt x="1" y="544"/>
                    <a:pt x="284" y="544"/>
                  </a:cubicBezTo>
                  <a:cubicBezTo>
                    <a:pt x="284" y="544"/>
                    <a:pt x="545" y="544"/>
                    <a:pt x="545" y="262"/>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4"/>
            <p:cNvSpPr/>
            <p:nvPr/>
          </p:nvSpPr>
          <p:spPr>
            <a:xfrm>
              <a:off x="3837175" y="3452525"/>
              <a:ext cx="13625" cy="13625"/>
            </a:xfrm>
            <a:custGeom>
              <a:rect b="b" l="l" r="r" t="t"/>
              <a:pathLst>
                <a:path extrusionOk="0" h="545" w="545">
                  <a:moveTo>
                    <a:pt x="284" y="0"/>
                  </a:moveTo>
                  <a:lnTo>
                    <a:pt x="1" y="262"/>
                  </a:lnTo>
                  <a:cubicBezTo>
                    <a:pt x="1" y="544"/>
                    <a:pt x="284" y="544"/>
                    <a:pt x="284" y="544"/>
                  </a:cubicBezTo>
                  <a:cubicBezTo>
                    <a:pt x="545" y="544"/>
                    <a:pt x="545" y="544"/>
                    <a:pt x="545" y="262"/>
                  </a:cubicBezTo>
                  <a:cubicBezTo>
                    <a:pt x="545" y="262"/>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4"/>
            <p:cNvSpPr/>
            <p:nvPr/>
          </p:nvSpPr>
          <p:spPr>
            <a:xfrm>
              <a:off x="3973175" y="3431850"/>
              <a:ext cx="13625" cy="13625"/>
            </a:xfrm>
            <a:custGeom>
              <a:rect b="b" l="l" r="r" t="t"/>
              <a:pathLst>
                <a:path extrusionOk="0" h="545" w="545">
                  <a:moveTo>
                    <a:pt x="283" y="1"/>
                  </a:moveTo>
                  <a:lnTo>
                    <a:pt x="1" y="283"/>
                  </a:lnTo>
                  <a:lnTo>
                    <a:pt x="283" y="545"/>
                  </a:lnTo>
                  <a:cubicBezTo>
                    <a:pt x="544" y="545"/>
                    <a:pt x="544" y="283"/>
                    <a:pt x="544" y="283"/>
                  </a:cubicBezTo>
                  <a:cubicBezTo>
                    <a:pt x="544" y="283"/>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4"/>
            <p:cNvSpPr/>
            <p:nvPr/>
          </p:nvSpPr>
          <p:spPr>
            <a:xfrm>
              <a:off x="4000375" y="3431850"/>
              <a:ext cx="13625" cy="13625"/>
            </a:xfrm>
            <a:custGeom>
              <a:rect b="b" l="l" r="r" t="t"/>
              <a:pathLst>
                <a:path extrusionOk="0" h="545" w="545">
                  <a:moveTo>
                    <a:pt x="283" y="1"/>
                  </a:moveTo>
                  <a:cubicBezTo>
                    <a:pt x="0" y="1"/>
                    <a:pt x="0" y="283"/>
                    <a:pt x="0" y="283"/>
                  </a:cubicBezTo>
                  <a:cubicBezTo>
                    <a:pt x="0" y="283"/>
                    <a:pt x="0" y="545"/>
                    <a:pt x="283" y="545"/>
                  </a:cubicBezTo>
                  <a:lnTo>
                    <a:pt x="544"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4"/>
            <p:cNvSpPr/>
            <p:nvPr/>
          </p:nvSpPr>
          <p:spPr>
            <a:xfrm>
              <a:off x="4027575" y="3431850"/>
              <a:ext cx="7100" cy="13625"/>
            </a:xfrm>
            <a:custGeom>
              <a:rect b="b" l="l" r="r" t="t"/>
              <a:pathLst>
                <a:path extrusionOk="0" h="545" w="284">
                  <a:moveTo>
                    <a:pt x="283" y="1"/>
                  </a:moveTo>
                  <a:cubicBezTo>
                    <a:pt x="0" y="1"/>
                    <a:pt x="0" y="283"/>
                    <a:pt x="0" y="283"/>
                  </a:cubicBezTo>
                  <a:cubicBezTo>
                    <a:pt x="0" y="283"/>
                    <a:pt x="0" y="545"/>
                    <a:pt x="283" y="545"/>
                  </a:cubicBezTo>
                  <a:lnTo>
                    <a:pt x="283" y="283"/>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4"/>
            <p:cNvSpPr/>
            <p:nvPr/>
          </p:nvSpPr>
          <p:spPr>
            <a:xfrm>
              <a:off x="4048250" y="3431850"/>
              <a:ext cx="13625" cy="13625"/>
            </a:xfrm>
            <a:custGeom>
              <a:rect b="b" l="l" r="r" t="t"/>
              <a:pathLst>
                <a:path extrusionOk="0" h="545" w="545">
                  <a:moveTo>
                    <a:pt x="261" y="1"/>
                  </a:moveTo>
                  <a:lnTo>
                    <a:pt x="0" y="283"/>
                  </a:lnTo>
                  <a:lnTo>
                    <a:pt x="261" y="545"/>
                  </a:lnTo>
                  <a:cubicBezTo>
                    <a:pt x="544" y="545"/>
                    <a:pt x="544" y="283"/>
                    <a:pt x="544" y="283"/>
                  </a:cubicBezTo>
                  <a:cubicBezTo>
                    <a:pt x="544" y="283"/>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4"/>
            <p:cNvSpPr/>
            <p:nvPr/>
          </p:nvSpPr>
          <p:spPr>
            <a:xfrm>
              <a:off x="4075450" y="3431850"/>
              <a:ext cx="13625" cy="13625"/>
            </a:xfrm>
            <a:custGeom>
              <a:rect b="b" l="l" r="r" t="t"/>
              <a:pathLst>
                <a:path extrusionOk="0" h="545" w="545">
                  <a:moveTo>
                    <a:pt x="261" y="1"/>
                  </a:moveTo>
                  <a:cubicBezTo>
                    <a:pt x="0" y="1"/>
                    <a:pt x="0" y="283"/>
                    <a:pt x="0" y="283"/>
                  </a:cubicBezTo>
                  <a:cubicBezTo>
                    <a:pt x="0" y="283"/>
                    <a:pt x="0" y="545"/>
                    <a:pt x="261" y="545"/>
                  </a:cubicBezTo>
                  <a:lnTo>
                    <a:pt x="544" y="283"/>
                  </a:lnTo>
                  <a:lnTo>
                    <a:pt x="261"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4"/>
            <p:cNvSpPr/>
            <p:nvPr/>
          </p:nvSpPr>
          <p:spPr>
            <a:xfrm>
              <a:off x="4102625" y="3431850"/>
              <a:ext cx="6575" cy="13625"/>
            </a:xfrm>
            <a:custGeom>
              <a:rect b="b" l="l" r="r" t="t"/>
              <a:pathLst>
                <a:path extrusionOk="0" h="545" w="263">
                  <a:moveTo>
                    <a:pt x="1" y="1"/>
                  </a:moveTo>
                  <a:lnTo>
                    <a:pt x="1" y="283"/>
                  </a:lnTo>
                  <a:lnTo>
                    <a:pt x="1" y="545"/>
                  </a:lnTo>
                  <a:cubicBezTo>
                    <a:pt x="262" y="545"/>
                    <a:pt x="262" y="283"/>
                    <a:pt x="262" y="283"/>
                  </a:cubicBezTo>
                  <a:cubicBezTo>
                    <a:pt x="262" y="283"/>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4"/>
            <p:cNvSpPr/>
            <p:nvPr/>
          </p:nvSpPr>
          <p:spPr>
            <a:xfrm>
              <a:off x="3953050" y="3431850"/>
              <a:ext cx="6550" cy="13625"/>
            </a:xfrm>
            <a:custGeom>
              <a:rect b="b" l="l" r="r" t="t"/>
              <a:pathLst>
                <a:path extrusionOk="0" h="545" w="262">
                  <a:moveTo>
                    <a:pt x="262" y="1"/>
                  </a:moveTo>
                  <a:cubicBezTo>
                    <a:pt x="0" y="1"/>
                    <a:pt x="0" y="283"/>
                    <a:pt x="0" y="283"/>
                  </a:cubicBezTo>
                  <a:cubicBezTo>
                    <a:pt x="0" y="283"/>
                    <a:pt x="0" y="545"/>
                    <a:pt x="262" y="545"/>
                  </a:cubicBezTo>
                  <a:lnTo>
                    <a:pt x="262"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4"/>
            <p:cNvSpPr/>
            <p:nvPr/>
          </p:nvSpPr>
          <p:spPr>
            <a:xfrm>
              <a:off x="3925850" y="3431850"/>
              <a:ext cx="13625" cy="13625"/>
            </a:xfrm>
            <a:custGeom>
              <a:rect b="b" l="l" r="r" t="t"/>
              <a:pathLst>
                <a:path extrusionOk="0" h="545" w="545">
                  <a:moveTo>
                    <a:pt x="262" y="1"/>
                  </a:moveTo>
                  <a:cubicBezTo>
                    <a:pt x="1" y="1"/>
                    <a:pt x="1" y="283"/>
                    <a:pt x="1" y="283"/>
                  </a:cubicBezTo>
                  <a:cubicBezTo>
                    <a:pt x="1" y="283"/>
                    <a:pt x="1" y="545"/>
                    <a:pt x="262" y="545"/>
                  </a:cubicBezTo>
                  <a:lnTo>
                    <a:pt x="545" y="283"/>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4"/>
            <p:cNvSpPr/>
            <p:nvPr/>
          </p:nvSpPr>
          <p:spPr>
            <a:xfrm>
              <a:off x="3898650" y="3431850"/>
              <a:ext cx="13625" cy="13625"/>
            </a:xfrm>
            <a:custGeom>
              <a:rect b="b" l="l" r="r" t="t"/>
              <a:pathLst>
                <a:path extrusionOk="0" h="545" w="545">
                  <a:moveTo>
                    <a:pt x="262" y="1"/>
                  </a:moveTo>
                  <a:lnTo>
                    <a:pt x="1" y="283"/>
                  </a:lnTo>
                  <a:lnTo>
                    <a:pt x="262" y="545"/>
                  </a:lnTo>
                  <a:cubicBezTo>
                    <a:pt x="545" y="545"/>
                    <a:pt x="545" y="283"/>
                    <a:pt x="545" y="283"/>
                  </a:cubicBezTo>
                  <a:cubicBezTo>
                    <a:pt x="545" y="283"/>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4"/>
            <p:cNvSpPr/>
            <p:nvPr/>
          </p:nvSpPr>
          <p:spPr>
            <a:xfrm>
              <a:off x="3877975" y="3431850"/>
              <a:ext cx="13625" cy="13625"/>
            </a:xfrm>
            <a:custGeom>
              <a:rect b="b" l="l" r="r" t="t"/>
              <a:pathLst>
                <a:path extrusionOk="0" h="545" w="545">
                  <a:moveTo>
                    <a:pt x="284" y="1"/>
                  </a:moveTo>
                  <a:cubicBezTo>
                    <a:pt x="1" y="1"/>
                    <a:pt x="1" y="283"/>
                    <a:pt x="1" y="283"/>
                  </a:cubicBezTo>
                  <a:cubicBezTo>
                    <a:pt x="1" y="283"/>
                    <a:pt x="1" y="545"/>
                    <a:pt x="284" y="545"/>
                  </a:cubicBez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4"/>
            <p:cNvSpPr/>
            <p:nvPr/>
          </p:nvSpPr>
          <p:spPr>
            <a:xfrm>
              <a:off x="3850775" y="3431850"/>
              <a:ext cx="13625" cy="13625"/>
            </a:xfrm>
            <a:custGeom>
              <a:rect b="b" l="l" r="r" t="t"/>
              <a:pathLst>
                <a:path extrusionOk="0" h="545" w="545">
                  <a:moveTo>
                    <a:pt x="284" y="1"/>
                  </a:moveTo>
                  <a:lnTo>
                    <a:pt x="1" y="283"/>
                  </a:lnTo>
                  <a:lnTo>
                    <a:pt x="284" y="545"/>
                  </a:lnTo>
                  <a:lnTo>
                    <a:pt x="545" y="283"/>
                  </a:lnTo>
                  <a:lnTo>
                    <a:pt x="284"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4"/>
            <p:cNvSpPr/>
            <p:nvPr/>
          </p:nvSpPr>
          <p:spPr>
            <a:xfrm>
              <a:off x="3966650" y="3411725"/>
              <a:ext cx="6550" cy="13625"/>
            </a:xfrm>
            <a:custGeom>
              <a:rect b="b" l="l" r="r" t="t"/>
              <a:pathLst>
                <a:path extrusionOk="0" h="545" w="262">
                  <a:moveTo>
                    <a:pt x="0" y="1"/>
                  </a:moveTo>
                  <a:lnTo>
                    <a:pt x="0" y="262"/>
                  </a:lnTo>
                  <a:lnTo>
                    <a:pt x="0" y="545"/>
                  </a:lnTo>
                  <a:cubicBezTo>
                    <a:pt x="262" y="545"/>
                    <a:pt x="262" y="262"/>
                    <a:pt x="262" y="262"/>
                  </a:cubicBez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4"/>
            <p:cNvSpPr/>
            <p:nvPr/>
          </p:nvSpPr>
          <p:spPr>
            <a:xfrm>
              <a:off x="3986775" y="3411725"/>
              <a:ext cx="13625" cy="13625"/>
            </a:xfrm>
            <a:custGeom>
              <a:rect b="b" l="l" r="r" t="t"/>
              <a:pathLst>
                <a:path extrusionOk="0" h="545" w="545">
                  <a:moveTo>
                    <a:pt x="283" y="1"/>
                  </a:moveTo>
                  <a:cubicBezTo>
                    <a:pt x="283" y="1"/>
                    <a:pt x="0" y="1"/>
                    <a:pt x="0" y="262"/>
                  </a:cubicBezTo>
                  <a:lnTo>
                    <a:pt x="283" y="545"/>
                  </a:lnTo>
                  <a:cubicBezTo>
                    <a:pt x="544" y="545"/>
                    <a:pt x="544" y="262"/>
                    <a:pt x="544" y="262"/>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4"/>
            <p:cNvSpPr/>
            <p:nvPr/>
          </p:nvSpPr>
          <p:spPr>
            <a:xfrm>
              <a:off x="4013975" y="3411725"/>
              <a:ext cx="13625" cy="13625"/>
            </a:xfrm>
            <a:custGeom>
              <a:rect b="b" l="l" r="r" t="t"/>
              <a:pathLst>
                <a:path extrusionOk="0" h="545" w="545">
                  <a:moveTo>
                    <a:pt x="283" y="1"/>
                  </a:moveTo>
                  <a:cubicBezTo>
                    <a:pt x="0" y="1"/>
                    <a:pt x="0" y="1"/>
                    <a:pt x="0" y="262"/>
                  </a:cubicBezTo>
                  <a:cubicBezTo>
                    <a:pt x="0" y="262"/>
                    <a:pt x="0" y="545"/>
                    <a:pt x="283" y="545"/>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4"/>
            <p:cNvSpPr/>
            <p:nvPr/>
          </p:nvSpPr>
          <p:spPr>
            <a:xfrm>
              <a:off x="4041175" y="3411725"/>
              <a:ext cx="7100" cy="13625"/>
            </a:xfrm>
            <a:custGeom>
              <a:rect b="b" l="l" r="r" t="t"/>
              <a:pathLst>
                <a:path extrusionOk="0" h="545" w="284">
                  <a:moveTo>
                    <a:pt x="0" y="1"/>
                  </a:moveTo>
                  <a:lnTo>
                    <a:pt x="0" y="262"/>
                  </a:lnTo>
                  <a:lnTo>
                    <a:pt x="0" y="545"/>
                  </a:lnTo>
                  <a:cubicBezTo>
                    <a:pt x="283" y="545"/>
                    <a:pt x="283" y="262"/>
                    <a:pt x="283" y="262"/>
                  </a:cubicBez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4"/>
            <p:cNvSpPr/>
            <p:nvPr/>
          </p:nvSpPr>
          <p:spPr>
            <a:xfrm>
              <a:off x="4061850" y="3411725"/>
              <a:ext cx="13625" cy="13625"/>
            </a:xfrm>
            <a:custGeom>
              <a:rect b="b" l="l" r="r" t="t"/>
              <a:pathLst>
                <a:path extrusionOk="0" h="545" w="545">
                  <a:moveTo>
                    <a:pt x="261" y="1"/>
                  </a:moveTo>
                  <a:cubicBezTo>
                    <a:pt x="261" y="1"/>
                    <a:pt x="0" y="1"/>
                    <a:pt x="0" y="262"/>
                  </a:cubicBezTo>
                  <a:lnTo>
                    <a:pt x="261" y="545"/>
                  </a:ln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
            <p:cNvSpPr/>
            <p:nvPr/>
          </p:nvSpPr>
          <p:spPr>
            <a:xfrm>
              <a:off x="3939450" y="3411725"/>
              <a:ext cx="13625" cy="13625"/>
            </a:xfrm>
            <a:custGeom>
              <a:rect b="b" l="l" r="r" t="t"/>
              <a:pathLst>
                <a:path extrusionOk="0" h="545" w="545">
                  <a:moveTo>
                    <a:pt x="262" y="1"/>
                  </a:moveTo>
                  <a:cubicBezTo>
                    <a:pt x="1" y="1"/>
                    <a:pt x="1" y="1"/>
                    <a:pt x="1" y="262"/>
                  </a:cubicBezTo>
                  <a:cubicBezTo>
                    <a:pt x="1" y="262"/>
                    <a:pt x="1" y="545"/>
                    <a:pt x="262" y="545"/>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4"/>
            <p:cNvSpPr/>
            <p:nvPr/>
          </p:nvSpPr>
          <p:spPr>
            <a:xfrm>
              <a:off x="3912250" y="3411725"/>
              <a:ext cx="13625" cy="13625"/>
            </a:xfrm>
            <a:custGeom>
              <a:rect b="b" l="l" r="r" t="t"/>
              <a:pathLst>
                <a:path extrusionOk="0" h="545" w="545">
                  <a:moveTo>
                    <a:pt x="262" y="1"/>
                  </a:moveTo>
                  <a:cubicBezTo>
                    <a:pt x="262" y="1"/>
                    <a:pt x="1" y="1"/>
                    <a:pt x="1" y="262"/>
                  </a:cubicBezTo>
                  <a:lnTo>
                    <a:pt x="262" y="545"/>
                  </a:lnTo>
                  <a:cubicBezTo>
                    <a:pt x="545" y="545"/>
                    <a:pt x="545" y="262"/>
                    <a:pt x="545" y="262"/>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4"/>
            <p:cNvSpPr/>
            <p:nvPr/>
          </p:nvSpPr>
          <p:spPr>
            <a:xfrm>
              <a:off x="3891575" y="3411725"/>
              <a:ext cx="7100" cy="13625"/>
            </a:xfrm>
            <a:custGeom>
              <a:rect b="b" l="l" r="r" t="t"/>
              <a:pathLst>
                <a:path extrusionOk="0" h="545" w="284">
                  <a:moveTo>
                    <a:pt x="1" y="1"/>
                  </a:moveTo>
                  <a:lnTo>
                    <a:pt x="1" y="262"/>
                  </a:lnTo>
                  <a:lnTo>
                    <a:pt x="1" y="545"/>
                  </a:lnTo>
                  <a:cubicBezTo>
                    <a:pt x="284" y="545"/>
                    <a:pt x="284" y="262"/>
                    <a:pt x="284" y="262"/>
                  </a:cubicBez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4"/>
            <p:cNvSpPr/>
            <p:nvPr/>
          </p:nvSpPr>
          <p:spPr>
            <a:xfrm>
              <a:off x="3973175" y="3391050"/>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4"/>
            <p:cNvSpPr/>
            <p:nvPr/>
          </p:nvSpPr>
          <p:spPr>
            <a:xfrm>
              <a:off x="4000375" y="3391050"/>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4"/>
            <p:cNvSpPr/>
            <p:nvPr/>
          </p:nvSpPr>
          <p:spPr>
            <a:xfrm>
              <a:off x="4027575" y="3391050"/>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4"/>
            <p:cNvSpPr/>
            <p:nvPr/>
          </p:nvSpPr>
          <p:spPr>
            <a:xfrm>
              <a:off x="4048250" y="3391050"/>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
            <p:cNvSpPr/>
            <p:nvPr/>
          </p:nvSpPr>
          <p:spPr>
            <a:xfrm>
              <a:off x="3953050" y="3391050"/>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4"/>
            <p:cNvSpPr/>
            <p:nvPr/>
          </p:nvSpPr>
          <p:spPr>
            <a:xfrm>
              <a:off x="3925850" y="3391050"/>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
            <p:cNvSpPr/>
            <p:nvPr/>
          </p:nvSpPr>
          <p:spPr>
            <a:xfrm>
              <a:off x="3898650" y="3391050"/>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4"/>
            <p:cNvSpPr/>
            <p:nvPr/>
          </p:nvSpPr>
          <p:spPr>
            <a:xfrm>
              <a:off x="3966650" y="3370925"/>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4"/>
            <p:cNvSpPr/>
            <p:nvPr/>
          </p:nvSpPr>
          <p:spPr>
            <a:xfrm>
              <a:off x="3986775" y="3370925"/>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4"/>
            <p:cNvSpPr/>
            <p:nvPr/>
          </p:nvSpPr>
          <p:spPr>
            <a:xfrm>
              <a:off x="3939450" y="3370925"/>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4"/>
            <p:cNvSpPr/>
            <p:nvPr/>
          </p:nvSpPr>
          <p:spPr>
            <a:xfrm>
              <a:off x="3966650" y="3540650"/>
              <a:ext cx="6550" cy="13625"/>
            </a:xfrm>
            <a:custGeom>
              <a:rect b="b" l="l" r="r" t="t"/>
              <a:pathLst>
                <a:path extrusionOk="0" h="545" w="262">
                  <a:moveTo>
                    <a:pt x="0" y="0"/>
                  </a:moveTo>
                  <a:lnTo>
                    <a:pt x="0" y="283"/>
                  </a:lnTo>
                  <a:lnTo>
                    <a:pt x="0" y="544"/>
                  </a:lnTo>
                  <a:cubicBezTo>
                    <a:pt x="262" y="544"/>
                    <a:pt x="262" y="283"/>
                    <a:pt x="262" y="283"/>
                  </a:cubicBezTo>
                  <a:cubicBezTo>
                    <a:pt x="262" y="0"/>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4"/>
            <p:cNvSpPr/>
            <p:nvPr/>
          </p:nvSpPr>
          <p:spPr>
            <a:xfrm>
              <a:off x="39867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4"/>
            <p:cNvSpPr/>
            <p:nvPr/>
          </p:nvSpPr>
          <p:spPr>
            <a:xfrm>
              <a:off x="4013975" y="3540650"/>
              <a:ext cx="13625" cy="13625"/>
            </a:xfrm>
            <a:custGeom>
              <a:rect b="b" l="l" r="r" t="t"/>
              <a:pathLst>
                <a:path extrusionOk="0" h="545" w="545">
                  <a:moveTo>
                    <a:pt x="283" y="0"/>
                  </a:moveTo>
                  <a:cubicBezTo>
                    <a:pt x="0" y="0"/>
                    <a:pt x="0" y="0"/>
                    <a:pt x="0" y="283"/>
                  </a:cubicBezTo>
                  <a:cubicBezTo>
                    <a:pt x="0" y="283"/>
                    <a:pt x="0" y="544"/>
                    <a:pt x="283" y="544"/>
                  </a:cubicBezTo>
                  <a:lnTo>
                    <a:pt x="544" y="283"/>
                  </a:lnTo>
                  <a:cubicBezTo>
                    <a:pt x="544" y="0"/>
                    <a:pt x="283"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4"/>
            <p:cNvSpPr/>
            <p:nvPr/>
          </p:nvSpPr>
          <p:spPr>
            <a:xfrm>
              <a:off x="4041175" y="3540650"/>
              <a:ext cx="7100" cy="13625"/>
            </a:xfrm>
            <a:custGeom>
              <a:rect b="b" l="l" r="r" t="t"/>
              <a:pathLst>
                <a:path extrusionOk="0" h="545" w="284">
                  <a:moveTo>
                    <a:pt x="0" y="0"/>
                  </a:moveTo>
                  <a:lnTo>
                    <a:pt x="0" y="283"/>
                  </a:lnTo>
                  <a:lnTo>
                    <a:pt x="0" y="544"/>
                  </a:lnTo>
                  <a:cubicBezTo>
                    <a:pt x="283" y="544"/>
                    <a:pt x="283" y="283"/>
                    <a:pt x="283" y="283"/>
                  </a:cubicBezTo>
                  <a:cubicBezTo>
                    <a:pt x="283" y="0"/>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4"/>
            <p:cNvSpPr/>
            <p:nvPr/>
          </p:nvSpPr>
          <p:spPr>
            <a:xfrm>
              <a:off x="4061850" y="3540650"/>
              <a:ext cx="13625" cy="13625"/>
            </a:xfrm>
            <a:custGeom>
              <a:rect b="b" l="l" r="r" t="t"/>
              <a:pathLst>
                <a:path extrusionOk="0" h="545" w="545">
                  <a:moveTo>
                    <a:pt x="261" y="0"/>
                  </a:moveTo>
                  <a:cubicBezTo>
                    <a:pt x="261" y="0"/>
                    <a:pt x="0" y="0"/>
                    <a:pt x="0" y="283"/>
                  </a:cubicBezTo>
                  <a:lnTo>
                    <a:pt x="261" y="544"/>
                  </a:ln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4"/>
            <p:cNvSpPr/>
            <p:nvPr/>
          </p:nvSpPr>
          <p:spPr>
            <a:xfrm>
              <a:off x="4089050" y="3540650"/>
              <a:ext cx="13600" cy="13625"/>
            </a:xfrm>
            <a:custGeom>
              <a:rect b="b" l="l" r="r" t="t"/>
              <a:pathLst>
                <a:path extrusionOk="0" h="545" w="544">
                  <a:moveTo>
                    <a:pt x="261" y="0"/>
                  </a:moveTo>
                  <a:cubicBezTo>
                    <a:pt x="0" y="0"/>
                    <a:pt x="0" y="0"/>
                    <a:pt x="0" y="283"/>
                  </a:cubicBezTo>
                  <a:cubicBezTo>
                    <a:pt x="0" y="283"/>
                    <a:pt x="0" y="544"/>
                    <a:pt x="261" y="544"/>
                  </a:cubicBezTo>
                  <a:lnTo>
                    <a:pt x="544" y="283"/>
                  </a:lnTo>
                  <a:cubicBezTo>
                    <a:pt x="544" y="0"/>
                    <a:pt x="261"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4"/>
            <p:cNvSpPr/>
            <p:nvPr/>
          </p:nvSpPr>
          <p:spPr>
            <a:xfrm>
              <a:off x="4109175" y="3540650"/>
              <a:ext cx="13625" cy="13625"/>
            </a:xfrm>
            <a:custGeom>
              <a:rect b="b" l="l" r="r" t="t"/>
              <a:pathLst>
                <a:path extrusionOk="0" h="545" w="545">
                  <a:moveTo>
                    <a:pt x="283" y="0"/>
                  </a:moveTo>
                  <a:cubicBezTo>
                    <a:pt x="283" y="0"/>
                    <a:pt x="0" y="0"/>
                    <a:pt x="0" y="283"/>
                  </a:cubicBezTo>
                  <a:lnTo>
                    <a:pt x="283" y="544"/>
                  </a:lnTo>
                  <a:cubicBezTo>
                    <a:pt x="544" y="544"/>
                    <a:pt x="544" y="283"/>
                    <a:pt x="544" y="283"/>
                  </a:cubicBezTo>
                  <a:cubicBezTo>
                    <a:pt x="544" y="0"/>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4"/>
            <p:cNvSpPr/>
            <p:nvPr/>
          </p:nvSpPr>
          <p:spPr>
            <a:xfrm>
              <a:off x="3939450" y="3540650"/>
              <a:ext cx="13625" cy="13625"/>
            </a:xfrm>
            <a:custGeom>
              <a:rect b="b" l="l" r="r" t="t"/>
              <a:pathLst>
                <a:path extrusionOk="0" h="545" w="545">
                  <a:moveTo>
                    <a:pt x="262" y="0"/>
                  </a:moveTo>
                  <a:cubicBezTo>
                    <a:pt x="1" y="0"/>
                    <a:pt x="1" y="0"/>
                    <a:pt x="1" y="283"/>
                  </a:cubicBezTo>
                  <a:cubicBezTo>
                    <a:pt x="1" y="283"/>
                    <a:pt x="1" y="544"/>
                    <a:pt x="262" y="544"/>
                  </a:cubicBezTo>
                  <a:lnTo>
                    <a:pt x="544" y="283"/>
                  </a:lnTo>
                  <a:cubicBezTo>
                    <a:pt x="544" y="0"/>
                    <a:pt x="262"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4"/>
            <p:cNvSpPr/>
            <p:nvPr/>
          </p:nvSpPr>
          <p:spPr>
            <a:xfrm>
              <a:off x="3912250" y="3540650"/>
              <a:ext cx="13625" cy="13625"/>
            </a:xfrm>
            <a:custGeom>
              <a:rect b="b" l="l" r="r" t="t"/>
              <a:pathLst>
                <a:path extrusionOk="0" h="545" w="545">
                  <a:moveTo>
                    <a:pt x="262" y="0"/>
                  </a:moveTo>
                  <a:cubicBezTo>
                    <a:pt x="262" y="0"/>
                    <a:pt x="1" y="0"/>
                    <a:pt x="1" y="283"/>
                  </a:cubicBezTo>
                  <a:lnTo>
                    <a:pt x="262" y="544"/>
                  </a:lnTo>
                  <a:cubicBezTo>
                    <a:pt x="545" y="544"/>
                    <a:pt x="545" y="283"/>
                    <a:pt x="545" y="283"/>
                  </a:cubicBezTo>
                  <a:cubicBezTo>
                    <a:pt x="545" y="0"/>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4"/>
            <p:cNvSpPr/>
            <p:nvPr/>
          </p:nvSpPr>
          <p:spPr>
            <a:xfrm>
              <a:off x="3891575" y="3540650"/>
              <a:ext cx="7100" cy="13625"/>
            </a:xfrm>
            <a:custGeom>
              <a:rect b="b" l="l" r="r" t="t"/>
              <a:pathLst>
                <a:path extrusionOk="0" h="545" w="284">
                  <a:moveTo>
                    <a:pt x="1" y="0"/>
                  </a:moveTo>
                  <a:lnTo>
                    <a:pt x="1" y="283"/>
                  </a:lnTo>
                  <a:lnTo>
                    <a:pt x="1" y="544"/>
                  </a:lnTo>
                  <a:cubicBezTo>
                    <a:pt x="284" y="544"/>
                    <a:pt x="284" y="283"/>
                    <a:pt x="284" y="283"/>
                  </a:cubicBezTo>
                  <a:cubicBezTo>
                    <a:pt x="284" y="0"/>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4"/>
            <p:cNvSpPr/>
            <p:nvPr/>
          </p:nvSpPr>
          <p:spPr>
            <a:xfrm>
              <a:off x="3864375" y="3540650"/>
              <a:ext cx="13625" cy="13625"/>
            </a:xfrm>
            <a:custGeom>
              <a:rect b="b" l="l" r="r" t="t"/>
              <a:pathLst>
                <a:path extrusionOk="0" h="545" w="545">
                  <a:moveTo>
                    <a:pt x="284" y="0"/>
                  </a:moveTo>
                  <a:cubicBezTo>
                    <a:pt x="1" y="0"/>
                    <a:pt x="1" y="0"/>
                    <a:pt x="1" y="283"/>
                  </a:cubicBezTo>
                  <a:cubicBezTo>
                    <a:pt x="1" y="283"/>
                    <a:pt x="1" y="544"/>
                    <a:pt x="284" y="544"/>
                  </a:cubicBezTo>
                  <a:lnTo>
                    <a:pt x="545" y="283"/>
                  </a:lnTo>
                  <a:cubicBezTo>
                    <a:pt x="545" y="0"/>
                    <a:pt x="284"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4"/>
            <p:cNvSpPr/>
            <p:nvPr/>
          </p:nvSpPr>
          <p:spPr>
            <a:xfrm>
              <a:off x="3837175" y="3540650"/>
              <a:ext cx="13625" cy="13625"/>
            </a:xfrm>
            <a:custGeom>
              <a:rect b="b" l="l" r="r" t="t"/>
              <a:pathLst>
                <a:path extrusionOk="0" h="545" w="545">
                  <a:moveTo>
                    <a:pt x="284" y="0"/>
                  </a:moveTo>
                  <a:cubicBezTo>
                    <a:pt x="284" y="0"/>
                    <a:pt x="1" y="0"/>
                    <a:pt x="1" y="283"/>
                  </a:cubicBezTo>
                  <a:lnTo>
                    <a:pt x="284" y="544"/>
                  </a:lnTo>
                  <a:cubicBezTo>
                    <a:pt x="545" y="544"/>
                    <a:pt x="545" y="283"/>
                    <a:pt x="545" y="283"/>
                  </a:cubicBezTo>
                  <a:cubicBezTo>
                    <a:pt x="545" y="0"/>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4"/>
            <p:cNvSpPr/>
            <p:nvPr/>
          </p:nvSpPr>
          <p:spPr>
            <a:xfrm>
              <a:off x="3973175" y="3561325"/>
              <a:ext cx="13625" cy="13600"/>
            </a:xfrm>
            <a:custGeom>
              <a:rect b="b" l="l" r="r" t="t"/>
              <a:pathLst>
                <a:path extrusionOk="0" h="544" w="545">
                  <a:moveTo>
                    <a:pt x="283" y="0"/>
                  </a:moveTo>
                  <a:lnTo>
                    <a:pt x="1" y="261"/>
                  </a:lnTo>
                  <a:cubicBezTo>
                    <a:pt x="1" y="544"/>
                    <a:pt x="283" y="544"/>
                    <a:pt x="283" y="544"/>
                  </a:cubicBezTo>
                  <a:cubicBezTo>
                    <a:pt x="544" y="544"/>
                    <a:pt x="544" y="544"/>
                    <a:pt x="544" y="261"/>
                  </a:cubicBezTo>
                  <a:cubicBezTo>
                    <a:pt x="544" y="261"/>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4"/>
            <p:cNvSpPr/>
            <p:nvPr/>
          </p:nvSpPr>
          <p:spPr>
            <a:xfrm>
              <a:off x="4000375" y="3561325"/>
              <a:ext cx="13625" cy="13600"/>
            </a:xfrm>
            <a:custGeom>
              <a:rect b="b" l="l" r="r" t="t"/>
              <a:pathLst>
                <a:path extrusionOk="0" h="544" w="545">
                  <a:moveTo>
                    <a:pt x="283" y="0"/>
                  </a:moveTo>
                  <a:cubicBezTo>
                    <a:pt x="0" y="0"/>
                    <a:pt x="0" y="261"/>
                    <a:pt x="0" y="261"/>
                  </a:cubicBezTo>
                  <a:cubicBezTo>
                    <a:pt x="0" y="544"/>
                    <a:pt x="0" y="544"/>
                    <a:pt x="283" y="544"/>
                  </a:cubicBezTo>
                  <a:cubicBezTo>
                    <a:pt x="283" y="544"/>
                    <a:pt x="544" y="544"/>
                    <a:pt x="544" y="261"/>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4"/>
            <p:cNvSpPr/>
            <p:nvPr/>
          </p:nvSpPr>
          <p:spPr>
            <a:xfrm>
              <a:off x="4027575" y="3561325"/>
              <a:ext cx="7100" cy="13600"/>
            </a:xfrm>
            <a:custGeom>
              <a:rect b="b" l="l" r="r" t="t"/>
              <a:pathLst>
                <a:path extrusionOk="0" h="544" w="284">
                  <a:moveTo>
                    <a:pt x="283" y="0"/>
                  </a:moveTo>
                  <a:cubicBezTo>
                    <a:pt x="0" y="0"/>
                    <a:pt x="0" y="261"/>
                    <a:pt x="0" y="261"/>
                  </a:cubicBezTo>
                  <a:cubicBezTo>
                    <a:pt x="0" y="544"/>
                    <a:pt x="0" y="544"/>
                    <a:pt x="283" y="544"/>
                  </a:cubicBezTo>
                  <a:lnTo>
                    <a:pt x="283" y="261"/>
                  </a:ln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4"/>
            <p:cNvSpPr/>
            <p:nvPr/>
          </p:nvSpPr>
          <p:spPr>
            <a:xfrm>
              <a:off x="4048250" y="3561325"/>
              <a:ext cx="13625" cy="13600"/>
            </a:xfrm>
            <a:custGeom>
              <a:rect b="b" l="l" r="r" t="t"/>
              <a:pathLst>
                <a:path extrusionOk="0" h="544" w="545">
                  <a:moveTo>
                    <a:pt x="261" y="0"/>
                  </a:moveTo>
                  <a:lnTo>
                    <a:pt x="0" y="261"/>
                  </a:lnTo>
                  <a:cubicBezTo>
                    <a:pt x="0" y="544"/>
                    <a:pt x="261" y="544"/>
                    <a:pt x="261" y="544"/>
                  </a:cubicBezTo>
                  <a:cubicBezTo>
                    <a:pt x="544" y="544"/>
                    <a:pt x="544" y="544"/>
                    <a:pt x="544" y="261"/>
                  </a:cubicBezTo>
                  <a:cubicBezTo>
                    <a:pt x="544" y="261"/>
                    <a:pt x="544" y="0"/>
                    <a:pt x="26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4"/>
            <p:cNvSpPr/>
            <p:nvPr/>
          </p:nvSpPr>
          <p:spPr>
            <a:xfrm>
              <a:off x="4075450" y="3561325"/>
              <a:ext cx="13625" cy="13600"/>
            </a:xfrm>
            <a:custGeom>
              <a:rect b="b" l="l" r="r" t="t"/>
              <a:pathLst>
                <a:path extrusionOk="0" h="544" w="545">
                  <a:moveTo>
                    <a:pt x="261" y="0"/>
                  </a:moveTo>
                  <a:cubicBezTo>
                    <a:pt x="0" y="0"/>
                    <a:pt x="0" y="261"/>
                    <a:pt x="0" y="261"/>
                  </a:cubicBezTo>
                  <a:cubicBezTo>
                    <a:pt x="0" y="544"/>
                    <a:pt x="0" y="544"/>
                    <a:pt x="261" y="544"/>
                  </a:cubicBezTo>
                  <a:cubicBezTo>
                    <a:pt x="261" y="544"/>
                    <a:pt x="544" y="544"/>
                    <a:pt x="544" y="261"/>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
            <p:cNvSpPr/>
            <p:nvPr/>
          </p:nvSpPr>
          <p:spPr>
            <a:xfrm>
              <a:off x="4102625" y="3561325"/>
              <a:ext cx="6575" cy="13600"/>
            </a:xfrm>
            <a:custGeom>
              <a:rect b="b" l="l" r="r" t="t"/>
              <a:pathLst>
                <a:path extrusionOk="0" h="544" w="263">
                  <a:moveTo>
                    <a:pt x="1" y="0"/>
                  </a:moveTo>
                  <a:lnTo>
                    <a:pt x="1" y="261"/>
                  </a:lnTo>
                  <a:lnTo>
                    <a:pt x="1" y="544"/>
                  </a:lnTo>
                  <a:cubicBezTo>
                    <a:pt x="262" y="544"/>
                    <a:pt x="262" y="544"/>
                    <a:pt x="262" y="261"/>
                  </a:cubicBezTo>
                  <a:cubicBezTo>
                    <a:pt x="262" y="261"/>
                    <a:pt x="262"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
            <p:cNvSpPr/>
            <p:nvPr/>
          </p:nvSpPr>
          <p:spPr>
            <a:xfrm>
              <a:off x="3953050" y="3561325"/>
              <a:ext cx="6550" cy="13600"/>
            </a:xfrm>
            <a:custGeom>
              <a:rect b="b" l="l" r="r" t="t"/>
              <a:pathLst>
                <a:path extrusionOk="0" h="544" w="262">
                  <a:moveTo>
                    <a:pt x="262" y="0"/>
                  </a:moveTo>
                  <a:cubicBezTo>
                    <a:pt x="0" y="0"/>
                    <a:pt x="0" y="261"/>
                    <a:pt x="0" y="261"/>
                  </a:cubicBezTo>
                  <a:cubicBezTo>
                    <a:pt x="0" y="544"/>
                    <a:pt x="0" y="544"/>
                    <a:pt x="262" y="544"/>
                  </a:cubicBezTo>
                  <a:lnTo>
                    <a:pt x="262" y="261"/>
                  </a:ln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4"/>
            <p:cNvSpPr/>
            <p:nvPr/>
          </p:nvSpPr>
          <p:spPr>
            <a:xfrm>
              <a:off x="3925850" y="3561325"/>
              <a:ext cx="13625" cy="13600"/>
            </a:xfrm>
            <a:custGeom>
              <a:rect b="b" l="l" r="r" t="t"/>
              <a:pathLst>
                <a:path extrusionOk="0" h="544" w="545">
                  <a:moveTo>
                    <a:pt x="262" y="0"/>
                  </a:moveTo>
                  <a:cubicBezTo>
                    <a:pt x="1" y="0"/>
                    <a:pt x="1" y="261"/>
                    <a:pt x="1" y="261"/>
                  </a:cubicBezTo>
                  <a:cubicBezTo>
                    <a:pt x="1" y="544"/>
                    <a:pt x="1" y="544"/>
                    <a:pt x="262" y="544"/>
                  </a:cubicBezTo>
                  <a:cubicBezTo>
                    <a:pt x="262" y="544"/>
                    <a:pt x="545" y="544"/>
                    <a:pt x="545" y="261"/>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
            <p:cNvSpPr/>
            <p:nvPr/>
          </p:nvSpPr>
          <p:spPr>
            <a:xfrm>
              <a:off x="3898650" y="3561325"/>
              <a:ext cx="13625" cy="13600"/>
            </a:xfrm>
            <a:custGeom>
              <a:rect b="b" l="l" r="r" t="t"/>
              <a:pathLst>
                <a:path extrusionOk="0" h="544" w="545">
                  <a:moveTo>
                    <a:pt x="262" y="0"/>
                  </a:moveTo>
                  <a:lnTo>
                    <a:pt x="1" y="261"/>
                  </a:lnTo>
                  <a:cubicBezTo>
                    <a:pt x="1" y="544"/>
                    <a:pt x="262" y="544"/>
                    <a:pt x="262" y="544"/>
                  </a:cubicBezTo>
                  <a:cubicBezTo>
                    <a:pt x="545" y="544"/>
                    <a:pt x="545" y="544"/>
                    <a:pt x="545" y="261"/>
                  </a:cubicBezTo>
                  <a:cubicBezTo>
                    <a:pt x="545" y="261"/>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4"/>
            <p:cNvSpPr/>
            <p:nvPr/>
          </p:nvSpPr>
          <p:spPr>
            <a:xfrm>
              <a:off x="3877975" y="3561325"/>
              <a:ext cx="13625" cy="13600"/>
            </a:xfrm>
            <a:custGeom>
              <a:rect b="b" l="l" r="r" t="t"/>
              <a:pathLst>
                <a:path extrusionOk="0" h="544" w="545">
                  <a:moveTo>
                    <a:pt x="284" y="0"/>
                  </a:moveTo>
                  <a:cubicBezTo>
                    <a:pt x="1" y="0"/>
                    <a:pt x="1" y="261"/>
                    <a:pt x="1" y="261"/>
                  </a:cubicBezTo>
                  <a:cubicBezTo>
                    <a:pt x="1" y="544"/>
                    <a:pt x="1"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4"/>
            <p:cNvSpPr/>
            <p:nvPr/>
          </p:nvSpPr>
          <p:spPr>
            <a:xfrm>
              <a:off x="3850775" y="3561325"/>
              <a:ext cx="13625" cy="13600"/>
            </a:xfrm>
            <a:custGeom>
              <a:rect b="b" l="l" r="r" t="t"/>
              <a:pathLst>
                <a:path extrusionOk="0" h="544" w="545">
                  <a:moveTo>
                    <a:pt x="284" y="0"/>
                  </a:moveTo>
                  <a:lnTo>
                    <a:pt x="1" y="261"/>
                  </a:lnTo>
                  <a:cubicBezTo>
                    <a:pt x="1" y="544"/>
                    <a:pt x="284" y="544"/>
                    <a:pt x="284" y="544"/>
                  </a:cubicBezTo>
                  <a:cubicBezTo>
                    <a:pt x="284" y="544"/>
                    <a:pt x="545" y="544"/>
                    <a:pt x="545" y="261"/>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
            <p:cNvSpPr/>
            <p:nvPr/>
          </p:nvSpPr>
          <p:spPr>
            <a:xfrm>
              <a:off x="3966650" y="3581450"/>
              <a:ext cx="6550" cy="13625"/>
            </a:xfrm>
            <a:custGeom>
              <a:rect b="b" l="l" r="r" t="t"/>
              <a:pathLst>
                <a:path extrusionOk="0" h="545" w="262">
                  <a:moveTo>
                    <a:pt x="0" y="0"/>
                  </a:moveTo>
                  <a:lnTo>
                    <a:pt x="0" y="283"/>
                  </a:lnTo>
                  <a:lnTo>
                    <a:pt x="0" y="544"/>
                  </a:lnTo>
                  <a:cubicBezTo>
                    <a:pt x="262" y="544"/>
                    <a:pt x="262" y="544"/>
                    <a:pt x="262" y="283"/>
                  </a:cubicBezTo>
                  <a:cubicBezTo>
                    <a:pt x="262" y="283"/>
                    <a:pt x="262"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4"/>
            <p:cNvSpPr/>
            <p:nvPr/>
          </p:nvSpPr>
          <p:spPr>
            <a:xfrm>
              <a:off x="39867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4"/>
            <p:cNvSpPr/>
            <p:nvPr/>
          </p:nvSpPr>
          <p:spPr>
            <a:xfrm>
              <a:off x="4013975" y="3581450"/>
              <a:ext cx="13625" cy="13625"/>
            </a:xfrm>
            <a:custGeom>
              <a:rect b="b" l="l" r="r" t="t"/>
              <a:pathLst>
                <a:path extrusionOk="0" h="545" w="545">
                  <a:moveTo>
                    <a:pt x="283" y="0"/>
                  </a:moveTo>
                  <a:cubicBezTo>
                    <a:pt x="0" y="0"/>
                    <a:pt x="0" y="283"/>
                    <a:pt x="0" y="283"/>
                  </a:cubicBezTo>
                  <a:cubicBezTo>
                    <a:pt x="0" y="544"/>
                    <a:pt x="0" y="544"/>
                    <a:pt x="283" y="544"/>
                  </a:cubicBezTo>
                  <a:cubicBezTo>
                    <a:pt x="283" y="544"/>
                    <a:pt x="544" y="544"/>
                    <a:pt x="544" y="283"/>
                  </a:cubicBezTo>
                  <a:lnTo>
                    <a:pt x="283"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
            <p:cNvSpPr/>
            <p:nvPr/>
          </p:nvSpPr>
          <p:spPr>
            <a:xfrm>
              <a:off x="4041175" y="3581450"/>
              <a:ext cx="7100" cy="13625"/>
            </a:xfrm>
            <a:custGeom>
              <a:rect b="b" l="l" r="r" t="t"/>
              <a:pathLst>
                <a:path extrusionOk="0" h="545" w="284">
                  <a:moveTo>
                    <a:pt x="0" y="0"/>
                  </a:moveTo>
                  <a:lnTo>
                    <a:pt x="0" y="283"/>
                  </a:lnTo>
                  <a:lnTo>
                    <a:pt x="0" y="544"/>
                  </a:lnTo>
                  <a:cubicBezTo>
                    <a:pt x="283" y="544"/>
                    <a:pt x="283" y="544"/>
                    <a:pt x="283" y="283"/>
                  </a:cubicBezTo>
                  <a:cubicBezTo>
                    <a:pt x="283" y="283"/>
                    <a:pt x="283" y="0"/>
                    <a:pt x="0"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
            <p:cNvSpPr/>
            <p:nvPr/>
          </p:nvSpPr>
          <p:spPr>
            <a:xfrm>
              <a:off x="4061850" y="3581450"/>
              <a:ext cx="13625" cy="13625"/>
            </a:xfrm>
            <a:custGeom>
              <a:rect b="b" l="l" r="r" t="t"/>
              <a:pathLst>
                <a:path extrusionOk="0" h="545" w="545">
                  <a:moveTo>
                    <a:pt x="261" y="0"/>
                  </a:moveTo>
                  <a:lnTo>
                    <a:pt x="0" y="283"/>
                  </a:lnTo>
                  <a:cubicBezTo>
                    <a:pt x="0" y="544"/>
                    <a:pt x="261"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
            <p:cNvSpPr/>
            <p:nvPr/>
          </p:nvSpPr>
          <p:spPr>
            <a:xfrm>
              <a:off x="4089050" y="3581450"/>
              <a:ext cx="13600" cy="13625"/>
            </a:xfrm>
            <a:custGeom>
              <a:rect b="b" l="l" r="r" t="t"/>
              <a:pathLst>
                <a:path extrusionOk="0" h="545" w="544">
                  <a:moveTo>
                    <a:pt x="261" y="0"/>
                  </a:moveTo>
                  <a:cubicBezTo>
                    <a:pt x="0" y="0"/>
                    <a:pt x="0" y="283"/>
                    <a:pt x="0" y="283"/>
                  </a:cubicBezTo>
                  <a:cubicBezTo>
                    <a:pt x="0" y="544"/>
                    <a:pt x="0" y="544"/>
                    <a:pt x="261" y="544"/>
                  </a:cubicBezTo>
                  <a:cubicBezTo>
                    <a:pt x="261" y="544"/>
                    <a:pt x="544" y="544"/>
                    <a:pt x="544" y="283"/>
                  </a:cubicBezTo>
                  <a:lnTo>
                    <a:pt x="261"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
            <p:cNvSpPr/>
            <p:nvPr/>
          </p:nvSpPr>
          <p:spPr>
            <a:xfrm>
              <a:off x="4109175" y="3581450"/>
              <a:ext cx="13625" cy="13625"/>
            </a:xfrm>
            <a:custGeom>
              <a:rect b="b" l="l" r="r" t="t"/>
              <a:pathLst>
                <a:path extrusionOk="0" h="545" w="545">
                  <a:moveTo>
                    <a:pt x="283" y="0"/>
                  </a:moveTo>
                  <a:lnTo>
                    <a:pt x="0" y="283"/>
                  </a:lnTo>
                  <a:cubicBezTo>
                    <a:pt x="0" y="544"/>
                    <a:pt x="283" y="544"/>
                    <a:pt x="283" y="544"/>
                  </a:cubicBezTo>
                  <a:cubicBezTo>
                    <a:pt x="544" y="544"/>
                    <a:pt x="544" y="544"/>
                    <a:pt x="544" y="283"/>
                  </a:cubicBezTo>
                  <a:cubicBezTo>
                    <a:pt x="544" y="283"/>
                    <a:pt x="544" y="0"/>
                    <a:pt x="283"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
            <p:cNvSpPr/>
            <p:nvPr/>
          </p:nvSpPr>
          <p:spPr>
            <a:xfrm>
              <a:off x="3939450" y="3581450"/>
              <a:ext cx="13625" cy="13625"/>
            </a:xfrm>
            <a:custGeom>
              <a:rect b="b" l="l" r="r" t="t"/>
              <a:pathLst>
                <a:path extrusionOk="0" h="545" w="545">
                  <a:moveTo>
                    <a:pt x="262" y="0"/>
                  </a:moveTo>
                  <a:cubicBezTo>
                    <a:pt x="1" y="0"/>
                    <a:pt x="1" y="283"/>
                    <a:pt x="1" y="283"/>
                  </a:cubicBezTo>
                  <a:cubicBezTo>
                    <a:pt x="1" y="544"/>
                    <a:pt x="1" y="544"/>
                    <a:pt x="262" y="544"/>
                  </a:cubicBezTo>
                  <a:cubicBezTo>
                    <a:pt x="262" y="544"/>
                    <a:pt x="544" y="544"/>
                    <a:pt x="544" y="283"/>
                  </a:cubicBezTo>
                  <a:lnTo>
                    <a:pt x="262"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
            <p:cNvSpPr/>
            <p:nvPr/>
          </p:nvSpPr>
          <p:spPr>
            <a:xfrm>
              <a:off x="3912250" y="3581450"/>
              <a:ext cx="13625" cy="13625"/>
            </a:xfrm>
            <a:custGeom>
              <a:rect b="b" l="l" r="r" t="t"/>
              <a:pathLst>
                <a:path extrusionOk="0" h="545" w="545">
                  <a:moveTo>
                    <a:pt x="262" y="0"/>
                  </a:moveTo>
                  <a:lnTo>
                    <a:pt x="1" y="283"/>
                  </a:lnTo>
                  <a:cubicBezTo>
                    <a:pt x="1" y="544"/>
                    <a:pt x="262" y="544"/>
                    <a:pt x="262" y="544"/>
                  </a:cubicBezTo>
                  <a:cubicBezTo>
                    <a:pt x="545" y="544"/>
                    <a:pt x="545" y="544"/>
                    <a:pt x="545" y="283"/>
                  </a:cubicBezTo>
                  <a:cubicBezTo>
                    <a:pt x="545" y="283"/>
                    <a:pt x="545" y="0"/>
                    <a:pt x="262"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
            <p:cNvSpPr/>
            <p:nvPr/>
          </p:nvSpPr>
          <p:spPr>
            <a:xfrm>
              <a:off x="3891575" y="3581450"/>
              <a:ext cx="7100" cy="13625"/>
            </a:xfrm>
            <a:custGeom>
              <a:rect b="b" l="l" r="r" t="t"/>
              <a:pathLst>
                <a:path extrusionOk="0" h="545" w="284">
                  <a:moveTo>
                    <a:pt x="1" y="0"/>
                  </a:moveTo>
                  <a:lnTo>
                    <a:pt x="1" y="283"/>
                  </a:lnTo>
                  <a:lnTo>
                    <a:pt x="1" y="544"/>
                  </a:lnTo>
                  <a:cubicBezTo>
                    <a:pt x="284" y="544"/>
                    <a:pt x="284" y="544"/>
                    <a:pt x="284" y="283"/>
                  </a:cubicBezTo>
                  <a:cubicBezTo>
                    <a:pt x="284" y="283"/>
                    <a:pt x="284" y="0"/>
                    <a:pt x="1"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
            <p:cNvSpPr/>
            <p:nvPr/>
          </p:nvSpPr>
          <p:spPr>
            <a:xfrm>
              <a:off x="3864375" y="3581450"/>
              <a:ext cx="13625" cy="13625"/>
            </a:xfrm>
            <a:custGeom>
              <a:rect b="b" l="l" r="r" t="t"/>
              <a:pathLst>
                <a:path extrusionOk="0" h="545" w="545">
                  <a:moveTo>
                    <a:pt x="284" y="0"/>
                  </a:moveTo>
                  <a:cubicBezTo>
                    <a:pt x="1" y="0"/>
                    <a:pt x="1" y="283"/>
                    <a:pt x="1" y="283"/>
                  </a:cubicBezTo>
                  <a:cubicBezTo>
                    <a:pt x="1" y="544"/>
                    <a:pt x="1" y="544"/>
                    <a:pt x="284" y="544"/>
                  </a:cubicBezTo>
                  <a:cubicBezTo>
                    <a:pt x="284" y="544"/>
                    <a:pt x="545" y="544"/>
                    <a:pt x="545" y="283"/>
                  </a:cubicBezTo>
                  <a:lnTo>
                    <a:pt x="284" y="0"/>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
            <p:cNvSpPr/>
            <p:nvPr/>
          </p:nvSpPr>
          <p:spPr>
            <a:xfrm>
              <a:off x="3837175" y="3581450"/>
              <a:ext cx="13625" cy="13625"/>
            </a:xfrm>
            <a:custGeom>
              <a:rect b="b" l="l" r="r" t="t"/>
              <a:pathLst>
                <a:path extrusionOk="0" h="545" w="545">
                  <a:moveTo>
                    <a:pt x="284" y="0"/>
                  </a:moveTo>
                  <a:lnTo>
                    <a:pt x="1" y="283"/>
                  </a:lnTo>
                  <a:cubicBezTo>
                    <a:pt x="1" y="544"/>
                    <a:pt x="284" y="544"/>
                    <a:pt x="284" y="544"/>
                  </a:cubicBezTo>
                  <a:cubicBezTo>
                    <a:pt x="545" y="544"/>
                    <a:pt x="545" y="544"/>
                    <a:pt x="545" y="283"/>
                  </a:cubicBezTo>
                  <a:cubicBezTo>
                    <a:pt x="545" y="283"/>
                    <a:pt x="545" y="0"/>
                    <a:pt x="284" y="0"/>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
            <p:cNvSpPr/>
            <p:nvPr/>
          </p:nvSpPr>
          <p:spPr>
            <a:xfrm>
              <a:off x="3973175" y="3608625"/>
              <a:ext cx="13625" cy="7100"/>
            </a:xfrm>
            <a:custGeom>
              <a:rect b="b" l="l" r="r" t="t"/>
              <a:pathLst>
                <a:path extrusionOk="0" h="284" w="545">
                  <a:moveTo>
                    <a:pt x="283" y="1"/>
                  </a:moveTo>
                  <a:cubicBezTo>
                    <a:pt x="283" y="1"/>
                    <a:pt x="1" y="1"/>
                    <a:pt x="1" y="284"/>
                  </a:cubicBezTo>
                  <a:lnTo>
                    <a:pt x="544" y="284"/>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
            <p:cNvSpPr/>
            <p:nvPr/>
          </p:nvSpPr>
          <p:spPr>
            <a:xfrm>
              <a:off x="4000375" y="3608625"/>
              <a:ext cx="13625" cy="7100"/>
            </a:xfrm>
            <a:custGeom>
              <a:rect b="b" l="l" r="r" t="t"/>
              <a:pathLst>
                <a:path extrusionOk="0" h="284" w="545">
                  <a:moveTo>
                    <a:pt x="283" y="1"/>
                  </a:moveTo>
                  <a:cubicBezTo>
                    <a:pt x="0" y="1"/>
                    <a:pt x="0" y="1"/>
                    <a:pt x="0" y="284"/>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
            <p:cNvSpPr/>
            <p:nvPr/>
          </p:nvSpPr>
          <p:spPr>
            <a:xfrm>
              <a:off x="4027575" y="3608625"/>
              <a:ext cx="7100" cy="7100"/>
            </a:xfrm>
            <a:custGeom>
              <a:rect b="b" l="l" r="r" t="t"/>
              <a:pathLst>
                <a:path extrusionOk="0" h="284" w="284">
                  <a:moveTo>
                    <a:pt x="283" y="1"/>
                  </a:moveTo>
                  <a:cubicBezTo>
                    <a:pt x="0" y="1"/>
                    <a:pt x="0" y="1"/>
                    <a:pt x="0" y="284"/>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
            <p:cNvSpPr/>
            <p:nvPr/>
          </p:nvSpPr>
          <p:spPr>
            <a:xfrm>
              <a:off x="4048250" y="3608625"/>
              <a:ext cx="13625" cy="7100"/>
            </a:xfrm>
            <a:custGeom>
              <a:rect b="b" l="l" r="r" t="t"/>
              <a:pathLst>
                <a:path extrusionOk="0" h="284" w="545">
                  <a:moveTo>
                    <a:pt x="261" y="1"/>
                  </a:moveTo>
                  <a:cubicBezTo>
                    <a:pt x="261" y="1"/>
                    <a:pt x="0" y="1"/>
                    <a:pt x="0" y="284"/>
                  </a:cubicBezTo>
                  <a:lnTo>
                    <a:pt x="544" y="284"/>
                  </a:ln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
            <p:cNvSpPr/>
            <p:nvPr/>
          </p:nvSpPr>
          <p:spPr>
            <a:xfrm>
              <a:off x="4075450" y="3608625"/>
              <a:ext cx="13625" cy="7100"/>
            </a:xfrm>
            <a:custGeom>
              <a:rect b="b" l="l" r="r" t="t"/>
              <a:pathLst>
                <a:path extrusionOk="0" h="284" w="545">
                  <a:moveTo>
                    <a:pt x="261" y="1"/>
                  </a:moveTo>
                  <a:cubicBezTo>
                    <a:pt x="0" y="1"/>
                    <a:pt x="0" y="1"/>
                    <a:pt x="0" y="284"/>
                  </a:cubicBezTo>
                  <a:lnTo>
                    <a:pt x="544" y="284"/>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4"/>
            <p:cNvSpPr/>
            <p:nvPr/>
          </p:nvSpPr>
          <p:spPr>
            <a:xfrm>
              <a:off x="4102625" y="3608625"/>
              <a:ext cx="6575" cy="7100"/>
            </a:xfrm>
            <a:custGeom>
              <a:rect b="b" l="l" r="r" t="t"/>
              <a:pathLst>
                <a:path extrusionOk="0" h="284" w="263">
                  <a:moveTo>
                    <a:pt x="1" y="1"/>
                  </a:moveTo>
                  <a:lnTo>
                    <a:pt x="1" y="284"/>
                  </a:lnTo>
                  <a:lnTo>
                    <a:pt x="262" y="284"/>
                  </a:lnTo>
                  <a:cubicBezTo>
                    <a:pt x="262" y="1"/>
                    <a:pt x="262"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4"/>
            <p:cNvSpPr/>
            <p:nvPr/>
          </p:nvSpPr>
          <p:spPr>
            <a:xfrm>
              <a:off x="3953050" y="3608625"/>
              <a:ext cx="6550" cy="7100"/>
            </a:xfrm>
            <a:custGeom>
              <a:rect b="b" l="l" r="r" t="t"/>
              <a:pathLst>
                <a:path extrusionOk="0" h="284" w="262">
                  <a:moveTo>
                    <a:pt x="262" y="1"/>
                  </a:moveTo>
                  <a:cubicBezTo>
                    <a:pt x="0" y="1"/>
                    <a:pt x="0" y="1"/>
                    <a:pt x="0" y="284"/>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
            <p:cNvSpPr/>
            <p:nvPr/>
          </p:nvSpPr>
          <p:spPr>
            <a:xfrm>
              <a:off x="3925850" y="3608625"/>
              <a:ext cx="13625" cy="7100"/>
            </a:xfrm>
            <a:custGeom>
              <a:rect b="b" l="l" r="r" t="t"/>
              <a:pathLst>
                <a:path extrusionOk="0" h="284" w="545">
                  <a:moveTo>
                    <a:pt x="262" y="1"/>
                  </a:moveTo>
                  <a:cubicBezTo>
                    <a:pt x="1" y="1"/>
                    <a:pt x="1" y="1"/>
                    <a:pt x="1" y="284"/>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
            <p:cNvSpPr/>
            <p:nvPr/>
          </p:nvSpPr>
          <p:spPr>
            <a:xfrm>
              <a:off x="3898650" y="3608625"/>
              <a:ext cx="13625" cy="7100"/>
            </a:xfrm>
            <a:custGeom>
              <a:rect b="b" l="l" r="r" t="t"/>
              <a:pathLst>
                <a:path extrusionOk="0" h="284" w="545">
                  <a:moveTo>
                    <a:pt x="262" y="1"/>
                  </a:moveTo>
                  <a:cubicBezTo>
                    <a:pt x="262" y="1"/>
                    <a:pt x="1" y="1"/>
                    <a:pt x="1" y="284"/>
                  </a:cubicBezTo>
                  <a:lnTo>
                    <a:pt x="545" y="284"/>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
            <p:cNvSpPr/>
            <p:nvPr/>
          </p:nvSpPr>
          <p:spPr>
            <a:xfrm>
              <a:off x="3877975" y="3608625"/>
              <a:ext cx="13625" cy="7100"/>
            </a:xfrm>
            <a:custGeom>
              <a:rect b="b" l="l" r="r" t="t"/>
              <a:pathLst>
                <a:path extrusionOk="0" h="284" w="545">
                  <a:moveTo>
                    <a:pt x="284" y="1"/>
                  </a:moveTo>
                  <a:cubicBezTo>
                    <a:pt x="1"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
            <p:cNvSpPr/>
            <p:nvPr/>
          </p:nvSpPr>
          <p:spPr>
            <a:xfrm>
              <a:off x="3850775" y="3608625"/>
              <a:ext cx="13625" cy="7100"/>
            </a:xfrm>
            <a:custGeom>
              <a:rect b="b" l="l" r="r" t="t"/>
              <a:pathLst>
                <a:path extrusionOk="0" h="284" w="545">
                  <a:moveTo>
                    <a:pt x="284" y="1"/>
                  </a:moveTo>
                  <a:cubicBezTo>
                    <a:pt x="284" y="1"/>
                    <a:pt x="1" y="1"/>
                    <a:pt x="1" y="284"/>
                  </a:cubicBezTo>
                  <a:lnTo>
                    <a:pt x="545" y="284"/>
                  </a:lnTo>
                  <a:cubicBezTo>
                    <a:pt x="545" y="1"/>
                    <a:pt x="284" y="1"/>
                    <a:pt x="284"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
            <p:cNvSpPr/>
            <p:nvPr/>
          </p:nvSpPr>
          <p:spPr>
            <a:xfrm>
              <a:off x="3966650" y="3629300"/>
              <a:ext cx="6550" cy="6550"/>
            </a:xfrm>
            <a:custGeom>
              <a:rect b="b" l="l" r="r" t="t"/>
              <a:pathLst>
                <a:path extrusionOk="0" h="262" w="262">
                  <a:moveTo>
                    <a:pt x="0" y="1"/>
                  </a:moveTo>
                  <a:lnTo>
                    <a:pt x="0" y="262"/>
                  </a:lnTo>
                  <a:lnTo>
                    <a:pt x="262" y="262"/>
                  </a:lnTo>
                  <a:cubicBezTo>
                    <a:pt x="262" y="1"/>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
            <p:cNvSpPr/>
            <p:nvPr/>
          </p:nvSpPr>
          <p:spPr>
            <a:xfrm>
              <a:off x="3986775" y="3629300"/>
              <a:ext cx="13625" cy="6550"/>
            </a:xfrm>
            <a:custGeom>
              <a:rect b="b" l="l" r="r" t="t"/>
              <a:pathLst>
                <a:path extrusionOk="0" h="262" w="545">
                  <a:moveTo>
                    <a:pt x="283" y="1"/>
                  </a:moveTo>
                  <a:cubicBezTo>
                    <a:pt x="283" y="1"/>
                    <a:pt x="0" y="1"/>
                    <a:pt x="0" y="262"/>
                  </a:cubicBezTo>
                  <a:lnTo>
                    <a:pt x="544" y="262"/>
                  </a:ln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
            <p:cNvSpPr/>
            <p:nvPr/>
          </p:nvSpPr>
          <p:spPr>
            <a:xfrm>
              <a:off x="4013975" y="3629300"/>
              <a:ext cx="13625" cy="6550"/>
            </a:xfrm>
            <a:custGeom>
              <a:rect b="b" l="l" r="r" t="t"/>
              <a:pathLst>
                <a:path extrusionOk="0" h="262" w="545">
                  <a:moveTo>
                    <a:pt x="283" y="1"/>
                  </a:moveTo>
                  <a:cubicBezTo>
                    <a:pt x="0" y="1"/>
                    <a:pt x="0" y="1"/>
                    <a:pt x="0" y="262"/>
                  </a:cubicBezTo>
                  <a:lnTo>
                    <a:pt x="544" y="262"/>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
            <p:cNvSpPr/>
            <p:nvPr/>
          </p:nvSpPr>
          <p:spPr>
            <a:xfrm>
              <a:off x="4041175" y="3629300"/>
              <a:ext cx="7100" cy="6550"/>
            </a:xfrm>
            <a:custGeom>
              <a:rect b="b" l="l" r="r" t="t"/>
              <a:pathLst>
                <a:path extrusionOk="0" h="262" w="284">
                  <a:moveTo>
                    <a:pt x="0" y="1"/>
                  </a:moveTo>
                  <a:lnTo>
                    <a:pt x="0" y="262"/>
                  </a:lnTo>
                  <a:lnTo>
                    <a:pt x="283" y="262"/>
                  </a:lnTo>
                  <a:cubicBezTo>
                    <a:pt x="283" y="1"/>
                    <a:pt x="283"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
            <p:cNvSpPr/>
            <p:nvPr/>
          </p:nvSpPr>
          <p:spPr>
            <a:xfrm>
              <a:off x="4061850" y="3629300"/>
              <a:ext cx="13625" cy="6550"/>
            </a:xfrm>
            <a:custGeom>
              <a:rect b="b" l="l" r="r" t="t"/>
              <a:pathLst>
                <a:path extrusionOk="0" h="262" w="545">
                  <a:moveTo>
                    <a:pt x="261" y="1"/>
                  </a:moveTo>
                  <a:cubicBezTo>
                    <a:pt x="261" y="1"/>
                    <a:pt x="0" y="1"/>
                    <a:pt x="0" y="262"/>
                  </a:cubicBezTo>
                  <a:lnTo>
                    <a:pt x="544" y="262"/>
                  </a:lnTo>
                  <a:cubicBezTo>
                    <a:pt x="544" y="1"/>
                    <a:pt x="261"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
            <p:cNvSpPr/>
            <p:nvPr/>
          </p:nvSpPr>
          <p:spPr>
            <a:xfrm>
              <a:off x="3939450" y="3629300"/>
              <a:ext cx="13625" cy="6550"/>
            </a:xfrm>
            <a:custGeom>
              <a:rect b="b" l="l" r="r" t="t"/>
              <a:pathLst>
                <a:path extrusionOk="0" h="262" w="545">
                  <a:moveTo>
                    <a:pt x="262" y="1"/>
                  </a:moveTo>
                  <a:cubicBezTo>
                    <a:pt x="1" y="1"/>
                    <a:pt x="1" y="1"/>
                    <a:pt x="1" y="262"/>
                  </a:cubicBezTo>
                  <a:lnTo>
                    <a:pt x="544" y="262"/>
                  </a:lnTo>
                  <a:cubicBezTo>
                    <a:pt x="544"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
            <p:cNvSpPr/>
            <p:nvPr/>
          </p:nvSpPr>
          <p:spPr>
            <a:xfrm>
              <a:off x="3912250" y="3629300"/>
              <a:ext cx="13625" cy="6550"/>
            </a:xfrm>
            <a:custGeom>
              <a:rect b="b" l="l" r="r" t="t"/>
              <a:pathLst>
                <a:path extrusionOk="0" h="262" w="545">
                  <a:moveTo>
                    <a:pt x="262" y="1"/>
                  </a:moveTo>
                  <a:cubicBezTo>
                    <a:pt x="262" y="1"/>
                    <a:pt x="1" y="1"/>
                    <a:pt x="1" y="262"/>
                  </a:cubicBezTo>
                  <a:lnTo>
                    <a:pt x="545" y="262"/>
                  </a:ln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
            <p:cNvSpPr/>
            <p:nvPr/>
          </p:nvSpPr>
          <p:spPr>
            <a:xfrm>
              <a:off x="3891575" y="3629300"/>
              <a:ext cx="7100" cy="6550"/>
            </a:xfrm>
            <a:custGeom>
              <a:rect b="b" l="l" r="r" t="t"/>
              <a:pathLst>
                <a:path extrusionOk="0" h="262" w="284">
                  <a:moveTo>
                    <a:pt x="1" y="1"/>
                  </a:moveTo>
                  <a:lnTo>
                    <a:pt x="1" y="262"/>
                  </a:lnTo>
                  <a:lnTo>
                    <a:pt x="284" y="262"/>
                  </a:lnTo>
                  <a:cubicBezTo>
                    <a:pt x="284" y="1"/>
                    <a:pt x="284" y="1"/>
                    <a:pt x="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
            <p:cNvSpPr/>
            <p:nvPr/>
          </p:nvSpPr>
          <p:spPr>
            <a:xfrm>
              <a:off x="3973175" y="3649425"/>
              <a:ext cx="13625" cy="13625"/>
            </a:xfrm>
            <a:custGeom>
              <a:rect b="b" l="l" r="r" t="t"/>
              <a:pathLst>
                <a:path extrusionOk="0" h="545" w="545">
                  <a:moveTo>
                    <a:pt x="283" y="1"/>
                  </a:moveTo>
                  <a:cubicBezTo>
                    <a:pt x="283" y="1"/>
                    <a:pt x="1" y="1"/>
                    <a:pt x="1" y="284"/>
                  </a:cubicBezTo>
                  <a:lnTo>
                    <a:pt x="283" y="545"/>
                  </a:lnTo>
                  <a:cubicBezTo>
                    <a:pt x="544" y="545"/>
                    <a:pt x="544" y="284"/>
                    <a:pt x="544" y="284"/>
                  </a:cubicBezTo>
                  <a:cubicBezTo>
                    <a:pt x="544" y="1"/>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
            <p:cNvSpPr/>
            <p:nvPr/>
          </p:nvSpPr>
          <p:spPr>
            <a:xfrm>
              <a:off x="4000375" y="3649425"/>
              <a:ext cx="13625" cy="13625"/>
            </a:xfrm>
            <a:custGeom>
              <a:rect b="b" l="l" r="r" t="t"/>
              <a:pathLst>
                <a:path extrusionOk="0" h="545" w="545">
                  <a:moveTo>
                    <a:pt x="283" y="1"/>
                  </a:moveTo>
                  <a:cubicBezTo>
                    <a:pt x="0" y="1"/>
                    <a:pt x="0" y="1"/>
                    <a:pt x="0" y="284"/>
                  </a:cubicBezTo>
                  <a:cubicBezTo>
                    <a:pt x="0" y="284"/>
                    <a:pt x="0" y="545"/>
                    <a:pt x="283" y="545"/>
                  </a:cubicBezTo>
                  <a:lnTo>
                    <a:pt x="544" y="284"/>
                  </a:lnTo>
                  <a:cubicBezTo>
                    <a:pt x="544" y="1"/>
                    <a:pt x="283"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
            <p:cNvSpPr/>
            <p:nvPr/>
          </p:nvSpPr>
          <p:spPr>
            <a:xfrm>
              <a:off x="4027575" y="3649425"/>
              <a:ext cx="7100" cy="13625"/>
            </a:xfrm>
            <a:custGeom>
              <a:rect b="b" l="l" r="r" t="t"/>
              <a:pathLst>
                <a:path extrusionOk="0" h="545" w="284">
                  <a:moveTo>
                    <a:pt x="283" y="1"/>
                  </a:moveTo>
                  <a:cubicBezTo>
                    <a:pt x="0" y="1"/>
                    <a:pt x="0" y="1"/>
                    <a:pt x="0" y="284"/>
                  </a:cubicBezTo>
                  <a:cubicBezTo>
                    <a:pt x="0" y="284"/>
                    <a:pt x="0" y="545"/>
                    <a:pt x="283" y="545"/>
                  </a:cubicBezTo>
                  <a:lnTo>
                    <a:pt x="283" y="284"/>
                  </a:lnTo>
                  <a:lnTo>
                    <a:pt x="283"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
            <p:cNvSpPr/>
            <p:nvPr/>
          </p:nvSpPr>
          <p:spPr>
            <a:xfrm>
              <a:off x="4048250" y="3649425"/>
              <a:ext cx="13625" cy="13625"/>
            </a:xfrm>
            <a:custGeom>
              <a:rect b="b" l="l" r="r" t="t"/>
              <a:pathLst>
                <a:path extrusionOk="0" h="545" w="545">
                  <a:moveTo>
                    <a:pt x="261" y="1"/>
                  </a:moveTo>
                  <a:cubicBezTo>
                    <a:pt x="261" y="1"/>
                    <a:pt x="0" y="1"/>
                    <a:pt x="0" y="284"/>
                  </a:cubicBezTo>
                  <a:lnTo>
                    <a:pt x="261" y="545"/>
                  </a:lnTo>
                  <a:cubicBezTo>
                    <a:pt x="544" y="545"/>
                    <a:pt x="544" y="284"/>
                    <a:pt x="544" y="284"/>
                  </a:cubicBezTo>
                  <a:cubicBezTo>
                    <a:pt x="544" y="1"/>
                    <a:pt x="544" y="1"/>
                    <a:pt x="261"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4"/>
            <p:cNvSpPr/>
            <p:nvPr/>
          </p:nvSpPr>
          <p:spPr>
            <a:xfrm>
              <a:off x="3953050" y="3649425"/>
              <a:ext cx="6550" cy="13625"/>
            </a:xfrm>
            <a:custGeom>
              <a:rect b="b" l="l" r="r" t="t"/>
              <a:pathLst>
                <a:path extrusionOk="0" h="545" w="262">
                  <a:moveTo>
                    <a:pt x="262" y="1"/>
                  </a:moveTo>
                  <a:cubicBezTo>
                    <a:pt x="0" y="1"/>
                    <a:pt x="0" y="1"/>
                    <a:pt x="0" y="284"/>
                  </a:cubicBezTo>
                  <a:cubicBezTo>
                    <a:pt x="0" y="284"/>
                    <a:pt x="0" y="545"/>
                    <a:pt x="262" y="545"/>
                  </a:cubicBezTo>
                  <a:lnTo>
                    <a:pt x="262" y="284"/>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
            <p:cNvSpPr/>
            <p:nvPr/>
          </p:nvSpPr>
          <p:spPr>
            <a:xfrm>
              <a:off x="3925850" y="3649425"/>
              <a:ext cx="13625" cy="13625"/>
            </a:xfrm>
            <a:custGeom>
              <a:rect b="b" l="l" r="r" t="t"/>
              <a:pathLst>
                <a:path extrusionOk="0" h="545" w="545">
                  <a:moveTo>
                    <a:pt x="262" y="1"/>
                  </a:moveTo>
                  <a:cubicBezTo>
                    <a:pt x="1" y="1"/>
                    <a:pt x="1" y="1"/>
                    <a:pt x="1" y="284"/>
                  </a:cubicBezTo>
                  <a:cubicBezTo>
                    <a:pt x="1" y="284"/>
                    <a:pt x="1" y="545"/>
                    <a:pt x="262" y="545"/>
                  </a:cubicBezTo>
                  <a:lnTo>
                    <a:pt x="545" y="284"/>
                  </a:lnTo>
                  <a:cubicBezTo>
                    <a:pt x="545" y="1"/>
                    <a:pt x="262"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
            <p:cNvSpPr/>
            <p:nvPr/>
          </p:nvSpPr>
          <p:spPr>
            <a:xfrm>
              <a:off x="3898650" y="3649425"/>
              <a:ext cx="13625" cy="13625"/>
            </a:xfrm>
            <a:custGeom>
              <a:rect b="b" l="l" r="r" t="t"/>
              <a:pathLst>
                <a:path extrusionOk="0" h="545" w="545">
                  <a:moveTo>
                    <a:pt x="262" y="1"/>
                  </a:moveTo>
                  <a:cubicBezTo>
                    <a:pt x="262" y="1"/>
                    <a:pt x="1" y="1"/>
                    <a:pt x="1" y="284"/>
                  </a:cubicBezTo>
                  <a:lnTo>
                    <a:pt x="262" y="545"/>
                  </a:lnTo>
                  <a:cubicBezTo>
                    <a:pt x="545" y="545"/>
                    <a:pt x="545" y="284"/>
                    <a:pt x="545" y="284"/>
                  </a:cubicBezTo>
                  <a:cubicBezTo>
                    <a:pt x="545" y="1"/>
                    <a:pt x="545" y="1"/>
                    <a:pt x="262"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
            <p:cNvSpPr/>
            <p:nvPr/>
          </p:nvSpPr>
          <p:spPr>
            <a:xfrm>
              <a:off x="3966650" y="3670100"/>
              <a:ext cx="6550" cy="13625"/>
            </a:xfrm>
            <a:custGeom>
              <a:rect b="b" l="l" r="r" t="t"/>
              <a:pathLst>
                <a:path extrusionOk="0" h="545" w="262">
                  <a:moveTo>
                    <a:pt x="0" y="1"/>
                  </a:moveTo>
                  <a:lnTo>
                    <a:pt x="0" y="262"/>
                  </a:lnTo>
                  <a:lnTo>
                    <a:pt x="0" y="545"/>
                  </a:lnTo>
                  <a:cubicBezTo>
                    <a:pt x="262" y="545"/>
                    <a:pt x="262" y="262"/>
                    <a:pt x="262" y="262"/>
                  </a:cubicBezTo>
                  <a:cubicBezTo>
                    <a:pt x="262" y="262"/>
                    <a:pt x="262" y="1"/>
                    <a:pt x="0"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
            <p:cNvSpPr/>
            <p:nvPr/>
          </p:nvSpPr>
          <p:spPr>
            <a:xfrm>
              <a:off x="3986775" y="3670100"/>
              <a:ext cx="13625" cy="13625"/>
            </a:xfrm>
            <a:custGeom>
              <a:rect b="b" l="l" r="r" t="t"/>
              <a:pathLst>
                <a:path extrusionOk="0" h="545" w="545">
                  <a:moveTo>
                    <a:pt x="283" y="1"/>
                  </a:moveTo>
                  <a:lnTo>
                    <a:pt x="0" y="262"/>
                  </a:lnTo>
                  <a:lnTo>
                    <a:pt x="283" y="545"/>
                  </a:lnTo>
                  <a:cubicBezTo>
                    <a:pt x="544" y="545"/>
                    <a:pt x="544" y="262"/>
                    <a:pt x="544" y="262"/>
                  </a:cubicBezTo>
                  <a:cubicBezTo>
                    <a:pt x="544" y="262"/>
                    <a:pt x="544" y="1"/>
                    <a:pt x="283" y="1"/>
                  </a:cubicBez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
            <p:cNvSpPr/>
            <p:nvPr/>
          </p:nvSpPr>
          <p:spPr>
            <a:xfrm>
              <a:off x="3939450" y="3670100"/>
              <a:ext cx="13625" cy="13625"/>
            </a:xfrm>
            <a:custGeom>
              <a:rect b="b" l="l" r="r" t="t"/>
              <a:pathLst>
                <a:path extrusionOk="0" h="545" w="545">
                  <a:moveTo>
                    <a:pt x="262" y="1"/>
                  </a:moveTo>
                  <a:cubicBezTo>
                    <a:pt x="1" y="1"/>
                    <a:pt x="1" y="262"/>
                    <a:pt x="1" y="262"/>
                  </a:cubicBezTo>
                  <a:cubicBezTo>
                    <a:pt x="1" y="262"/>
                    <a:pt x="1" y="545"/>
                    <a:pt x="262" y="545"/>
                  </a:cubicBezTo>
                  <a:lnTo>
                    <a:pt x="544" y="262"/>
                  </a:lnTo>
                  <a:lnTo>
                    <a:pt x="262" y="1"/>
                  </a:lnTo>
                  <a:close/>
                </a:path>
              </a:pathLst>
            </a:custGeom>
            <a:solidFill>
              <a:srgbClr val="FFFFFF">
                <a:alpha val="56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 name="Google Shape;353;p4"/>
          <p:cNvSpPr/>
          <p:nvPr/>
        </p:nvSpPr>
        <p:spPr>
          <a:xfrm flipH="1">
            <a:off x="4961690" y="-5"/>
            <a:ext cx="4211345" cy="4190073"/>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336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
          <p:cNvSpPr txBox="1"/>
          <p:nvPr>
            <p:ph type="title"/>
          </p:nvPr>
        </p:nvSpPr>
        <p:spPr>
          <a:xfrm>
            <a:off x="2280675" y="2874202"/>
            <a:ext cx="4031400" cy="388800"/>
          </a:xfrm>
          <a:prstGeom prst="rect">
            <a:avLst/>
          </a:prstGeom>
        </p:spPr>
        <p:txBody>
          <a:bodyPr anchorCtr="0" anchor="t" bIns="91425" lIns="91425" spcFirstLastPara="1" rIns="91425" wrap="square" tIns="91425">
            <a:noAutofit/>
          </a:bodyPr>
          <a:lstStyle>
            <a:lvl1pPr lvl="0" algn="r">
              <a:spcBef>
                <a:spcPts val="0"/>
              </a:spcBef>
              <a:spcAft>
                <a:spcPts val="0"/>
              </a:spcAft>
              <a:buClr>
                <a:srgbClr val="FFFFFF"/>
              </a:buClr>
              <a:buSzPts val="1400"/>
              <a:buNone/>
              <a:defRPr sz="1400">
                <a:solidFill>
                  <a:srgbClr val="FFFFFF"/>
                </a:solidFill>
              </a:defRPr>
            </a:lvl1pPr>
            <a:lvl2pPr lvl="1" algn="r">
              <a:spcBef>
                <a:spcPts val="0"/>
              </a:spcBef>
              <a:spcAft>
                <a:spcPts val="0"/>
              </a:spcAft>
              <a:buClr>
                <a:srgbClr val="FFFFFF"/>
              </a:buClr>
              <a:buSzPts val="2800"/>
              <a:buNone/>
              <a:defRPr>
                <a:solidFill>
                  <a:srgbClr val="FFFFFF"/>
                </a:solidFill>
              </a:defRPr>
            </a:lvl2pPr>
            <a:lvl3pPr lvl="2" algn="r">
              <a:spcBef>
                <a:spcPts val="0"/>
              </a:spcBef>
              <a:spcAft>
                <a:spcPts val="0"/>
              </a:spcAft>
              <a:buClr>
                <a:srgbClr val="FFFFFF"/>
              </a:buClr>
              <a:buSzPts val="2800"/>
              <a:buNone/>
              <a:defRPr>
                <a:solidFill>
                  <a:srgbClr val="FFFFFF"/>
                </a:solidFill>
              </a:defRPr>
            </a:lvl3pPr>
            <a:lvl4pPr lvl="3" algn="r">
              <a:spcBef>
                <a:spcPts val="0"/>
              </a:spcBef>
              <a:spcAft>
                <a:spcPts val="0"/>
              </a:spcAft>
              <a:buClr>
                <a:srgbClr val="FFFFFF"/>
              </a:buClr>
              <a:buSzPts val="2800"/>
              <a:buNone/>
              <a:defRPr>
                <a:solidFill>
                  <a:srgbClr val="FFFFFF"/>
                </a:solidFill>
              </a:defRPr>
            </a:lvl4pPr>
            <a:lvl5pPr lvl="4" algn="r">
              <a:spcBef>
                <a:spcPts val="0"/>
              </a:spcBef>
              <a:spcAft>
                <a:spcPts val="0"/>
              </a:spcAft>
              <a:buClr>
                <a:srgbClr val="FFFFFF"/>
              </a:buClr>
              <a:buSzPts val="2800"/>
              <a:buNone/>
              <a:defRPr>
                <a:solidFill>
                  <a:srgbClr val="FFFFFF"/>
                </a:solidFill>
              </a:defRPr>
            </a:lvl5pPr>
            <a:lvl6pPr lvl="5" algn="r">
              <a:spcBef>
                <a:spcPts val="0"/>
              </a:spcBef>
              <a:spcAft>
                <a:spcPts val="0"/>
              </a:spcAft>
              <a:buClr>
                <a:srgbClr val="FFFFFF"/>
              </a:buClr>
              <a:buSzPts val="2800"/>
              <a:buNone/>
              <a:defRPr>
                <a:solidFill>
                  <a:srgbClr val="FFFFFF"/>
                </a:solidFill>
              </a:defRPr>
            </a:lvl6pPr>
            <a:lvl7pPr lvl="6" algn="r">
              <a:spcBef>
                <a:spcPts val="0"/>
              </a:spcBef>
              <a:spcAft>
                <a:spcPts val="0"/>
              </a:spcAft>
              <a:buClr>
                <a:srgbClr val="FFFFFF"/>
              </a:buClr>
              <a:buSzPts val="2800"/>
              <a:buNone/>
              <a:defRPr>
                <a:solidFill>
                  <a:srgbClr val="FFFFFF"/>
                </a:solidFill>
              </a:defRPr>
            </a:lvl7pPr>
            <a:lvl8pPr lvl="7" algn="r">
              <a:spcBef>
                <a:spcPts val="0"/>
              </a:spcBef>
              <a:spcAft>
                <a:spcPts val="0"/>
              </a:spcAft>
              <a:buClr>
                <a:srgbClr val="FFFFFF"/>
              </a:buClr>
              <a:buSzPts val="2800"/>
              <a:buNone/>
              <a:defRPr>
                <a:solidFill>
                  <a:srgbClr val="FFFFFF"/>
                </a:solidFill>
              </a:defRPr>
            </a:lvl8pPr>
            <a:lvl9pPr lvl="8" algn="r">
              <a:spcBef>
                <a:spcPts val="0"/>
              </a:spcBef>
              <a:spcAft>
                <a:spcPts val="0"/>
              </a:spcAft>
              <a:buClr>
                <a:srgbClr val="FFFFFF"/>
              </a:buClr>
              <a:buSzPts val="2800"/>
              <a:buNone/>
              <a:defRPr>
                <a:solidFill>
                  <a:srgbClr val="FFFFFF"/>
                </a:solidFill>
              </a:defRPr>
            </a:lvl9pPr>
          </a:lstStyle>
          <a:p/>
        </p:txBody>
      </p:sp>
      <p:sp>
        <p:nvSpPr>
          <p:cNvPr id="355" name="Google Shape;355;p4"/>
          <p:cNvSpPr txBox="1"/>
          <p:nvPr>
            <p:ph idx="1" type="subTitle"/>
          </p:nvPr>
        </p:nvSpPr>
        <p:spPr>
          <a:xfrm>
            <a:off x="2831775" y="1938588"/>
            <a:ext cx="3480300" cy="993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FFFFFF"/>
              </a:buClr>
              <a:buSzPts val="1800"/>
              <a:buNone/>
              <a:defRPr sz="1800">
                <a:solidFill>
                  <a:srgbClr val="FFFFFF"/>
                </a:solidFill>
              </a:defRPr>
            </a:lvl1pPr>
            <a:lvl2pPr lvl="1" rtl="0" algn="ctr">
              <a:lnSpc>
                <a:spcPct val="100000"/>
              </a:lnSpc>
              <a:spcBef>
                <a:spcPts val="0"/>
              </a:spcBef>
              <a:spcAft>
                <a:spcPts val="0"/>
              </a:spcAft>
              <a:buClr>
                <a:srgbClr val="FFFFFF"/>
              </a:buClr>
              <a:buSzPts val="1800"/>
              <a:buNone/>
              <a:defRPr sz="1800">
                <a:solidFill>
                  <a:srgbClr val="FFFFFF"/>
                </a:solidFill>
              </a:defRPr>
            </a:lvl2pPr>
            <a:lvl3pPr lvl="2" rtl="0" algn="ctr">
              <a:lnSpc>
                <a:spcPct val="100000"/>
              </a:lnSpc>
              <a:spcBef>
                <a:spcPts val="0"/>
              </a:spcBef>
              <a:spcAft>
                <a:spcPts val="0"/>
              </a:spcAft>
              <a:buClr>
                <a:srgbClr val="FFFFFF"/>
              </a:buClr>
              <a:buSzPts val="1800"/>
              <a:buNone/>
              <a:defRPr sz="1800">
                <a:solidFill>
                  <a:srgbClr val="FFFFFF"/>
                </a:solidFill>
              </a:defRPr>
            </a:lvl3pPr>
            <a:lvl4pPr lvl="3" rtl="0" algn="ctr">
              <a:lnSpc>
                <a:spcPct val="100000"/>
              </a:lnSpc>
              <a:spcBef>
                <a:spcPts val="0"/>
              </a:spcBef>
              <a:spcAft>
                <a:spcPts val="0"/>
              </a:spcAft>
              <a:buClr>
                <a:srgbClr val="FFFFFF"/>
              </a:buClr>
              <a:buSzPts val="1800"/>
              <a:buNone/>
              <a:defRPr sz="1800">
                <a:solidFill>
                  <a:srgbClr val="FFFFFF"/>
                </a:solidFill>
              </a:defRPr>
            </a:lvl4pPr>
            <a:lvl5pPr lvl="4" rtl="0" algn="ctr">
              <a:lnSpc>
                <a:spcPct val="100000"/>
              </a:lnSpc>
              <a:spcBef>
                <a:spcPts val="0"/>
              </a:spcBef>
              <a:spcAft>
                <a:spcPts val="0"/>
              </a:spcAft>
              <a:buClr>
                <a:srgbClr val="FFFFFF"/>
              </a:buClr>
              <a:buSzPts val="1800"/>
              <a:buNone/>
              <a:defRPr sz="1800">
                <a:solidFill>
                  <a:srgbClr val="FFFFFF"/>
                </a:solidFill>
              </a:defRPr>
            </a:lvl5pPr>
            <a:lvl6pPr lvl="5" rtl="0" algn="ctr">
              <a:lnSpc>
                <a:spcPct val="100000"/>
              </a:lnSpc>
              <a:spcBef>
                <a:spcPts val="0"/>
              </a:spcBef>
              <a:spcAft>
                <a:spcPts val="0"/>
              </a:spcAft>
              <a:buClr>
                <a:srgbClr val="FFFFFF"/>
              </a:buClr>
              <a:buSzPts val="1800"/>
              <a:buNone/>
              <a:defRPr sz="1800">
                <a:solidFill>
                  <a:srgbClr val="FFFFFF"/>
                </a:solidFill>
              </a:defRPr>
            </a:lvl6pPr>
            <a:lvl7pPr lvl="6" rtl="0" algn="ctr">
              <a:lnSpc>
                <a:spcPct val="100000"/>
              </a:lnSpc>
              <a:spcBef>
                <a:spcPts val="0"/>
              </a:spcBef>
              <a:spcAft>
                <a:spcPts val="0"/>
              </a:spcAft>
              <a:buClr>
                <a:srgbClr val="FFFFFF"/>
              </a:buClr>
              <a:buSzPts val="1800"/>
              <a:buNone/>
              <a:defRPr sz="1800">
                <a:solidFill>
                  <a:srgbClr val="FFFFFF"/>
                </a:solidFill>
              </a:defRPr>
            </a:lvl7pPr>
            <a:lvl8pPr lvl="7" rtl="0" algn="ctr">
              <a:lnSpc>
                <a:spcPct val="100000"/>
              </a:lnSpc>
              <a:spcBef>
                <a:spcPts val="0"/>
              </a:spcBef>
              <a:spcAft>
                <a:spcPts val="0"/>
              </a:spcAft>
              <a:buClr>
                <a:srgbClr val="FFFFFF"/>
              </a:buClr>
              <a:buSzPts val="1800"/>
              <a:buNone/>
              <a:defRPr sz="1800">
                <a:solidFill>
                  <a:srgbClr val="FFFFFF"/>
                </a:solidFill>
              </a:defRPr>
            </a:lvl8pPr>
            <a:lvl9pPr lvl="8" rtl="0" algn="ctr">
              <a:lnSpc>
                <a:spcPct val="100000"/>
              </a:lnSpc>
              <a:spcBef>
                <a:spcPts val="0"/>
              </a:spcBef>
              <a:spcAft>
                <a:spcPts val="0"/>
              </a:spcAft>
              <a:buClr>
                <a:srgbClr val="FFFFFF"/>
              </a:buClr>
              <a:buSzPts val="1800"/>
              <a:buNone/>
              <a:defRPr sz="1800">
                <a:solidFill>
                  <a:srgbClr val="FFFFFF"/>
                </a:solidFill>
              </a:defRPr>
            </a:lvl9pPr>
          </a:lstStyle>
          <a:p/>
        </p:txBody>
      </p:sp>
      <p:grpSp>
        <p:nvGrpSpPr>
          <p:cNvPr id="356" name="Google Shape;356;p4"/>
          <p:cNvGrpSpPr/>
          <p:nvPr/>
        </p:nvGrpSpPr>
        <p:grpSpPr>
          <a:xfrm>
            <a:off x="6622313" y="3660100"/>
            <a:ext cx="890100" cy="890100"/>
            <a:chOff x="6622313" y="3660100"/>
            <a:chExt cx="890100" cy="890100"/>
          </a:xfrm>
        </p:grpSpPr>
        <p:sp>
          <p:nvSpPr>
            <p:cNvPr id="357" name="Google Shape;357;p4"/>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 name="Google Shape;360;p4"/>
          <p:cNvSpPr/>
          <p:nvPr/>
        </p:nvSpPr>
        <p:spPr>
          <a:xfrm>
            <a:off x="862113" y="54595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
          <p:cNvSpPr/>
          <p:nvPr/>
        </p:nvSpPr>
        <p:spPr>
          <a:xfrm>
            <a:off x="6949275" y="4798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
          <p:cNvSpPr/>
          <p:nvPr/>
        </p:nvSpPr>
        <p:spPr>
          <a:xfrm>
            <a:off x="1941675" y="406060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
          <p:cNvSpPr/>
          <p:nvPr/>
        </p:nvSpPr>
        <p:spPr>
          <a:xfrm>
            <a:off x="6433575" y="460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
          <p:cNvSpPr/>
          <p:nvPr/>
        </p:nvSpPr>
        <p:spPr>
          <a:xfrm flipH="1">
            <a:off x="6433571" y="-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
          <p:cNvSpPr/>
          <p:nvPr/>
        </p:nvSpPr>
        <p:spPr>
          <a:xfrm flipH="1">
            <a:off x="29023"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326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
          <p:cNvSpPr/>
          <p:nvPr/>
        </p:nvSpPr>
        <p:spPr>
          <a:xfrm>
            <a:off x="874163" y="348697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
          <p:cNvSpPr/>
          <p:nvPr/>
        </p:nvSpPr>
        <p:spPr>
          <a:xfrm flipH="1">
            <a:off x="29024"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5099999"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type="blank">
  <p:cSld name="BLANK">
    <p:spTree>
      <p:nvGrpSpPr>
        <p:cNvPr id="1543" name="Shape 1543"/>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type="blank">
  <p:cSld name="BLANK">
    <p:spTree>
      <p:nvGrpSpPr>
        <p:cNvPr id="1548" name="Shape 1548"/>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EXT">
  <p:cSld name="TITLE_AND_BODY_1">
    <p:spTree>
      <p:nvGrpSpPr>
        <p:cNvPr id="368" name="Shape 368"/>
        <p:cNvGrpSpPr/>
        <p:nvPr/>
      </p:nvGrpSpPr>
      <p:grpSpPr>
        <a:xfrm>
          <a:off x="0" y="0"/>
          <a:ext cx="0" cy="0"/>
          <a:chOff x="0" y="0"/>
          <a:chExt cx="0" cy="0"/>
        </a:xfrm>
      </p:grpSpPr>
      <p:sp>
        <p:nvSpPr>
          <p:cNvPr id="369" name="Google Shape;369;p5"/>
          <p:cNvSpPr/>
          <p:nvPr/>
        </p:nvSpPr>
        <p:spPr>
          <a:xfrm>
            <a:off x="14725" y="100"/>
            <a:ext cx="91584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 name="Google Shape;370;p5"/>
          <p:cNvGrpSpPr/>
          <p:nvPr/>
        </p:nvGrpSpPr>
        <p:grpSpPr>
          <a:xfrm>
            <a:off x="1404563" y="2739450"/>
            <a:ext cx="890100" cy="890100"/>
            <a:chOff x="6622313" y="3660100"/>
            <a:chExt cx="890100" cy="890100"/>
          </a:xfrm>
        </p:grpSpPr>
        <p:sp>
          <p:nvSpPr>
            <p:cNvPr id="371" name="Google Shape;371;p5"/>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5"/>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5"/>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 name="Google Shape;374;p5"/>
          <p:cNvSpPr/>
          <p:nvPr/>
        </p:nvSpPr>
        <p:spPr>
          <a:xfrm>
            <a:off x="-10" y="-5"/>
            <a:ext cx="4661132" cy="4661132"/>
          </a:xfrm>
          <a:custGeom>
            <a:rect b="b" l="l" r="r" t="t"/>
            <a:pathLst>
              <a:path extrusionOk="0" h="62012" w="62012">
                <a:moveTo>
                  <a:pt x="1" y="1"/>
                </a:moveTo>
                <a:lnTo>
                  <a:pt x="1" y="62011"/>
                </a:lnTo>
                <a:lnTo>
                  <a:pt x="62012" y="1"/>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5"/>
          <p:cNvSpPr/>
          <p:nvPr/>
        </p:nvSpPr>
        <p:spPr>
          <a:xfrm>
            <a:off x="2100847" y="483938"/>
            <a:ext cx="4942200" cy="4190100"/>
          </a:xfrm>
          <a:prstGeom prst="rect">
            <a:avLst/>
          </a:prstGeom>
          <a:solidFill>
            <a:srgbClr val="FFFFFF"/>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5"/>
          <p:cNvSpPr txBox="1"/>
          <p:nvPr>
            <p:ph type="ctrTitle"/>
          </p:nvPr>
        </p:nvSpPr>
        <p:spPr>
          <a:xfrm>
            <a:off x="2831779" y="1545450"/>
            <a:ext cx="3480300" cy="2052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Clr>
                <a:srgbClr val="6F4657"/>
              </a:buClr>
              <a:buSzPts val="5200"/>
              <a:buNone/>
              <a:defRPr sz="5200">
                <a:solidFill>
                  <a:srgbClr val="6F4657"/>
                </a:solidFill>
              </a:defRPr>
            </a:lvl2pPr>
            <a:lvl3pPr lvl="2" rtl="0" algn="ctr">
              <a:spcBef>
                <a:spcPts val="0"/>
              </a:spcBef>
              <a:spcAft>
                <a:spcPts val="0"/>
              </a:spcAft>
              <a:buClr>
                <a:srgbClr val="6F4657"/>
              </a:buClr>
              <a:buSzPts val="5200"/>
              <a:buNone/>
              <a:defRPr sz="5200">
                <a:solidFill>
                  <a:srgbClr val="6F4657"/>
                </a:solidFill>
              </a:defRPr>
            </a:lvl3pPr>
            <a:lvl4pPr lvl="3" rtl="0" algn="ctr">
              <a:spcBef>
                <a:spcPts val="0"/>
              </a:spcBef>
              <a:spcAft>
                <a:spcPts val="0"/>
              </a:spcAft>
              <a:buClr>
                <a:srgbClr val="6F4657"/>
              </a:buClr>
              <a:buSzPts val="5200"/>
              <a:buNone/>
              <a:defRPr sz="5200">
                <a:solidFill>
                  <a:srgbClr val="6F4657"/>
                </a:solidFill>
              </a:defRPr>
            </a:lvl4pPr>
            <a:lvl5pPr lvl="4" rtl="0" algn="ctr">
              <a:spcBef>
                <a:spcPts val="0"/>
              </a:spcBef>
              <a:spcAft>
                <a:spcPts val="0"/>
              </a:spcAft>
              <a:buClr>
                <a:srgbClr val="6F4657"/>
              </a:buClr>
              <a:buSzPts val="5200"/>
              <a:buNone/>
              <a:defRPr sz="5200">
                <a:solidFill>
                  <a:srgbClr val="6F4657"/>
                </a:solidFill>
              </a:defRPr>
            </a:lvl5pPr>
            <a:lvl6pPr lvl="5" rtl="0" algn="ctr">
              <a:spcBef>
                <a:spcPts val="0"/>
              </a:spcBef>
              <a:spcAft>
                <a:spcPts val="0"/>
              </a:spcAft>
              <a:buClr>
                <a:srgbClr val="6F4657"/>
              </a:buClr>
              <a:buSzPts val="5200"/>
              <a:buNone/>
              <a:defRPr sz="5200">
                <a:solidFill>
                  <a:srgbClr val="6F4657"/>
                </a:solidFill>
              </a:defRPr>
            </a:lvl6pPr>
            <a:lvl7pPr lvl="6" rtl="0" algn="ctr">
              <a:spcBef>
                <a:spcPts val="0"/>
              </a:spcBef>
              <a:spcAft>
                <a:spcPts val="0"/>
              </a:spcAft>
              <a:buClr>
                <a:srgbClr val="6F4657"/>
              </a:buClr>
              <a:buSzPts val="5200"/>
              <a:buNone/>
              <a:defRPr sz="5200">
                <a:solidFill>
                  <a:srgbClr val="6F4657"/>
                </a:solidFill>
              </a:defRPr>
            </a:lvl7pPr>
            <a:lvl8pPr lvl="7" rtl="0" algn="ctr">
              <a:spcBef>
                <a:spcPts val="0"/>
              </a:spcBef>
              <a:spcAft>
                <a:spcPts val="0"/>
              </a:spcAft>
              <a:buClr>
                <a:srgbClr val="6F4657"/>
              </a:buClr>
              <a:buSzPts val="5200"/>
              <a:buNone/>
              <a:defRPr sz="5200">
                <a:solidFill>
                  <a:srgbClr val="6F4657"/>
                </a:solidFill>
              </a:defRPr>
            </a:lvl8pPr>
            <a:lvl9pPr lvl="8" rtl="0" algn="ctr">
              <a:spcBef>
                <a:spcPts val="0"/>
              </a:spcBef>
              <a:spcAft>
                <a:spcPts val="0"/>
              </a:spcAft>
              <a:buClr>
                <a:srgbClr val="6F4657"/>
              </a:buClr>
              <a:buSzPts val="5200"/>
              <a:buNone/>
              <a:defRPr sz="5200">
                <a:solidFill>
                  <a:srgbClr val="6F4657"/>
                </a:solidFill>
              </a:defRPr>
            </a:lvl9pPr>
          </a:lstStyle>
          <a:p/>
        </p:txBody>
      </p:sp>
      <p:sp>
        <p:nvSpPr>
          <p:cNvPr id="377" name="Google Shape;377;p5"/>
          <p:cNvSpPr/>
          <p:nvPr/>
        </p:nvSpPr>
        <p:spPr>
          <a:xfrm>
            <a:off x="6180471"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5"/>
          <p:cNvSpPr/>
          <p:nvPr/>
        </p:nvSpPr>
        <p:spPr>
          <a:xfrm>
            <a:off x="6587715"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5"/>
          <p:cNvSpPr/>
          <p:nvPr/>
        </p:nvSpPr>
        <p:spPr>
          <a:xfrm rot="-5400000">
            <a:off x="3" y="1606417"/>
            <a:ext cx="3537084" cy="353708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5"/>
          <p:cNvSpPr/>
          <p:nvPr/>
        </p:nvSpPr>
        <p:spPr>
          <a:xfrm>
            <a:off x="6949275" y="47985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5"/>
          <p:cNvSpPr/>
          <p:nvPr/>
        </p:nvSpPr>
        <p:spPr>
          <a:xfrm>
            <a:off x="4448113" y="42887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5"/>
          <p:cNvSpPr/>
          <p:nvPr/>
        </p:nvSpPr>
        <p:spPr>
          <a:xfrm>
            <a:off x="6725075" y="258720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5"/>
          <p:cNvSpPr/>
          <p:nvPr/>
        </p:nvSpPr>
        <p:spPr>
          <a:xfrm>
            <a:off x="1404575" y="2052125"/>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5"/>
          <p:cNvSpPr/>
          <p:nvPr/>
        </p:nvSpPr>
        <p:spPr>
          <a:xfrm>
            <a:off x="-1" y="-1"/>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5"/>
          <p:cNvSpPr/>
          <p:nvPr/>
        </p:nvSpPr>
        <p:spPr>
          <a:xfrm>
            <a:off x="1051575" y="788225"/>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5"/>
          <p:cNvSpPr/>
          <p:nvPr/>
        </p:nvSpPr>
        <p:spPr>
          <a:xfrm>
            <a:off x="-10" y="-5"/>
            <a:ext cx="2739464" cy="2739464"/>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5"/>
          <p:cNvSpPr/>
          <p:nvPr/>
        </p:nvSpPr>
        <p:spPr>
          <a:xfrm>
            <a:off x="4783845" y="788219"/>
            <a:ext cx="4355286" cy="4355286"/>
          </a:xfrm>
          <a:custGeom>
            <a:rect b="b" l="l" r="r" t="t"/>
            <a:pathLst>
              <a:path extrusionOk="0" h="57943" w="57943">
                <a:moveTo>
                  <a:pt x="57943" y="1"/>
                </a:moveTo>
                <a:lnTo>
                  <a:pt x="1" y="57943"/>
                </a:lnTo>
                <a:lnTo>
                  <a:pt x="57943" y="57943"/>
                </a:lnTo>
                <a:lnTo>
                  <a:pt x="57943" y="1"/>
                </a:lnTo>
                <a:close/>
              </a:path>
            </a:pathLst>
          </a:custGeom>
          <a:solidFill>
            <a:srgbClr val="86B2B8"/>
          </a:solidFill>
          <a:ln>
            <a:noFill/>
          </a:ln>
          <a:effectLst>
            <a:outerShdw blurRad="271463" rotWithShape="0" algn="bl" dir="18960000" dist="56197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5"/>
          <p:cNvSpPr/>
          <p:nvPr/>
        </p:nvSpPr>
        <p:spPr>
          <a:xfrm>
            <a:off x="575950" y="4035975"/>
            <a:ext cx="638100" cy="638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5"/>
          <p:cNvSpPr/>
          <p:nvPr/>
        </p:nvSpPr>
        <p:spPr>
          <a:xfrm>
            <a:off x="8456913" y="4202025"/>
            <a:ext cx="306000" cy="306000"/>
          </a:xfrm>
          <a:prstGeom prst="ellipse">
            <a:avLst/>
          </a:prstGeom>
          <a:noFill/>
          <a:ln cap="flat" cmpd="sng" w="38100">
            <a:solidFill>
              <a:srgbClr val="FFFFFF"/>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AND SUBTITLE" type="twoColTx">
  <p:cSld name="TITLE_AND_TWO_COLUMNS">
    <p:spTree>
      <p:nvGrpSpPr>
        <p:cNvPr id="390" name="Shape 390"/>
        <p:cNvGrpSpPr/>
        <p:nvPr/>
      </p:nvGrpSpPr>
      <p:grpSpPr>
        <a:xfrm>
          <a:off x="0" y="0"/>
          <a:ext cx="0" cy="0"/>
          <a:chOff x="0" y="0"/>
          <a:chExt cx="0" cy="0"/>
        </a:xfrm>
      </p:grpSpPr>
      <p:sp>
        <p:nvSpPr>
          <p:cNvPr id="391" name="Google Shape;391;p6"/>
          <p:cNvSpPr/>
          <p:nvPr/>
        </p:nvSpPr>
        <p:spPr>
          <a:xfrm flipH="1">
            <a:off x="-100" y="100"/>
            <a:ext cx="9158400" cy="5151900"/>
          </a:xfrm>
          <a:prstGeom prst="rect">
            <a:avLst/>
          </a:prstGeom>
          <a:solidFill>
            <a:srgbClr val="86B2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 name="Google Shape;392;p6"/>
          <p:cNvGrpSpPr/>
          <p:nvPr/>
        </p:nvGrpSpPr>
        <p:grpSpPr>
          <a:xfrm>
            <a:off x="6622313" y="3660100"/>
            <a:ext cx="890100" cy="890100"/>
            <a:chOff x="6622313" y="3660100"/>
            <a:chExt cx="890100" cy="890100"/>
          </a:xfrm>
        </p:grpSpPr>
        <p:sp>
          <p:nvSpPr>
            <p:cNvPr id="393" name="Google Shape;393;p6"/>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6"/>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6"/>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 name="Google Shape;396;p6"/>
          <p:cNvSpPr/>
          <p:nvPr/>
        </p:nvSpPr>
        <p:spPr>
          <a:xfrm flipH="1">
            <a:off x="4082425" y="1097200"/>
            <a:ext cx="5090700" cy="29634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6"/>
          <p:cNvSpPr/>
          <p:nvPr/>
        </p:nvSpPr>
        <p:spPr>
          <a:xfrm flipH="1">
            <a:off x="33897" y="1"/>
            <a:ext cx="5645939" cy="5151713"/>
          </a:xfrm>
          <a:custGeom>
            <a:rect b="b" l="l" r="r" t="t"/>
            <a:pathLst>
              <a:path extrusionOk="0" h="73717" w="80789">
                <a:moveTo>
                  <a:pt x="73979" y="0"/>
                </a:moveTo>
                <a:lnTo>
                  <a:pt x="1" y="73717"/>
                </a:lnTo>
                <a:lnTo>
                  <a:pt x="80789" y="73717"/>
                </a:lnTo>
                <a:lnTo>
                  <a:pt x="80789" y="0"/>
                </a:lnTo>
                <a:close/>
              </a:path>
            </a:pathLst>
          </a:custGeom>
          <a:solidFill>
            <a:srgbClr val="86B2B8"/>
          </a:solidFill>
          <a:ln>
            <a:noFill/>
          </a:ln>
          <a:effectLst>
            <a:outerShdw blurRad="271463" rotWithShape="0" algn="bl" dir="2220000" dist="1238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 name="Google Shape;398;p6"/>
          <p:cNvGrpSpPr/>
          <p:nvPr/>
        </p:nvGrpSpPr>
        <p:grpSpPr>
          <a:xfrm flipH="1">
            <a:off x="611991" y="2966546"/>
            <a:ext cx="1797599" cy="1797599"/>
            <a:chOff x="3354700" y="4078075"/>
            <a:chExt cx="312800" cy="312800"/>
          </a:xfrm>
        </p:grpSpPr>
        <p:sp>
          <p:nvSpPr>
            <p:cNvPr id="399" name="Google Shape;399;p6"/>
            <p:cNvSpPr/>
            <p:nvPr/>
          </p:nvSpPr>
          <p:spPr>
            <a:xfrm>
              <a:off x="3354700" y="4078075"/>
              <a:ext cx="149600" cy="149600"/>
            </a:xfrm>
            <a:custGeom>
              <a:rect b="b" l="l" r="r" t="t"/>
              <a:pathLst>
                <a:path extrusionOk="0" h="5984" w="5984">
                  <a:moveTo>
                    <a:pt x="5157" y="0"/>
                  </a:moveTo>
                  <a:lnTo>
                    <a:pt x="1" y="5157"/>
                  </a:lnTo>
                  <a:lnTo>
                    <a:pt x="1" y="5984"/>
                  </a:lnTo>
                  <a:lnTo>
                    <a:pt x="5984" y="0"/>
                  </a:ln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6"/>
            <p:cNvSpPr/>
            <p:nvPr/>
          </p:nvSpPr>
          <p:spPr>
            <a:xfrm>
              <a:off x="3395500" y="4118875"/>
              <a:ext cx="231200" cy="231200"/>
            </a:xfrm>
            <a:custGeom>
              <a:rect b="b" l="l" r="r" t="t"/>
              <a:pathLst>
                <a:path extrusionOk="0" h="9248" w="9248">
                  <a:moveTo>
                    <a:pt x="8704" y="0"/>
                  </a:moveTo>
                  <a:lnTo>
                    <a:pt x="0" y="8703"/>
                  </a:lnTo>
                  <a:cubicBezTo>
                    <a:pt x="0" y="8964"/>
                    <a:pt x="261" y="8964"/>
                    <a:pt x="261" y="9247"/>
                  </a:cubicBezTo>
                  <a:lnTo>
                    <a:pt x="9248" y="261"/>
                  </a:lnTo>
                  <a:cubicBezTo>
                    <a:pt x="8965" y="261"/>
                    <a:pt x="8965" y="0"/>
                    <a:pt x="8704" y="0"/>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6"/>
            <p:cNvSpPr/>
            <p:nvPr/>
          </p:nvSpPr>
          <p:spPr>
            <a:xfrm>
              <a:off x="3374825" y="4098200"/>
              <a:ext cx="231200" cy="224675"/>
            </a:xfrm>
            <a:custGeom>
              <a:rect b="b" l="l" r="r" t="t"/>
              <a:pathLst>
                <a:path extrusionOk="0" h="8987" w="9248">
                  <a:moveTo>
                    <a:pt x="8704" y="0"/>
                  </a:moveTo>
                  <a:lnTo>
                    <a:pt x="1" y="8703"/>
                  </a:lnTo>
                  <a:cubicBezTo>
                    <a:pt x="283" y="8703"/>
                    <a:pt x="283" y="8986"/>
                    <a:pt x="545" y="8986"/>
                  </a:cubicBezTo>
                  <a:lnTo>
                    <a:pt x="9248" y="283"/>
                  </a:lnTo>
                  <a:cubicBezTo>
                    <a:pt x="8987" y="283"/>
                    <a:pt x="8704" y="0"/>
                    <a:pt x="8704" y="0"/>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6"/>
            <p:cNvSpPr/>
            <p:nvPr/>
          </p:nvSpPr>
          <p:spPr>
            <a:xfrm>
              <a:off x="3361225" y="4084600"/>
              <a:ext cx="217600" cy="211075"/>
            </a:xfrm>
            <a:custGeom>
              <a:rect b="b" l="l" r="r" t="t"/>
              <a:pathLst>
                <a:path extrusionOk="0" h="8443" w="8704">
                  <a:moveTo>
                    <a:pt x="7899" y="0"/>
                  </a:moveTo>
                  <a:lnTo>
                    <a:pt x="1" y="7898"/>
                  </a:lnTo>
                  <a:cubicBezTo>
                    <a:pt x="283" y="8160"/>
                    <a:pt x="283" y="8442"/>
                    <a:pt x="283" y="8442"/>
                  </a:cubicBezTo>
                  <a:lnTo>
                    <a:pt x="8704" y="283"/>
                  </a:lnTo>
                  <a:cubicBezTo>
                    <a:pt x="8443" y="283"/>
                    <a:pt x="8160" y="0"/>
                    <a:pt x="7899" y="0"/>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6"/>
            <p:cNvSpPr/>
            <p:nvPr/>
          </p:nvSpPr>
          <p:spPr>
            <a:xfrm>
              <a:off x="3354700" y="4078075"/>
              <a:ext cx="190400" cy="190400"/>
            </a:xfrm>
            <a:custGeom>
              <a:rect b="b" l="l" r="r" t="t"/>
              <a:pathLst>
                <a:path extrusionOk="0" h="7616" w="7616">
                  <a:moveTo>
                    <a:pt x="6789" y="0"/>
                  </a:moveTo>
                  <a:lnTo>
                    <a:pt x="1" y="6789"/>
                  </a:lnTo>
                  <a:cubicBezTo>
                    <a:pt x="1" y="7072"/>
                    <a:pt x="1" y="7333"/>
                    <a:pt x="262" y="7616"/>
                  </a:cubicBezTo>
                  <a:lnTo>
                    <a:pt x="7616" y="0"/>
                  </a:ln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6"/>
            <p:cNvSpPr/>
            <p:nvPr/>
          </p:nvSpPr>
          <p:spPr>
            <a:xfrm>
              <a:off x="3361225" y="4084600"/>
              <a:ext cx="95225" cy="95200"/>
            </a:xfrm>
            <a:custGeom>
              <a:rect b="b" l="l" r="r" t="t"/>
              <a:pathLst>
                <a:path extrusionOk="0" h="3808" w="3809">
                  <a:moveTo>
                    <a:pt x="3808" y="0"/>
                  </a:moveTo>
                  <a:lnTo>
                    <a:pt x="3808" y="0"/>
                  </a:lnTo>
                  <a:cubicBezTo>
                    <a:pt x="2176" y="827"/>
                    <a:pt x="827" y="1915"/>
                    <a:pt x="1" y="3808"/>
                  </a:cubicBezTo>
                  <a:lnTo>
                    <a:pt x="3808" y="0"/>
                  </a:ln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6"/>
            <p:cNvSpPr/>
            <p:nvPr/>
          </p:nvSpPr>
          <p:spPr>
            <a:xfrm>
              <a:off x="3415625" y="4139000"/>
              <a:ext cx="224675" cy="224675"/>
            </a:xfrm>
            <a:custGeom>
              <a:rect b="b" l="l" r="r" t="t"/>
              <a:pathLst>
                <a:path extrusionOk="0" h="8987" w="8987">
                  <a:moveTo>
                    <a:pt x="8704" y="0"/>
                  </a:moveTo>
                  <a:lnTo>
                    <a:pt x="0" y="8703"/>
                  </a:lnTo>
                  <a:cubicBezTo>
                    <a:pt x="283" y="8703"/>
                    <a:pt x="283" y="8986"/>
                    <a:pt x="544" y="8986"/>
                  </a:cubicBezTo>
                  <a:lnTo>
                    <a:pt x="8987" y="544"/>
                  </a:lnTo>
                  <a:cubicBezTo>
                    <a:pt x="8987" y="283"/>
                    <a:pt x="8987" y="283"/>
                    <a:pt x="8704" y="0"/>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6"/>
            <p:cNvSpPr/>
            <p:nvPr/>
          </p:nvSpPr>
          <p:spPr>
            <a:xfrm>
              <a:off x="3442825" y="4166200"/>
              <a:ext cx="211075" cy="211075"/>
            </a:xfrm>
            <a:custGeom>
              <a:rect b="b" l="l" r="r" t="t"/>
              <a:pathLst>
                <a:path extrusionOk="0" h="8443" w="8443">
                  <a:moveTo>
                    <a:pt x="8442" y="0"/>
                  </a:moveTo>
                  <a:lnTo>
                    <a:pt x="0" y="8159"/>
                  </a:lnTo>
                  <a:cubicBezTo>
                    <a:pt x="283" y="8442"/>
                    <a:pt x="283" y="8442"/>
                    <a:pt x="544" y="8442"/>
                  </a:cubicBezTo>
                  <a:lnTo>
                    <a:pt x="8442" y="544"/>
                  </a:lnTo>
                  <a:lnTo>
                    <a:pt x="8442" y="0"/>
                  </a:ln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6"/>
            <p:cNvSpPr/>
            <p:nvPr/>
          </p:nvSpPr>
          <p:spPr>
            <a:xfrm>
              <a:off x="3477100" y="4193375"/>
              <a:ext cx="190400" cy="190425"/>
            </a:xfrm>
            <a:custGeom>
              <a:rect b="b" l="l" r="r" t="t"/>
              <a:pathLst>
                <a:path extrusionOk="0" h="7617" w="7616">
                  <a:moveTo>
                    <a:pt x="7333" y="1"/>
                  </a:moveTo>
                  <a:lnTo>
                    <a:pt x="0" y="7616"/>
                  </a:lnTo>
                  <a:lnTo>
                    <a:pt x="544" y="7616"/>
                  </a:lnTo>
                  <a:lnTo>
                    <a:pt x="7615" y="828"/>
                  </a:lnTo>
                  <a:cubicBezTo>
                    <a:pt x="7333" y="545"/>
                    <a:pt x="7333" y="284"/>
                    <a:pt x="7333" y="1"/>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6"/>
            <p:cNvSpPr/>
            <p:nvPr/>
          </p:nvSpPr>
          <p:spPr>
            <a:xfrm>
              <a:off x="3510825" y="4234175"/>
              <a:ext cx="156675" cy="156700"/>
            </a:xfrm>
            <a:custGeom>
              <a:rect b="b" l="l" r="r" t="t"/>
              <a:pathLst>
                <a:path extrusionOk="0" h="6268" w="6267">
                  <a:moveTo>
                    <a:pt x="6266" y="1"/>
                  </a:moveTo>
                  <a:lnTo>
                    <a:pt x="0" y="6267"/>
                  </a:lnTo>
                  <a:cubicBezTo>
                    <a:pt x="283" y="6267"/>
                    <a:pt x="544" y="5984"/>
                    <a:pt x="1088" y="5984"/>
                  </a:cubicBezTo>
                  <a:lnTo>
                    <a:pt x="5984" y="828"/>
                  </a:lnTo>
                  <a:cubicBezTo>
                    <a:pt x="6266" y="545"/>
                    <a:pt x="6266" y="284"/>
                    <a:pt x="6266" y="1"/>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6"/>
            <p:cNvSpPr/>
            <p:nvPr/>
          </p:nvSpPr>
          <p:spPr>
            <a:xfrm>
              <a:off x="3565200" y="4288575"/>
              <a:ext cx="88700" cy="88700"/>
            </a:xfrm>
            <a:custGeom>
              <a:rect b="b" l="l" r="r" t="t"/>
              <a:pathLst>
                <a:path extrusionOk="0" h="3548" w="3548">
                  <a:moveTo>
                    <a:pt x="3547" y="1"/>
                  </a:moveTo>
                  <a:lnTo>
                    <a:pt x="1" y="3547"/>
                  </a:lnTo>
                  <a:cubicBezTo>
                    <a:pt x="1633" y="3003"/>
                    <a:pt x="3004" y="1632"/>
                    <a:pt x="3547" y="1"/>
                  </a:cubicBezTo>
                  <a:close/>
                </a:path>
              </a:pathLst>
            </a:custGeom>
            <a:solidFill>
              <a:srgbClr val="FFFFFF">
                <a:alpha val="50379"/>
              </a:srgbClr>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 name="Google Shape;410;p6"/>
          <p:cNvSpPr/>
          <p:nvPr/>
        </p:nvSpPr>
        <p:spPr>
          <a:xfrm flipH="1">
            <a:off x="6770708" y="0"/>
            <a:ext cx="2402338" cy="2402247"/>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6"/>
          <p:cNvSpPr txBox="1"/>
          <p:nvPr>
            <p:ph type="ctrTitle"/>
          </p:nvPr>
        </p:nvSpPr>
        <p:spPr>
          <a:xfrm>
            <a:off x="5988325" y="1694850"/>
            <a:ext cx="2655300" cy="1488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Clr>
                <a:srgbClr val="6F4657"/>
              </a:buClr>
              <a:buSzPts val="5200"/>
              <a:buNone/>
              <a:defRPr sz="5200">
                <a:solidFill>
                  <a:srgbClr val="6F4657"/>
                </a:solidFill>
              </a:defRPr>
            </a:lvl2pPr>
            <a:lvl3pPr lvl="2" rtl="0" algn="r">
              <a:spcBef>
                <a:spcPts val="0"/>
              </a:spcBef>
              <a:spcAft>
                <a:spcPts val="0"/>
              </a:spcAft>
              <a:buClr>
                <a:srgbClr val="6F4657"/>
              </a:buClr>
              <a:buSzPts val="5200"/>
              <a:buNone/>
              <a:defRPr sz="5200">
                <a:solidFill>
                  <a:srgbClr val="6F4657"/>
                </a:solidFill>
              </a:defRPr>
            </a:lvl3pPr>
            <a:lvl4pPr lvl="3" rtl="0" algn="r">
              <a:spcBef>
                <a:spcPts val="0"/>
              </a:spcBef>
              <a:spcAft>
                <a:spcPts val="0"/>
              </a:spcAft>
              <a:buClr>
                <a:srgbClr val="6F4657"/>
              </a:buClr>
              <a:buSzPts val="5200"/>
              <a:buNone/>
              <a:defRPr sz="5200">
                <a:solidFill>
                  <a:srgbClr val="6F4657"/>
                </a:solidFill>
              </a:defRPr>
            </a:lvl4pPr>
            <a:lvl5pPr lvl="4" rtl="0" algn="r">
              <a:spcBef>
                <a:spcPts val="0"/>
              </a:spcBef>
              <a:spcAft>
                <a:spcPts val="0"/>
              </a:spcAft>
              <a:buClr>
                <a:srgbClr val="6F4657"/>
              </a:buClr>
              <a:buSzPts val="5200"/>
              <a:buNone/>
              <a:defRPr sz="5200">
                <a:solidFill>
                  <a:srgbClr val="6F4657"/>
                </a:solidFill>
              </a:defRPr>
            </a:lvl5pPr>
            <a:lvl6pPr lvl="5" rtl="0" algn="r">
              <a:spcBef>
                <a:spcPts val="0"/>
              </a:spcBef>
              <a:spcAft>
                <a:spcPts val="0"/>
              </a:spcAft>
              <a:buClr>
                <a:srgbClr val="6F4657"/>
              </a:buClr>
              <a:buSzPts val="5200"/>
              <a:buNone/>
              <a:defRPr sz="5200">
                <a:solidFill>
                  <a:srgbClr val="6F4657"/>
                </a:solidFill>
              </a:defRPr>
            </a:lvl6pPr>
            <a:lvl7pPr lvl="6" rtl="0" algn="r">
              <a:spcBef>
                <a:spcPts val="0"/>
              </a:spcBef>
              <a:spcAft>
                <a:spcPts val="0"/>
              </a:spcAft>
              <a:buClr>
                <a:srgbClr val="6F4657"/>
              </a:buClr>
              <a:buSzPts val="5200"/>
              <a:buNone/>
              <a:defRPr sz="5200">
                <a:solidFill>
                  <a:srgbClr val="6F4657"/>
                </a:solidFill>
              </a:defRPr>
            </a:lvl7pPr>
            <a:lvl8pPr lvl="7" rtl="0" algn="r">
              <a:spcBef>
                <a:spcPts val="0"/>
              </a:spcBef>
              <a:spcAft>
                <a:spcPts val="0"/>
              </a:spcAft>
              <a:buClr>
                <a:srgbClr val="6F4657"/>
              </a:buClr>
              <a:buSzPts val="5200"/>
              <a:buNone/>
              <a:defRPr sz="5200">
                <a:solidFill>
                  <a:srgbClr val="6F4657"/>
                </a:solidFill>
              </a:defRPr>
            </a:lvl8pPr>
            <a:lvl9pPr lvl="8" rtl="0" algn="r">
              <a:spcBef>
                <a:spcPts val="0"/>
              </a:spcBef>
              <a:spcAft>
                <a:spcPts val="0"/>
              </a:spcAft>
              <a:buClr>
                <a:srgbClr val="6F4657"/>
              </a:buClr>
              <a:buSzPts val="5200"/>
              <a:buNone/>
              <a:defRPr sz="5200">
                <a:solidFill>
                  <a:srgbClr val="6F4657"/>
                </a:solidFill>
              </a:defRPr>
            </a:lvl9pPr>
          </a:lstStyle>
          <a:p/>
        </p:txBody>
      </p:sp>
      <p:sp>
        <p:nvSpPr>
          <p:cNvPr id="412" name="Google Shape;412;p6"/>
          <p:cNvSpPr txBox="1"/>
          <p:nvPr>
            <p:ph idx="1" type="subTitle"/>
          </p:nvPr>
        </p:nvSpPr>
        <p:spPr>
          <a:xfrm>
            <a:off x="5988326" y="3220225"/>
            <a:ext cx="2655300" cy="792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6398A6"/>
              </a:buClr>
              <a:buSzPts val="1200"/>
              <a:buNone/>
              <a:defRPr sz="1200">
                <a:solidFill>
                  <a:srgbClr val="6398A6"/>
                </a:solidFill>
              </a:defRPr>
            </a:lvl1pPr>
            <a:lvl2pPr lvl="1" rtl="0" algn="r">
              <a:lnSpc>
                <a:spcPct val="100000"/>
              </a:lnSpc>
              <a:spcBef>
                <a:spcPts val="0"/>
              </a:spcBef>
              <a:spcAft>
                <a:spcPts val="0"/>
              </a:spcAft>
              <a:buClr>
                <a:srgbClr val="6F4657"/>
              </a:buClr>
              <a:buSzPts val="2800"/>
              <a:buNone/>
              <a:defRPr sz="2800">
                <a:solidFill>
                  <a:srgbClr val="6F4657"/>
                </a:solidFill>
              </a:defRPr>
            </a:lvl2pPr>
            <a:lvl3pPr lvl="2" rtl="0" algn="r">
              <a:lnSpc>
                <a:spcPct val="100000"/>
              </a:lnSpc>
              <a:spcBef>
                <a:spcPts val="0"/>
              </a:spcBef>
              <a:spcAft>
                <a:spcPts val="0"/>
              </a:spcAft>
              <a:buClr>
                <a:srgbClr val="6F4657"/>
              </a:buClr>
              <a:buSzPts val="2800"/>
              <a:buNone/>
              <a:defRPr sz="2800">
                <a:solidFill>
                  <a:srgbClr val="6F4657"/>
                </a:solidFill>
              </a:defRPr>
            </a:lvl3pPr>
            <a:lvl4pPr lvl="3" rtl="0" algn="r">
              <a:lnSpc>
                <a:spcPct val="100000"/>
              </a:lnSpc>
              <a:spcBef>
                <a:spcPts val="0"/>
              </a:spcBef>
              <a:spcAft>
                <a:spcPts val="0"/>
              </a:spcAft>
              <a:buClr>
                <a:srgbClr val="6F4657"/>
              </a:buClr>
              <a:buSzPts val="2800"/>
              <a:buNone/>
              <a:defRPr sz="2800">
                <a:solidFill>
                  <a:srgbClr val="6F4657"/>
                </a:solidFill>
              </a:defRPr>
            </a:lvl4pPr>
            <a:lvl5pPr lvl="4" rtl="0" algn="r">
              <a:lnSpc>
                <a:spcPct val="100000"/>
              </a:lnSpc>
              <a:spcBef>
                <a:spcPts val="0"/>
              </a:spcBef>
              <a:spcAft>
                <a:spcPts val="0"/>
              </a:spcAft>
              <a:buClr>
                <a:srgbClr val="6F4657"/>
              </a:buClr>
              <a:buSzPts val="2800"/>
              <a:buNone/>
              <a:defRPr sz="2800">
                <a:solidFill>
                  <a:srgbClr val="6F4657"/>
                </a:solidFill>
              </a:defRPr>
            </a:lvl5pPr>
            <a:lvl6pPr lvl="5" rtl="0" algn="r">
              <a:lnSpc>
                <a:spcPct val="100000"/>
              </a:lnSpc>
              <a:spcBef>
                <a:spcPts val="0"/>
              </a:spcBef>
              <a:spcAft>
                <a:spcPts val="0"/>
              </a:spcAft>
              <a:buClr>
                <a:srgbClr val="6F4657"/>
              </a:buClr>
              <a:buSzPts val="2800"/>
              <a:buNone/>
              <a:defRPr sz="2800">
                <a:solidFill>
                  <a:srgbClr val="6F4657"/>
                </a:solidFill>
              </a:defRPr>
            </a:lvl6pPr>
            <a:lvl7pPr lvl="6" rtl="0" algn="r">
              <a:lnSpc>
                <a:spcPct val="100000"/>
              </a:lnSpc>
              <a:spcBef>
                <a:spcPts val="0"/>
              </a:spcBef>
              <a:spcAft>
                <a:spcPts val="0"/>
              </a:spcAft>
              <a:buClr>
                <a:srgbClr val="6F4657"/>
              </a:buClr>
              <a:buSzPts val="2800"/>
              <a:buNone/>
              <a:defRPr sz="2800">
                <a:solidFill>
                  <a:srgbClr val="6F4657"/>
                </a:solidFill>
              </a:defRPr>
            </a:lvl7pPr>
            <a:lvl8pPr lvl="7" rtl="0" algn="r">
              <a:lnSpc>
                <a:spcPct val="100000"/>
              </a:lnSpc>
              <a:spcBef>
                <a:spcPts val="0"/>
              </a:spcBef>
              <a:spcAft>
                <a:spcPts val="0"/>
              </a:spcAft>
              <a:buClr>
                <a:srgbClr val="6F4657"/>
              </a:buClr>
              <a:buSzPts val="2800"/>
              <a:buNone/>
              <a:defRPr sz="2800">
                <a:solidFill>
                  <a:srgbClr val="6F4657"/>
                </a:solidFill>
              </a:defRPr>
            </a:lvl8pPr>
            <a:lvl9pPr lvl="8" rtl="0" algn="r">
              <a:lnSpc>
                <a:spcPct val="100000"/>
              </a:lnSpc>
              <a:spcBef>
                <a:spcPts val="0"/>
              </a:spcBef>
              <a:spcAft>
                <a:spcPts val="0"/>
              </a:spcAft>
              <a:buClr>
                <a:srgbClr val="6F4657"/>
              </a:buClr>
              <a:buSzPts val="2800"/>
              <a:buNone/>
              <a:defRPr sz="2800">
                <a:solidFill>
                  <a:srgbClr val="6F4657"/>
                </a:solidFill>
              </a:defRPr>
            </a:lvl9pPr>
          </a:lstStyle>
          <a:p/>
        </p:txBody>
      </p:sp>
      <p:sp>
        <p:nvSpPr>
          <p:cNvPr id="413" name="Google Shape;413;p6"/>
          <p:cNvSpPr/>
          <p:nvPr/>
        </p:nvSpPr>
        <p:spPr>
          <a:xfrm>
            <a:off x="2712025" y="3635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6"/>
          <p:cNvSpPr/>
          <p:nvPr/>
        </p:nvSpPr>
        <p:spPr>
          <a:xfrm>
            <a:off x="7791863" y="20710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6"/>
          <p:cNvSpPr/>
          <p:nvPr/>
        </p:nvSpPr>
        <p:spPr>
          <a:xfrm>
            <a:off x="4448113" y="42887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6"/>
          <p:cNvSpPr/>
          <p:nvPr/>
        </p:nvSpPr>
        <p:spPr>
          <a:xfrm>
            <a:off x="4501675" y="890413"/>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6"/>
          <p:cNvSpPr/>
          <p:nvPr/>
        </p:nvSpPr>
        <p:spPr>
          <a:xfrm flipH="1">
            <a:off x="7300712" y="92"/>
            <a:ext cx="1872413" cy="1872413"/>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6"/>
          <p:cNvSpPr/>
          <p:nvPr/>
        </p:nvSpPr>
        <p:spPr>
          <a:xfrm flipH="1">
            <a:off x="33831" y="-8275"/>
            <a:ext cx="5207354" cy="5151805"/>
          </a:xfrm>
          <a:custGeom>
            <a:rect b="b" l="l" r="r" t="t"/>
            <a:pathLst>
              <a:path extrusionOk="0" h="76698" w="77525">
                <a:moveTo>
                  <a:pt x="76698" y="0"/>
                </a:moveTo>
                <a:lnTo>
                  <a:pt x="1" y="76697"/>
                </a:lnTo>
                <a:lnTo>
                  <a:pt x="77525" y="76697"/>
                </a:lnTo>
                <a:lnTo>
                  <a:pt x="77525" y="0"/>
                </a:lnTo>
                <a:close/>
              </a:path>
            </a:pathLst>
          </a:custGeom>
          <a:solidFill>
            <a:srgbClr val="86B2B8"/>
          </a:solidFill>
          <a:ln>
            <a:noFill/>
          </a:ln>
          <a:effectLst>
            <a:outerShdw blurRad="271463" rotWithShape="0" algn="bl" dir="2220000" dist="1238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 name="Google Shape;419;p6"/>
          <p:cNvGrpSpPr/>
          <p:nvPr/>
        </p:nvGrpSpPr>
        <p:grpSpPr>
          <a:xfrm>
            <a:off x="503656" y="1097211"/>
            <a:ext cx="678345" cy="678345"/>
            <a:chOff x="6622313" y="3660100"/>
            <a:chExt cx="890100" cy="890100"/>
          </a:xfrm>
        </p:grpSpPr>
        <p:sp>
          <p:nvSpPr>
            <p:cNvPr id="420" name="Google Shape;420;p6"/>
            <p:cNvSpPr/>
            <p:nvPr/>
          </p:nvSpPr>
          <p:spPr>
            <a:xfrm>
              <a:off x="6622313" y="3660100"/>
              <a:ext cx="890100" cy="8901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6"/>
            <p:cNvSpPr/>
            <p:nvPr/>
          </p:nvSpPr>
          <p:spPr>
            <a:xfrm>
              <a:off x="6757313" y="3795100"/>
              <a:ext cx="620100" cy="6201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6"/>
            <p:cNvSpPr/>
            <p:nvPr/>
          </p:nvSpPr>
          <p:spPr>
            <a:xfrm>
              <a:off x="6914363" y="3952150"/>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 name="Google Shape;423;p6"/>
          <p:cNvSpPr/>
          <p:nvPr/>
        </p:nvSpPr>
        <p:spPr>
          <a:xfrm flipH="1">
            <a:off x="33894" y="788219"/>
            <a:ext cx="4355286" cy="4355286"/>
          </a:xfrm>
          <a:custGeom>
            <a:rect b="b" l="l" r="r" t="t"/>
            <a:pathLst>
              <a:path extrusionOk="0" h="57943" w="57943">
                <a:moveTo>
                  <a:pt x="57943" y="1"/>
                </a:moveTo>
                <a:lnTo>
                  <a:pt x="1" y="57943"/>
                </a:lnTo>
                <a:lnTo>
                  <a:pt x="57943" y="57943"/>
                </a:lnTo>
                <a:lnTo>
                  <a:pt x="57943" y="1"/>
                </a:lnTo>
                <a:close/>
              </a:path>
            </a:pathLst>
          </a:custGeom>
          <a:solidFill>
            <a:srgbClr val="86B2B8"/>
          </a:solidFill>
          <a:ln>
            <a:noFill/>
          </a:ln>
          <a:effectLst>
            <a:outerShdw blurRad="271463" rotWithShape="0" algn="bl" dir="2220000" dist="1238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6"/>
          <p:cNvSpPr/>
          <p:nvPr/>
        </p:nvSpPr>
        <p:spPr>
          <a:xfrm>
            <a:off x="1941675" y="406060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6"/>
          <p:cNvSpPr/>
          <p:nvPr/>
        </p:nvSpPr>
        <p:spPr>
          <a:xfrm flipH="1">
            <a:off x="29023" y="2188204"/>
            <a:ext cx="2963530" cy="2963530"/>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326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6"/>
          <p:cNvSpPr/>
          <p:nvPr/>
        </p:nvSpPr>
        <p:spPr>
          <a:xfrm flipH="1">
            <a:off x="29024"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5099999"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TLE &amp; SUBTITLE ">
  <p:cSld name="CUSTOM">
    <p:spTree>
      <p:nvGrpSpPr>
        <p:cNvPr id="427" name="Shape 427"/>
        <p:cNvGrpSpPr/>
        <p:nvPr/>
      </p:nvGrpSpPr>
      <p:grpSpPr>
        <a:xfrm>
          <a:off x="0" y="0"/>
          <a:ext cx="0" cy="0"/>
          <a:chOff x="0" y="0"/>
          <a:chExt cx="0" cy="0"/>
        </a:xfrm>
      </p:grpSpPr>
      <p:sp>
        <p:nvSpPr>
          <p:cNvPr id="428" name="Google Shape;428;p7"/>
          <p:cNvSpPr/>
          <p:nvPr/>
        </p:nvSpPr>
        <p:spPr>
          <a:xfrm>
            <a:off x="2712025" y="3635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7"/>
          <p:cNvSpPr txBox="1"/>
          <p:nvPr>
            <p:ph type="ctrTitle"/>
          </p:nvPr>
        </p:nvSpPr>
        <p:spPr>
          <a:xfrm>
            <a:off x="6720350" y="-37"/>
            <a:ext cx="2149800" cy="2052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Clr>
                <a:srgbClr val="6F4657"/>
              </a:buClr>
              <a:buSzPts val="5200"/>
              <a:buNone/>
              <a:defRPr sz="5200">
                <a:solidFill>
                  <a:srgbClr val="6F4657"/>
                </a:solidFill>
              </a:defRPr>
            </a:lvl2pPr>
            <a:lvl3pPr lvl="2" rtl="0" algn="r">
              <a:spcBef>
                <a:spcPts val="0"/>
              </a:spcBef>
              <a:spcAft>
                <a:spcPts val="0"/>
              </a:spcAft>
              <a:buClr>
                <a:srgbClr val="6F4657"/>
              </a:buClr>
              <a:buSzPts val="5200"/>
              <a:buNone/>
              <a:defRPr sz="5200">
                <a:solidFill>
                  <a:srgbClr val="6F4657"/>
                </a:solidFill>
              </a:defRPr>
            </a:lvl3pPr>
            <a:lvl4pPr lvl="3" rtl="0" algn="r">
              <a:spcBef>
                <a:spcPts val="0"/>
              </a:spcBef>
              <a:spcAft>
                <a:spcPts val="0"/>
              </a:spcAft>
              <a:buClr>
                <a:srgbClr val="6F4657"/>
              </a:buClr>
              <a:buSzPts val="5200"/>
              <a:buNone/>
              <a:defRPr sz="5200">
                <a:solidFill>
                  <a:srgbClr val="6F4657"/>
                </a:solidFill>
              </a:defRPr>
            </a:lvl4pPr>
            <a:lvl5pPr lvl="4" rtl="0" algn="r">
              <a:spcBef>
                <a:spcPts val="0"/>
              </a:spcBef>
              <a:spcAft>
                <a:spcPts val="0"/>
              </a:spcAft>
              <a:buClr>
                <a:srgbClr val="6F4657"/>
              </a:buClr>
              <a:buSzPts val="5200"/>
              <a:buNone/>
              <a:defRPr sz="5200">
                <a:solidFill>
                  <a:srgbClr val="6F4657"/>
                </a:solidFill>
              </a:defRPr>
            </a:lvl5pPr>
            <a:lvl6pPr lvl="5" rtl="0" algn="r">
              <a:spcBef>
                <a:spcPts val="0"/>
              </a:spcBef>
              <a:spcAft>
                <a:spcPts val="0"/>
              </a:spcAft>
              <a:buClr>
                <a:srgbClr val="6F4657"/>
              </a:buClr>
              <a:buSzPts val="5200"/>
              <a:buNone/>
              <a:defRPr sz="5200">
                <a:solidFill>
                  <a:srgbClr val="6F4657"/>
                </a:solidFill>
              </a:defRPr>
            </a:lvl6pPr>
            <a:lvl7pPr lvl="6" rtl="0" algn="r">
              <a:spcBef>
                <a:spcPts val="0"/>
              </a:spcBef>
              <a:spcAft>
                <a:spcPts val="0"/>
              </a:spcAft>
              <a:buClr>
                <a:srgbClr val="6F4657"/>
              </a:buClr>
              <a:buSzPts val="5200"/>
              <a:buNone/>
              <a:defRPr sz="5200">
                <a:solidFill>
                  <a:srgbClr val="6F4657"/>
                </a:solidFill>
              </a:defRPr>
            </a:lvl7pPr>
            <a:lvl8pPr lvl="7" rtl="0" algn="r">
              <a:spcBef>
                <a:spcPts val="0"/>
              </a:spcBef>
              <a:spcAft>
                <a:spcPts val="0"/>
              </a:spcAft>
              <a:buClr>
                <a:srgbClr val="6F4657"/>
              </a:buClr>
              <a:buSzPts val="5200"/>
              <a:buNone/>
              <a:defRPr sz="5200">
                <a:solidFill>
                  <a:srgbClr val="6F4657"/>
                </a:solidFill>
              </a:defRPr>
            </a:lvl8pPr>
            <a:lvl9pPr lvl="8" rtl="0" algn="r">
              <a:spcBef>
                <a:spcPts val="0"/>
              </a:spcBef>
              <a:spcAft>
                <a:spcPts val="0"/>
              </a:spcAft>
              <a:buClr>
                <a:srgbClr val="6F4657"/>
              </a:buClr>
              <a:buSzPts val="5200"/>
              <a:buNone/>
              <a:defRPr sz="5200">
                <a:solidFill>
                  <a:srgbClr val="6F4657"/>
                </a:solidFill>
              </a:defRPr>
            </a:lvl9pPr>
          </a:lstStyle>
          <a:p/>
        </p:txBody>
      </p:sp>
      <p:sp>
        <p:nvSpPr>
          <p:cNvPr id="430" name="Google Shape;430;p7"/>
          <p:cNvSpPr txBox="1"/>
          <p:nvPr>
            <p:ph idx="1" type="subTitle"/>
          </p:nvPr>
        </p:nvSpPr>
        <p:spPr>
          <a:xfrm>
            <a:off x="7072550" y="2052575"/>
            <a:ext cx="1797600" cy="792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200"/>
            </a:lvl1pPr>
            <a:lvl2pPr lvl="1" rtl="0" algn="r">
              <a:lnSpc>
                <a:spcPct val="100000"/>
              </a:lnSpc>
              <a:spcBef>
                <a:spcPts val="0"/>
              </a:spcBef>
              <a:spcAft>
                <a:spcPts val="0"/>
              </a:spcAft>
              <a:buClr>
                <a:srgbClr val="6F4657"/>
              </a:buClr>
              <a:buSzPts val="2800"/>
              <a:buNone/>
              <a:defRPr sz="2800">
                <a:solidFill>
                  <a:srgbClr val="6F4657"/>
                </a:solidFill>
              </a:defRPr>
            </a:lvl2pPr>
            <a:lvl3pPr lvl="2" rtl="0" algn="r">
              <a:lnSpc>
                <a:spcPct val="100000"/>
              </a:lnSpc>
              <a:spcBef>
                <a:spcPts val="0"/>
              </a:spcBef>
              <a:spcAft>
                <a:spcPts val="0"/>
              </a:spcAft>
              <a:buClr>
                <a:srgbClr val="6F4657"/>
              </a:buClr>
              <a:buSzPts val="2800"/>
              <a:buNone/>
              <a:defRPr sz="2800">
                <a:solidFill>
                  <a:srgbClr val="6F4657"/>
                </a:solidFill>
              </a:defRPr>
            </a:lvl3pPr>
            <a:lvl4pPr lvl="3" rtl="0" algn="r">
              <a:lnSpc>
                <a:spcPct val="100000"/>
              </a:lnSpc>
              <a:spcBef>
                <a:spcPts val="0"/>
              </a:spcBef>
              <a:spcAft>
                <a:spcPts val="0"/>
              </a:spcAft>
              <a:buClr>
                <a:srgbClr val="6F4657"/>
              </a:buClr>
              <a:buSzPts val="2800"/>
              <a:buNone/>
              <a:defRPr sz="2800">
                <a:solidFill>
                  <a:srgbClr val="6F4657"/>
                </a:solidFill>
              </a:defRPr>
            </a:lvl4pPr>
            <a:lvl5pPr lvl="4" rtl="0" algn="r">
              <a:lnSpc>
                <a:spcPct val="100000"/>
              </a:lnSpc>
              <a:spcBef>
                <a:spcPts val="0"/>
              </a:spcBef>
              <a:spcAft>
                <a:spcPts val="0"/>
              </a:spcAft>
              <a:buClr>
                <a:srgbClr val="6F4657"/>
              </a:buClr>
              <a:buSzPts val="2800"/>
              <a:buNone/>
              <a:defRPr sz="2800">
                <a:solidFill>
                  <a:srgbClr val="6F4657"/>
                </a:solidFill>
              </a:defRPr>
            </a:lvl5pPr>
            <a:lvl6pPr lvl="5" rtl="0" algn="r">
              <a:lnSpc>
                <a:spcPct val="100000"/>
              </a:lnSpc>
              <a:spcBef>
                <a:spcPts val="0"/>
              </a:spcBef>
              <a:spcAft>
                <a:spcPts val="0"/>
              </a:spcAft>
              <a:buClr>
                <a:srgbClr val="6F4657"/>
              </a:buClr>
              <a:buSzPts val="2800"/>
              <a:buNone/>
              <a:defRPr sz="2800">
                <a:solidFill>
                  <a:srgbClr val="6F4657"/>
                </a:solidFill>
              </a:defRPr>
            </a:lvl6pPr>
            <a:lvl7pPr lvl="6" rtl="0" algn="r">
              <a:lnSpc>
                <a:spcPct val="100000"/>
              </a:lnSpc>
              <a:spcBef>
                <a:spcPts val="0"/>
              </a:spcBef>
              <a:spcAft>
                <a:spcPts val="0"/>
              </a:spcAft>
              <a:buClr>
                <a:srgbClr val="6F4657"/>
              </a:buClr>
              <a:buSzPts val="2800"/>
              <a:buNone/>
              <a:defRPr sz="2800">
                <a:solidFill>
                  <a:srgbClr val="6F4657"/>
                </a:solidFill>
              </a:defRPr>
            </a:lvl7pPr>
            <a:lvl8pPr lvl="7" rtl="0" algn="r">
              <a:lnSpc>
                <a:spcPct val="100000"/>
              </a:lnSpc>
              <a:spcBef>
                <a:spcPts val="0"/>
              </a:spcBef>
              <a:spcAft>
                <a:spcPts val="0"/>
              </a:spcAft>
              <a:buClr>
                <a:srgbClr val="6F4657"/>
              </a:buClr>
              <a:buSzPts val="2800"/>
              <a:buNone/>
              <a:defRPr sz="2800">
                <a:solidFill>
                  <a:srgbClr val="6F4657"/>
                </a:solidFill>
              </a:defRPr>
            </a:lvl8pPr>
            <a:lvl9pPr lvl="8" rtl="0" algn="r">
              <a:lnSpc>
                <a:spcPct val="100000"/>
              </a:lnSpc>
              <a:spcBef>
                <a:spcPts val="0"/>
              </a:spcBef>
              <a:spcAft>
                <a:spcPts val="0"/>
              </a:spcAft>
              <a:buClr>
                <a:srgbClr val="6F4657"/>
              </a:buClr>
              <a:buSzPts val="2800"/>
              <a:buNone/>
              <a:defRPr sz="2800">
                <a:solidFill>
                  <a:srgbClr val="6F4657"/>
                </a:solidFill>
              </a:defRPr>
            </a:lvl9pPr>
          </a:lstStyle>
          <a:p/>
        </p:txBody>
      </p:sp>
      <p:sp>
        <p:nvSpPr>
          <p:cNvPr id="431" name="Google Shape;431;p7"/>
          <p:cNvSpPr/>
          <p:nvPr/>
        </p:nvSpPr>
        <p:spPr>
          <a:xfrm>
            <a:off x="6587715"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7"/>
          <p:cNvSpPr/>
          <p:nvPr/>
        </p:nvSpPr>
        <p:spPr>
          <a:xfrm>
            <a:off x="-1" y="-1"/>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7"/>
          <p:cNvSpPr/>
          <p:nvPr/>
        </p:nvSpPr>
        <p:spPr>
          <a:xfrm>
            <a:off x="0" y="0"/>
            <a:ext cx="3419109" cy="34486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4" name="Google Shape;434;p7"/>
          <p:cNvGrpSpPr/>
          <p:nvPr/>
        </p:nvGrpSpPr>
        <p:grpSpPr>
          <a:xfrm>
            <a:off x="7759800" y="3823175"/>
            <a:ext cx="890100" cy="890100"/>
            <a:chOff x="6622313" y="3660100"/>
            <a:chExt cx="890100" cy="890100"/>
          </a:xfrm>
        </p:grpSpPr>
        <p:sp>
          <p:nvSpPr>
            <p:cNvPr id="435" name="Google Shape;435;p7"/>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7"/>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7"/>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 name="Google Shape;438;p7"/>
          <p:cNvSpPr/>
          <p:nvPr/>
        </p:nvSpPr>
        <p:spPr>
          <a:xfrm>
            <a:off x="175100" y="1279288"/>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7"/>
          <p:cNvSpPr/>
          <p:nvPr/>
        </p:nvSpPr>
        <p:spPr>
          <a:xfrm>
            <a:off x="4501675" y="890413"/>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7"/>
          <p:cNvSpPr/>
          <p:nvPr/>
        </p:nvSpPr>
        <p:spPr>
          <a:xfrm>
            <a:off x="7265750" y="3271797"/>
            <a:ext cx="1878232" cy="1871685"/>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7"/>
          <p:cNvSpPr/>
          <p:nvPr/>
        </p:nvSpPr>
        <p:spPr>
          <a:xfrm>
            <a:off x="0" y="0"/>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7"/>
          <p:cNvSpPr/>
          <p:nvPr/>
        </p:nvSpPr>
        <p:spPr>
          <a:xfrm>
            <a:off x="-130675" y="-131675"/>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7"/>
          <p:cNvSpPr/>
          <p:nvPr/>
        </p:nvSpPr>
        <p:spPr>
          <a:xfrm>
            <a:off x="8769463" y="447897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TLE &amp; SUBTITLE  2">
  <p:cSld name="CUSTOM_11">
    <p:spTree>
      <p:nvGrpSpPr>
        <p:cNvPr id="444" name="Shape 444"/>
        <p:cNvGrpSpPr/>
        <p:nvPr/>
      </p:nvGrpSpPr>
      <p:grpSpPr>
        <a:xfrm>
          <a:off x="0" y="0"/>
          <a:ext cx="0" cy="0"/>
          <a:chOff x="0" y="0"/>
          <a:chExt cx="0" cy="0"/>
        </a:xfrm>
      </p:grpSpPr>
      <p:grpSp>
        <p:nvGrpSpPr>
          <p:cNvPr id="445" name="Google Shape;445;p8"/>
          <p:cNvGrpSpPr/>
          <p:nvPr/>
        </p:nvGrpSpPr>
        <p:grpSpPr>
          <a:xfrm>
            <a:off x="6839738" y="3929325"/>
            <a:ext cx="890100" cy="890100"/>
            <a:chOff x="6622313" y="3660100"/>
            <a:chExt cx="890100" cy="890100"/>
          </a:xfrm>
        </p:grpSpPr>
        <p:sp>
          <p:nvSpPr>
            <p:cNvPr id="446" name="Google Shape;446;p8"/>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8"/>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8"/>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 name="Google Shape;449;p8"/>
          <p:cNvSpPr txBox="1"/>
          <p:nvPr>
            <p:ph type="ctrTitle"/>
          </p:nvPr>
        </p:nvSpPr>
        <p:spPr>
          <a:xfrm>
            <a:off x="5877150" y="-37"/>
            <a:ext cx="2149800" cy="2052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Clr>
                <a:srgbClr val="6F4657"/>
              </a:buClr>
              <a:buSzPts val="5200"/>
              <a:buNone/>
              <a:defRPr sz="5200">
                <a:solidFill>
                  <a:srgbClr val="6F4657"/>
                </a:solidFill>
              </a:defRPr>
            </a:lvl2pPr>
            <a:lvl3pPr lvl="2" rtl="0" algn="r">
              <a:spcBef>
                <a:spcPts val="0"/>
              </a:spcBef>
              <a:spcAft>
                <a:spcPts val="0"/>
              </a:spcAft>
              <a:buClr>
                <a:srgbClr val="6F4657"/>
              </a:buClr>
              <a:buSzPts val="5200"/>
              <a:buNone/>
              <a:defRPr sz="5200">
                <a:solidFill>
                  <a:srgbClr val="6F4657"/>
                </a:solidFill>
              </a:defRPr>
            </a:lvl3pPr>
            <a:lvl4pPr lvl="3" rtl="0" algn="r">
              <a:spcBef>
                <a:spcPts val="0"/>
              </a:spcBef>
              <a:spcAft>
                <a:spcPts val="0"/>
              </a:spcAft>
              <a:buClr>
                <a:srgbClr val="6F4657"/>
              </a:buClr>
              <a:buSzPts val="5200"/>
              <a:buNone/>
              <a:defRPr sz="5200">
                <a:solidFill>
                  <a:srgbClr val="6F4657"/>
                </a:solidFill>
              </a:defRPr>
            </a:lvl4pPr>
            <a:lvl5pPr lvl="4" rtl="0" algn="r">
              <a:spcBef>
                <a:spcPts val="0"/>
              </a:spcBef>
              <a:spcAft>
                <a:spcPts val="0"/>
              </a:spcAft>
              <a:buClr>
                <a:srgbClr val="6F4657"/>
              </a:buClr>
              <a:buSzPts val="5200"/>
              <a:buNone/>
              <a:defRPr sz="5200">
                <a:solidFill>
                  <a:srgbClr val="6F4657"/>
                </a:solidFill>
              </a:defRPr>
            </a:lvl5pPr>
            <a:lvl6pPr lvl="5" rtl="0" algn="r">
              <a:spcBef>
                <a:spcPts val="0"/>
              </a:spcBef>
              <a:spcAft>
                <a:spcPts val="0"/>
              </a:spcAft>
              <a:buClr>
                <a:srgbClr val="6F4657"/>
              </a:buClr>
              <a:buSzPts val="5200"/>
              <a:buNone/>
              <a:defRPr sz="5200">
                <a:solidFill>
                  <a:srgbClr val="6F4657"/>
                </a:solidFill>
              </a:defRPr>
            </a:lvl6pPr>
            <a:lvl7pPr lvl="6" rtl="0" algn="r">
              <a:spcBef>
                <a:spcPts val="0"/>
              </a:spcBef>
              <a:spcAft>
                <a:spcPts val="0"/>
              </a:spcAft>
              <a:buClr>
                <a:srgbClr val="6F4657"/>
              </a:buClr>
              <a:buSzPts val="5200"/>
              <a:buNone/>
              <a:defRPr sz="5200">
                <a:solidFill>
                  <a:srgbClr val="6F4657"/>
                </a:solidFill>
              </a:defRPr>
            </a:lvl7pPr>
            <a:lvl8pPr lvl="7" rtl="0" algn="r">
              <a:spcBef>
                <a:spcPts val="0"/>
              </a:spcBef>
              <a:spcAft>
                <a:spcPts val="0"/>
              </a:spcAft>
              <a:buClr>
                <a:srgbClr val="6F4657"/>
              </a:buClr>
              <a:buSzPts val="5200"/>
              <a:buNone/>
              <a:defRPr sz="5200">
                <a:solidFill>
                  <a:srgbClr val="6F4657"/>
                </a:solidFill>
              </a:defRPr>
            </a:lvl8pPr>
            <a:lvl9pPr lvl="8" rtl="0" algn="r">
              <a:spcBef>
                <a:spcPts val="0"/>
              </a:spcBef>
              <a:spcAft>
                <a:spcPts val="0"/>
              </a:spcAft>
              <a:buClr>
                <a:srgbClr val="6F4657"/>
              </a:buClr>
              <a:buSzPts val="5200"/>
              <a:buNone/>
              <a:defRPr sz="5200">
                <a:solidFill>
                  <a:srgbClr val="6F4657"/>
                </a:solidFill>
              </a:defRPr>
            </a:lvl9pPr>
          </a:lstStyle>
          <a:p/>
        </p:txBody>
      </p:sp>
      <p:sp>
        <p:nvSpPr>
          <p:cNvPr id="450" name="Google Shape;450;p8"/>
          <p:cNvSpPr txBox="1"/>
          <p:nvPr>
            <p:ph idx="1" type="subTitle"/>
          </p:nvPr>
        </p:nvSpPr>
        <p:spPr>
          <a:xfrm>
            <a:off x="6229350" y="2052575"/>
            <a:ext cx="1797600" cy="792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200"/>
            </a:lvl1pPr>
            <a:lvl2pPr lvl="1" rtl="0" algn="r">
              <a:lnSpc>
                <a:spcPct val="100000"/>
              </a:lnSpc>
              <a:spcBef>
                <a:spcPts val="0"/>
              </a:spcBef>
              <a:spcAft>
                <a:spcPts val="0"/>
              </a:spcAft>
              <a:buClr>
                <a:srgbClr val="6F4657"/>
              </a:buClr>
              <a:buSzPts val="2800"/>
              <a:buNone/>
              <a:defRPr sz="2800">
                <a:solidFill>
                  <a:srgbClr val="6F4657"/>
                </a:solidFill>
              </a:defRPr>
            </a:lvl2pPr>
            <a:lvl3pPr lvl="2" rtl="0" algn="r">
              <a:lnSpc>
                <a:spcPct val="100000"/>
              </a:lnSpc>
              <a:spcBef>
                <a:spcPts val="0"/>
              </a:spcBef>
              <a:spcAft>
                <a:spcPts val="0"/>
              </a:spcAft>
              <a:buClr>
                <a:srgbClr val="6F4657"/>
              </a:buClr>
              <a:buSzPts val="2800"/>
              <a:buNone/>
              <a:defRPr sz="2800">
                <a:solidFill>
                  <a:srgbClr val="6F4657"/>
                </a:solidFill>
              </a:defRPr>
            </a:lvl3pPr>
            <a:lvl4pPr lvl="3" rtl="0" algn="r">
              <a:lnSpc>
                <a:spcPct val="100000"/>
              </a:lnSpc>
              <a:spcBef>
                <a:spcPts val="0"/>
              </a:spcBef>
              <a:spcAft>
                <a:spcPts val="0"/>
              </a:spcAft>
              <a:buClr>
                <a:srgbClr val="6F4657"/>
              </a:buClr>
              <a:buSzPts val="2800"/>
              <a:buNone/>
              <a:defRPr sz="2800">
                <a:solidFill>
                  <a:srgbClr val="6F4657"/>
                </a:solidFill>
              </a:defRPr>
            </a:lvl4pPr>
            <a:lvl5pPr lvl="4" rtl="0" algn="r">
              <a:lnSpc>
                <a:spcPct val="100000"/>
              </a:lnSpc>
              <a:spcBef>
                <a:spcPts val="0"/>
              </a:spcBef>
              <a:spcAft>
                <a:spcPts val="0"/>
              </a:spcAft>
              <a:buClr>
                <a:srgbClr val="6F4657"/>
              </a:buClr>
              <a:buSzPts val="2800"/>
              <a:buNone/>
              <a:defRPr sz="2800">
                <a:solidFill>
                  <a:srgbClr val="6F4657"/>
                </a:solidFill>
              </a:defRPr>
            </a:lvl5pPr>
            <a:lvl6pPr lvl="5" rtl="0" algn="r">
              <a:lnSpc>
                <a:spcPct val="100000"/>
              </a:lnSpc>
              <a:spcBef>
                <a:spcPts val="0"/>
              </a:spcBef>
              <a:spcAft>
                <a:spcPts val="0"/>
              </a:spcAft>
              <a:buClr>
                <a:srgbClr val="6F4657"/>
              </a:buClr>
              <a:buSzPts val="2800"/>
              <a:buNone/>
              <a:defRPr sz="2800">
                <a:solidFill>
                  <a:srgbClr val="6F4657"/>
                </a:solidFill>
              </a:defRPr>
            </a:lvl6pPr>
            <a:lvl7pPr lvl="6" rtl="0" algn="r">
              <a:lnSpc>
                <a:spcPct val="100000"/>
              </a:lnSpc>
              <a:spcBef>
                <a:spcPts val="0"/>
              </a:spcBef>
              <a:spcAft>
                <a:spcPts val="0"/>
              </a:spcAft>
              <a:buClr>
                <a:srgbClr val="6F4657"/>
              </a:buClr>
              <a:buSzPts val="2800"/>
              <a:buNone/>
              <a:defRPr sz="2800">
                <a:solidFill>
                  <a:srgbClr val="6F4657"/>
                </a:solidFill>
              </a:defRPr>
            </a:lvl7pPr>
            <a:lvl8pPr lvl="7" rtl="0" algn="r">
              <a:lnSpc>
                <a:spcPct val="100000"/>
              </a:lnSpc>
              <a:spcBef>
                <a:spcPts val="0"/>
              </a:spcBef>
              <a:spcAft>
                <a:spcPts val="0"/>
              </a:spcAft>
              <a:buClr>
                <a:srgbClr val="6F4657"/>
              </a:buClr>
              <a:buSzPts val="2800"/>
              <a:buNone/>
              <a:defRPr sz="2800">
                <a:solidFill>
                  <a:srgbClr val="6F4657"/>
                </a:solidFill>
              </a:defRPr>
            </a:lvl8pPr>
            <a:lvl9pPr lvl="8" rtl="0" algn="r">
              <a:lnSpc>
                <a:spcPct val="100000"/>
              </a:lnSpc>
              <a:spcBef>
                <a:spcPts val="0"/>
              </a:spcBef>
              <a:spcAft>
                <a:spcPts val="0"/>
              </a:spcAft>
              <a:buClr>
                <a:srgbClr val="6F4657"/>
              </a:buClr>
              <a:buSzPts val="2800"/>
              <a:buNone/>
              <a:defRPr sz="2800">
                <a:solidFill>
                  <a:srgbClr val="6F4657"/>
                </a:solidFill>
              </a:defRPr>
            </a:lvl9pPr>
          </a:lstStyle>
          <a:p/>
        </p:txBody>
      </p:sp>
      <p:sp>
        <p:nvSpPr>
          <p:cNvPr id="451" name="Google Shape;451;p8"/>
          <p:cNvSpPr/>
          <p:nvPr/>
        </p:nvSpPr>
        <p:spPr>
          <a:xfrm>
            <a:off x="6587715" y="2587204"/>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8"/>
          <p:cNvSpPr/>
          <p:nvPr/>
        </p:nvSpPr>
        <p:spPr>
          <a:xfrm>
            <a:off x="7265750" y="3271797"/>
            <a:ext cx="1878232" cy="1871685"/>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8"/>
          <p:cNvSpPr/>
          <p:nvPr/>
        </p:nvSpPr>
        <p:spPr>
          <a:xfrm>
            <a:off x="8430500" y="4189700"/>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TLE &amp; SUBTITLE  1">
  <p:cSld name="CUSTOM_10">
    <p:spTree>
      <p:nvGrpSpPr>
        <p:cNvPr id="454" name="Shape 454"/>
        <p:cNvGrpSpPr/>
        <p:nvPr/>
      </p:nvGrpSpPr>
      <p:grpSpPr>
        <a:xfrm>
          <a:off x="0" y="0"/>
          <a:ext cx="0" cy="0"/>
          <a:chOff x="0" y="0"/>
          <a:chExt cx="0" cy="0"/>
        </a:xfrm>
      </p:grpSpPr>
      <p:grpSp>
        <p:nvGrpSpPr>
          <p:cNvPr id="455" name="Google Shape;455;p9"/>
          <p:cNvGrpSpPr/>
          <p:nvPr/>
        </p:nvGrpSpPr>
        <p:grpSpPr>
          <a:xfrm>
            <a:off x="1874813" y="4288725"/>
            <a:ext cx="890100" cy="890100"/>
            <a:chOff x="6622313" y="3660100"/>
            <a:chExt cx="890100" cy="890100"/>
          </a:xfrm>
        </p:grpSpPr>
        <p:sp>
          <p:nvSpPr>
            <p:cNvPr id="456" name="Google Shape;456;p9"/>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9"/>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9"/>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 name="Google Shape;459;p9"/>
          <p:cNvSpPr txBox="1"/>
          <p:nvPr>
            <p:ph type="ctrTitle"/>
          </p:nvPr>
        </p:nvSpPr>
        <p:spPr>
          <a:xfrm>
            <a:off x="6462200" y="10713"/>
            <a:ext cx="2149800" cy="2052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Clr>
                <a:srgbClr val="6F4657"/>
              </a:buClr>
              <a:buSzPts val="5200"/>
              <a:buNone/>
              <a:defRPr sz="5200">
                <a:solidFill>
                  <a:srgbClr val="6F4657"/>
                </a:solidFill>
              </a:defRPr>
            </a:lvl2pPr>
            <a:lvl3pPr lvl="2" rtl="0" algn="r">
              <a:spcBef>
                <a:spcPts val="0"/>
              </a:spcBef>
              <a:spcAft>
                <a:spcPts val="0"/>
              </a:spcAft>
              <a:buClr>
                <a:srgbClr val="6F4657"/>
              </a:buClr>
              <a:buSzPts val="5200"/>
              <a:buNone/>
              <a:defRPr sz="5200">
                <a:solidFill>
                  <a:srgbClr val="6F4657"/>
                </a:solidFill>
              </a:defRPr>
            </a:lvl3pPr>
            <a:lvl4pPr lvl="3" rtl="0" algn="r">
              <a:spcBef>
                <a:spcPts val="0"/>
              </a:spcBef>
              <a:spcAft>
                <a:spcPts val="0"/>
              </a:spcAft>
              <a:buClr>
                <a:srgbClr val="6F4657"/>
              </a:buClr>
              <a:buSzPts val="5200"/>
              <a:buNone/>
              <a:defRPr sz="5200">
                <a:solidFill>
                  <a:srgbClr val="6F4657"/>
                </a:solidFill>
              </a:defRPr>
            </a:lvl4pPr>
            <a:lvl5pPr lvl="4" rtl="0" algn="r">
              <a:spcBef>
                <a:spcPts val="0"/>
              </a:spcBef>
              <a:spcAft>
                <a:spcPts val="0"/>
              </a:spcAft>
              <a:buClr>
                <a:srgbClr val="6F4657"/>
              </a:buClr>
              <a:buSzPts val="5200"/>
              <a:buNone/>
              <a:defRPr sz="5200">
                <a:solidFill>
                  <a:srgbClr val="6F4657"/>
                </a:solidFill>
              </a:defRPr>
            </a:lvl5pPr>
            <a:lvl6pPr lvl="5" rtl="0" algn="r">
              <a:spcBef>
                <a:spcPts val="0"/>
              </a:spcBef>
              <a:spcAft>
                <a:spcPts val="0"/>
              </a:spcAft>
              <a:buClr>
                <a:srgbClr val="6F4657"/>
              </a:buClr>
              <a:buSzPts val="5200"/>
              <a:buNone/>
              <a:defRPr sz="5200">
                <a:solidFill>
                  <a:srgbClr val="6F4657"/>
                </a:solidFill>
              </a:defRPr>
            </a:lvl6pPr>
            <a:lvl7pPr lvl="6" rtl="0" algn="r">
              <a:spcBef>
                <a:spcPts val="0"/>
              </a:spcBef>
              <a:spcAft>
                <a:spcPts val="0"/>
              </a:spcAft>
              <a:buClr>
                <a:srgbClr val="6F4657"/>
              </a:buClr>
              <a:buSzPts val="5200"/>
              <a:buNone/>
              <a:defRPr sz="5200">
                <a:solidFill>
                  <a:srgbClr val="6F4657"/>
                </a:solidFill>
              </a:defRPr>
            </a:lvl7pPr>
            <a:lvl8pPr lvl="7" rtl="0" algn="r">
              <a:spcBef>
                <a:spcPts val="0"/>
              </a:spcBef>
              <a:spcAft>
                <a:spcPts val="0"/>
              </a:spcAft>
              <a:buClr>
                <a:srgbClr val="6F4657"/>
              </a:buClr>
              <a:buSzPts val="5200"/>
              <a:buNone/>
              <a:defRPr sz="5200">
                <a:solidFill>
                  <a:srgbClr val="6F4657"/>
                </a:solidFill>
              </a:defRPr>
            </a:lvl8pPr>
            <a:lvl9pPr lvl="8" rtl="0" algn="r">
              <a:spcBef>
                <a:spcPts val="0"/>
              </a:spcBef>
              <a:spcAft>
                <a:spcPts val="0"/>
              </a:spcAft>
              <a:buClr>
                <a:srgbClr val="6F4657"/>
              </a:buClr>
              <a:buSzPts val="5200"/>
              <a:buNone/>
              <a:defRPr sz="5200">
                <a:solidFill>
                  <a:srgbClr val="6F4657"/>
                </a:solidFill>
              </a:defRPr>
            </a:lvl9pPr>
          </a:lstStyle>
          <a:p/>
        </p:txBody>
      </p:sp>
      <p:sp>
        <p:nvSpPr>
          <p:cNvPr id="460" name="Google Shape;460;p9"/>
          <p:cNvSpPr txBox="1"/>
          <p:nvPr>
            <p:ph idx="1" type="subTitle"/>
          </p:nvPr>
        </p:nvSpPr>
        <p:spPr>
          <a:xfrm>
            <a:off x="1574624" y="3343675"/>
            <a:ext cx="41733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Clr>
                <a:srgbClr val="6F4657"/>
              </a:buClr>
              <a:buSzPts val="2800"/>
              <a:buNone/>
              <a:defRPr sz="2800">
                <a:solidFill>
                  <a:srgbClr val="6F4657"/>
                </a:solidFill>
              </a:defRPr>
            </a:lvl2pPr>
            <a:lvl3pPr lvl="2" rtl="0">
              <a:lnSpc>
                <a:spcPct val="100000"/>
              </a:lnSpc>
              <a:spcBef>
                <a:spcPts val="0"/>
              </a:spcBef>
              <a:spcAft>
                <a:spcPts val="0"/>
              </a:spcAft>
              <a:buClr>
                <a:srgbClr val="6F4657"/>
              </a:buClr>
              <a:buSzPts val="2800"/>
              <a:buNone/>
              <a:defRPr sz="2800">
                <a:solidFill>
                  <a:srgbClr val="6F4657"/>
                </a:solidFill>
              </a:defRPr>
            </a:lvl3pPr>
            <a:lvl4pPr lvl="3" rtl="0">
              <a:lnSpc>
                <a:spcPct val="100000"/>
              </a:lnSpc>
              <a:spcBef>
                <a:spcPts val="0"/>
              </a:spcBef>
              <a:spcAft>
                <a:spcPts val="0"/>
              </a:spcAft>
              <a:buClr>
                <a:srgbClr val="6F4657"/>
              </a:buClr>
              <a:buSzPts val="2800"/>
              <a:buNone/>
              <a:defRPr sz="2800">
                <a:solidFill>
                  <a:srgbClr val="6F4657"/>
                </a:solidFill>
              </a:defRPr>
            </a:lvl4pPr>
            <a:lvl5pPr lvl="4" rtl="0">
              <a:lnSpc>
                <a:spcPct val="100000"/>
              </a:lnSpc>
              <a:spcBef>
                <a:spcPts val="0"/>
              </a:spcBef>
              <a:spcAft>
                <a:spcPts val="0"/>
              </a:spcAft>
              <a:buClr>
                <a:srgbClr val="6F4657"/>
              </a:buClr>
              <a:buSzPts val="2800"/>
              <a:buNone/>
              <a:defRPr sz="2800">
                <a:solidFill>
                  <a:srgbClr val="6F4657"/>
                </a:solidFill>
              </a:defRPr>
            </a:lvl5pPr>
            <a:lvl6pPr lvl="5" rtl="0">
              <a:lnSpc>
                <a:spcPct val="100000"/>
              </a:lnSpc>
              <a:spcBef>
                <a:spcPts val="0"/>
              </a:spcBef>
              <a:spcAft>
                <a:spcPts val="0"/>
              </a:spcAft>
              <a:buClr>
                <a:srgbClr val="6F4657"/>
              </a:buClr>
              <a:buSzPts val="2800"/>
              <a:buNone/>
              <a:defRPr sz="2800">
                <a:solidFill>
                  <a:srgbClr val="6F4657"/>
                </a:solidFill>
              </a:defRPr>
            </a:lvl6pPr>
            <a:lvl7pPr lvl="6" rtl="0">
              <a:lnSpc>
                <a:spcPct val="100000"/>
              </a:lnSpc>
              <a:spcBef>
                <a:spcPts val="0"/>
              </a:spcBef>
              <a:spcAft>
                <a:spcPts val="0"/>
              </a:spcAft>
              <a:buClr>
                <a:srgbClr val="6F4657"/>
              </a:buClr>
              <a:buSzPts val="2800"/>
              <a:buNone/>
              <a:defRPr sz="2800">
                <a:solidFill>
                  <a:srgbClr val="6F4657"/>
                </a:solidFill>
              </a:defRPr>
            </a:lvl7pPr>
            <a:lvl8pPr lvl="7" rtl="0">
              <a:lnSpc>
                <a:spcPct val="100000"/>
              </a:lnSpc>
              <a:spcBef>
                <a:spcPts val="0"/>
              </a:spcBef>
              <a:spcAft>
                <a:spcPts val="0"/>
              </a:spcAft>
              <a:buClr>
                <a:srgbClr val="6F4657"/>
              </a:buClr>
              <a:buSzPts val="2800"/>
              <a:buNone/>
              <a:defRPr sz="2800">
                <a:solidFill>
                  <a:srgbClr val="6F4657"/>
                </a:solidFill>
              </a:defRPr>
            </a:lvl8pPr>
            <a:lvl9pPr lvl="8" rtl="0">
              <a:lnSpc>
                <a:spcPct val="100000"/>
              </a:lnSpc>
              <a:spcBef>
                <a:spcPts val="0"/>
              </a:spcBef>
              <a:spcAft>
                <a:spcPts val="0"/>
              </a:spcAft>
              <a:buClr>
                <a:srgbClr val="6F4657"/>
              </a:buClr>
              <a:buSzPts val="2800"/>
              <a:buNone/>
              <a:defRPr sz="2800">
                <a:solidFill>
                  <a:srgbClr val="6F4657"/>
                </a:solidFill>
              </a:defRPr>
            </a:lvl9pPr>
          </a:lstStyle>
          <a:p/>
        </p:txBody>
      </p:sp>
      <p:sp>
        <p:nvSpPr>
          <p:cNvPr id="461" name="Google Shape;461;p9"/>
          <p:cNvSpPr/>
          <p:nvPr/>
        </p:nvSpPr>
        <p:spPr>
          <a:xfrm rot="10800000">
            <a:off x="-3402" y="9"/>
            <a:ext cx="2556286" cy="2556286"/>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9"/>
          <p:cNvSpPr/>
          <p:nvPr/>
        </p:nvSpPr>
        <p:spPr>
          <a:xfrm rot="-5400000">
            <a:off x="-97" y="2602324"/>
            <a:ext cx="2549671" cy="2549671"/>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9"/>
          <p:cNvSpPr/>
          <p:nvPr/>
        </p:nvSpPr>
        <p:spPr>
          <a:xfrm rot="10800000">
            <a:off x="5458953" y="1471436"/>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9"/>
          <p:cNvSpPr/>
          <p:nvPr/>
        </p:nvSpPr>
        <p:spPr>
          <a:xfrm>
            <a:off x="333950" y="4119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9"/>
          <p:cNvSpPr/>
          <p:nvPr/>
        </p:nvSpPr>
        <p:spPr>
          <a:xfrm>
            <a:off x="4639100" y="262425"/>
            <a:ext cx="675300" cy="6753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9"/>
          <p:cNvSpPr/>
          <p:nvPr/>
        </p:nvSpPr>
        <p:spPr>
          <a:xfrm>
            <a:off x="6156188" y="4424600"/>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9"/>
          <p:cNvSpPr/>
          <p:nvPr/>
        </p:nvSpPr>
        <p:spPr>
          <a:xfrm>
            <a:off x="8456125" y="449153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9"/>
          <p:cNvSpPr/>
          <p:nvPr/>
        </p:nvSpPr>
        <p:spPr>
          <a:xfrm rot="10800000">
            <a:off x="-3407" y="8517"/>
            <a:ext cx="1878232" cy="1871685"/>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9"/>
          <p:cNvSpPr/>
          <p:nvPr/>
        </p:nvSpPr>
        <p:spPr>
          <a:xfrm rot="10800000">
            <a:off x="5739091" y="1703335"/>
            <a:ext cx="3419109" cy="34486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9"/>
          <p:cNvSpPr/>
          <p:nvPr/>
        </p:nvSpPr>
        <p:spPr>
          <a:xfrm>
            <a:off x="8253900" y="3163700"/>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9"/>
          <p:cNvSpPr/>
          <p:nvPr/>
        </p:nvSpPr>
        <p:spPr>
          <a:xfrm rot="10800000">
            <a:off x="7123263" y="3099469"/>
            <a:ext cx="2034937" cy="2052531"/>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WO COLUMNS" type="titleOnly">
  <p:cSld name="TITLE_ONLY">
    <p:spTree>
      <p:nvGrpSpPr>
        <p:cNvPr id="472" name="Shape 472"/>
        <p:cNvGrpSpPr/>
        <p:nvPr/>
      </p:nvGrpSpPr>
      <p:grpSpPr>
        <a:xfrm>
          <a:off x="0" y="0"/>
          <a:ext cx="0" cy="0"/>
          <a:chOff x="0" y="0"/>
          <a:chExt cx="0" cy="0"/>
        </a:xfrm>
      </p:grpSpPr>
      <p:grpSp>
        <p:nvGrpSpPr>
          <p:cNvPr id="473" name="Google Shape;473;p10"/>
          <p:cNvGrpSpPr/>
          <p:nvPr/>
        </p:nvGrpSpPr>
        <p:grpSpPr>
          <a:xfrm>
            <a:off x="4501663" y="2063325"/>
            <a:ext cx="890100" cy="890100"/>
            <a:chOff x="6622313" y="3660100"/>
            <a:chExt cx="890100" cy="890100"/>
          </a:xfrm>
        </p:grpSpPr>
        <p:sp>
          <p:nvSpPr>
            <p:cNvPr id="474" name="Google Shape;474;p10"/>
            <p:cNvSpPr/>
            <p:nvPr/>
          </p:nvSpPr>
          <p:spPr>
            <a:xfrm>
              <a:off x="6622313" y="3660100"/>
              <a:ext cx="890100" cy="89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0"/>
            <p:cNvSpPr/>
            <p:nvPr/>
          </p:nvSpPr>
          <p:spPr>
            <a:xfrm>
              <a:off x="6757313" y="3795100"/>
              <a:ext cx="620100" cy="6201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0"/>
            <p:cNvSpPr/>
            <p:nvPr/>
          </p:nvSpPr>
          <p:spPr>
            <a:xfrm>
              <a:off x="6914363" y="3952150"/>
              <a:ext cx="306000" cy="306000"/>
            </a:xfrm>
            <a:prstGeom prst="ellipse">
              <a:avLst/>
            </a:prstGeom>
            <a:noFill/>
            <a:ln cap="flat" cmpd="sng" w="381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 name="Google Shape;477;p10"/>
          <p:cNvSpPr/>
          <p:nvPr/>
        </p:nvSpPr>
        <p:spPr>
          <a:xfrm>
            <a:off x="4923938" y="2396750"/>
            <a:ext cx="4230900" cy="2761200"/>
          </a:xfrm>
          <a:prstGeom prst="rect">
            <a:avLst/>
          </a:prstGeom>
          <a:solidFill>
            <a:srgbClr val="6398A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78" name="Google Shape;478;p10"/>
          <p:cNvSpPr/>
          <p:nvPr/>
        </p:nvSpPr>
        <p:spPr>
          <a:xfrm flipH="1" rot="10800000">
            <a:off x="-1" y="1471436"/>
            <a:ext cx="3699249" cy="36805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29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0"/>
          <p:cNvSpPr/>
          <p:nvPr/>
        </p:nvSpPr>
        <p:spPr>
          <a:xfrm flipH="1" rot="10800000">
            <a:off x="0" y="1703335"/>
            <a:ext cx="3419109" cy="344866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0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0"/>
          <p:cNvSpPr/>
          <p:nvPr/>
        </p:nvSpPr>
        <p:spPr>
          <a:xfrm>
            <a:off x="-10837" y="2396750"/>
            <a:ext cx="4230900" cy="2761200"/>
          </a:xfrm>
          <a:prstGeom prst="rect">
            <a:avLst/>
          </a:prstGeom>
          <a:solidFill>
            <a:srgbClr val="2E707B"/>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481" name="Google Shape;481;p10"/>
          <p:cNvSpPr txBox="1"/>
          <p:nvPr>
            <p:ph type="ctrTitle"/>
          </p:nvPr>
        </p:nvSpPr>
        <p:spPr>
          <a:xfrm>
            <a:off x="776975" y="3115775"/>
            <a:ext cx="2655300" cy="6447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rgbClr val="FFFFFF"/>
                </a:solidFill>
              </a:defRPr>
            </a:lvl1pPr>
            <a:lvl2pPr lvl="1" rtl="0" algn="ctr">
              <a:spcBef>
                <a:spcPts val="0"/>
              </a:spcBef>
              <a:spcAft>
                <a:spcPts val="0"/>
              </a:spcAft>
              <a:buClr>
                <a:srgbClr val="FFFFFF"/>
              </a:buClr>
              <a:buSzPts val="1600"/>
              <a:buNone/>
              <a:defRPr sz="1600">
                <a:solidFill>
                  <a:srgbClr val="FFFFFF"/>
                </a:solidFill>
              </a:defRPr>
            </a:lvl2pPr>
            <a:lvl3pPr lvl="2" rtl="0" algn="ctr">
              <a:spcBef>
                <a:spcPts val="0"/>
              </a:spcBef>
              <a:spcAft>
                <a:spcPts val="0"/>
              </a:spcAft>
              <a:buClr>
                <a:srgbClr val="FFFFFF"/>
              </a:buClr>
              <a:buSzPts val="1600"/>
              <a:buNone/>
              <a:defRPr sz="1600">
                <a:solidFill>
                  <a:srgbClr val="FFFFFF"/>
                </a:solidFill>
              </a:defRPr>
            </a:lvl3pPr>
            <a:lvl4pPr lvl="3" rtl="0" algn="ctr">
              <a:spcBef>
                <a:spcPts val="0"/>
              </a:spcBef>
              <a:spcAft>
                <a:spcPts val="0"/>
              </a:spcAft>
              <a:buClr>
                <a:srgbClr val="FFFFFF"/>
              </a:buClr>
              <a:buSzPts val="1600"/>
              <a:buNone/>
              <a:defRPr sz="1600">
                <a:solidFill>
                  <a:srgbClr val="FFFFFF"/>
                </a:solidFill>
              </a:defRPr>
            </a:lvl4pPr>
            <a:lvl5pPr lvl="4" rtl="0" algn="ctr">
              <a:spcBef>
                <a:spcPts val="0"/>
              </a:spcBef>
              <a:spcAft>
                <a:spcPts val="0"/>
              </a:spcAft>
              <a:buClr>
                <a:srgbClr val="FFFFFF"/>
              </a:buClr>
              <a:buSzPts val="1600"/>
              <a:buNone/>
              <a:defRPr sz="1600">
                <a:solidFill>
                  <a:srgbClr val="FFFFFF"/>
                </a:solidFill>
              </a:defRPr>
            </a:lvl5pPr>
            <a:lvl6pPr lvl="5" rtl="0" algn="ctr">
              <a:spcBef>
                <a:spcPts val="0"/>
              </a:spcBef>
              <a:spcAft>
                <a:spcPts val="0"/>
              </a:spcAft>
              <a:buClr>
                <a:srgbClr val="FFFFFF"/>
              </a:buClr>
              <a:buSzPts val="1600"/>
              <a:buNone/>
              <a:defRPr sz="1600">
                <a:solidFill>
                  <a:srgbClr val="FFFFFF"/>
                </a:solidFill>
              </a:defRPr>
            </a:lvl6pPr>
            <a:lvl7pPr lvl="6" rtl="0" algn="ctr">
              <a:spcBef>
                <a:spcPts val="0"/>
              </a:spcBef>
              <a:spcAft>
                <a:spcPts val="0"/>
              </a:spcAft>
              <a:buClr>
                <a:srgbClr val="FFFFFF"/>
              </a:buClr>
              <a:buSzPts val="1600"/>
              <a:buNone/>
              <a:defRPr sz="1600">
                <a:solidFill>
                  <a:srgbClr val="FFFFFF"/>
                </a:solidFill>
              </a:defRPr>
            </a:lvl7pPr>
            <a:lvl8pPr lvl="7" rtl="0" algn="ctr">
              <a:spcBef>
                <a:spcPts val="0"/>
              </a:spcBef>
              <a:spcAft>
                <a:spcPts val="0"/>
              </a:spcAft>
              <a:buClr>
                <a:srgbClr val="FFFFFF"/>
              </a:buClr>
              <a:buSzPts val="1600"/>
              <a:buNone/>
              <a:defRPr sz="1600">
                <a:solidFill>
                  <a:srgbClr val="FFFFFF"/>
                </a:solidFill>
              </a:defRPr>
            </a:lvl8pPr>
            <a:lvl9pPr lvl="8" rtl="0" algn="ctr">
              <a:spcBef>
                <a:spcPts val="0"/>
              </a:spcBef>
              <a:spcAft>
                <a:spcPts val="0"/>
              </a:spcAft>
              <a:buClr>
                <a:srgbClr val="FFFFFF"/>
              </a:buClr>
              <a:buSzPts val="1600"/>
              <a:buNone/>
              <a:defRPr sz="1600">
                <a:solidFill>
                  <a:srgbClr val="FFFFFF"/>
                </a:solidFill>
              </a:defRPr>
            </a:lvl9pPr>
          </a:lstStyle>
          <a:p/>
        </p:txBody>
      </p:sp>
      <p:sp>
        <p:nvSpPr>
          <p:cNvPr id="482" name="Google Shape;482;p10"/>
          <p:cNvSpPr txBox="1"/>
          <p:nvPr>
            <p:ph idx="1" type="subTitle"/>
          </p:nvPr>
        </p:nvSpPr>
        <p:spPr>
          <a:xfrm>
            <a:off x="776975" y="3797425"/>
            <a:ext cx="2655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483" name="Google Shape;483;p10"/>
          <p:cNvSpPr txBox="1"/>
          <p:nvPr>
            <p:ph idx="2" type="ctrTitle"/>
          </p:nvPr>
        </p:nvSpPr>
        <p:spPr>
          <a:xfrm>
            <a:off x="5711750" y="3115775"/>
            <a:ext cx="2655300" cy="6447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600"/>
              <a:buNone/>
              <a:defRPr sz="1600">
                <a:solidFill>
                  <a:srgbClr val="FFFFFF"/>
                </a:solidFill>
              </a:defRPr>
            </a:lvl1pPr>
            <a:lvl2pPr lvl="1" rtl="0" algn="ctr">
              <a:spcBef>
                <a:spcPts val="0"/>
              </a:spcBef>
              <a:spcAft>
                <a:spcPts val="0"/>
              </a:spcAft>
              <a:buClr>
                <a:srgbClr val="FFFFFF"/>
              </a:buClr>
              <a:buSzPts val="1600"/>
              <a:buNone/>
              <a:defRPr sz="1600">
                <a:solidFill>
                  <a:srgbClr val="FFFFFF"/>
                </a:solidFill>
              </a:defRPr>
            </a:lvl2pPr>
            <a:lvl3pPr lvl="2" rtl="0" algn="ctr">
              <a:spcBef>
                <a:spcPts val="0"/>
              </a:spcBef>
              <a:spcAft>
                <a:spcPts val="0"/>
              </a:spcAft>
              <a:buClr>
                <a:srgbClr val="FFFFFF"/>
              </a:buClr>
              <a:buSzPts val="1600"/>
              <a:buNone/>
              <a:defRPr sz="1600">
                <a:solidFill>
                  <a:srgbClr val="FFFFFF"/>
                </a:solidFill>
              </a:defRPr>
            </a:lvl3pPr>
            <a:lvl4pPr lvl="3" rtl="0" algn="ctr">
              <a:spcBef>
                <a:spcPts val="0"/>
              </a:spcBef>
              <a:spcAft>
                <a:spcPts val="0"/>
              </a:spcAft>
              <a:buClr>
                <a:srgbClr val="FFFFFF"/>
              </a:buClr>
              <a:buSzPts val="1600"/>
              <a:buNone/>
              <a:defRPr sz="1600">
                <a:solidFill>
                  <a:srgbClr val="FFFFFF"/>
                </a:solidFill>
              </a:defRPr>
            </a:lvl4pPr>
            <a:lvl5pPr lvl="4" rtl="0" algn="ctr">
              <a:spcBef>
                <a:spcPts val="0"/>
              </a:spcBef>
              <a:spcAft>
                <a:spcPts val="0"/>
              </a:spcAft>
              <a:buClr>
                <a:srgbClr val="FFFFFF"/>
              </a:buClr>
              <a:buSzPts val="1600"/>
              <a:buNone/>
              <a:defRPr sz="1600">
                <a:solidFill>
                  <a:srgbClr val="FFFFFF"/>
                </a:solidFill>
              </a:defRPr>
            </a:lvl5pPr>
            <a:lvl6pPr lvl="5" rtl="0" algn="ctr">
              <a:spcBef>
                <a:spcPts val="0"/>
              </a:spcBef>
              <a:spcAft>
                <a:spcPts val="0"/>
              </a:spcAft>
              <a:buClr>
                <a:srgbClr val="FFFFFF"/>
              </a:buClr>
              <a:buSzPts val="1600"/>
              <a:buNone/>
              <a:defRPr sz="1600">
                <a:solidFill>
                  <a:srgbClr val="FFFFFF"/>
                </a:solidFill>
              </a:defRPr>
            </a:lvl6pPr>
            <a:lvl7pPr lvl="6" rtl="0" algn="ctr">
              <a:spcBef>
                <a:spcPts val="0"/>
              </a:spcBef>
              <a:spcAft>
                <a:spcPts val="0"/>
              </a:spcAft>
              <a:buClr>
                <a:srgbClr val="FFFFFF"/>
              </a:buClr>
              <a:buSzPts val="1600"/>
              <a:buNone/>
              <a:defRPr sz="1600">
                <a:solidFill>
                  <a:srgbClr val="FFFFFF"/>
                </a:solidFill>
              </a:defRPr>
            </a:lvl7pPr>
            <a:lvl8pPr lvl="7" rtl="0" algn="ctr">
              <a:spcBef>
                <a:spcPts val="0"/>
              </a:spcBef>
              <a:spcAft>
                <a:spcPts val="0"/>
              </a:spcAft>
              <a:buClr>
                <a:srgbClr val="FFFFFF"/>
              </a:buClr>
              <a:buSzPts val="1600"/>
              <a:buNone/>
              <a:defRPr sz="1600">
                <a:solidFill>
                  <a:srgbClr val="FFFFFF"/>
                </a:solidFill>
              </a:defRPr>
            </a:lvl8pPr>
            <a:lvl9pPr lvl="8" rtl="0" algn="ctr">
              <a:spcBef>
                <a:spcPts val="0"/>
              </a:spcBef>
              <a:spcAft>
                <a:spcPts val="0"/>
              </a:spcAft>
              <a:buClr>
                <a:srgbClr val="FFFFFF"/>
              </a:buClr>
              <a:buSzPts val="1600"/>
              <a:buNone/>
              <a:defRPr sz="1600">
                <a:solidFill>
                  <a:srgbClr val="FFFFFF"/>
                </a:solidFill>
              </a:defRPr>
            </a:lvl9pPr>
          </a:lstStyle>
          <a:p/>
        </p:txBody>
      </p:sp>
      <p:sp>
        <p:nvSpPr>
          <p:cNvPr id="484" name="Google Shape;484;p10"/>
          <p:cNvSpPr txBox="1"/>
          <p:nvPr>
            <p:ph idx="3" type="subTitle"/>
          </p:nvPr>
        </p:nvSpPr>
        <p:spPr>
          <a:xfrm>
            <a:off x="5711750" y="3797425"/>
            <a:ext cx="2655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FFFFF"/>
              </a:buClr>
              <a:buSzPts val="1000"/>
              <a:buNone/>
              <a:defRPr sz="1000">
                <a:solidFill>
                  <a:srgbClr val="FFFFFF"/>
                </a:solidFill>
              </a:defRPr>
            </a:lvl1pPr>
            <a:lvl2pPr lvl="1" rtl="0" algn="ctr">
              <a:lnSpc>
                <a:spcPct val="100000"/>
              </a:lnSpc>
              <a:spcBef>
                <a:spcPts val="0"/>
              </a:spcBef>
              <a:spcAft>
                <a:spcPts val="0"/>
              </a:spcAft>
              <a:buClr>
                <a:srgbClr val="FFFFFF"/>
              </a:buClr>
              <a:buSzPts val="1000"/>
              <a:buNone/>
              <a:defRPr sz="1000">
                <a:solidFill>
                  <a:srgbClr val="FFFFFF"/>
                </a:solidFill>
              </a:defRPr>
            </a:lvl2pPr>
            <a:lvl3pPr lvl="2" rtl="0" algn="ctr">
              <a:lnSpc>
                <a:spcPct val="100000"/>
              </a:lnSpc>
              <a:spcBef>
                <a:spcPts val="0"/>
              </a:spcBef>
              <a:spcAft>
                <a:spcPts val="0"/>
              </a:spcAft>
              <a:buClr>
                <a:srgbClr val="FFFFFF"/>
              </a:buClr>
              <a:buSzPts val="1000"/>
              <a:buNone/>
              <a:defRPr sz="1000">
                <a:solidFill>
                  <a:srgbClr val="FFFFFF"/>
                </a:solidFill>
              </a:defRPr>
            </a:lvl3pPr>
            <a:lvl4pPr lvl="3" rtl="0" algn="ctr">
              <a:lnSpc>
                <a:spcPct val="100000"/>
              </a:lnSpc>
              <a:spcBef>
                <a:spcPts val="0"/>
              </a:spcBef>
              <a:spcAft>
                <a:spcPts val="0"/>
              </a:spcAft>
              <a:buClr>
                <a:srgbClr val="FFFFFF"/>
              </a:buClr>
              <a:buSzPts val="1000"/>
              <a:buNone/>
              <a:defRPr sz="1000">
                <a:solidFill>
                  <a:srgbClr val="FFFFFF"/>
                </a:solidFill>
              </a:defRPr>
            </a:lvl4pPr>
            <a:lvl5pPr lvl="4" rtl="0" algn="ctr">
              <a:lnSpc>
                <a:spcPct val="100000"/>
              </a:lnSpc>
              <a:spcBef>
                <a:spcPts val="0"/>
              </a:spcBef>
              <a:spcAft>
                <a:spcPts val="0"/>
              </a:spcAft>
              <a:buClr>
                <a:srgbClr val="FFFFFF"/>
              </a:buClr>
              <a:buSzPts val="1000"/>
              <a:buNone/>
              <a:defRPr sz="1000">
                <a:solidFill>
                  <a:srgbClr val="FFFFFF"/>
                </a:solidFill>
              </a:defRPr>
            </a:lvl5pPr>
            <a:lvl6pPr lvl="5" rtl="0" algn="ctr">
              <a:lnSpc>
                <a:spcPct val="100000"/>
              </a:lnSpc>
              <a:spcBef>
                <a:spcPts val="0"/>
              </a:spcBef>
              <a:spcAft>
                <a:spcPts val="0"/>
              </a:spcAft>
              <a:buClr>
                <a:srgbClr val="FFFFFF"/>
              </a:buClr>
              <a:buSzPts val="1000"/>
              <a:buNone/>
              <a:defRPr sz="1000">
                <a:solidFill>
                  <a:srgbClr val="FFFFFF"/>
                </a:solidFill>
              </a:defRPr>
            </a:lvl6pPr>
            <a:lvl7pPr lvl="6" rtl="0" algn="ctr">
              <a:lnSpc>
                <a:spcPct val="100000"/>
              </a:lnSpc>
              <a:spcBef>
                <a:spcPts val="0"/>
              </a:spcBef>
              <a:spcAft>
                <a:spcPts val="0"/>
              </a:spcAft>
              <a:buClr>
                <a:srgbClr val="FFFFFF"/>
              </a:buClr>
              <a:buSzPts val="1000"/>
              <a:buNone/>
              <a:defRPr sz="1000">
                <a:solidFill>
                  <a:srgbClr val="FFFFFF"/>
                </a:solidFill>
              </a:defRPr>
            </a:lvl7pPr>
            <a:lvl8pPr lvl="7" rtl="0" algn="ctr">
              <a:lnSpc>
                <a:spcPct val="100000"/>
              </a:lnSpc>
              <a:spcBef>
                <a:spcPts val="0"/>
              </a:spcBef>
              <a:spcAft>
                <a:spcPts val="0"/>
              </a:spcAft>
              <a:buClr>
                <a:srgbClr val="FFFFFF"/>
              </a:buClr>
              <a:buSzPts val="1000"/>
              <a:buNone/>
              <a:defRPr sz="1000">
                <a:solidFill>
                  <a:srgbClr val="FFFFFF"/>
                </a:solidFill>
              </a:defRPr>
            </a:lvl8pPr>
            <a:lvl9pPr lvl="8" rtl="0" algn="ctr">
              <a:lnSpc>
                <a:spcPct val="100000"/>
              </a:lnSpc>
              <a:spcBef>
                <a:spcPts val="0"/>
              </a:spcBef>
              <a:spcAft>
                <a:spcPts val="0"/>
              </a:spcAft>
              <a:buClr>
                <a:srgbClr val="FFFFFF"/>
              </a:buClr>
              <a:buSzPts val="1000"/>
              <a:buNone/>
              <a:defRPr sz="1000">
                <a:solidFill>
                  <a:srgbClr val="FFFFFF"/>
                </a:solidFill>
              </a:defRPr>
            </a:lvl9pPr>
          </a:lstStyle>
          <a:p/>
        </p:txBody>
      </p:sp>
      <p:sp>
        <p:nvSpPr>
          <p:cNvPr id="485" name="Google Shape;485;p10"/>
          <p:cNvSpPr txBox="1"/>
          <p:nvPr>
            <p:ph idx="4" type="ctrTitle"/>
          </p:nvPr>
        </p:nvSpPr>
        <p:spPr>
          <a:xfrm>
            <a:off x="309400" y="10725"/>
            <a:ext cx="2149800" cy="20526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Clr>
                <a:srgbClr val="6F4657"/>
              </a:buClr>
              <a:buSzPts val="5200"/>
              <a:buNone/>
              <a:defRPr sz="5200">
                <a:solidFill>
                  <a:srgbClr val="6F4657"/>
                </a:solidFill>
              </a:defRPr>
            </a:lvl2pPr>
            <a:lvl3pPr lvl="2" rtl="0">
              <a:spcBef>
                <a:spcPts val="0"/>
              </a:spcBef>
              <a:spcAft>
                <a:spcPts val="0"/>
              </a:spcAft>
              <a:buClr>
                <a:srgbClr val="6F4657"/>
              </a:buClr>
              <a:buSzPts val="5200"/>
              <a:buNone/>
              <a:defRPr sz="5200">
                <a:solidFill>
                  <a:srgbClr val="6F4657"/>
                </a:solidFill>
              </a:defRPr>
            </a:lvl3pPr>
            <a:lvl4pPr lvl="3" rtl="0">
              <a:spcBef>
                <a:spcPts val="0"/>
              </a:spcBef>
              <a:spcAft>
                <a:spcPts val="0"/>
              </a:spcAft>
              <a:buClr>
                <a:srgbClr val="6F4657"/>
              </a:buClr>
              <a:buSzPts val="5200"/>
              <a:buNone/>
              <a:defRPr sz="5200">
                <a:solidFill>
                  <a:srgbClr val="6F4657"/>
                </a:solidFill>
              </a:defRPr>
            </a:lvl4pPr>
            <a:lvl5pPr lvl="4" rtl="0">
              <a:spcBef>
                <a:spcPts val="0"/>
              </a:spcBef>
              <a:spcAft>
                <a:spcPts val="0"/>
              </a:spcAft>
              <a:buClr>
                <a:srgbClr val="6F4657"/>
              </a:buClr>
              <a:buSzPts val="5200"/>
              <a:buNone/>
              <a:defRPr sz="5200">
                <a:solidFill>
                  <a:srgbClr val="6F4657"/>
                </a:solidFill>
              </a:defRPr>
            </a:lvl5pPr>
            <a:lvl6pPr lvl="5" rtl="0">
              <a:spcBef>
                <a:spcPts val="0"/>
              </a:spcBef>
              <a:spcAft>
                <a:spcPts val="0"/>
              </a:spcAft>
              <a:buClr>
                <a:srgbClr val="6F4657"/>
              </a:buClr>
              <a:buSzPts val="5200"/>
              <a:buNone/>
              <a:defRPr sz="5200">
                <a:solidFill>
                  <a:srgbClr val="6F4657"/>
                </a:solidFill>
              </a:defRPr>
            </a:lvl6pPr>
            <a:lvl7pPr lvl="6" rtl="0">
              <a:spcBef>
                <a:spcPts val="0"/>
              </a:spcBef>
              <a:spcAft>
                <a:spcPts val="0"/>
              </a:spcAft>
              <a:buClr>
                <a:srgbClr val="6F4657"/>
              </a:buClr>
              <a:buSzPts val="5200"/>
              <a:buNone/>
              <a:defRPr sz="5200">
                <a:solidFill>
                  <a:srgbClr val="6F4657"/>
                </a:solidFill>
              </a:defRPr>
            </a:lvl7pPr>
            <a:lvl8pPr lvl="7" rtl="0">
              <a:spcBef>
                <a:spcPts val="0"/>
              </a:spcBef>
              <a:spcAft>
                <a:spcPts val="0"/>
              </a:spcAft>
              <a:buClr>
                <a:srgbClr val="6F4657"/>
              </a:buClr>
              <a:buSzPts val="5200"/>
              <a:buNone/>
              <a:defRPr sz="5200">
                <a:solidFill>
                  <a:srgbClr val="6F4657"/>
                </a:solidFill>
              </a:defRPr>
            </a:lvl8pPr>
            <a:lvl9pPr lvl="8" rtl="0">
              <a:spcBef>
                <a:spcPts val="0"/>
              </a:spcBef>
              <a:spcAft>
                <a:spcPts val="0"/>
              </a:spcAft>
              <a:buClr>
                <a:srgbClr val="6F4657"/>
              </a:buClr>
              <a:buSzPts val="5200"/>
              <a:buNone/>
              <a:defRPr sz="5200">
                <a:solidFill>
                  <a:srgbClr val="6F4657"/>
                </a:solidFill>
              </a:defRPr>
            </a:lvl9pPr>
          </a:lstStyle>
          <a:p/>
        </p:txBody>
      </p:sp>
      <p:sp>
        <p:nvSpPr>
          <p:cNvPr id="486" name="Google Shape;486;p10"/>
          <p:cNvSpPr/>
          <p:nvPr/>
        </p:nvSpPr>
        <p:spPr>
          <a:xfrm>
            <a:off x="488088" y="92325"/>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0"/>
          <p:cNvSpPr/>
          <p:nvPr/>
        </p:nvSpPr>
        <p:spPr>
          <a:xfrm>
            <a:off x="8220925" y="4246625"/>
            <a:ext cx="890100" cy="890100"/>
          </a:xfrm>
          <a:prstGeom prst="ellipse">
            <a:avLst/>
          </a:prstGeom>
          <a:noFill/>
          <a:ln cap="flat" cmpd="sng" w="76200">
            <a:solidFill>
              <a:srgbClr val="86B2B8"/>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0"/>
          <p:cNvSpPr/>
          <p:nvPr/>
        </p:nvSpPr>
        <p:spPr>
          <a:xfrm>
            <a:off x="36275" y="3858713"/>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0"/>
          <p:cNvSpPr/>
          <p:nvPr/>
        </p:nvSpPr>
        <p:spPr>
          <a:xfrm flipH="1" rot="10800000">
            <a:off x="0" y="3858716"/>
            <a:ext cx="1282201" cy="1293284"/>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29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0"/>
          <p:cNvSpPr/>
          <p:nvPr/>
        </p:nvSpPr>
        <p:spPr>
          <a:xfrm flipH="1" rot="10800000">
            <a:off x="36276" y="4215060"/>
            <a:ext cx="945052" cy="953240"/>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2940000" dist="2381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0"/>
          <p:cNvSpPr/>
          <p:nvPr/>
        </p:nvSpPr>
        <p:spPr>
          <a:xfrm flipH="1" rot="5400000">
            <a:off x="7941551" y="3948251"/>
            <a:ext cx="1206003" cy="1216495"/>
          </a:xfrm>
          <a:custGeom>
            <a:rect b="b" l="l" r="r" t="t"/>
            <a:pathLst>
              <a:path extrusionOk="0" h="55745" w="56028">
                <a:moveTo>
                  <a:pt x="0" y="0"/>
                </a:moveTo>
                <a:lnTo>
                  <a:pt x="0" y="55744"/>
                </a:lnTo>
                <a:lnTo>
                  <a:pt x="56027" y="0"/>
                </a:lnTo>
                <a:close/>
              </a:path>
            </a:pathLst>
          </a:custGeom>
          <a:solidFill>
            <a:srgbClr val="86B2B8"/>
          </a:solidFill>
          <a:ln>
            <a:noFill/>
          </a:ln>
          <a:effectLst>
            <a:outerShdw blurRad="200025" rotWithShape="0" algn="bl" dir="8520000" dist="2000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0"/>
          <p:cNvSpPr/>
          <p:nvPr/>
        </p:nvSpPr>
        <p:spPr>
          <a:xfrm flipH="1" rot="10800000">
            <a:off x="5963277" y="8479"/>
            <a:ext cx="3189534" cy="3189619"/>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400000" dist="3810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0"/>
          <p:cNvSpPr/>
          <p:nvPr/>
        </p:nvSpPr>
        <p:spPr>
          <a:xfrm>
            <a:off x="7590550" y="715825"/>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0"/>
          <p:cNvSpPr/>
          <p:nvPr/>
        </p:nvSpPr>
        <p:spPr>
          <a:xfrm>
            <a:off x="7180300" y="398325"/>
            <a:ext cx="890100" cy="890100"/>
          </a:xfrm>
          <a:prstGeom prst="ellipse">
            <a:avLst/>
          </a:prstGeom>
          <a:solidFill>
            <a:srgbClr val="86B2B8"/>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0"/>
          <p:cNvSpPr/>
          <p:nvPr/>
        </p:nvSpPr>
        <p:spPr>
          <a:xfrm flipH="1" rot="10800000">
            <a:off x="7265750" y="8517"/>
            <a:ext cx="1878232" cy="1871685"/>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4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4.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2E707B"/>
              </a:buClr>
              <a:buSzPts val="2800"/>
              <a:buFont typeface="Oswald"/>
              <a:buNone/>
              <a:defRPr sz="2800">
                <a:solidFill>
                  <a:srgbClr val="2E707B"/>
                </a:solidFill>
                <a:latin typeface="Oswald"/>
                <a:ea typeface="Oswald"/>
                <a:cs typeface="Oswald"/>
                <a:sym typeface="Oswald"/>
              </a:defRPr>
            </a:lvl1pPr>
            <a:lvl2pPr lvl="1">
              <a:spcBef>
                <a:spcPts val="0"/>
              </a:spcBef>
              <a:spcAft>
                <a:spcPts val="0"/>
              </a:spcAft>
              <a:buClr>
                <a:srgbClr val="2E707B"/>
              </a:buClr>
              <a:buSzPts val="2800"/>
              <a:buFont typeface="Oswald"/>
              <a:buNone/>
              <a:defRPr sz="2800">
                <a:solidFill>
                  <a:srgbClr val="2E707B"/>
                </a:solidFill>
                <a:latin typeface="Oswald"/>
                <a:ea typeface="Oswald"/>
                <a:cs typeface="Oswald"/>
                <a:sym typeface="Oswald"/>
              </a:defRPr>
            </a:lvl2pPr>
            <a:lvl3pPr lvl="2">
              <a:spcBef>
                <a:spcPts val="0"/>
              </a:spcBef>
              <a:spcAft>
                <a:spcPts val="0"/>
              </a:spcAft>
              <a:buClr>
                <a:srgbClr val="2E707B"/>
              </a:buClr>
              <a:buSzPts val="2800"/>
              <a:buFont typeface="Oswald"/>
              <a:buNone/>
              <a:defRPr sz="2800">
                <a:solidFill>
                  <a:srgbClr val="2E707B"/>
                </a:solidFill>
                <a:latin typeface="Oswald"/>
                <a:ea typeface="Oswald"/>
                <a:cs typeface="Oswald"/>
                <a:sym typeface="Oswald"/>
              </a:defRPr>
            </a:lvl3pPr>
            <a:lvl4pPr lvl="3">
              <a:spcBef>
                <a:spcPts val="0"/>
              </a:spcBef>
              <a:spcAft>
                <a:spcPts val="0"/>
              </a:spcAft>
              <a:buClr>
                <a:srgbClr val="2E707B"/>
              </a:buClr>
              <a:buSzPts val="2800"/>
              <a:buFont typeface="Oswald"/>
              <a:buNone/>
              <a:defRPr sz="2800">
                <a:solidFill>
                  <a:srgbClr val="2E707B"/>
                </a:solidFill>
                <a:latin typeface="Oswald"/>
                <a:ea typeface="Oswald"/>
                <a:cs typeface="Oswald"/>
                <a:sym typeface="Oswald"/>
              </a:defRPr>
            </a:lvl4pPr>
            <a:lvl5pPr lvl="4">
              <a:spcBef>
                <a:spcPts val="0"/>
              </a:spcBef>
              <a:spcAft>
                <a:spcPts val="0"/>
              </a:spcAft>
              <a:buClr>
                <a:srgbClr val="2E707B"/>
              </a:buClr>
              <a:buSzPts val="2800"/>
              <a:buFont typeface="Oswald"/>
              <a:buNone/>
              <a:defRPr sz="2800">
                <a:solidFill>
                  <a:srgbClr val="2E707B"/>
                </a:solidFill>
                <a:latin typeface="Oswald"/>
                <a:ea typeface="Oswald"/>
                <a:cs typeface="Oswald"/>
                <a:sym typeface="Oswald"/>
              </a:defRPr>
            </a:lvl5pPr>
            <a:lvl6pPr lvl="5">
              <a:spcBef>
                <a:spcPts val="0"/>
              </a:spcBef>
              <a:spcAft>
                <a:spcPts val="0"/>
              </a:spcAft>
              <a:buClr>
                <a:srgbClr val="2E707B"/>
              </a:buClr>
              <a:buSzPts val="2800"/>
              <a:buFont typeface="Oswald"/>
              <a:buNone/>
              <a:defRPr sz="2800">
                <a:solidFill>
                  <a:srgbClr val="2E707B"/>
                </a:solidFill>
                <a:latin typeface="Oswald"/>
                <a:ea typeface="Oswald"/>
                <a:cs typeface="Oswald"/>
                <a:sym typeface="Oswald"/>
              </a:defRPr>
            </a:lvl6pPr>
            <a:lvl7pPr lvl="6">
              <a:spcBef>
                <a:spcPts val="0"/>
              </a:spcBef>
              <a:spcAft>
                <a:spcPts val="0"/>
              </a:spcAft>
              <a:buClr>
                <a:srgbClr val="2E707B"/>
              </a:buClr>
              <a:buSzPts val="2800"/>
              <a:buFont typeface="Oswald"/>
              <a:buNone/>
              <a:defRPr sz="2800">
                <a:solidFill>
                  <a:srgbClr val="2E707B"/>
                </a:solidFill>
                <a:latin typeface="Oswald"/>
                <a:ea typeface="Oswald"/>
                <a:cs typeface="Oswald"/>
                <a:sym typeface="Oswald"/>
              </a:defRPr>
            </a:lvl7pPr>
            <a:lvl8pPr lvl="7">
              <a:spcBef>
                <a:spcPts val="0"/>
              </a:spcBef>
              <a:spcAft>
                <a:spcPts val="0"/>
              </a:spcAft>
              <a:buClr>
                <a:srgbClr val="2E707B"/>
              </a:buClr>
              <a:buSzPts val="2800"/>
              <a:buFont typeface="Oswald"/>
              <a:buNone/>
              <a:defRPr sz="2800">
                <a:solidFill>
                  <a:srgbClr val="2E707B"/>
                </a:solidFill>
                <a:latin typeface="Oswald"/>
                <a:ea typeface="Oswald"/>
                <a:cs typeface="Oswald"/>
                <a:sym typeface="Oswald"/>
              </a:defRPr>
            </a:lvl8pPr>
            <a:lvl9pPr lvl="8">
              <a:spcBef>
                <a:spcPts val="0"/>
              </a:spcBef>
              <a:spcAft>
                <a:spcPts val="0"/>
              </a:spcAft>
              <a:buClr>
                <a:srgbClr val="2E707B"/>
              </a:buClr>
              <a:buSzPts val="2800"/>
              <a:buFont typeface="Oswald"/>
              <a:buNone/>
              <a:defRPr sz="2800">
                <a:solidFill>
                  <a:srgbClr val="2E707B"/>
                </a:solidFill>
                <a:latin typeface="Oswald"/>
                <a:ea typeface="Oswald"/>
                <a:cs typeface="Oswald"/>
                <a:sym typeface="Oswal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rgbClr val="2E707B"/>
              </a:buClr>
              <a:buSzPts val="1400"/>
              <a:buFont typeface="Muli"/>
              <a:buChar char="●"/>
              <a:defRPr>
                <a:solidFill>
                  <a:srgbClr val="2E707B"/>
                </a:solidFill>
                <a:latin typeface="Muli"/>
                <a:ea typeface="Muli"/>
                <a:cs typeface="Muli"/>
                <a:sym typeface="Muli"/>
              </a:defRPr>
            </a:lvl1pPr>
            <a:lvl2pPr indent="-317500" lvl="1" marL="914400">
              <a:lnSpc>
                <a:spcPct val="115000"/>
              </a:lnSpc>
              <a:spcBef>
                <a:spcPts val="1600"/>
              </a:spcBef>
              <a:spcAft>
                <a:spcPts val="0"/>
              </a:spcAft>
              <a:buClr>
                <a:srgbClr val="2E707B"/>
              </a:buClr>
              <a:buSzPts val="1400"/>
              <a:buFont typeface="Muli"/>
              <a:buChar char="○"/>
              <a:defRPr>
                <a:solidFill>
                  <a:srgbClr val="2E707B"/>
                </a:solidFill>
                <a:latin typeface="Muli"/>
                <a:ea typeface="Muli"/>
                <a:cs typeface="Muli"/>
                <a:sym typeface="Muli"/>
              </a:defRPr>
            </a:lvl2pPr>
            <a:lvl3pPr indent="-317500" lvl="2" marL="1371600">
              <a:lnSpc>
                <a:spcPct val="115000"/>
              </a:lnSpc>
              <a:spcBef>
                <a:spcPts val="1600"/>
              </a:spcBef>
              <a:spcAft>
                <a:spcPts val="0"/>
              </a:spcAft>
              <a:buClr>
                <a:srgbClr val="2E707B"/>
              </a:buClr>
              <a:buSzPts val="1400"/>
              <a:buFont typeface="Muli"/>
              <a:buChar char="■"/>
              <a:defRPr>
                <a:solidFill>
                  <a:srgbClr val="2E707B"/>
                </a:solidFill>
                <a:latin typeface="Muli"/>
                <a:ea typeface="Muli"/>
                <a:cs typeface="Muli"/>
                <a:sym typeface="Muli"/>
              </a:defRPr>
            </a:lvl3pPr>
            <a:lvl4pPr indent="-317500" lvl="3" marL="1828800">
              <a:lnSpc>
                <a:spcPct val="115000"/>
              </a:lnSpc>
              <a:spcBef>
                <a:spcPts val="1600"/>
              </a:spcBef>
              <a:spcAft>
                <a:spcPts val="0"/>
              </a:spcAft>
              <a:buClr>
                <a:srgbClr val="2E707B"/>
              </a:buClr>
              <a:buSzPts val="1400"/>
              <a:buFont typeface="Muli"/>
              <a:buChar char="●"/>
              <a:defRPr>
                <a:solidFill>
                  <a:srgbClr val="2E707B"/>
                </a:solidFill>
                <a:latin typeface="Muli"/>
                <a:ea typeface="Muli"/>
                <a:cs typeface="Muli"/>
                <a:sym typeface="Muli"/>
              </a:defRPr>
            </a:lvl4pPr>
            <a:lvl5pPr indent="-317500" lvl="4" marL="2286000">
              <a:lnSpc>
                <a:spcPct val="115000"/>
              </a:lnSpc>
              <a:spcBef>
                <a:spcPts val="1600"/>
              </a:spcBef>
              <a:spcAft>
                <a:spcPts val="0"/>
              </a:spcAft>
              <a:buClr>
                <a:srgbClr val="2E707B"/>
              </a:buClr>
              <a:buSzPts val="1400"/>
              <a:buFont typeface="Muli"/>
              <a:buChar char="○"/>
              <a:defRPr>
                <a:solidFill>
                  <a:srgbClr val="2E707B"/>
                </a:solidFill>
                <a:latin typeface="Muli"/>
                <a:ea typeface="Muli"/>
                <a:cs typeface="Muli"/>
                <a:sym typeface="Muli"/>
              </a:defRPr>
            </a:lvl5pPr>
            <a:lvl6pPr indent="-317500" lvl="5" marL="2743200">
              <a:lnSpc>
                <a:spcPct val="115000"/>
              </a:lnSpc>
              <a:spcBef>
                <a:spcPts val="1600"/>
              </a:spcBef>
              <a:spcAft>
                <a:spcPts val="0"/>
              </a:spcAft>
              <a:buClr>
                <a:srgbClr val="2E707B"/>
              </a:buClr>
              <a:buSzPts val="1400"/>
              <a:buFont typeface="Muli"/>
              <a:buChar char="■"/>
              <a:defRPr>
                <a:solidFill>
                  <a:srgbClr val="2E707B"/>
                </a:solidFill>
                <a:latin typeface="Muli"/>
                <a:ea typeface="Muli"/>
                <a:cs typeface="Muli"/>
                <a:sym typeface="Muli"/>
              </a:defRPr>
            </a:lvl6pPr>
            <a:lvl7pPr indent="-317500" lvl="6" marL="3200400">
              <a:lnSpc>
                <a:spcPct val="115000"/>
              </a:lnSpc>
              <a:spcBef>
                <a:spcPts val="1600"/>
              </a:spcBef>
              <a:spcAft>
                <a:spcPts val="0"/>
              </a:spcAft>
              <a:buClr>
                <a:srgbClr val="2E707B"/>
              </a:buClr>
              <a:buSzPts val="1400"/>
              <a:buFont typeface="Muli"/>
              <a:buChar char="●"/>
              <a:defRPr>
                <a:solidFill>
                  <a:srgbClr val="2E707B"/>
                </a:solidFill>
                <a:latin typeface="Muli"/>
                <a:ea typeface="Muli"/>
                <a:cs typeface="Muli"/>
                <a:sym typeface="Muli"/>
              </a:defRPr>
            </a:lvl7pPr>
            <a:lvl8pPr indent="-317500" lvl="7" marL="3657600">
              <a:lnSpc>
                <a:spcPct val="115000"/>
              </a:lnSpc>
              <a:spcBef>
                <a:spcPts val="1600"/>
              </a:spcBef>
              <a:spcAft>
                <a:spcPts val="0"/>
              </a:spcAft>
              <a:buClr>
                <a:srgbClr val="2E707B"/>
              </a:buClr>
              <a:buSzPts val="1400"/>
              <a:buFont typeface="Muli"/>
              <a:buChar char="○"/>
              <a:defRPr>
                <a:solidFill>
                  <a:srgbClr val="2E707B"/>
                </a:solidFill>
                <a:latin typeface="Muli"/>
                <a:ea typeface="Muli"/>
                <a:cs typeface="Muli"/>
                <a:sym typeface="Muli"/>
              </a:defRPr>
            </a:lvl8pPr>
            <a:lvl9pPr indent="-317500" lvl="8" marL="4114800">
              <a:lnSpc>
                <a:spcPct val="115000"/>
              </a:lnSpc>
              <a:spcBef>
                <a:spcPts val="1600"/>
              </a:spcBef>
              <a:spcAft>
                <a:spcPts val="1600"/>
              </a:spcAft>
              <a:buClr>
                <a:srgbClr val="2E707B"/>
              </a:buClr>
              <a:buSzPts val="1400"/>
              <a:buFont typeface="Muli"/>
              <a:buChar char="■"/>
              <a:defRPr>
                <a:solidFill>
                  <a:srgbClr val="2E707B"/>
                </a:solidFill>
                <a:latin typeface="Muli"/>
                <a:ea typeface="Muli"/>
                <a:cs typeface="Muli"/>
                <a:sym typeface="Muli"/>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noFill/>
      </p:bgPr>
    </p:bg>
    <p:spTree>
      <p:nvGrpSpPr>
        <p:cNvPr id="1539" name="Shape 1539"/>
        <p:cNvGrpSpPr/>
        <p:nvPr/>
      </p:nvGrpSpPr>
      <p:grpSpPr>
        <a:xfrm>
          <a:off x="0" y="0"/>
          <a:ext cx="0" cy="0"/>
          <a:chOff x="0" y="0"/>
          <a:chExt cx="0" cy="0"/>
        </a:xfrm>
      </p:grpSpPr>
      <p:sp>
        <p:nvSpPr>
          <p:cNvPr id="1540" name="Google Shape;1540;p3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541" name="Google Shape;1541;p3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1542" name="Google Shape;1542;p31"/>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77"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noFill/>
      </p:bgPr>
    </p:bg>
    <p:spTree>
      <p:nvGrpSpPr>
        <p:cNvPr id="1544" name="Shape 1544"/>
        <p:cNvGrpSpPr/>
        <p:nvPr/>
      </p:nvGrpSpPr>
      <p:grpSpPr>
        <a:xfrm>
          <a:off x="0" y="0"/>
          <a:ext cx="0" cy="0"/>
          <a:chOff x="0" y="0"/>
          <a:chExt cx="0" cy="0"/>
        </a:xfrm>
      </p:grpSpPr>
      <p:sp>
        <p:nvSpPr>
          <p:cNvPr id="1545" name="Google Shape;1545;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546" name="Google Shape;1546;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1547" name="Google Shape;1547;p33"/>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78"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0.xml"/><Relationship Id="rId3" Type="http://schemas.openxmlformats.org/officeDocument/2006/relationships/hyperlink" Target="https://docs.google.com/spreadsheets/d/1UHfHHMJges7vguD0lqJSzJWggcH6lj4hZmwFp9FaB4w/copy" TargetMode="External"/><Relationship Id="rId4" Type="http://schemas.openxmlformats.org/officeDocument/2006/relationships/image" Target="../media/image6.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4.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3.xml"/><Relationship Id="rId3" Type="http://schemas.openxmlformats.org/officeDocument/2006/relationships/image" Target="../media/image2.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 Id="rId3" Type="http://schemas.openxmlformats.org/officeDocument/2006/relationships/image" Target="../media/image7.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7.xml"/><Relationship Id="rId3" Type="http://schemas.openxmlformats.org/officeDocument/2006/relationships/image" Target="../media/image1.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8.xml"/><Relationship Id="rId3" Type="http://schemas.openxmlformats.org/officeDocument/2006/relationships/image" Target="../media/image3.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3.xml"/><Relationship Id="rId3" Type="http://schemas.openxmlformats.org/officeDocument/2006/relationships/hyperlink" Target="https://fonts.google.com/specimen/Oswald" TargetMode="External"/><Relationship Id="rId4" Type="http://schemas.openxmlformats.org/officeDocument/2006/relationships/hyperlink" Target="https://fonts.google.com/specimen/Muli"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 Id="rId3" Type="http://schemas.openxmlformats.org/officeDocument/2006/relationships/hyperlink" Target="http://bit.ly/2X9RQ9U" TargetMode="External"/><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552" name="Shape 1552"/>
        <p:cNvGrpSpPr/>
        <p:nvPr/>
      </p:nvGrpSpPr>
      <p:grpSpPr>
        <a:xfrm>
          <a:off x="0" y="0"/>
          <a:ext cx="0" cy="0"/>
          <a:chOff x="0" y="0"/>
          <a:chExt cx="0" cy="0"/>
        </a:xfrm>
      </p:grpSpPr>
      <p:sp>
        <p:nvSpPr>
          <p:cNvPr id="1553" name="Google Shape;1553;p35"/>
          <p:cNvSpPr txBox="1"/>
          <p:nvPr>
            <p:ph type="ctrTitle"/>
          </p:nvPr>
        </p:nvSpPr>
        <p:spPr>
          <a:xfrm>
            <a:off x="2551500" y="1753875"/>
            <a:ext cx="3895200" cy="179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3000"/>
              <a:t>Here is where your presentation begins</a:t>
            </a:r>
            <a:endParaRPr sz="3000">
              <a:solidFill>
                <a:srgbClr val="2E707B"/>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634" name="Shape 1634"/>
        <p:cNvGrpSpPr/>
        <p:nvPr/>
      </p:nvGrpSpPr>
      <p:grpSpPr>
        <a:xfrm>
          <a:off x="0" y="0"/>
          <a:ext cx="0" cy="0"/>
          <a:chOff x="0" y="0"/>
          <a:chExt cx="0" cy="0"/>
        </a:xfrm>
      </p:grpSpPr>
      <p:sp>
        <p:nvSpPr>
          <p:cNvPr id="1635" name="Google Shape;1635;p44"/>
          <p:cNvSpPr txBox="1"/>
          <p:nvPr>
            <p:ph type="ctrTitle"/>
          </p:nvPr>
        </p:nvSpPr>
        <p:spPr>
          <a:xfrm>
            <a:off x="6541825" y="-25"/>
            <a:ext cx="2328000" cy="205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sz="1800"/>
              <a:t>IF YOU WANT TO MODIFY </a:t>
            </a:r>
            <a:r>
              <a:rPr lang="es" sz="1800" u="sng">
                <a:solidFill>
                  <a:srgbClr val="A6CBC2"/>
                </a:solidFill>
              </a:rPr>
              <a:t>THIS GRAPH</a:t>
            </a:r>
            <a:r>
              <a:rPr lang="es" sz="1800"/>
              <a:t>, CLICK ON IT, FOLLOW THE LINK, CHANGE THE DATA AND REPLACE IT</a:t>
            </a:r>
            <a:endParaRPr sz="1800"/>
          </a:p>
        </p:txBody>
      </p:sp>
      <p:pic>
        <p:nvPicPr>
          <p:cNvPr id="1636" name="Google Shape;1636;p44" title="Gráfico">
            <a:hlinkClick r:id="rId3"/>
          </p:cNvPr>
          <p:cNvPicPr preferRelativeResize="0"/>
          <p:nvPr/>
        </p:nvPicPr>
        <p:blipFill>
          <a:blip r:embed="rId4">
            <a:alphaModFix/>
          </a:blip>
          <a:stretch>
            <a:fillRect/>
          </a:stretch>
        </p:blipFill>
        <p:spPr>
          <a:xfrm>
            <a:off x="2371000" y="1598424"/>
            <a:ext cx="4812851" cy="2427576"/>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640" name="Shape 1640"/>
        <p:cNvGrpSpPr/>
        <p:nvPr/>
      </p:nvGrpSpPr>
      <p:grpSpPr>
        <a:xfrm>
          <a:off x="0" y="0"/>
          <a:ext cx="0" cy="0"/>
          <a:chOff x="0" y="0"/>
          <a:chExt cx="0" cy="0"/>
        </a:xfrm>
      </p:grpSpPr>
      <p:sp>
        <p:nvSpPr>
          <p:cNvPr id="1641" name="Google Shape;1641;p45"/>
          <p:cNvSpPr txBox="1"/>
          <p:nvPr>
            <p:ph idx="1" type="subTitle"/>
          </p:nvPr>
        </p:nvSpPr>
        <p:spPr>
          <a:xfrm>
            <a:off x="987725" y="3334450"/>
            <a:ext cx="18813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It’s full of iron oxide dust, which gives the planet its reddish cast</a:t>
            </a:r>
            <a:endParaRPr/>
          </a:p>
        </p:txBody>
      </p:sp>
      <p:sp>
        <p:nvSpPr>
          <p:cNvPr id="1642" name="Google Shape;1642;p45"/>
          <p:cNvSpPr txBox="1"/>
          <p:nvPr>
            <p:ph idx="3" type="subTitle"/>
          </p:nvPr>
        </p:nvSpPr>
        <p:spPr>
          <a:xfrm>
            <a:off x="3638700" y="3334450"/>
            <a:ext cx="18813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only a bit larger than our Moon</a:t>
            </a:r>
            <a:endParaRPr/>
          </a:p>
        </p:txBody>
      </p:sp>
      <p:sp>
        <p:nvSpPr>
          <p:cNvPr id="1643" name="Google Shape;1643;p45"/>
          <p:cNvSpPr txBox="1"/>
          <p:nvPr>
            <p:ph idx="5" type="subTitle"/>
          </p:nvPr>
        </p:nvSpPr>
        <p:spPr>
          <a:xfrm>
            <a:off x="6465275" y="3334450"/>
            <a:ext cx="15300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Yes, this is the ringed one. It’s a gas giant, composed mostly of hydrogen and helium</a:t>
            </a:r>
            <a:endParaRPr/>
          </a:p>
        </p:txBody>
      </p:sp>
      <p:sp>
        <p:nvSpPr>
          <p:cNvPr id="1644" name="Google Shape;1644;p45"/>
          <p:cNvSpPr txBox="1"/>
          <p:nvPr>
            <p:ph idx="6" type="ctrTitle"/>
          </p:nvPr>
        </p:nvSpPr>
        <p:spPr>
          <a:xfrm>
            <a:off x="6720350" y="-37"/>
            <a:ext cx="2149800" cy="205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You could use </a:t>
            </a:r>
            <a:r>
              <a:rPr lang="es">
                <a:solidFill>
                  <a:srgbClr val="86B2B8"/>
                </a:solidFill>
              </a:rPr>
              <a:t>three columns</a:t>
            </a:r>
            <a:r>
              <a:rPr lang="es"/>
              <a:t>, why not?</a:t>
            </a:r>
            <a:endParaRPr/>
          </a:p>
        </p:txBody>
      </p:sp>
      <p:grpSp>
        <p:nvGrpSpPr>
          <p:cNvPr id="1645" name="Google Shape;1645;p45"/>
          <p:cNvGrpSpPr/>
          <p:nvPr/>
        </p:nvGrpSpPr>
        <p:grpSpPr>
          <a:xfrm>
            <a:off x="1762078" y="2405586"/>
            <a:ext cx="5634503" cy="332335"/>
            <a:chOff x="1762078" y="2405586"/>
            <a:chExt cx="5634503" cy="332335"/>
          </a:xfrm>
        </p:grpSpPr>
        <p:grpSp>
          <p:nvGrpSpPr>
            <p:cNvPr id="1646" name="Google Shape;1646;p45"/>
            <p:cNvGrpSpPr/>
            <p:nvPr/>
          </p:nvGrpSpPr>
          <p:grpSpPr>
            <a:xfrm>
              <a:off x="1762078" y="2405586"/>
              <a:ext cx="332587" cy="332335"/>
              <a:chOff x="1413250" y="2680675"/>
              <a:chExt cx="297750" cy="297525"/>
            </a:xfrm>
          </p:grpSpPr>
          <p:sp>
            <p:nvSpPr>
              <p:cNvPr id="1647" name="Google Shape;1647;p45"/>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5"/>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5"/>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5"/>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1" name="Google Shape;1651;p45"/>
            <p:cNvSpPr/>
            <p:nvPr/>
          </p:nvSpPr>
          <p:spPr>
            <a:xfrm>
              <a:off x="4405703" y="2406349"/>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2" name="Google Shape;1652;p45"/>
            <p:cNvGrpSpPr/>
            <p:nvPr/>
          </p:nvGrpSpPr>
          <p:grpSpPr>
            <a:xfrm>
              <a:off x="7064022" y="2417249"/>
              <a:ext cx="332559" cy="308990"/>
              <a:chOff x="6524150" y="1938725"/>
              <a:chExt cx="297725" cy="276625"/>
            </a:xfrm>
          </p:grpSpPr>
          <p:sp>
            <p:nvSpPr>
              <p:cNvPr id="1653" name="Google Shape;1653;p45"/>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5"/>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5"/>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5"/>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57" name="Google Shape;1657;p45"/>
          <p:cNvSpPr txBox="1"/>
          <p:nvPr>
            <p:ph type="ctrTitle"/>
          </p:nvPr>
        </p:nvSpPr>
        <p:spPr>
          <a:xfrm>
            <a:off x="979078" y="2652800"/>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1658" name="Google Shape;1658;p45"/>
          <p:cNvSpPr txBox="1"/>
          <p:nvPr>
            <p:ph idx="2" type="ctrTitle"/>
          </p:nvPr>
        </p:nvSpPr>
        <p:spPr>
          <a:xfrm>
            <a:off x="3630053" y="2652800"/>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1659" name="Google Shape;1659;p45"/>
          <p:cNvSpPr txBox="1"/>
          <p:nvPr>
            <p:ph idx="4" type="ctrTitle"/>
          </p:nvPr>
        </p:nvSpPr>
        <p:spPr>
          <a:xfrm>
            <a:off x="6281028" y="2652800"/>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SATURN</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663" name="Shape 1663"/>
        <p:cNvGrpSpPr/>
        <p:nvPr/>
      </p:nvGrpSpPr>
      <p:grpSpPr>
        <a:xfrm>
          <a:off x="0" y="0"/>
          <a:ext cx="0" cy="0"/>
          <a:chOff x="0" y="0"/>
          <a:chExt cx="0" cy="0"/>
        </a:xfrm>
      </p:grpSpPr>
      <p:sp>
        <p:nvSpPr>
          <p:cNvPr id="1664" name="Google Shape;1664;p46"/>
          <p:cNvSpPr txBox="1"/>
          <p:nvPr>
            <p:ph type="ctrTitle"/>
          </p:nvPr>
        </p:nvSpPr>
        <p:spPr>
          <a:xfrm>
            <a:off x="5877150" y="-37"/>
            <a:ext cx="2149800" cy="205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A </a:t>
            </a:r>
            <a:r>
              <a:rPr lang="es">
                <a:solidFill>
                  <a:srgbClr val="A6CBC2"/>
                </a:solidFill>
              </a:rPr>
              <a:t>picture </a:t>
            </a:r>
            <a:r>
              <a:rPr lang="es"/>
              <a:t>always reinforces the concept</a:t>
            </a:r>
            <a:endParaRPr/>
          </a:p>
        </p:txBody>
      </p:sp>
      <p:sp>
        <p:nvSpPr>
          <p:cNvPr id="1665" name="Google Shape;1665;p46"/>
          <p:cNvSpPr txBox="1"/>
          <p:nvPr>
            <p:ph idx="1" type="subTitle"/>
          </p:nvPr>
        </p:nvSpPr>
        <p:spPr>
          <a:xfrm>
            <a:off x="6229350" y="2052575"/>
            <a:ext cx="1797600" cy="79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Images reveal large amounts of data, so remember: use an image instead of long texts. Your audience will appreciate that</a:t>
            </a:r>
            <a:endParaRPr/>
          </a:p>
        </p:txBody>
      </p:sp>
      <p:pic>
        <p:nvPicPr>
          <p:cNvPr id="1666" name="Google Shape;1666;p46"/>
          <p:cNvPicPr preferRelativeResize="0"/>
          <p:nvPr/>
        </p:nvPicPr>
        <p:blipFill rotWithShape="1">
          <a:blip r:embed="rId3">
            <a:alphaModFix/>
          </a:blip>
          <a:srcRect b="0" l="38704" r="3013" t="0"/>
          <a:stretch/>
        </p:blipFill>
        <p:spPr>
          <a:xfrm>
            <a:off x="0" y="0"/>
            <a:ext cx="4498073" cy="5151996"/>
          </a:xfrm>
          <a:prstGeom prst="rect">
            <a:avLst/>
          </a:prstGeom>
          <a:noFill/>
          <a:ln>
            <a:noFill/>
          </a:ln>
        </p:spPr>
      </p:pic>
      <p:sp>
        <p:nvSpPr>
          <p:cNvPr id="1667" name="Google Shape;1667;p46"/>
          <p:cNvSpPr/>
          <p:nvPr/>
        </p:nvSpPr>
        <p:spPr>
          <a:xfrm flipH="1">
            <a:off x="-25" y="2322223"/>
            <a:ext cx="2821302" cy="2821302"/>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300038" rotWithShape="0" algn="bl" dir="1032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6"/>
          <p:cNvSpPr/>
          <p:nvPr/>
        </p:nvSpPr>
        <p:spPr>
          <a:xfrm flipH="1">
            <a:off x="44" y="2639319"/>
            <a:ext cx="2512925" cy="2504253"/>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300038" rotWithShape="0" algn="bl" dir="1032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6"/>
          <p:cNvSpPr/>
          <p:nvPr/>
        </p:nvSpPr>
        <p:spPr>
          <a:xfrm rot="10800000">
            <a:off x="-21649" y="-18"/>
            <a:ext cx="1397345" cy="1397345"/>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6"/>
          <p:cNvSpPr/>
          <p:nvPr/>
        </p:nvSpPr>
        <p:spPr>
          <a:xfrm>
            <a:off x="326838" y="4189700"/>
            <a:ext cx="890100" cy="890100"/>
          </a:xfrm>
          <a:prstGeom prst="ellipse">
            <a:avLst/>
          </a:prstGeom>
          <a:noFill/>
          <a:ln cap="flat" cmpd="sng" w="762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6"/>
          <p:cNvSpPr/>
          <p:nvPr/>
        </p:nvSpPr>
        <p:spPr>
          <a:xfrm>
            <a:off x="221888" y="462100"/>
            <a:ext cx="306000" cy="306000"/>
          </a:xfrm>
          <a:prstGeom prst="ellipse">
            <a:avLst/>
          </a:prstGeom>
          <a:noFill/>
          <a:ln cap="flat" cmpd="sng" w="38100">
            <a:solidFill>
              <a:srgbClr val="BED9DB"/>
            </a:solidFill>
            <a:prstDash val="solid"/>
            <a:round/>
            <a:headEnd len="sm" w="sm" type="none"/>
            <a:tailEnd len="sm" w="sm" type="none"/>
          </a:ln>
          <a:effectLst>
            <a:outerShdw blurRad="57150" rotWithShape="0" algn="bl" dir="2580001"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6"/>
          <p:cNvSpPr/>
          <p:nvPr/>
        </p:nvSpPr>
        <p:spPr>
          <a:xfrm>
            <a:off x="4352200" y="768088"/>
            <a:ext cx="313500" cy="313500"/>
          </a:xfrm>
          <a:prstGeom prst="ellipse">
            <a:avLst/>
          </a:prstGeom>
          <a:solidFill>
            <a:srgbClr val="BED9DB"/>
          </a:solidFill>
          <a:ln>
            <a:noFill/>
          </a:ln>
          <a:effectLst>
            <a:outerShdw blurRad="57150" rotWithShape="0" algn="bl" dir="8280000" dist="28575">
              <a:srgbClr val="000000">
                <a:alpha val="45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6"/>
          <p:cNvSpPr/>
          <p:nvPr/>
        </p:nvSpPr>
        <p:spPr>
          <a:xfrm flipH="1">
            <a:off x="54" y="3605224"/>
            <a:ext cx="1543669" cy="1538312"/>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300038" rotWithShape="0" algn="bl" dir="1032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6"/>
          <p:cNvSpPr/>
          <p:nvPr/>
        </p:nvSpPr>
        <p:spPr>
          <a:xfrm rot="10800000">
            <a:off x="-21581" y="-56"/>
            <a:ext cx="1026647" cy="1023161"/>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8040000" dist="2857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blipFill>
          <a:blip r:embed="rId3">
            <a:alphaModFix/>
          </a:blip>
          <a:stretch>
            <a:fillRect/>
          </a:stretch>
        </a:blipFill>
      </p:bgPr>
    </p:bg>
    <p:spTree>
      <p:nvGrpSpPr>
        <p:cNvPr id="1678" name="Shape 1678"/>
        <p:cNvGrpSpPr/>
        <p:nvPr/>
      </p:nvGrpSpPr>
      <p:grpSpPr>
        <a:xfrm>
          <a:off x="0" y="0"/>
          <a:ext cx="0" cy="0"/>
          <a:chOff x="0" y="0"/>
          <a:chExt cx="0" cy="0"/>
        </a:xfrm>
      </p:grpSpPr>
      <p:sp>
        <p:nvSpPr>
          <p:cNvPr id="1679" name="Google Shape;1679;p47"/>
          <p:cNvSpPr/>
          <p:nvPr/>
        </p:nvSpPr>
        <p:spPr>
          <a:xfrm flipH="1">
            <a:off x="31" y="2694525"/>
            <a:ext cx="2461920" cy="2485084"/>
          </a:xfrm>
          <a:custGeom>
            <a:rect b="b" l="l" r="r" t="t"/>
            <a:pathLst>
              <a:path extrusionOk="0" h="39427" w="39427">
                <a:moveTo>
                  <a:pt x="39426" y="1"/>
                </a:moveTo>
                <a:lnTo>
                  <a:pt x="1" y="39426"/>
                </a:lnTo>
                <a:lnTo>
                  <a:pt x="39426" y="39426"/>
                </a:lnTo>
                <a:lnTo>
                  <a:pt x="39426" y="1"/>
                </a:lnTo>
                <a:close/>
              </a:path>
            </a:pathLst>
          </a:custGeom>
          <a:solidFill>
            <a:srgbClr val="86B2B8"/>
          </a:solidFill>
          <a:ln>
            <a:noFill/>
          </a:ln>
          <a:effectLst>
            <a:outerShdw blurRad="271463" rotWithShape="0" algn="bl" dir="13260000" dist="57150">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7"/>
          <p:cNvSpPr/>
          <p:nvPr/>
        </p:nvSpPr>
        <p:spPr>
          <a:xfrm flipH="1">
            <a:off x="17" y="3029107"/>
            <a:ext cx="2123607" cy="2143587"/>
          </a:xfrm>
          <a:custGeom>
            <a:rect b="b" l="l" r="r" t="t"/>
            <a:pathLst>
              <a:path extrusionOk="0" h="34009" w="34009">
                <a:moveTo>
                  <a:pt x="34009" y="0"/>
                </a:moveTo>
                <a:lnTo>
                  <a:pt x="1" y="34008"/>
                </a:lnTo>
                <a:lnTo>
                  <a:pt x="34009" y="34008"/>
                </a:lnTo>
                <a:lnTo>
                  <a:pt x="34009" y="0"/>
                </a:lnTo>
                <a:close/>
              </a:path>
            </a:pathLst>
          </a:custGeom>
          <a:solidFill>
            <a:srgbClr val="86B2B8"/>
          </a:solidFill>
          <a:ln>
            <a:noFill/>
          </a:ln>
          <a:effectLst>
            <a:outerShdw blurRad="242888" rotWithShape="0" algn="bl" dir="5099999"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7"/>
          <p:cNvSpPr/>
          <p:nvPr/>
        </p:nvSpPr>
        <p:spPr>
          <a:xfrm flipH="1">
            <a:off x="7393274" y="-36149"/>
            <a:ext cx="1779749" cy="1979109"/>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7"/>
          <p:cNvSpPr/>
          <p:nvPr/>
        </p:nvSpPr>
        <p:spPr>
          <a:xfrm flipH="1">
            <a:off x="7881288" y="-36150"/>
            <a:ext cx="1291737" cy="1545310"/>
          </a:xfrm>
          <a:custGeom>
            <a:rect b="b" l="l" r="r" t="t"/>
            <a:pathLst>
              <a:path extrusionOk="0" h="36446" w="36446">
                <a:moveTo>
                  <a:pt x="1" y="1"/>
                </a:moveTo>
                <a:lnTo>
                  <a:pt x="1" y="36446"/>
                </a:lnTo>
                <a:lnTo>
                  <a:pt x="36446" y="1"/>
                </a:lnTo>
                <a:close/>
              </a:path>
            </a:pathLst>
          </a:custGeom>
          <a:solidFill>
            <a:srgbClr val="86B2B8"/>
          </a:solidFill>
          <a:ln>
            <a:noFill/>
          </a:ln>
          <a:effectLst>
            <a:outerShdw blurRad="200025" rotWithShape="0" algn="bl" dir="3900000" dist="9525">
              <a:srgbClr val="000000">
                <a:alpha val="6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7"/>
          <p:cNvSpPr txBox="1"/>
          <p:nvPr>
            <p:ph idx="4294967295" type="ctrTitle"/>
          </p:nvPr>
        </p:nvSpPr>
        <p:spPr>
          <a:xfrm>
            <a:off x="3341575" y="1775775"/>
            <a:ext cx="2460900" cy="179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3000"/>
              <a:t>A picture is worth a thousand words</a:t>
            </a:r>
            <a:endParaRPr sz="3000"/>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687" name="Shape 1687"/>
        <p:cNvGrpSpPr/>
        <p:nvPr/>
      </p:nvGrpSpPr>
      <p:grpSpPr>
        <a:xfrm>
          <a:off x="0" y="0"/>
          <a:ext cx="0" cy="0"/>
          <a:chOff x="0" y="0"/>
          <a:chExt cx="0" cy="0"/>
        </a:xfrm>
      </p:grpSpPr>
      <p:sp>
        <p:nvSpPr>
          <p:cNvPr id="1688" name="Google Shape;1688;p48"/>
          <p:cNvSpPr txBox="1"/>
          <p:nvPr>
            <p:ph type="ctrTitle"/>
          </p:nvPr>
        </p:nvSpPr>
        <p:spPr>
          <a:xfrm>
            <a:off x="1400100" y="2031700"/>
            <a:ext cx="6365400" cy="112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2E707B"/>
                </a:solidFill>
              </a:rPr>
              <a:t>A</a:t>
            </a:r>
            <a:r>
              <a:rPr lang="es"/>
              <a:t>wesome </a:t>
            </a:r>
            <a:r>
              <a:rPr lang="es">
                <a:solidFill>
                  <a:srgbClr val="86B2B8"/>
                </a:solidFill>
              </a:rPr>
              <a:t>words</a:t>
            </a:r>
            <a:endParaRPr>
              <a:solidFill>
                <a:srgbClr val="86B2B8"/>
              </a:solidFill>
            </a:endParaRPr>
          </a:p>
        </p:txBody>
      </p:sp>
      <p:sp>
        <p:nvSpPr>
          <p:cNvPr id="1689" name="Google Shape;1689;p48"/>
          <p:cNvSpPr txBox="1"/>
          <p:nvPr>
            <p:ph idx="1" type="subTitle"/>
          </p:nvPr>
        </p:nvSpPr>
        <p:spPr>
          <a:xfrm>
            <a:off x="1473775" y="3023275"/>
            <a:ext cx="62181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rgbClr val="2E707B"/>
                </a:solidFill>
              </a:rPr>
              <a:t>Because key words are great for catching your audience’s attention</a:t>
            </a:r>
            <a:endParaRPr>
              <a:solidFill>
                <a:srgbClr val="2E707B"/>
              </a:solidFill>
            </a:endParaRPr>
          </a:p>
          <a:p>
            <a:pPr indent="0" lvl="0" marL="0" rtl="0" algn="ctr">
              <a:spcBef>
                <a:spcPts val="0"/>
              </a:spcBef>
              <a:spcAft>
                <a:spcPts val="0"/>
              </a:spcAft>
              <a:buClr>
                <a:schemeClr val="dk1"/>
              </a:buClr>
              <a:buSzPts val="1100"/>
              <a:buFont typeface="Arial"/>
              <a:buNone/>
            </a:pPr>
            <a:r>
              <a:t/>
            </a:r>
            <a:endParaRPr>
              <a:solidFill>
                <a:srgbClr val="2E707B"/>
              </a:solidFill>
            </a:endParaRPr>
          </a:p>
          <a:p>
            <a:pPr indent="0" lvl="0" marL="0" rtl="0" algn="ctr">
              <a:spcBef>
                <a:spcPts val="0"/>
              </a:spcBef>
              <a:spcAft>
                <a:spcPts val="0"/>
              </a:spcAft>
              <a:buNone/>
            </a:pPr>
            <a:r>
              <a:t/>
            </a:r>
            <a:endParaRPr>
              <a:solidFill>
                <a:srgbClr val="2E707B"/>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693" name="Shape 1693"/>
        <p:cNvGrpSpPr/>
        <p:nvPr/>
      </p:nvGrpSpPr>
      <p:grpSpPr>
        <a:xfrm>
          <a:off x="0" y="0"/>
          <a:ext cx="0" cy="0"/>
          <a:chOff x="0" y="0"/>
          <a:chExt cx="0" cy="0"/>
        </a:xfrm>
      </p:grpSpPr>
      <p:sp>
        <p:nvSpPr>
          <p:cNvPr id="1694" name="Google Shape;1694;p49"/>
          <p:cNvSpPr txBox="1"/>
          <p:nvPr>
            <p:ph type="ctrTitle"/>
          </p:nvPr>
        </p:nvSpPr>
        <p:spPr>
          <a:xfrm flipH="1">
            <a:off x="1928750" y="2422925"/>
            <a:ext cx="5469600" cy="72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Our </a:t>
            </a:r>
            <a:r>
              <a:rPr lang="es">
                <a:solidFill>
                  <a:srgbClr val="86B2B8"/>
                </a:solidFill>
              </a:rPr>
              <a:t>analytics</a:t>
            </a:r>
            <a:endParaRPr>
              <a:solidFill>
                <a:srgbClr val="86B2B8"/>
              </a:solidFill>
            </a:endParaRPr>
          </a:p>
        </p:txBody>
      </p:sp>
      <p:sp>
        <p:nvSpPr>
          <p:cNvPr id="1695" name="Google Shape;1695;p49"/>
          <p:cNvSpPr txBox="1"/>
          <p:nvPr>
            <p:ph idx="1" type="subTitle"/>
          </p:nvPr>
        </p:nvSpPr>
        <p:spPr>
          <a:xfrm flipH="1">
            <a:off x="1928750" y="3247625"/>
            <a:ext cx="2655300" cy="39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T</a:t>
            </a:r>
            <a:r>
              <a:rPr lang="es"/>
              <a:t>his is the subtitle that makes it comprehensible</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t/>
            </a:r>
            <a:endParaRPr/>
          </a:p>
        </p:txBody>
      </p:sp>
      <p:sp>
        <p:nvSpPr>
          <p:cNvPr id="1696" name="Google Shape;1696;p49"/>
          <p:cNvSpPr txBox="1"/>
          <p:nvPr>
            <p:ph idx="2" type="title"/>
          </p:nvPr>
        </p:nvSpPr>
        <p:spPr>
          <a:xfrm flipH="1">
            <a:off x="1840325" y="1789500"/>
            <a:ext cx="9753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02</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700" name="Shape 1700"/>
        <p:cNvGrpSpPr/>
        <p:nvPr/>
      </p:nvGrpSpPr>
      <p:grpSpPr>
        <a:xfrm>
          <a:off x="0" y="0"/>
          <a:ext cx="0" cy="0"/>
          <a:chOff x="0" y="0"/>
          <a:chExt cx="0" cy="0"/>
        </a:xfrm>
      </p:grpSpPr>
      <p:sp>
        <p:nvSpPr>
          <p:cNvPr id="1701" name="Google Shape;1701;p50"/>
          <p:cNvSpPr txBox="1"/>
          <p:nvPr/>
        </p:nvSpPr>
        <p:spPr>
          <a:xfrm>
            <a:off x="5685700" y="1146800"/>
            <a:ext cx="1524300" cy="73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lang="es">
                <a:solidFill>
                  <a:srgbClr val="BED9DB"/>
                </a:solidFill>
                <a:latin typeface="Oswald"/>
                <a:ea typeface="Oswald"/>
                <a:cs typeface="Oswald"/>
                <a:sym typeface="Oswald"/>
              </a:rPr>
              <a:t>MARS</a:t>
            </a:r>
            <a:endParaRPr>
              <a:solidFill>
                <a:srgbClr val="BED9DB"/>
              </a:solidFill>
              <a:latin typeface="Oswald"/>
              <a:ea typeface="Oswald"/>
              <a:cs typeface="Oswald"/>
              <a:sym typeface="Oswald"/>
            </a:endParaRPr>
          </a:p>
          <a:p>
            <a:pPr indent="0" lvl="0" marL="0" rtl="0" algn="l">
              <a:spcBef>
                <a:spcPts val="0"/>
              </a:spcBef>
              <a:spcAft>
                <a:spcPts val="0"/>
              </a:spcAft>
              <a:buClr>
                <a:srgbClr val="000000"/>
              </a:buClr>
              <a:buSzPts val="1100"/>
              <a:buFont typeface="Arial"/>
              <a:buNone/>
            </a:pPr>
            <a:r>
              <a:rPr lang="es" sz="1000">
                <a:solidFill>
                  <a:srgbClr val="2E707B"/>
                </a:solidFill>
                <a:latin typeface="Muli"/>
                <a:ea typeface="Muli"/>
                <a:cs typeface="Muli"/>
                <a:sym typeface="Muli"/>
              </a:rPr>
              <a:t>Despite being red, Mars is a cold place, not hot</a:t>
            </a:r>
            <a:endParaRPr sz="1000">
              <a:solidFill>
                <a:srgbClr val="2E707B"/>
              </a:solidFill>
              <a:latin typeface="Muli"/>
              <a:ea typeface="Muli"/>
              <a:cs typeface="Muli"/>
              <a:sym typeface="Muli"/>
            </a:endParaRPr>
          </a:p>
        </p:txBody>
      </p:sp>
      <p:sp>
        <p:nvSpPr>
          <p:cNvPr id="1702" name="Google Shape;1702;p50"/>
          <p:cNvSpPr txBox="1"/>
          <p:nvPr/>
        </p:nvSpPr>
        <p:spPr>
          <a:xfrm>
            <a:off x="5685700" y="3262600"/>
            <a:ext cx="1706400" cy="73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lang="es">
                <a:solidFill>
                  <a:srgbClr val="6398A6"/>
                </a:solidFill>
                <a:latin typeface="Oswald"/>
                <a:ea typeface="Oswald"/>
                <a:cs typeface="Oswald"/>
                <a:sym typeface="Oswald"/>
              </a:rPr>
              <a:t>VENUS</a:t>
            </a:r>
            <a:endParaRPr>
              <a:solidFill>
                <a:srgbClr val="6398A6"/>
              </a:solidFill>
              <a:latin typeface="Oswald"/>
              <a:ea typeface="Oswald"/>
              <a:cs typeface="Oswald"/>
              <a:sym typeface="Oswald"/>
            </a:endParaRPr>
          </a:p>
          <a:p>
            <a:pPr indent="0" lvl="0" marL="0" rtl="0" algn="l">
              <a:spcBef>
                <a:spcPts val="0"/>
              </a:spcBef>
              <a:spcAft>
                <a:spcPts val="0"/>
              </a:spcAft>
              <a:buClr>
                <a:srgbClr val="000000"/>
              </a:buClr>
              <a:buSzPts val="1100"/>
              <a:buFont typeface="Arial"/>
              <a:buNone/>
            </a:pPr>
            <a:r>
              <a:rPr lang="es" sz="1000">
                <a:solidFill>
                  <a:srgbClr val="2E707B"/>
                </a:solidFill>
                <a:latin typeface="Muli"/>
                <a:ea typeface="Muli"/>
                <a:cs typeface="Muli"/>
                <a:sym typeface="Muli"/>
              </a:rPr>
              <a:t>Venus has a beautiful name, but it’s terribly hot, even hotter than Mercury</a:t>
            </a:r>
            <a:endParaRPr sz="1000">
              <a:solidFill>
                <a:srgbClr val="2E707B"/>
              </a:solidFill>
              <a:latin typeface="Muli"/>
              <a:ea typeface="Muli"/>
              <a:cs typeface="Muli"/>
              <a:sym typeface="Muli"/>
            </a:endParaRPr>
          </a:p>
        </p:txBody>
      </p:sp>
      <p:sp>
        <p:nvSpPr>
          <p:cNvPr id="1703" name="Google Shape;1703;p50"/>
          <p:cNvSpPr txBox="1"/>
          <p:nvPr/>
        </p:nvSpPr>
        <p:spPr>
          <a:xfrm>
            <a:off x="5685700" y="2219550"/>
            <a:ext cx="1432800" cy="70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818284"/>
                </a:solidFill>
                <a:latin typeface="Oswald"/>
                <a:ea typeface="Oswald"/>
                <a:cs typeface="Oswald"/>
                <a:sym typeface="Oswald"/>
              </a:rPr>
              <a:t>JUPITER</a:t>
            </a:r>
            <a:br>
              <a:rPr lang="es" sz="1000">
                <a:solidFill>
                  <a:srgbClr val="818284"/>
                </a:solidFill>
                <a:latin typeface="Nunito Light"/>
                <a:ea typeface="Nunito Light"/>
                <a:cs typeface="Nunito Light"/>
                <a:sym typeface="Nunito Light"/>
              </a:rPr>
            </a:br>
            <a:r>
              <a:rPr lang="es" sz="1000">
                <a:solidFill>
                  <a:srgbClr val="2E707B"/>
                </a:solidFill>
                <a:latin typeface="Muli"/>
                <a:ea typeface="Muli"/>
                <a:cs typeface="Muli"/>
                <a:sym typeface="Muli"/>
              </a:rPr>
              <a:t>It’s a gas giant and the biggest planet in our Solar System</a:t>
            </a:r>
            <a:endParaRPr sz="1000">
              <a:solidFill>
                <a:srgbClr val="2E707B"/>
              </a:solidFill>
              <a:latin typeface="Muli"/>
              <a:ea typeface="Muli"/>
              <a:cs typeface="Muli"/>
              <a:sym typeface="Muli"/>
            </a:endParaRPr>
          </a:p>
        </p:txBody>
      </p:sp>
      <p:sp>
        <p:nvSpPr>
          <p:cNvPr id="1704" name="Google Shape;1704;p50"/>
          <p:cNvSpPr txBox="1"/>
          <p:nvPr>
            <p:ph type="ctrTitle"/>
          </p:nvPr>
        </p:nvSpPr>
        <p:spPr>
          <a:xfrm flipH="1">
            <a:off x="273858" y="-12"/>
            <a:ext cx="21498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Infographics make your idea </a:t>
            </a:r>
            <a:r>
              <a:rPr lang="es">
                <a:solidFill>
                  <a:srgbClr val="A6CBC2"/>
                </a:solidFill>
              </a:rPr>
              <a:t>understandable</a:t>
            </a:r>
            <a:r>
              <a:rPr lang="es"/>
              <a:t>…</a:t>
            </a:r>
            <a:endParaRPr/>
          </a:p>
        </p:txBody>
      </p:sp>
      <p:grpSp>
        <p:nvGrpSpPr>
          <p:cNvPr id="1705" name="Google Shape;1705;p50"/>
          <p:cNvGrpSpPr/>
          <p:nvPr/>
        </p:nvGrpSpPr>
        <p:grpSpPr>
          <a:xfrm>
            <a:off x="2916039" y="1831478"/>
            <a:ext cx="2067294" cy="1480536"/>
            <a:chOff x="2577764" y="2248307"/>
            <a:chExt cx="422855" cy="302880"/>
          </a:xfrm>
        </p:grpSpPr>
        <p:grpSp>
          <p:nvGrpSpPr>
            <p:cNvPr id="1706" name="Google Shape;1706;p50"/>
            <p:cNvGrpSpPr/>
            <p:nvPr/>
          </p:nvGrpSpPr>
          <p:grpSpPr>
            <a:xfrm>
              <a:off x="2577764" y="2355085"/>
              <a:ext cx="422855" cy="196102"/>
              <a:chOff x="1957711" y="1893712"/>
              <a:chExt cx="429818" cy="199311"/>
            </a:xfrm>
          </p:grpSpPr>
          <p:sp>
            <p:nvSpPr>
              <p:cNvPr id="1707" name="Google Shape;1707;p50"/>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0"/>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6398A6"/>
                  </a:solidFill>
                </a:endParaRPr>
              </a:p>
            </p:txBody>
          </p:sp>
        </p:grpSp>
        <p:grpSp>
          <p:nvGrpSpPr>
            <p:cNvPr id="1709" name="Google Shape;1709;p50"/>
            <p:cNvGrpSpPr/>
            <p:nvPr/>
          </p:nvGrpSpPr>
          <p:grpSpPr>
            <a:xfrm>
              <a:off x="2577764" y="2301696"/>
              <a:ext cx="422855" cy="196102"/>
              <a:chOff x="1957711" y="1893712"/>
              <a:chExt cx="429818" cy="199311"/>
            </a:xfrm>
          </p:grpSpPr>
          <p:sp>
            <p:nvSpPr>
              <p:cNvPr id="1710" name="Google Shape;1710;p50"/>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A5A6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0"/>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 name="Google Shape;1712;p50"/>
            <p:cNvGrpSpPr/>
            <p:nvPr/>
          </p:nvGrpSpPr>
          <p:grpSpPr>
            <a:xfrm>
              <a:off x="2577764" y="2248307"/>
              <a:ext cx="422855" cy="196102"/>
              <a:chOff x="1957711" y="1893712"/>
              <a:chExt cx="429818" cy="199311"/>
            </a:xfrm>
          </p:grpSpPr>
          <p:sp>
            <p:nvSpPr>
              <p:cNvPr id="1713" name="Google Shape;1713;p50"/>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ED9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714" name="Google Shape;1714;p50"/>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ED9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718" name="Shape 1718"/>
        <p:cNvGrpSpPr/>
        <p:nvPr/>
      </p:nvGrpSpPr>
      <p:grpSpPr>
        <a:xfrm>
          <a:off x="0" y="0"/>
          <a:ext cx="0" cy="0"/>
          <a:chOff x="0" y="0"/>
          <a:chExt cx="0" cy="0"/>
        </a:xfrm>
      </p:grpSpPr>
      <p:sp>
        <p:nvSpPr>
          <p:cNvPr id="1719" name="Google Shape;1719;p51"/>
          <p:cNvSpPr txBox="1"/>
          <p:nvPr>
            <p:ph type="ctrTitle"/>
          </p:nvPr>
        </p:nvSpPr>
        <p:spPr>
          <a:xfrm>
            <a:off x="6720350" y="-27"/>
            <a:ext cx="2149800" cy="1669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 and the same goes for </a:t>
            </a:r>
            <a:r>
              <a:rPr lang="es">
                <a:solidFill>
                  <a:srgbClr val="86B2B8"/>
                </a:solidFill>
              </a:rPr>
              <a:t>tables</a:t>
            </a:r>
            <a:endParaRPr>
              <a:solidFill>
                <a:srgbClr val="86B2B8"/>
              </a:solidFill>
            </a:endParaRPr>
          </a:p>
        </p:txBody>
      </p:sp>
      <p:graphicFrame>
        <p:nvGraphicFramePr>
          <p:cNvPr id="1720" name="Google Shape;1720;p51"/>
          <p:cNvGraphicFramePr/>
          <p:nvPr/>
        </p:nvGraphicFramePr>
        <p:xfrm>
          <a:off x="2119900" y="1854260"/>
          <a:ext cx="3000000" cy="3000000"/>
        </p:xfrm>
        <a:graphic>
          <a:graphicData uri="http://schemas.openxmlformats.org/drawingml/2006/table">
            <a:tbl>
              <a:tblPr>
                <a:noFill/>
                <a:tableStyleId>{B205E643-3639-4CE7-916F-4DC157B413AF}</a:tableStyleId>
              </a:tblPr>
              <a:tblGrid>
                <a:gridCol w="943250"/>
                <a:gridCol w="1426325"/>
                <a:gridCol w="1421900"/>
                <a:gridCol w="1421850"/>
              </a:tblGrid>
              <a:tr h="475075">
                <a:tc>
                  <a:txBody>
                    <a:bodyPr/>
                    <a:lstStyle/>
                    <a:p>
                      <a:pPr indent="0" lvl="0" marL="0" rtl="0" algn="l">
                        <a:spcBef>
                          <a:spcPts val="0"/>
                        </a:spcBef>
                        <a:spcAft>
                          <a:spcPts val="0"/>
                        </a:spcAft>
                        <a:buNone/>
                      </a:pPr>
                      <a:r>
                        <a:t/>
                      </a:r>
                      <a:endParaRPr sz="1800">
                        <a:latin typeface="Ubuntu Light"/>
                        <a:ea typeface="Ubuntu Light"/>
                        <a:cs typeface="Ubuntu Light"/>
                        <a:sym typeface="Ubuntu Light"/>
                      </a:endParaRPr>
                    </a:p>
                  </a:txBody>
                  <a:tcPr marT="68575" marB="68575" marR="91425" marL="91425" anchor="ctr">
                    <a:lnL cap="flat" cmpd="sng" w="9525">
                      <a:solidFill>
                        <a:srgbClr val="2E707B">
                          <a:alpha val="0"/>
                        </a:srgbClr>
                      </a:solidFill>
                      <a:prstDash val="solid"/>
                      <a:round/>
                      <a:headEnd len="sm" w="sm" type="none"/>
                      <a:tailEnd len="sm" w="sm" type="none"/>
                    </a:lnL>
                    <a:lnR cap="flat" cmpd="sng" w="9525">
                      <a:solidFill>
                        <a:srgbClr val="C1C9C7">
                          <a:alpha val="0"/>
                        </a:srgbClr>
                      </a:solidFill>
                      <a:prstDash val="solid"/>
                      <a:round/>
                      <a:headEnd len="sm" w="sm" type="none"/>
                      <a:tailEnd len="sm" w="sm" type="none"/>
                    </a:lnR>
                    <a:lnT cap="flat" cmpd="sng" w="38100">
                      <a:solidFill>
                        <a:srgbClr val="2E707B">
                          <a:alpha val="0"/>
                        </a:srgbClr>
                      </a:solidFill>
                      <a:prstDash val="solid"/>
                      <a:round/>
                      <a:headEnd len="sm" w="sm" type="none"/>
                      <a:tailEnd len="sm" w="sm" type="none"/>
                    </a:lnT>
                    <a:lnB cap="flat" cmpd="sng" w="9525">
                      <a:solidFill>
                        <a:srgbClr val="2E707B">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s">
                          <a:solidFill>
                            <a:srgbClr val="FFFFFF"/>
                          </a:solidFill>
                          <a:latin typeface="Oswald"/>
                          <a:ea typeface="Oswald"/>
                          <a:cs typeface="Oswald"/>
                          <a:sym typeface="Oswald"/>
                        </a:rPr>
                        <a:t>MASS</a:t>
                      </a:r>
                      <a:endParaRPr>
                        <a:solidFill>
                          <a:srgbClr val="FFFFFF"/>
                        </a:solidFill>
                        <a:latin typeface="Oswald"/>
                        <a:ea typeface="Oswald"/>
                        <a:cs typeface="Oswald"/>
                        <a:sym typeface="Oswald"/>
                      </a:endParaRPr>
                    </a:p>
                    <a:p>
                      <a:pPr indent="0" lvl="0" marL="0" rtl="0" algn="ctr">
                        <a:spcBef>
                          <a:spcPts val="0"/>
                        </a:spcBef>
                        <a:spcAft>
                          <a:spcPts val="0"/>
                        </a:spcAft>
                        <a:buNone/>
                      </a:pPr>
                      <a:r>
                        <a:rPr lang="es" sz="900">
                          <a:solidFill>
                            <a:srgbClr val="FFFFFF"/>
                          </a:solidFill>
                          <a:latin typeface="Oswald"/>
                          <a:ea typeface="Oswald"/>
                          <a:cs typeface="Oswald"/>
                          <a:sym typeface="Oswald"/>
                        </a:rPr>
                        <a:t>(earths)</a:t>
                      </a:r>
                      <a:endParaRPr sz="900">
                        <a:solidFill>
                          <a:srgbClr val="FFFFFF"/>
                        </a:solidFill>
                        <a:latin typeface="Oswald"/>
                        <a:ea typeface="Oswald"/>
                        <a:cs typeface="Oswald"/>
                        <a:sym typeface="Oswald"/>
                      </a:endParaRPr>
                    </a:p>
                  </a:txBody>
                  <a:tcPr marT="68575" marB="68575" marR="91425" marL="91425">
                    <a:lnL cap="flat" cmpd="sng" w="9525">
                      <a:solidFill>
                        <a:srgbClr val="C1C9C7">
                          <a:alpha val="0"/>
                        </a:srgbClr>
                      </a:solidFill>
                      <a:prstDash val="solid"/>
                      <a:round/>
                      <a:headEnd len="sm" w="sm" type="none"/>
                      <a:tailEnd len="sm" w="sm" type="none"/>
                    </a:lnL>
                    <a:lnR cap="flat" cmpd="sng" w="9525">
                      <a:solidFill>
                        <a:srgbClr val="C1C9C7">
                          <a:alpha val="0"/>
                        </a:srgbClr>
                      </a:solidFill>
                      <a:prstDash val="solid"/>
                      <a:round/>
                      <a:headEnd len="sm" w="sm" type="none"/>
                      <a:tailEnd len="sm" w="sm" type="none"/>
                    </a:lnR>
                    <a:lnT cap="flat" cmpd="sng" w="9525">
                      <a:solidFill>
                        <a:srgbClr val="C1C9C7">
                          <a:alpha val="0"/>
                        </a:srgbClr>
                      </a:solidFill>
                      <a:prstDash val="solid"/>
                      <a:round/>
                      <a:headEnd len="sm" w="sm" type="none"/>
                      <a:tailEnd len="sm" w="sm" type="none"/>
                    </a:lnT>
                    <a:lnB cap="flat" cmpd="sng" w="9525">
                      <a:solidFill>
                        <a:srgbClr val="C1C9C7">
                          <a:alpha val="0"/>
                        </a:srgbClr>
                      </a:solidFill>
                      <a:prstDash val="solid"/>
                      <a:round/>
                      <a:headEnd len="sm" w="sm" type="none"/>
                      <a:tailEnd len="sm" w="sm" type="none"/>
                    </a:lnB>
                    <a:solidFill>
                      <a:srgbClr val="C1C9C7"/>
                    </a:solidFill>
                  </a:tcPr>
                </a:tc>
                <a:tc>
                  <a:txBody>
                    <a:bodyPr/>
                    <a:lstStyle/>
                    <a:p>
                      <a:pPr indent="0" lvl="0" marL="0" rtl="0" algn="ctr">
                        <a:spcBef>
                          <a:spcPts val="0"/>
                        </a:spcBef>
                        <a:spcAft>
                          <a:spcPts val="0"/>
                        </a:spcAft>
                        <a:buClr>
                          <a:srgbClr val="000000"/>
                        </a:buClr>
                        <a:buSzPts val="1100"/>
                        <a:buFont typeface="Arial"/>
                        <a:buNone/>
                      </a:pPr>
                      <a:r>
                        <a:rPr lang="es">
                          <a:solidFill>
                            <a:srgbClr val="FFFFFF"/>
                          </a:solidFill>
                          <a:latin typeface="Oswald"/>
                          <a:ea typeface="Oswald"/>
                          <a:cs typeface="Oswald"/>
                          <a:sym typeface="Oswald"/>
                        </a:rPr>
                        <a:t>DIAMETER</a:t>
                      </a:r>
                      <a:endParaRPr>
                        <a:solidFill>
                          <a:srgbClr val="FFFFFF"/>
                        </a:solidFill>
                        <a:latin typeface="Oswald"/>
                        <a:ea typeface="Oswald"/>
                        <a:cs typeface="Oswald"/>
                        <a:sym typeface="Oswald"/>
                      </a:endParaRPr>
                    </a:p>
                    <a:p>
                      <a:pPr indent="0" lvl="0" marL="0" rtl="0" algn="ctr">
                        <a:spcBef>
                          <a:spcPts val="0"/>
                        </a:spcBef>
                        <a:spcAft>
                          <a:spcPts val="0"/>
                        </a:spcAft>
                        <a:buNone/>
                      </a:pPr>
                      <a:r>
                        <a:rPr lang="es" sz="900">
                          <a:solidFill>
                            <a:srgbClr val="FFFFFF"/>
                          </a:solidFill>
                          <a:latin typeface="Oswald"/>
                          <a:ea typeface="Oswald"/>
                          <a:cs typeface="Oswald"/>
                          <a:sym typeface="Oswald"/>
                        </a:rPr>
                        <a:t>(earths)</a:t>
                      </a:r>
                      <a:endParaRPr sz="1200">
                        <a:solidFill>
                          <a:srgbClr val="FFFFFF"/>
                        </a:solidFill>
                        <a:latin typeface="Oswald"/>
                        <a:ea typeface="Oswald"/>
                        <a:cs typeface="Oswald"/>
                        <a:sym typeface="Oswald"/>
                      </a:endParaRPr>
                    </a:p>
                  </a:txBody>
                  <a:tcPr marT="68575" marB="68575" marR="91425" marL="91425">
                    <a:lnL cap="flat" cmpd="sng" w="9525">
                      <a:solidFill>
                        <a:srgbClr val="C1C9C7">
                          <a:alpha val="0"/>
                        </a:srgbClr>
                      </a:solidFill>
                      <a:prstDash val="solid"/>
                      <a:round/>
                      <a:headEnd len="sm" w="sm" type="none"/>
                      <a:tailEnd len="sm" w="sm" type="none"/>
                    </a:lnL>
                    <a:lnR cap="flat" cmpd="sng" w="9525">
                      <a:solidFill>
                        <a:srgbClr val="C1C9C7">
                          <a:alpha val="0"/>
                        </a:srgbClr>
                      </a:solidFill>
                      <a:prstDash val="solid"/>
                      <a:round/>
                      <a:headEnd len="sm" w="sm" type="none"/>
                      <a:tailEnd len="sm" w="sm" type="none"/>
                    </a:lnR>
                    <a:lnT cap="flat" cmpd="sng" w="9525">
                      <a:solidFill>
                        <a:srgbClr val="C1C9C7">
                          <a:alpha val="0"/>
                        </a:srgbClr>
                      </a:solidFill>
                      <a:prstDash val="solid"/>
                      <a:round/>
                      <a:headEnd len="sm" w="sm" type="none"/>
                      <a:tailEnd len="sm" w="sm" type="none"/>
                    </a:lnT>
                    <a:lnB cap="flat" cmpd="sng" w="9525">
                      <a:solidFill>
                        <a:srgbClr val="C1C9C7">
                          <a:alpha val="0"/>
                        </a:srgbClr>
                      </a:solidFill>
                      <a:prstDash val="solid"/>
                      <a:round/>
                      <a:headEnd len="sm" w="sm" type="none"/>
                      <a:tailEnd len="sm" w="sm" type="none"/>
                    </a:lnB>
                    <a:solidFill>
                      <a:srgbClr val="C1C9C7"/>
                    </a:solidFill>
                  </a:tcPr>
                </a:tc>
                <a:tc>
                  <a:txBody>
                    <a:bodyPr/>
                    <a:lstStyle/>
                    <a:p>
                      <a:pPr indent="0" lvl="0" marL="0" rtl="0" algn="ctr">
                        <a:spcBef>
                          <a:spcPts val="0"/>
                        </a:spcBef>
                        <a:spcAft>
                          <a:spcPts val="0"/>
                        </a:spcAft>
                        <a:buClr>
                          <a:srgbClr val="000000"/>
                        </a:buClr>
                        <a:buSzPts val="1100"/>
                        <a:buFont typeface="Arial"/>
                        <a:buNone/>
                      </a:pPr>
                      <a:r>
                        <a:rPr lang="es">
                          <a:solidFill>
                            <a:srgbClr val="FFFFFF"/>
                          </a:solidFill>
                          <a:latin typeface="Oswald"/>
                          <a:ea typeface="Oswald"/>
                          <a:cs typeface="Oswald"/>
                          <a:sym typeface="Oswald"/>
                        </a:rPr>
                        <a:t>SURFACE GRAVITY</a:t>
                      </a:r>
                      <a:endParaRPr>
                        <a:solidFill>
                          <a:srgbClr val="FFFFFF"/>
                        </a:solidFill>
                        <a:latin typeface="Oswald"/>
                        <a:ea typeface="Oswald"/>
                        <a:cs typeface="Oswald"/>
                        <a:sym typeface="Oswald"/>
                      </a:endParaRPr>
                    </a:p>
                    <a:p>
                      <a:pPr indent="0" lvl="0" marL="0" rtl="0" algn="ctr">
                        <a:spcBef>
                          <a:spcPts val="0"/>
                        </a:spcBef>
                        <a:spcAft>
                          <a:spcPts val="0"/>
                        </a:spcAft>
                        <a:buClr>
                          <a:srgbClr val="000000"/>
                        </a:buClr>
                        <a:buSzPts val="1100"/>
                        <a:buFont typeface="Arial"/>
                        <a:buNone/>
                      </a:pPr>
                      <a:r>
                        <a:rPr lang="es" sz="900">
                          <a:solidFill>
                            <a:srgbClr val="FFFFFF"/>
                          </a:solidFill>
                          <a:latin typeface="Oswald"/>
                          <a:ea typeface="Oswald"/>
                          <a:cs typeface="Oswald"/>
                          <a:sym typeface="Oswald"/>
                        </a:rPr>
                        <a:t>(earths)</a:t>
                      </a:r>
                      <a:endParaRPr sz="1200">
                        <a:solidFill>
                          <a:srgbClr val="FFFFFF"/>
                        </a:solidFill>
                        <a:latin typeface="Oswald"/>
                        <a:ea typeface="Oswald"/>
                        <a:cs typeface="Oswald"/>
                        <a:sym typeface="Oswald"/>
                      </a:endParaRPr>
                    </a:p>
                  </a:txBody>
                  <a:tcPr marT="68575" marB="68575" marR="91425" marL="91425">
                    <a:lnL cap="flat" cmpd="sng" w="9525">
                      <a:solidFill>
                        <a:srgbClr val="C1C9C7">
                          <a:alpha val="0"/>
                        </a:srgbClr>
                      </a:solidFill>
                      <a:prstDash val="solid"/>
                      <a:round/>
                      <a:headEnd len="sm" w="sm" type="none"/>
                      <a:tailEnd len="sm" w="sm" type="none"/>
                    </a:lnL>
                    <a:lnR cap="flat" cmpd="sng" w="9525">
                      <a:solidFill>
                        <a:srgbClr val="C1C9C7">
                          <a:alpha val="0"/>
                        </a:srgbClr>
                      </a:solidFill>
                      <a:prstDash val="solid"/>
                      <a:round/>
                      <a:headEnd len="sm" w="sm" type="none"/>
                      <a:tailEnd len="sm" w="sm" type="none"/>
                    </a:lnR>
                    <a:lnT cap="flat" cmpd="sng" w="9525">
                      <a:solidFill>
                        <a:srgbClr val="C1C9C7">
                          <a:alpha val="0"/>
                        </a:srgbClr>
                      </a:solidFill>
                      <a:prstDash val="solid"/>
                      <a:round/>
                      <a:headEnd len="sm" w="sm" type="none"/>
                      <a:tailEnd len="sm" w="sm" type="none"/>
                    </a:lnT>
                    <a:lnB cap="flat" cmpd="sng" w="9525">
                      <a:solidFill>
                        <a:srgbClr val="C1C9C7">
                          <a:alpha val="0"/>
                        </a:srgbClr>
                      </a:solidFill>
                      <a:prstDash val="solid"/>
                      <a:round/>
                      <a:headEnd len="sm" w="sm" type="none"/>
                      <a:tailEnd len="sm" w="sm" type="none"/>
                    </a:lnB>
                    <a:solidFill>
                      <a:srgbClr val="C1C9C7"/>
                    </a:solidFill>
                  </a:tcPr>
                </a:tc>
              </a:tr>
              <a:tr h="464300">
                <a:tc>
                  <a:txBody>
                    <a:bodyPr/>
                    <a:lstStyle/>
                    <a:p>
                      <a:pPr indent="0" lvl="0" marL="0" rtl="0" algn="ctr">
                        <a:spcBef>
                          <a:spcPts val="0"/>
                        </a:spcBef>
                        <a:spcAft>
                          <a:spcPts val="0"/>
                        </a:spcAft>
                        <a:buNone/>
                      </a:pPr>
                      <a:r>
                        <a:rPr lang="es">
                          <a:solidFill>
                            <a:srgbClr val="FFFFFF"/>
                          </a:solidFill>
                          <a:latin typeface="Oswald"/>
                          <a:ea typeface="Oswald"/>
                          <a:cs typeface="Oswald"/>
                          <a:sym typeface="Oswald"/>
                        </a:rPr>
                        <a:t>MERCURY</a:t>
                      </a:r>
                      <a:endParaRPr>
                        <a:solidFill>
                          <a:srgbClr val="FFFFFF"/>
                        </a:solidFill>
                        <a:latin typeface="Oswald"/>
                        <a:ea typeface="Oswald"/>
                        <a:cs typeface="Oswald"/>
                        <a:sym typeface="Oswald"/>
                      </a:endParaRPr>
                    </a:p>
                  </a:txBody>
                  <a:tcPr marT="68575" marB="68575" marR="91425" marL="91425" anchor="ctr">
                    <a:lnL cap="flat" cmpd="sng" w="9525">
                      <a:solidFill>
                        <a:srgbClr val="2E707B">
                          <a:alpha val="0"/>
                        </a:srgbClr>
                      </a:solidFill>
                      <a:prstDash val="solid"/>
                      <a:round/>
                      <a:headEnd len="sm" w="sm" type="none"/>
                      <a:tailEnd len="sm" w="sm" type="none"/>
                    </a:lnL>
                    <a:lnR cap="flat" cmpd="sng" w="9525">
                      <a:solidFill>
                        <a:srgbClr val="2E707B">
                          <a:alpha val="0"/>
                        </a:srgbClr>
                      </a:solidFill>
                      <a:prstDash val="solid"/>
                      <a:round/>
                      <a:headEnd len="sm" w="sm" type="none"/>
                      <a:tailEnd len="sm" w="sm" type="none"/>
                    </a:lnR>
                    <a:lnT cap="flat" cmpd="sng" w="9525">
                      <a:solidFill>
                        <a:srgbClr val="2E707B">
                          <a:alpha val="0"/>
                        </a:srgbClr>
                      </a:solidFill>
                      <a:prstDash val="solid"/>
                      <a:round/>
                      <a:headEnd len="sm" w="sm" type="none"/>
                      <a:tailEnd len="sm" w="sm" type="none"/>
                    </a:lnT>
                    <a:lnB cap="flat" cmpd="sng" w="9525">
                      <a:solidFill>
                        <a:srgbClr val="A6CBC2">
                          <a:alpha val="0"/>
                        </a:srgbClr>
                      </a:solidFill>
                      <a:prstDash val="solid"/>
                      <a:round/>
                      <a:headEnd len="sm" w="sm" type="none"/>
                      <a:tailEnd len="sm" w="sm" type="none"/>
                    </a:lnB>
                    <a:solidFill>
                      <a:srgbClr val="2E707B"/>
                    </a:solidFill>
                  </a:tcPr>
                </a:tc>
                <a:tc>
                  <a:txBody>
                    <a:bodyPr/>
                    <a:lstStyle/>
                    <a:p>
                      <a:pPr indent="0" lvl="0" marL="0" rtl="0" algn="ctr">
                        <a:spcBef>
                          <a:spcPts val="0"/>
                        </a:spcBef>
                        <a:spcAft>
                          <a:spcPts val="0"/>
                        </a:spcAft>
                        <a:buNone/>
                      </a:pPr>
                      <a:r>
                        <a:rPr lang="es" sz="1200">
                          <a:solidFill>
                            <a:srgbClr val="FFFFFF"/>
                          </a:solidFill>
                          <a:latin typeface="Muli"/>
                          <a:ea typeface="Muli"/>
                          <a:cs typeface="Muli"/>
                          <a:sym typeface="Muli"/>
                        </a:rPr>
                        <a:t>0,06</a:t>
                      </a:r>
                      <a:endParaRPr sz="1200">
                        <a:solidFill>
                          <a:srgbClr val="FFFFFF"/>
                        </a:solidFill>
                        <a:latin typeface="Muli"/>
                        <a:ea typeface="Muli"/>
                        <a:cs typeface="Muli"/>
                        <a:sym typeface="Muli"/>
                      </a:endParaRPr>
                    </a:p>
                  </a:txBody>
                  <a:tcPr marT="68575" marB="68575" marR="91425" marL="91425" anchor="ctr">
                    <a:lnL cap="flat" cmpd="sng" w="9525">
                      <a:solidFill>
                        <a:srgbClr val="2E707B">
                          <a:alpha val="0"/>
                        </a:srgbClr>
                      </a:solidFill>
                      <a:prstDash val="solid"/>
                      <a:round/>
                      <a:headEnd len="sm" w="sm" type="none"/>
                      <a:tailEnd len="sm" w="sm" type="none"/>
                    </a:lnL>
                    <a:lnR cap="flat" cmpd="sng" w="9525">
                      <a:solidFill>
                        <a:srgbClr val="2E707B">
                          <a:alpha val="0"/>
                        </a:srgbClr>
                      </a:solidFill>
                      <a:prstDash val="solid"/>
                      <a:round/>
                      <a:headEnd len="sm" w="sm" type="none"/>
                      <a:tailEnd len="sm" w="sm" type="none"/>
                    </a:lnR>
                    <a:lnT cap="flat" cmpd="sng" w="9525">
                      <a:solidFill>
                        <a:srgbClr val="C1C9C7">
                          <a:alpha val="0"/>
                        </a:srgbClr>
                      </a:solidFill>
                      <a:prstDash val="solid"/>
                      <a:round/>
                      <a:headEnd len="sm" w="sm" type="none"/>
                      <a:tailEnd len="sm" w="sm" type="none"/>
                    </a:lnT>
                    <a:lnB cap="flat" cmpd="sng" w="9525">
                      <a:solidFill>
                        <a:srgbClr val="2E707B">
                          <a:alpha val="0"/>
                        </a:srgbClr>
                      </a:solidFill>
                      <a:prstDash val="dash"/>
                      <a:round/>
                      <a:headEnd len="sm" w="sm" type="none"/>
                      <a:tailEnd len="sm" w="sm" type="none"/>
                    </a:lnB>
                    <a:solidFill>
                      <a:srgbClr val="2E707B"/>
                    </a:solidFill>
                  </a:tcPr>
                </a:tc>
                <a:tc>
                  <a:txBody>
                    <a:bodyPr/>
                    <a:lstStyle/>
                    <a:p>
                      <a:pPr indent="0" lvl="0" marL="0" rtl="0" algn="ctr">
                        <a:spcBef>
                          <a:spcPts val="0"/>
                        </a:spcBef>
                        <a:spcAft>
                          <a:spcPts val="0"/>
                        </a:spcAft>
                        <a:buNone/>
                      </a:pPr>
                      <a:r>
                        <a:rPr lang="es" sz="1200">
                          <a:solidFill>
                            <a:srgbClr val="FFFFFF"/>
                          </a:solidFill>
                          <a:latin typeface="Muli"/>
                          <a:ea typeface="Muli"/>
                          <a:cs typeface="Muli"/>
                          <a:sym typeface="Muli"/>
                        </a:rPr>
                        <a:t>0,38</a:t>
                      </a:r>
                      <a:endParaRPr sz="1200">
                        <a:solidFill>
                          <a:srgbClr val="FFFFFF"/>
                        </a:solidFill>
                        <a:latin typeface="Muli"/>
                        <a:ea typeface="Muli"/>
                        <a:cs typeface="Muli"/>
                        <a:sym typeface="Muli"/>
                      </a:endParaRPr>
                    </a:p>
                  </a:txBody>
                  <a:tcPr marT="68575" marB="68575" marR="91425" marL="91425" anchor="ctr">
                    <a:lnL cap="flat" cmpd="sng" w="9525">
                      <a:solidFill>
                        <a:srgbClr val="2E707B">
                          <a:alpha val="0"/>
                        </a:srgbClr>
                      </a:solidFill>
                      <a:prstDash val="solid"/>
                      <a:round/>
                      <a:headEnd len="sm" w="sm" type="none"/>
                      <a:tailEnd len="sm" w="sm" type="none"/>
                    </a:lnL>
                    <a:lnR cap="flat" cmpd="sng" w="9525">
                      <a:solidFill>
                        <a:srgbClr val="2E707B">
                          <a:alpha val="0"/>
                        </a:srgbClr>
                      </a:solidFill>
                      <a:prstDash val="solid"/>
                      <a:round/>
                      <a:headEnd len="sm" w="sm" type="none"/>
                      <a:tailEnd len="sm" w="sm" type="none"/>
                    </a:lnR>
                    <a:lnT cap="flat" cmpd="sng" w="9525">
                      <a:solidFill>
                        <a:srgbClr val="C1C9C7">
                          <a:alpha val="0"/>
                        </a:srgbClr>
                      </a:solidFill>
                      <a:prstDash val="solid"/>
                      <a:round/>
                      <a:headEnd len="sm" w="sm" type="none"/>
                      <a:tailEnd len="sm" w="sm" type="none"/>
                    </a:lnT>
                    <a:lnB cap="flat" cmpd="sng" w="9525">
                      <a:solidFill>
                        <a:srgbClr val="2E707B">
                          <a:alpha val="0"/>
                        </a:srgbClr>
                      </a:solidFill>
                      <a:prstDash val="dash"/>
                      <a:round/>
                      <a:headEnd len="sm" w="sm" type="none"/>
                      <a:tailEnd len="sm" w="sm" type="none"/>
                    </a:lnB>
                    <a:solidFill>
                      <a:srgbClr val="2E707B"/>
                    </a:solidFill>
                  </a:tcPr>
                </a:tc>
                <a:tc>
                  <a:txBody>
                    <a:bodyPr/>
                    <a:lstStyle/>
                    <a:p>
                      <a:pPr indent="0" lvl="0" marL="0" rtl="0" algn="ctr">
                        <a:spcBef>
                          <a:spcPts val="0"/>
                        </a:spcBef>
                        <a:spcAft>
                          <a:spcPts val="0"/>
                        </a:spcAft>
                        <a:buNone/>
                      </a:pPr>
                      <a:r>
                        <a:rPr lang="es" sz="1200">
                          <a:solidFill>
                            <a:srgbClr val="FFFFFF"/>
                          </a:solidFill>
                          <a:latin typeface="Muli"/>
                          <a:ea typeface="Muli"/>
                          <a:cs typeface="Muli"/>
                          <a:sym typeface="Muli"/>
                        </a:rPr>
                        <a:t>0,38</a:t>
                      </a:r>
                      <a:endParaRPr sz="1200">
                        <a:solidFill>
                          <a:srgbClr val="FFFFFF"/>
                        </a:solidFill>
                        <a:latin typeface="Muli"/>
                        <a:ea typeface="Muli"/>
                        <a:cs typeface="Muli"/>
                        <a:sym typeface="Muli"/>
                      </a:endParaRPr>
                    </a:p>
                  </a:txBody>
                  <a:tcPr marT="68575" marB="68575" marR="91425" marL="91425" anchor="ctr">
                    <a:lnL cap="flat" cmpd="sng" w="9525">
                      <a:solidFill>
                        <a:srgbClr val="2E707B">
                          <a:alpha val="0"/>
                        </a:srgbClr>
                      </a:solidFill>
                      <a:prstDash val="solid"/>
                      <a:round/>
                      <a:headEnd len="sm" w="sm" type="none"/>
                      <a:tailEnd len="sm" w="sm" type="none"/>
                    </a:lnL>
                    <a:lnR cap="flat" cmpd="sng" w="9525">
                      <a:solidFill>
                        <a:srgbClr val="2E707B">
                          <a:alpha val="0"/>
                        </a:srgbClr>
                      </a:solidFill>
                      <a:prstDash val="solid"/>
                      <a:round/>
                      <a:headEnd len="sm" w="sm" type="none"/>
                      <a:tailEnd len="sm" w="sm" type="none"/>
                    </a:lnR>
                    <a:lnT cap="flat" cmpd="sng" w="9525">
                      <a:solidFill>
                        <a:srgbClr val="C1C9C7">
                          <a:alpha val="0"/>
                        </a:srgbClr>
                      </a:solidFill>
                      <a:prstDash val="solid"/>
                      <a:round/>
                      <a:headEnd len="sm" w="sm" type="none"/>
                      <a:tailEnd len="sm" w="sm" type="none"/>
                    </a:lnT>
                    <a:lnB cap="flat" cmpd="sng" w="9525">
                      <a:solidFill>
                        <a:srgbClr val="2E707B">
                          <a:alpha val="0"/>
                        </a:srgbClr>
                      </a:solidFill>
                      <a:prstDash val="dash"/>
                      <a:round/>
                      <a:headEnd len="sm" w="sm" type="none"/>
                      <a:tailEnd len="sm" w="sm" type="none"/>
                    </a:lnB>
                    <a:solidFill>
                      <a:srgbClr val="2E707B"/>
                    </a:solidFill>
                  </a:tcPr>
                </a:tc>
              </a:tr>
              <a:tr h="464300">
                <a:tc>
                  <a:txBody>
                    <a:bodyPr/>
                    <a:lstStyle/>
                    <a:p>
                      <a:pPr indent="0" lvl="0" marL="0" rtl="0" algn="ctr">
                        <a:spcBef>
                          <a:spcPts val="0"/>
                        </a:spcBef>
                        <a:spcAft>
                          <a:spcPts val="0"/>
                        </a:spcAft>
                        <a:buNone/>
                      </a:pPr>
                      <a:r>
                        <a:rPr lang="es">
                          <a:solidFill>
                            <a:srgbClr val="FFFFFF"/>
                          </a:solidFill>
                          <a:latin typeface="Oswald"/>
                          <a:ea typeface="Oswald"/>
                          <a:cs typeface="Oswald"/>
                          <a:sym typeface="Oswald"/>
                        </a:rPr>
                        <a:t>MARS</a:t>
                      </a:r>
                      <a:endParaRPr>
                        <a:solidFill>
                          <a:srgbClr val="FFFFFF"/>
                        </a:solidFill>
                        <a:latin typeface="Oswald"/>
                        <a:ea typeface="Oswald"/>
                        <a:cs typeface="Oswald"/>
                        <a:sym typeface="Oswald"/>
                      </a:endParaRPr>
                    </a:p>
                  </a:txBody>
                  <a:tcPr marT="68575" marB="68575" marR="91425" marL="91425" anchor="ctr">
                    <a:lnL cap="flat" cmpd="sng" w="9525">
                      <a:solidFill>
                        <a:srgbClr val="A6CBC2">
                          <a:alpha val="0"/>
                        </a:srgbClr>
                      </a:solidFill>
                      <a:prstDash val="solid"/>
                      <a:round/>
                      <a:headEnd len="sm" w="sm" type="none"/>
                      <a:tailEnd len="sm" w="sm" type="none"/>
                    </a:lnL>
                    <a:lnR cap="flat" cmpd="sng" w="9525">
                      <a:solidFill>
                        <a:srgbClr val="A6CBC2">
                          <a:alpha val="0"/>
                        </a:srgbClr>
                      </a:solidFill>
                      <a:prstDash val="solid"/>
                      <a:round/>
                      <a:headEnd len="sm" w="sm" type="none"/>
                      <a:tailEnd len="sm" w="sm" type="none"/>
                    </a:lnR>
                    <a:lnT cap="flat" cmpd="sng" w="9525">
                      <a:solidFill>
                        <a:srgbClr val="A6CBC2">
                          <a:alpha val="0"/>
                        </a:srgbClr>
                      </a:solidFill>
                      <a:prstDash val="solid"/>
                      <a:round/>
                      <a:headEnd len="sm" w="sm" type="none"/>
                      <a:tailEnd len="sm" w="sm" type="none"/>
                    </a:lnT>
                    <a:lnB cap="flat" cmpd="sng" w="9525">
                      <a:solidFill>
                        <a:srgbClr val="C1C9C7">
                          <a:alpha val="0"/>
                        </a:srgbClr>
                      </a:solidFill>
                      <a:prstDash val="solid"/>
                      <a:round/>
                      <a:headEnd len="sm" w="sm" type="none"/>
                      <a:tailEnd len="sm" w="sm" type="none"/>
                    </a:lnB>
                    <a:solidFill>
                      <a:srgbClr val="A6CBC2"/>
                    </a:solidFill>
                  </a:tcPr>
                </a:tc>
                <a:tc>
                  <a:txBody>
                    <a:bodyPr/>
                    <a:lstStyle/>
                    <a:p>
                      <a:pPr indent="0" lvl="0" marL="0" rtl="0" algn="ctr">
                        <a:spcBef>
                          <a:spcPts val="0"/>
                        </a:spcBef>
                        <a:spcAft>
                          <a:spcPts val="0"/>
                        </a:spcAft>
                        <a:buNone/>
                      </a:pPr>
                      <a:r>
                        <a:rPr lang="es" sz="1200">
                          <a:solidFill>
                            <a:srgbClr val="FFFFFF"/>
                          </a:solidFill>
                          <a:latin typeface="Muli"/>
                          <a:ea typeface="Muli"/>
                          <a:cs typeface="Muli"/>
                          <a:sym typeface="Muli"/>
                        </a:rPr>
                        <a:t>0,11</a:t>
                      </a:r>
                      <a:endParaRPr sz="1200">
                        <a:solidFill>
                          <a:srgbClr val="FFFFFF"/>
                        </a:solidFill>
                        <a:latin typeface="Muli"/>
                        <a:ea typeface="Muli"/>
                        <a:cs typeface="Muli"/>
                        <a:sym typeface="Muli"/>
                      </a:endParaRPr>
                    </a:p>
                  </a:txBody>
                  <a:tcPr marT="68575" marB="68575" marR="91425" marL="91425" anchor="ctr">
                    <a:lnL cap="flat" cmpd="sng" w="9525">
                      <a:solidFill>
                        <a:srgbClr val="A6CBC2">
                          <a:alpha val="0"/>
                        </a:srgbClr>
                      </a:solidFill>
                      <a:prstDash val="solid"/>
                      <a:round/>
                      <a:headEnd len="sm" w="sm" type="none"/>
                      <a:tailEnd len="sm" w="sm" type="none"/>
                    </a:lnL>
                    <a:lnR cap="flat" cmpd="sng" w="9525">
                      <a:solidFill>
                        <a:srgbClr val="2E707B">
                          <a:alpha val="0"/>
                        </a:srgbClr>
                      </a:solidFill>
                      <a:prstDash val="solid"/>
                      <a:round/>
                      <a:headEnd len="sm" w="sm" type="none"/>
                      <a:tailEnd len="sm" w="sm" type="none"/>
                    </a:lnR>
                    <a:lnT cap="flat" cmpd="sng" w="9525">
                      <a:solidFill>
                        <a:srgbClr val="2E707B">
                          <a:alpha val="0"/>
                        </a:srgbClr>
                      </a:solidFill>
                      <a:prstDash val="dash"/>
                      <a:round/>
                      <a:headEnd len="sm" w="sm" type="none"/>
                      <a:tailEnd len="sm" w="sm" type="none"/>
                    </a:lnT>
                    <a:lnB cap="flat" cmpd="sng" w="9525">
                      <a:solidFill>
                        <a:srgbClr val="2E707B">
                          <a:alpha val="0"/>
                        </a:srgbClr>
                      </a:solidFill>
                      <a:prstDash val="dash"/>
                      <a:round/>
                      <a:headEnd len="sm" w="sm" type="none"/>
                      <a:tailEnd len="sm" w="sm" type="none"/>
                    </a:lnB>
                    <a:solidFill>
                      <a:srgbClr val="A6CBC2"/>
                    </a:solidFill>
                  </a:tcPr>
                </a:tc>
                <a:tc>
                  <a:txBody>
                    <a:bodyPr/>
                    <a:lstStyle/>
                    <a:p>
                      <a:pPr indent="0" lvl="0" marL="0" rtl="0" algn="ctr">
                        <a:spcBef>
                          <a:spcPts val="0"/>
                        </a:spcBef>
                        <a:spcAft>
                          <a:spcPts val="0"/>
                        </a:spcAft>
                        <a:buNone/>
                      </a:pPr>
                      <a:r>
                        <a:rPr lang="es" sz="1200">
                          <a:solidFill>
                            <a:srgbClr val="FFFFFF"/>
                          </a:solidFill>
                          <a:latin typeface="Muli"/>
                          <a:ea typeface="Muli"/>
                          <a:cs typeface="Muli"/>
                          <a:sym typeface="Muli"/>
                        </a:rPr>
                        <a:t>0,53</a:t>
                      </a:r>
                      <a:endParaRPr sz="1200">
                        <a:solidFill>
                          <a:srgbClr val="FFFFFF"/>
                        </a:solidFill>
                        <a:latin typeface="Muli"/>
                        <a:ea typeface="Muli"/>
                        <a:cs typeface="Muli"/>
                        <a:sym typeface="Muli"/>
                      </a:endParaRPr>
                    </a:p>
                  </a:txBody>
                  <a:tcPr marT="68575" marB="68575" marR="91425" marL="91425" anchor="ctr">
                    <a:lnL cap="flat" cmpd="sng" w="9525">
                      <a:solidFill>
                        <a:srgbClr val="2E707B">
                          <a:alpha val="0"/>
                        </a:srgbClr>
                      </a:solidFill>
                      <a:prstDash val="solid"/>
                      <a:round/>
                      <a:headEnd len="sm" w="sm" type="none"/>
                      <a:tailEnd len="sm" w="sm" type="none"/>
                    </a:lnL>
                    <a:lnR cap="flat" cmpd="sng" w="9525">
                      <a:solidFill>
                        <a:srgbClr val="2E707B">
                          <a:alpha val="0"/>
                        </a:srgbClr>
                      </a:solidFill>
                      <a:prstDash val="solid"/>
                      <a:round/>
                      <a:headEnd len="sm" w="sm" type="none"/>
                      <a:tailEnd len="sm" w="sm" type="none"/>
                    </a:lnR>
                    <a:lnT cap="flat" cmpd="sng" w="9525">
                      <a:solidFill>
                        <a:srgbClr val="2E707B">
                          <a:alpha val="0"/>
                        </a:srgbClr>
                      </a:solidFill>
                      <a:prstDash val="dash"/>
                      <a:round/>
                      <a:headEnd len="sm" w="sm" type="none"/>
                      <a:tailEnd len="sm" w="sm" type="none"/>
                    </a:lnT>
                    <a:lnB cap="flat" cmpd="sng" w="9525">
                      <a:solidFill>
                        <a:srgbClr val="2E707B">
                          <a:alpha val="0"/>
                        </a:srgbClr>
                      </a:solidFill>
                      <a:prstDash val="dash"/>
                      <a:round/>
                      <a:headEnd len="sm" w="sm" type="none"/>
                      <a:tailEnd len="sm" w="sm" type="none"/>
                    </a:lnB>
                    <a:solidFill>
                      <a:srgbClr val="A6CBC2"/>
                    </a:solidFill>
                  </a:tcPr>
                </a:tc>
                <a:tc>
                  <a:txBody>
                    <a:bodyPr/>
                    <a:lstStyle/>
                    <a:p>
                      <a:pPr indent="0" lvl="0" marL="0" rtl="0" algn="ctr">
                        <a:spcBef>
                          <a:spcPts val="0"/>
                        </a:spcBef>
                        <a:spcAft>
                          <a:spcPts val="0"/>
                        </a:spcAft>
                        <a:buNone/>
                      </a:pPr>
                      <a:r>
                        <a:rPr lang="es" sz="1200">
                          <a:solidFill>
                            <a:srgbClr val="FFFFFF"/>
                          </a:solidFill>
                          <a:latin typeface="Muli"/>
                          <a:ea typeface="Muli"/>
                          <a:cs typeface="Muli"/>
                          <a:sym typeface="Muli"/>
                        </a:rPr>
                        <a:t>0,38</a:t>
                      </a:r>
                      <a:endParaRPr sz="1200">
                        <a:solidFill>
                          <a:srgbClr val="FFFFFF"/>
                        </a:solidFill>
                        <a:latin typeface="Muli"/>
                        <a:ea typeface="Muli"/>
                        <a:cs typeface="Muli"/>
                        <a:sym typeface="Muli"/>
                      </a:endParaRPr>
                    </a:p>
                  </a:txBody>
                  <a:tcPr marT="68575" marB="68575" marR="91425" marL="91425" anchor="ctr">
                    <a:lnL cap="flat" cmpd="sng" w="9525">
                      <a:solidFill>
                        <a:srgbClr val="2E707B">
                          <a:alpha val="0"/>
                        </a:srgbClr>
                      </a:solidFill>
                      <a:prstDash val="solid"/>
                      <a:round/>
                      <a:headEnd len="sm" w="sm" type="none"/>
                      <a:tailEnd len="sm" w="sm" type="none"/>
                    </a:lnL>
                    <a:lnR cap="flat" cmpd="sng" w="9525">
                      <a:solidFill>
                        <a:srgbClr val="2E707B">
                          <a:alpha val="0"/>
                        </a:srgbClr>
                      </a:solidFill>
                      <a:prstDash val="solid"/>
                      <a:round/>
                      <a:headEnd len="sm" w="sm" type="none"/>
                      <a:tailEnd len="sm" w="sm" type="none"/>
                    </a:lnR>
                    <a:lnT cap="flat" cmpd="sng" w="9525">
                      <a:solidFill>
                        <a:srgbClr val="2E707B">
                          <a:alpha val="0"/>
                        </a:srgbClr>
                      </a:solidFill>
                      <a:prstDash val="dash"/>
                      <a:round/>
                      <a:headEnd len="sm" w="sm" type="none"/>
                      <a:tailEnd len="sm" w="sm" type="none"/>
                    </a:lnT>
                    <a:lnB cap="flat" cmpd="sng" w="9525">
                      <a:solidFill>
                        <a:srgbClr val="2E707B">
                          <a:alpha val="0"/>
                        </a:srgbClr>
                      </a:solidFill>
                      <a:prstDash val="dash"/>
                      <a:round/>
                      <a:headEnd len="sm" w="sm" type="none"/>
                      <a:tailEnd len="sm" w="sm" type="none"/>
                    </a:lnB>
                    <a:solidFill>
                      <a:srgbClr val="A6CBC2"/>
                    </a:solidFill>
                  </a:tcPr>
                </a:tc>
              </a:tr>
              <a:tr h="464300">
                <a:tc>
                  <a:txBody>
                    <a:bodyPr/>
                    <a:lstStyle/>
                    <a:p>
                      <a:pPr indent="0" lvl="0" marL="0" rtl="0" algn="ctr">
                        <a:spcBef>
                          <a:spcPts val="0"/>
                        </a:spcBef>
                        <a:spcAft>
                          <a:spcPts val="0"/>
                        </a:spcAft>
                        <a:buNone/>
                      </a:pPr>
                      <a:r>
                        <a:rPr lang="es">
                          <a:solidFill>
                            <a:srgbClr val="FFFFFF"/>
                          </a:solidFill>
                          <a:latin typeface="Oswald"/>
                          <a:ea typeface="Oswald"/>
                          <a:cs typeface="Oswald"/>
                          <a:sym typeface="Oswald"/>
                        </a:rPr>
                        <a:t>SATURN</a:t>
                      </a:r>
                      <a:endParaRPr>
                        <a:solidFill>
                          <a:srgbClr val="FFFFFF"/>
                        </a:solidFill>
                        <a:latin typeface="Oswald"/>
                        <a:ea typeface="Oswald"/>
                        <a:cs typeface="Oswald"/>
                        <a:sym typeface="Oswald"/>
                      </a:endParaRPr>
                    </a:p>
                  </a:txBody>
                  <a:tcPr marT="68575" marB="68575" marR="91425" marL="91425" anchor="ctr">
                    <a:lnL cap="flat" cmpd="sng" w="9525">
                      <a:solidFill>
                        <a:srgbClr val="C1C9C7">
                          <a:alpha val="0"/>
                        </a:srgbClr>
                      </a:solidFill>
                      <a:prstDash val="solid"/>
                      <a:round/>
                      <a:headEnd len="sm" w="sm" type="none"/>
                      <a:tailEnd len="sm" w="sm" type="none"/>
                    </a:lnL>
                    <a:lnR cap="flat" cmpd="sng" w="9525">
                      <a:solidFill>
                        <a:srgbClr val="C1C9C7">
                          <a:alpha val="0"/>
                        </a:srgbClr>
                      </a:solidFill>
                      <a:prstDash val="solid"/>
                      <a:round/>
                      <a:headEnd len="sm" w="sm" type="none"/>
                      <a:tailEnd len="sm" w="sm" type="none"/>
                    </a:lnR>
                    <a:lnT cap="flat" cmpd="sng" w="9525">
                      <a:solidFill>
                        <a:srgbClr val="C1C9C7">
                          <a:alpha val="0"/>
                        </a:srgbClr>
                      </a:solidFill>
                      <a:prstDash val="solid"/>
                      <a:round/>
                      <a:headEnd len="sm" w="sm" type="none"/>
                      <a:tailEnd len="sm" w="sm" type="none"/>
                    </a:lnT>
                    <a:lnB cap="flat" cmpd="sng" w="9525">
                      <a:solidFill>
                        <a:srgbClr val="C1C9C7">
                          <a:alpha val="0"/>
                        </a:srgbClr>
                      </a:solidFill>
                      <a:prstDash val="solid"/>
                      <a:round/>
                      <a:headEnd len="sm" w="sm" type="none"/>
                      <a:tailEnd len="sm" w="sm" type="none"/>
                    </a:lnB>
                    <a:solidFill>
                      <a:srgbClr val="C1C9C7"/>
                    </a:solidFill>
                  </a:tcPr>
                </a:tc>
                <a:tc>
                  <a:txBody>
                    <a:bodyPr/>
                    <a:lstStyle/>
                    <a:p>
                      <a:pPr indent="0" lvl="0" marL="0" rtl="0" algn="ctr">
                        <a:spcBef>
                          <a:spcPts val="0"/>
                        </a:spcBef>
                        <a:spcAft>
                          <a:spcPts val="0"/>
                        </a:spcAft>
                        <a:buNone/>
                      </a:pPr>
                      <a:r>
                        <a:rPr lang="es" sz="1200">
                          <a:solidFill>
                            <a:srgbClr val="FFFFFF"/>
                          </a:solidFill>
                          <a:latin typeface="Muli"/>
                          <a:ea typeface="Muli"/>
                          <a:cs typeface="Muli"/>
                          <a:sym typeface="Muli"/>
                        </a:rPr>
                        <a:t>95,2</a:t>
                      </a:r>
                      <a:endParaRPr sz="1200">
                        <a:solidFill>
                          <a:srgbClr val="FFFFFF"/>
                        </a:solidFill>
                        <a:latin typeface="Muli"/>
                        <a:ea typeface="Muli"/>
                        <a:cs typeface="Muli"/>
                        <a:sym typeface="Muli"/>
                      </a:endParaRPr>
                    </a:p>
                  </a:txBody>
                  <a:tcPr marT="68575" marB="68575" marR="91425" marL="91425" anchor="ctr">
                    <a:lnL cap="flat" cmpd="sng" w="9525">
                      <a:solidFill>
                        <a:srgbClr val="C1C9C7">
                          <a:alpha val="0"/>
                        </a:srgbClr>
                      </a:solidFill>
                      <a:prstDash val="solid"/>
                      <a:round/>
                      <a:headEnd len="sm" w="sm" type="none"/>
                      <a:tailEnd len="sm" w="sm" type="none"/>
                    </a:lnL>
                    <a:lnR cap="flat" cmpd="sng" w="9525">
                      <a:solidFill>
                        <a:srgbClr val="2E707B">
                          <a:alpha val="0"/>
                        </a:srgbClr>
                      </a:solidFill>
                      <a:prstDash val="solid"/>
                      <a:round/>
                      <a:headEnd len="sm" w="sm" type="none"/>
                      <a:tailEnd len="sm" w="sm" type="none"/>
                    </a:lnR>
                    <a:lnT cap="flat" cmpd="sng" w="9525">
                      <a:solidFill>
                        <a:srgbClr val="2E707B">
                          <a:alpha val="0"/>
                        </a:srgbClr>
                      </a:solidFill>
                      <a:prstDash val="dash"/>
                      <a:round/>
                      <a:headEnd len="sm" w="sm" type="none"/>
                      <a:tailEnd len="sm" w="sm" type="none"/>
                    </a:lnT>
                    <a:lnB cap="flat" cmpd="sng" w="9525">
                      <a:solidFill>
                        <a:srgbClr val="2E707B">
                          <a:alpha val="0"/>
                        </a:srgbClr>
                      </a:solidFill>
                      <a:prstDash val="solid"/>
                      <a:round/>
                      <a:headEnd len="sm" w="sm" type="none"/>
                      <a:tailEnd len="sm" w="sm" type="none"/>
                    </a:lnB>
                    <a:solidFill>
                      <a:srgbClr val="C1C9C7"/>
                    </a:solidFill>
                  </a:tcPr>
                </a:tc>
                <a:tc>
                  <a:txBody>
                    <a:bodyPr/>
                    <a:lstStyle/>
                    <a:p>
                      <a:pPr indent="0" lvl="0" marL="0" rtl="0" algn="ctr">
                        <a:spcBef>
                          <a:spcPts val="0"/>
                        </a:spcBef>
                        <a:spcAft>
                          <a:spcPts val="0"/>
                        </a:spcAft>
                        <a:buNone/>
                      </a:pPr>
                      <a:r>
                        <a:rPr lang="es" sz="1200">
                          <a:solidFill>
                            <a:srgbClr val="FFFFFF"/>
                          </a:solidFill>
                          <a:latin typeface="Muli"/>
                          <a:ea typeface="Muli"/>
                          <a:cs typeface="Muli"/>
                          <a:sym typeface="Muli"/>
                        </a:rPr>
                        <a:t>9,4</a:t>
                      </a:r>
                      <a:endParaRPr sz="1200">
                        <a:solidFill>
                          <a:srgbClr val="FFFFFF"/>
                        </a:solidFill>
                        <a:latin typeface="Muli"/>
                        <a:ea typeface="Muli"/>
                        <a:cs typeface="Muli"/>
                        <a:sym typeface="Muli"/>
                      </a:endParaRPr>
                    </a:p>
                  </a:txBody>
                  <a:tcPr marT="68575" marB="68575" marR="91425" marL="91425" anchor="ctr">
                    <a:lnL cap="flat" cmpd="sng" w="9525">
                      <a:solidFill>
                        <a:srgbClr val="2E707B">
                          <a:alpha val="0"/>
                        </a:srgbClr>
                      </a:solidFill>
                      <a:prstDash val="solid"/>
                      <a:round/>
                      <a:headEnd len="sm" w="sm" type="none"/>
                      <a:tailEnd len="sm" w="sm" type="none"/>
                    </a:lnL>
                    <a:lnR cap="flat" cmpd="sng" w="9525">
                      <a:solidFill>
                        <a:srgbClr val="2E707B">
                          <a:alpha val="0"/>
                        </a:srgbClr>
                      </a:solidFill>
                      <a:prstDash val="solid"/>
                      <a:round/>
                      <a:headEnd len="sm" w="sm" type="none"/>
                      <a:tailEnd len="sm" w="sm" type="none"/>
                    </a:lnR>
                    <a:lnT cap="flat" cmpd="sng" w="9525">
                      <a:solidFill>
                        <a:srgbClr val="2E707B">
                          <a:alpha val="0"/>
                        </a:srgbClr>
                      </a:solidFill>
                      <a:prstDash val="dash"/>
                      <a:round/>
                      <a:headEnd len="sm" w="sm" type="none"/>
                      <a:tailEnd len="sm" w="sm" type="none"/>
                    </a:lnT>
                    <a:lnB cap="flat" cmpd="sng" w="9525">
                      <a:solidFill>
                        <a:srgbClr val="2E707B">
                          <a:alpha val="0"/>
                        </a:srgbClr>
                      </a:solidFill>
                      <a:prstDash val="solid"/>
                      <a:round/>
                      <a:headEnd len="sm" w="sm" type="none"/>
                      <a:tailEnd len="sm" w="sm" type="none"/>
                    </a:lnB>
                    <a:solidFill>
                      <a:srgbClr val="C1C9C7"/>
                    </a:solidFill>
                  </a:tcPr>
                </a:tc>
                <a:tc>
                  <a:txBody>
                    <a:bodyPr/>
                    <a:lstStyle/>
                    <a:p>
                      <a:pPr indent="0" lvl="0" marL="0" rtl="0" algn="ctr">
                        <a:spcBef>
                          <a:spcPts val="0"/>
                        </a:spcBef>
                        <a:spcAft>
                          <a:spcPts val="0"/>
                        </a:spcAft>
                        <a:buNone/>
                      </a:pPr>
                      <a:r>
                        <a:rPr lang="es" sz="1200">
                          <a:solidFill>
                            <a:srgbClr val="FFFFFF"/>
                          </a:solidFill>
                          <a:latin typeface="Muli"/>
                          <a:ea typeface="Muli"/>
                          <a:cs typeface="Muli"/>
                          <a:sym typeface="Muli"/>
                        </a:rPr>
                        <a:t>1,16</a:t>
                      </a:r>
                      <a:endParaRPr sz="1200">
                        <a:solidFill>
                          <a:srgbClr val="FFFFFF"/>
                        </a:solidFill>
                        <a:latin typeface="Muli"/>
                        <a:ea typeface="Muli"/>
                        <a:cs typeface="Muli"/>
                        <a:sym typeface="Muli"/>
                      </a:endParaRPr>
                    </a:p>
                  </a:txBody>
                  <a:tcPr marT="68575" marB="68575" marR="91425" marL="91425" anchor="ctr">
                    <a:lnL cap="flat" cmpd="sng" w="9525">
                      <a:solidFill>
                        <a:srgbClr val="2E707B">
                          <a:alpha val="0"/>
                        </a:srgbClr>
                      </a:solidFill>
                      <a:prstDash val="solid"/>
                      <a:round/>
                      <a:headEnd len="sm" w="sm" type="none"/>
                      <a:tailEnd len="sm" w="sm" type="none"/>
                    </a:lnL>
                    <a:lnR cap="flat" cmpd="sng" w="9525">
                      <a:solidFill>
                        <a:srgbClr val="2E707B">
                          <a:alpha val="0"/>
                        </a:srgbClr>
                      </a:solidFill>
                      <a:prstDash val="solid"/>
                      <a:round/>
                      <a:headEnd len="sm" w="sm" type="none"/>
                      <a:tailEnd len="sm" w="sm" type="none"/>
                    </a:lnR>
                    <a:lnT cap="flat" cmpd="sng" w="9525">
                      <a:solidFill>
                        <a:srgbClr val="2E707B">
                          <a:alpha val="0"/>
                        </a:srgbClr>
                      </a:solidFill>
                      <a:prstDash val="dash"/>
                      <a:round/>
                      <a:headEnd len="sm" w="sm" type="none"/>
                      <a:tailEnd len="sm" w="sm" type="none"/>
                    </a:lnT>
                    <a:lnB cap="flat" cmpd="sng" w="9525">
                      <a:solidFill>
                        <a:srgbClr val="2E707B">
                          <a:alpha val="0"/>
                        </a:srgbClr>
                      </a:solidFill>
                      <a:prstDash val="solid"/>
                      <a:round/>
                      <a:headEnd len="sm" w="sm" type="none"/>
                      <a:tailEnd len="sm" w="sm" type="none"/>
                    </a:lnB>
                    <a:solidFill>
                      <a:srgbClr val="C1C9C7"/>
                    </a:solidFill>
                  </a:tcPr>
                </a:tc>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724" name="Shape 1724"/>
        <p:cNvGrpSpPr/>
        <p:nvPr/>
      </p:nvGrpSpPr>
      <p:grpSpPr>
        <a:xfrm>
          <a:off x="0" y="0"/>
          <a:ext cx="0" cy="0"/>
          <a:chOff x="0" y="0"/>
          <a:chExt cx="0" cy="0"/>
        </a:xfrm>
      </p:grpSpPr>
      <p:grpSp>
        <p:nvGrpSpPr>
          <p:cNvPr id="1725" name="Google Shape;1725;p52"/>
          <p:cNvGrpSpPr/>
          <p:nvPr/>
        </p:nvGrpSpPr>
        <p:grpSpPr>
          <a:xfrm>
            <a:off x="167355" y="1578106"/>
            <a:ext cx="4563737" cy="2200178"/>
            <a:chOff x="9259700" y="1616850"/>
            <a:chExt cx="4786300" cy="2774500"/>
          </a:xfrm>
        </p:grpSpPr>
        <p:grpSp>
          <p:nvGrpSpPr>
            <p:cNvPr id="1726" name="Google Shape;1726;p52"/>
            <p:cNvGrpSpPr/>
            <p:nvPr/>
          </p:nvGrpSpPr>
          <p:grpSpPr>
            <a:xfrm>
              <a:off x="12155875" y="2781225"/>
              <a:ext cx="84425" cy="80100"/>
              <a:chOff x="4293400" y="2574725"/>
              <a:chExt cx="84425" cy="80100"/>
            </a:xfrm>
          </p:grpSpPr>
          <p:sp>
            <p:nvSpPr>
              <p:cNvPr id="1727" name="Google Shape;1727;p5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A6CBC2"/>
              </a:solidFill>
              <a:ln>
                <a:noFill/>
              </a:ln>
            </p:spPr>
          </p:sp>
          <p:sp>
            <p:nvSpPr>
              <p:cNvPr id="1728" name="Google Shape;1728;p5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52"/>
            <p:cNvGrpSpPr/>
            <p:nvPr/>
          </p:nvGrpSpPr>
          <p:grpSpPr>
            <a:xfrm>
              <a:off x="11862650" y="1669175"/>
              <a:ext cx="1917275" cy="1140875"/>
              <a:chOff x="4000175" y="1462675"/>
              <a:chExt cx="1917275" cy="1140875"/>
            </a:xfrm>
          </p:grpSpPr>
          <p:sp>
            <p:nvSpPr>
              <p:cNvPr id="1730" name="Google Shape;1730;p5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A6CBC2"/>
              </a:solidFill>
              <a:ln>
                <a:noFill/>
              </a:ln>
            </p:spPr>
          </p:sp>
          <p:grpSp>
            <p:nvGrpSpPr>
              <p:cNvPr id="1731" name="Google Shape;1731;p52"/>
              <p:cNvGrpSpPr/>
              <p:nvPr/>
            </p:nvGrpSpPr>
            <p:grpSpPr>
              <a:xfrm>
                <a:off x="4000175" y="1462675"/>
                <a:ext cx="1917275" cy="1140875"/>
                <a:chOff x="4000175" y="1462675"/>
                <a:chExt cx="1917275" cy="1140875"/>
              </a:xfrm>
            </p:grpSpPr>
            <p:sp>
              <p:nvSpPr>
                <p:cNvPr id="1732" name="Google Shape;1732;p5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A6CBC2"/>
                </a:solidFill>
                <a:ln>
                  <a:noFill/>
                </a:ln>
              </p:spPr>
            </p:sp>
            <p:sp>
              <p:nvSpPr>
                <p:cNvPr id="1733" name="Google Shape;1733;p5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C1C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737" name="Google Shape;1737;p5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38" name="Google Shape;1738;p52"/>
            <p:cNvGrpSpPr/>
            <p:nvPr/>
          </p:nvGrpSpPr>
          <p:grpSpPr>
            <a:xfrm>
              <a:off x="11823100" y="2794325"/>
              <a:ext cx="94050" cy="104125"/>
              <a:chOff x="3960625" y="2587825"/>
              <a:chExt cx="94050" cy="104125"/>
            </a:xfrm>
          </p:grpSpPr>
          <p:sp>
            <p:nvSpPr>
              <p:cNvPr id="1739" name="Google Shape;1739;p5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A6CBC2"/>
              </a:solidFill>
              <a:ln>
                <a:noFill/>
              </a:ln>
            </p:spPr>
          </p:sp>
          <p:sp>
            <p:nvSpPr>
              <p:cNvPr id="1740" name="Google Shape;1740;p5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 name="Google Shape;1741;p52"/>
            <p:cNvGrpSpPr/>
            <p:nvPr/>
          </p:nvGrpSpPr>
          <p:grpSpPr>
            <a:xfrm>
              <a:off x="11627825" y="2707400"/>
              <a:ext cx="173600" cy="187925"/>
              <a:chOff x="3765350" y="2500900"/>
              <a:chExt cx="173600" cy="187925"/>
            </a:xfrm>
          </p:grpSpPr>
          <p:sp>
            <p:nvSpPr>
              <p:cNvPr id="1742" name="Google Shape;1742;p5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A6CBC2"/>
              </a:solidFill>
              <a:ln>
                <a:noFill/>
              </a:ln>
            </p:spPr>
          </p:sp>
          <p:sp>
            <p:nvSpPr>
              <p:cNvPr id="1743" name="Google Shape;1743;p5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 name="Google Shape;1748;p52"/>
            <p:cNvGrpSpPr/>
            <p:nvPr/>
          </p:nvGrpSpPr>
          <p:grpSpPr>
            <a:xfrm>
              <a:off x="11612950" y="2688350"/>
              <a:ext cx="85125" cy="51800"/>
              <a:chOff x="3750475" y="2481850"/>
              <a:chExt cx="85125" cy="51800"/>
            </a:xfrm>
          </p:grpSpPr>
          <p:sp>
            <p:nvSpPr>
              <p:cNvPr id="1749" name="Google Shape;1749;p5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A6CBC2"/>
              </a:solidFill>
              <a:ln>
                <a:noFill/>
              </a:ln>
            </p:spPr>
          </p:sp>
        </p:grpSp>
        <p:grpSp>
          <p:nvGrpSpPr>
            <p:cNvPr id="1751" name="Google Shape;1751;p52"/>
            <p:cNvGrpSpPr/>
            <p:nvPr/>
          </p:nvGrpSpPr>
          <p:grpSpPr>
            <a:xfrm>
              <a:off x="11489650" y="2638950"/>
              <a:ext cx="172100" cy="169075"/>
              <a:chOff x="3627175" y="2432450"/>
              <a:chExt cx="172100" cy="169075"/>
            </a:xfrm>
          </p:grpSpPr>
          <p:sp>
            <p:nvSpPr>
              <p:cNvPr id="1752" name="Google Shape;1752;p5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A6CBC2"/>
              </a:solidFill>
              <a:ln>
                <a:noFill/>
              </a:ln>
            </p:spPr>
          </p:sp>
          <p:sp>
            <p:nvSpPr>
              <p:cNvPr id="1754" name="Google Shape;1754;p5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A6CBC2"/>
              </a:solidFill>
              <a:ln>
                <a:noFill/>
              </a:ln>
            </p:spPr>
          </p:sp>
        </p:grpSp>
        <p:grpSp>
          <p:nvGrpSpPr>
            <p:cNvPr id="1755" name="Google Shape;1755;p52"/>
            <p:cNvGrpSpPr/>
            <p:nvPr/>
          </p:nvGrpSpPr>
          <p:grpSpPr>
            <a:xfrm>
              <a:off x="11424011" y="2791950"/>
              <a:ext cx="61539" cy="99045"/>
              <a:chOff x="3561536" y="2585450"/>
              <a:chExt cx="61539" cy="99045"/>
            </a:xfrm>
          </p:grpSpPr>
          <p:sp>
            <p:nvSpPr>
              <p:cNvPr id="1756" name="Google Shape;1756;p5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A6CBC2"/>
              </a:solidFill>
              <a:ln>
                <a:noFill/>
              </a:ln>
            </p:spPr>
          </p:sp>
        </p:grpSp>
        <p:grpSp>
          <p:nvGrpSpPr>
            <p:cNvPr id="1758" name="Google Shape;1758;p52"/>
            <p:cNvGrpSpPr/>
            <p:nvPr/>
          </p:nvGrpSpPr>
          <p:grpSpPr>
            <a:xfrm>
              <a:off x="11768800" y="2191000"/>
              <a:ext cx="156075" cy="262825"/>
              <a:chOff x="3906325" y="1984500"/>
              <a:chExt cx="156075" cy="262825"/>
            </a:xfrm>
          </p:grpSpPr>
          <p:sp>
            <p:nvSpPr>
              <p:cNvPr id="1759" name="Google Shape;1759;p5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A6CBC2"/>
              </a:solidFill>
              <a:ln>
                <a:noFill/>
              </a:ln>
            </p:spPr>
          </p:sp>
          <p:sp>
            <p:nvSpPr>
              <p:cNvPr id="1760" name="Google Shape;1760;p5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 name="Google Shape;1761;p52"/>
            <p:cNvGrpSpPr/>
            <p:nvPr/>
          </p:nvGrpSpPr>
          <p:grpSpPr>
            <a:xfrm>
              <a:off x="9259700" y="1843875"/>
              <a:ext cx="1401575" cy="1228250"/>
              <a:chOff x="1397225" y="1637375"/>
              <a:chExt cx="1401575" cy="1228250"/>
            </a:xfrm>
          </p:grpSpPr>
          <p:sp>
            <p:nvSpPr>
              <p:cNvPr id="1762" name="Google Shape;1762;p5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A6CBC2"/>
              </a:solidFill>
              <a:ln>
                <a:noFill/>
              </a:ln>
            </p:spPr>
          </p:sp>
          <p:grpSp>
            <p:nvGrpSpPr>
              <p:cNvPr id="1763" name="Google Shape;1763;p52"/>
              <p:cNvGrpSpPr/>
              <p:nvPr/>
            </p:nvGrpSpPr>
            <p:grpSpPr>
              <a:xfrm>
                <a:off x="1397225" y="1637375"/>
                <a:ext cx="1398775" cy="1228250"/>
                <a:chOff x="1397225" y="1637375"/>
                <a:chExt cx="1398775" cy="1228250"/>
              </a:xfrm>
            </p:grpSpPr>
            <p:sp>
              <p:nvSpPr>
                <p:cNvPr id="1764" name="Google Shape;1764;p5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66" name="Google Shape;1766;p52"/>
            <p:cNvGrpSpPr/>
            <p:nvPr/>
          </p:nvGrpSpPr>
          <p:grpSpPr>
            <a:xfrm>
              <a:off x="10468175" y="3359350"/>
              <a:ext cx="594125" cy="616250"/>
              <a:chOff x="2605700" y="3152850"/>
              <a:chExt cx="594125" cy="616250"/>
            </a:xfrm>
          </p:grpSpPr>
          <p:sp>
            <p:nvSpPr>
              <p:cNvPr id="1767" name="Google Shape;1767;p5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A6CBC2"/>
              </a:solidFill>
              <a:ln>
                <a:noFill/>
              </a:ln>
            </p:spPr>
          </p:sp>
          <p:sp>
            <p:nvSpPr>
              <p:cNvPr id="1768" name="Google Shape;1768;p5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769" name="Google Shape;1769;p52"/>
            <p:cNvGrpSpPr/>
            <p:nvPr/>
          </p:nvGrpSpPr>
          <p:grpSpPr>
            <a:xfrm>
              <a:off x="10542850" y="3630300"/>
              <a:ext cx="182975" cy="761050"/>
              <a:chOff x="2680375" y="3423800"/>
              <a:chExt cx="182975" cy="761050"/>
            </a:xfrm>
          </p:grpSpPr>
          <p:sp>
            <p:nvSpPr>
              <p:cNvPr id="1770" name="Google Shape;1770;p5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A6CBC2"/>
              </a:solidFill>
              <a:ln>
                <a:noFill/>
              </a:ln>
            </p:spPr>
          </p:sp>
          <p:sp>
            <p:nvSpPr>
              <p:cNvPr id="1771" name="Google Shape;1771;p5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52"/>
            <p:cNvGrpSpPr/>
            <p:nvPr/>
          </p:nvGrpSpPr>
          <p:grpSpPr>
            <a:xfrm>
              <a:off x="11780475" y="3768400"/>
              <a:ext cx="236225" cy="207100"/>
              <a:chOff x="3918000" y="3561900"/>
              <a:chExt cx="236225" cy="207100"/>
            </a:xfrm>
          </p:grpSpPr>
          <p:sp>
            <p:nvSpPr>
              <p:cNvPr id="1773" name="Google Shape;1773;p5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A6CBC2"/>
              </a:solidFill>
              <a:ln>
                <a:noFill/>
              </a:ln>
            </p:spPr>
          </p:sp>
          <p:sp>
            <p:nvSpPr>
              <p:cNvPr id="1774" name="Google Shape;1774;p5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5" name="Google Shape;1775;p52"/>
            <p:cNvSpPr/>
            <p:nvPr/>
          </p:nvSpPr>
          <p:spPr>
            <a:xfrm>
              <a:off x="10598825" y="31762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2"/>
            <p:cNvSpPr/>
            <p:nvPr/>
          </p:nvSpPr>
          <p:spPr>
            <a:xfrm>
              <a:off x="10530825" y="31547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2"/>
            <p:cNvSpPr/>
            <p:nvPr/>
          </p:nvSpPr>
          <p:spPr>
            <a:xfrm>
              <a:off x="10842575" y="16581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778" name="Google Shape;1778;p52"/>
            <p:cNvGrpSpPr/>
            <p:nvPr/>
          </p:nvGrpSpPr>
          <p:grpSpPr>
            <a:xfrm>
              <a:off x="9785425" y="1616850"/>
              <a:ext cx="1252825" cy="1162875"/>
              <a:chOff x="1922950" y="1410350"/>
              <a:chExt cx="1252825" cy="1162875"/>
            </a:xfrm>
          </p:grpSpPr>
          <p:sp>
            <p:nvSpPr>
              <p:cNvPr id="1779" name="Google Shape;1779;p5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C1C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795" name="Google Shape;1795;p52"/>
            <p:cNvSpPr/>
            <p:nvPr/>
          </p:nvSpPr>
          <p:spPr>
            <a:xfrm>
              <a:off x="10439800" y="31767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2"/>
            <p:cNvSpPr/>
            <p:nvPr/>
          </p:nvSpPr>
          <p:spPr>
            <a:xfrm>
              <a:off x="10494725" y="31542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2"/>
            <p:cNvSpPr/>
            <p:nvPr/>
          </p:nvSpPr>
          <p:spPr>
            <a:xfrm>
              <a:off x="10348250" y="31024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2"/>
            <p:cNvSpPr/>
            <p:nvPr/>
          </p:nvSpPr>
          <p:spPr>
            <a:xfrm>
              <a:off x="10763600" y="42898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2"/>
            <p:cNvSpPr/>
            <p:nvPr/>
          </p:nvSpPr>
          <p:spPr>
            <a:xfrm>
              <a:off x="10369175" y="33090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2"/>
            <p:cNvSpPr/>
            <p:nvPr/>
          </p:nvSpPr>
          <p:spPr>
            <a:xfrm>
              <a:off x="10326825" y="32865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2"/>
            <p:cNvSpPr/>
            <p:nvPr/>
          </p:nvSpPr>
          <p:spPr>
            <a:xfrm>
              <a:off x="10301175" y="32269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2"/>
            <p:cNvSpPr/>
            <p:nvPr/>
          </p:nvSpPr>
          <p:spPr>
            <a:xfrm>
              <a:off x="10279200" y="32133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2"/>
            <p:cNvSpPr/>
            <p:nvPr/>
          </p:nvSpPr>
          <p:spPr>
            <a:xfrm>
              <a:off x="10266650" y="32384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2"/>
            <p:cNvSpPr/>
            <p:nvPr/>
          </p:nvSpPr>
          <p:spPr>
            <a:xfrm>
              <a:off x="10282875" y="31793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2"/>
            <p:cNvSpPr/>
            <p:nvPr/>
          </p:nvSpPr>
          <p:spPr>
            <a:xfrm>
              <a:off x="10237375" y="31877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2"/>
            <p:cNvSpPr/>
            <p:nvPr/>
          </p:nvSpPr>
          <p:spPr>
            <a:xfrm>
              <a:off x="9912525" y="29319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2"/>
            <p:cNvSpPr/>
            <p:nvPr/>
          </p:nvSpPr>
          <p:spPr>
            <a:xfrm>
              <a:off x="10779275" y="33681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2"/>
            <p:cNvSpPr/>
            <p:nvPr/>
          </p:nvSpPr>
          <p:spPr>
            <a:xfrm>
              <a:off x="10728550" y="33624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2"/>
            <p:cNvSpPr/>
            <p:nvPr/>
          </p:nvSpPr>
          <p:spPr>
            <a:xfrm>
              <a:off x="10679375" y="33263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2"/>
            <p:cNvSpPr/>
            <p:nvPr/>
          </p:nvSpPr>
          <p:spPr>
            <a:xfrm>
              <a:off x="10509375" y="32708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2"/>
            <p:cNvSpPr/>
            <p:nvPr/>
          </p:nvSpPr>
          <p:spPr>
            <a:xfrm>
              <a:off x="10424100" y="32672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2"/>
            <p:cNvSpPr/>
            <p:nvPr/>
          </p:nvSpPr>
          <p:spPr>
            <a:xfrm>
              <a:off x="10394300" y="34314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2"/>
            <p:cNvSpPr/>
            <p:nvPr/>
          </p:nvSpPr>
          <p:spPr>
            <a:xfrm>
              <a:off x="10389575" y="34529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2"/>
            <p:cNvSpPr/>
            <p:nvPr/>
          </p:nvSpPr>
          <p:spPr>
            <a:xfrm>
              <a:off x="10562725" y="35957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815" name="Google Shape;1815;p52"/>
            <p:cNvSpPr/>
            <p:nvPr/>
          </p:nvSpPr>
          <p:spPr>
            <a:xfrm>
              <a:off x="10671525" y="37380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16" name="Google Shape;1816;p52"/>
            <p:cNvSpPr/>
            <p:nvPr/>
          </p:nvSpPr>
          <p:spPr>
            <a:xfrm>
              <a:off x="10746850" y="39069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7" name="Google Shape;1817;p52"/>
            <p:cNvGrpSpPr/>
            <p:nvPr/>
          </p:nvGrpSpPr>
          <p:grpSpPr>
            <a:xfrm>
              <a:off x="10574225" y="3778800"/>
              <a:ext cx="230725" cy="598425"/>
              <a:chOff x="2711750" y="3572300"/>
              <a:chExt cx="230725" cy="598425"/>
            </a:xfrm>
          </p:grpSpPr>
          <p:sp>
            <p:nvSpPr>
              <p:cNvPr id="1818" name="Google Shape;1818;p5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0" name="Google Shape;1820;p52"/>
            <p:cNvSpPr/>
            <p:nvPr/>
          </p:nvSpPr>
          <p:spPr>
            <a:xfrm>
              <a:off x="13266575" y="30537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1" name="Google Shape;1821;p52"/>
            <p:cNvGrpSpPr/>
            <p:nvPr/>
          </p:nvGrpSpPr>
          <p:grpSpPr>
            <a:xfrm>
              <a:off x="11643950" y="1831325"/>
              <a:ext cx="153300" cy="166375"/>
              <a:chOff x="3781475" y="1624825"/>
              <a:chExt cx="153300" cy="166375"/>
            </a:xfrm>
          </p:grpSpPr>
          <p:sp>
            <p:nvSpPr>
              <p:cNvPr id="1822" name="Google Shape;1822;p5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6" name="Google Shape;1826;p52"/>
            <p:cNvSpPr/>
            <p:nvPr/>
          </p:nvSpPr>
          <p:spPr>
            <a:xfrm>
              <a:off x="13373825" y="26431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2"/>
            <p:cNvSpPr/>
            <p:nvPr/>
          </p:nvSpPr>
          <p:spPr>
            <a:xfrm>
              <a:off x="13302675" y="28037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2"/>
            <p:cNvSpPr/>
            <p:nvPr/>
          </p:nvSpPr>
          <p:spPr>
            <a:xfrm>
              <a:off x="13273375" y="27075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2"/>
            <p:cNvSpPr/>
            <p:nvPr/>
          </p:nvSpPr>
          <p:spPr>
            <a:xfrm>
              <a:off x="12717850" y="25547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2"/>
            <p:cNvSpPr/>
            <p:nvPr/>
          </p:nvSpPr>
          <p:spPr>
            <a:xfrm>
              <a:off x="13592475" y="34942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2"/>
            <p:cNvSpPr/>
            <p:nvPr/>
          </p:nvSpPr>
          <p:spPr>
            <a:xfrm>
              <a:off x="13276000" y="31678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2"/>
            <p:cNvSpPr/>
            <p:nvPr/>
          </p:nvSpPr>
          <p:spPr>
            <a:xfrm>
              <a:off x="13335100" y="35821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3" name="Google Shape;1833;p52"/>
            <p:cNvGrpSpPr/>
            <p:nvPr/>
          </p:nvGrpSpPr>
          <p:grpSpPr>
            <a:xfrm>
              <a:off x="12930750" y="3368175"/>
              <a:ext cx="664875" cy="222850"/>
              <a:chOff x="5068275" y="3161675"/>
              <a:chExt cx="664875" cy="222850"/>
            </a:xfrm>
          </p:grpSpPr>
          <p:sp>
            <p:nvSpPr>
              <p:cNvPr id="1834" name="Google Shape;1834;p5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8" name="Google Shape;1838;p52"/>
            <p:cNvSpPr/>
            <p:nvPr/>
          </p:nvSpPr>
          <p:spPr>
            <a:xfrm>
              <a:off x="13001900" y="33524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2"/>
            <p:cNvSpPr/>
            <p:nvPr/>
          </p:nvSpPr>
          <p:spPr>
            <a:xfrm>
              <a:off x="13141550" y="33493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2"/>
            <p:cNvSpPr/>
            <p:nvPr/>
          </p:nvSpPr>
          <p:spPr>
            <a:xfrm>
              <a:off x="13013400" y="30940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2"/>
            <p:cNvSpPr/>
            <p:nvPr/>
          </p:nvSpPr>
          <p:spPr>
            <a:xfrm>
              <a:off x="13029100" y="32316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2"/>
            <p:cNvSpPr/>
            <p:nvPr/>
          </p:nvSpPr>
          <p:spPr>
            <a:xfrm>
              <a:off x="12986200" y="31097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2"/>
            <p:cNvSpPr/>
            <p:nvPr/>
          </p:nvSpPr>
          <p:spPr>
            <a:xfrm>
              <a:off x="12951675" y="31411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2"/>
            <p:cNvSpPr/>
            <p:nvPr/>
          </p:nvSpPr>
          <p:spPr>
            <a:xfrm>
              <a:off x="12872175" y="30171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2"/>
            <p:cNvSpPr/>
            <p:nvPr/>
          </p:nvSpPr>
          <p:spPr>
            <a:xfrm>
              <a:off x="12804175" y="30433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2"/>
            <p:cNvSpPr/>
            <p:nvPr/>
          </p:nvSpPr>
          <p:spPr>
            <a:xfrm>
              <a:off x="11649700" y="25003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2"/>
            <p:cNvSpPr/>
            <p:nvPr/>
          </p:nvSpPr>
          <p:spPr>
            <a:xfrm>
              <a:off x="11605775" y="21645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2"/>
            <p:cNvSpPr/>
            <p:nvPr/>
          </p:nvSpPr>
          <p:spPr>
            <a:xfrm>
              <a:off x="11685800" y="22283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2"/>
            <p:cNvSpPr/>
            <p:nvPr/>
          </p:nvSpPr>
          <p:spPr>
            <a:xfrm>
              <a:off x="11838550" y="24574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2"/>
            <p:cNvSpPr/>
            <p:nvPr/>
          </p:nvSpPr>
          <p:spPr>
            <a:xfrm>
              <a:off x="11811875" y="24951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2"/>
            <p:cNvSpPr/>
            <p:nvPr/>
          </p:nvSpPr>
          <p:spPr>
            <a:xfrm>
              <a:off x="11815000" y="25291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2"/>
            <p:cNvSpPr/>
            <p:nvPr/>
          </p:nvSpPr>
          <p:spPr>
            <a:xfrm>
              <a:off x="11849000" y="25328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2"/>
            <p:cNvSpPr/>
            <p:nvPr/>
          </p:nvSpPr>
          <p:spPr>
            <a:xfrm>
              <a:off x="11765825" y="26850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2"/>
            <p:cNvSpPr/>
            <p:nvPr/>
          </p:nvSpPr>
          <p:spPr>
            <a:xfrm>
              <a:off x="11772625" y="26693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2"/>
            <p:cNvSpPr/>
            <p:nvPr/>
          </p:nvSpPr>
          <p:spPr>
            <a:xfrm>
              <a:off x="11810300" y="27922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2"/>
            <p:cNvSpPr/>
            <p:nvPr/>
          </p:nvSpPr>
          <p:spPr>
            <a:xfrm>
              <a:off x="11797225" y="27729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2"/>
            <p:cNvSpPr/>
            <p:nvPr/>
          </p:nvSpPr>
          <p:spPr>
            <a:xfrm>
              <a:off x="11758000" y="27451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2"/>
            <p:cNvSpPr/>
            <p:nvPr/>
          </p:nvSpPr>
          <p:spPr>
            <a:xfrm>
              <a:off x="11728175" y="27174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2"/>
            <p:cNvSpPr/>
            <p:nvPr/>
          </p:nvSpPr>
          <p:spPr>
            <a:xfrm>
              <a:off x="11673775" y="26771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2"/>
            <p:cNvSpPr/>
            <p:nvPr/>
          </p:nvSpPr>
          <p:spPr>
            <a:xfrm>
              <a:off x="11730275" y="25620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2"/>
            <p:cNvSpPr/>
            <p:nvPr/>
          </p:nvSpPr>
          <p:spPr>
            <a:xfrm>
              <a:off x="11704100" y="26389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2"/>
            <p:cNvSpPr/>
            <p:nvPr/>
          </p:nvSpPr>
          <p:spPr>
            <a:xfrm>
              <a:off x="11621975" y="25626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2"/>
            <p:cNvSpPr/>
            <p:nvPr/>
          </p:nvSpPr>
          <p:spPr>
            <a:xfrm>
              <a:off x="11590075" y="25940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2"/>
            <p:cNvSpPr/>
            <p:nvPr/>
          </p:nvSpPr>
          <p:spPr>
            <a:xfrm>
              <a:off x="11585375" y="26327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2"/>
            <p:cNvSpPr/>
            <p:nvPr/>
          </p:nvSpPr>
          <p:spPr>
            <a:xfrm>
              <a:off x="11620950" y="26562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C1C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2"/>
            <p:cNvSpPr/>
            <p:nvPr/>
          </p:nvSpPr>
          <p:spPr>
            <a:xfrm>
              <a:off x="11414850" y="25532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7" name="Google Shape;1867;p52"/>
            <p:cNvGrpSpPr/>
            <p:nvPr/>
          </p:nvGrpSpPr>
          <p:grpSpPr>
            <a:xfrm>
              <a:off x="11448850" y="2487800"/>
              <a:ext cx="125025" cy="175275"/>
              <a:chOff x="3586375" y="2281300"/>
              <a:chExt cx="125025" cy="175275"/>
            </a:xfrm>
          </p:grpSpPr>
          <p:sp>
            <p:nvSpPr>
              <p:cNvPr id="1868" name="Google Shape;1868;p5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0" name="Google Shape;1870;p52"/>
            <p:cNvSpPr/>
            <p:nvPr/>
          </p:nvSpPr>
          <p:spPr>
            <a:xfrm>
              <a:off x="12163375" y="36255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1" name="Google Shape;1871;p52"/>
            <p:cNvGrpSpPr/>
            <p:nvPr/>
          </p:nvGrpSpPr>
          <p:grpSpPr>
            <a:xfrm>
              <a:off x="13161450" y="3618725"/>
              <a:ext cx="576450" cy="616225"/>
              <a:chOff x="5298975" y="3412225"/>
              <a:chExt cx="576450" cy="616225"/>
            </a:xfrm>
          </p:grpSpPr>
          <p:sp>
            <p:nvSpPr>
              <p:cNvPr id="1872" name="Google Shape;1872;p5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73" name="Google Shape;1873;p5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 name="Google Shape;1874;p52"/>
            <p:cNvGrpSpPr/>
            <p:nvPr/>
          </p:nvGrpSpPr>
          <p:grpSpPr>
            <a:xfrm>
              <a:off x="13814775" y="4058650"/>
              <a:ext cx="231225" cy="287200"/>
              <a:chOff x="5952300" y="3852150"/>
              <a:chExt cx="231225" cy="287200"/>
            </a:xfrm>
          </p:grpSpPr>
          <p:sp>
            <p:nvSpPr>
              <p:cNvPr id="1875" name="Google Shape;1875;p5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7" name="Google Shape;1877;p52"/>
            <p:cNvSpPr/>
            <p:nvPr/>
          </p:nvSpPr>
          <p:spPr>
            <a:xfrm>
              <a:off x="11262100" y="22953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2"/>
            <p:cNvSpPr/>
            <p:nvPr/>
          </p:nvSpPr>
          <p:spPr>
            <a:xfrm>
              <a:off x="12479325" y="24815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2"/>
            <p:cNvSpPr/>
            <p:nvPr/>
          </p:nvSpPr>
          <p:spPr>
            <a:xfrm>
              <a:off x="13013400" y="3109750"/>
              <a:ext cx="1600" cy="2125"/>
            </a:xfrm>
            <a:custGeom>
              <a:rect b="b" l="l" r="r" t="t"/>
              <a:pathLst>
                <a:path extrusionOk="0" h="85" w="64">
                  <a:moveTo>
                    <a:pt x="63" y="85"/>
                  </a:moveTo>
                  <a:lnTo>
                    <a:pt x="1" y="1"/>
                  </a:lnTo>
                  <a:lnTo>
                    <a:pt x="1"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2"/>
            <p:cNvSpPr/>
            <p:nvPr/>
          </p:nvSpPr>
          <p:spPr>
            <a:xfrm>
              <a:off x="12996675" y="3124925"/>
              <a:ext cx="2625" cy="2650"/>
            </a:xfrm>
            <a:custGeom>
              <a:rect b="b" l="l" r="r" t="t"/>
              <a:pathLst>
                <a:path extrusionOk="0" h="106" w="105">
                  <a:moveTo>
                    <a:pt x="0" y="105"/>
                  </a:moveTo>
                  <a:lnTo>
                    <a:pt x="105" y="1"/>
                  </a:lnTo>
                  <a:lnTo>
                    <a:pt x="105"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2"/>
            <p:cNvSpPr/>
            <p:nvPr/>
          </p:nvSpPr>
          <p:spPr>
            <a:xfrm>
              <a:off x="12470950" y="2867050"/>
              <a:ext cx="5275" cy="1600"/>
            </a:xfrm>
            <a:custGeom>
              <a:rect b="b" l="l" r="r" t="t"/>
              <a:pathLst>
                <a:path extrusionOk="0" h="64" w="211">
                  <a:moveTo>
                    <a:pt x="210" y="0"/>
                  </a:moveTo>
                  <a:lnTo>
                    <a:pt x="1" y="63"/>
                  </a:lnTo>
                  <a:lnTo>
                    <a:pt x="22" y="63"/>
                  </a:lnTo>
                  <a:lnTo>
                    <a:pt x="21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2"/>
            <p:cNvSpPr/>
            <p:nvPr/>
          </p:nvSpPr>
          <p:spPr>
            <a:xfrm>
              <a:off x="12164950" y="25165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2"/>
            <p:cNvSpPr/>
            <p:nvPr/>
          </p:nvSpPr>
          <p:spPr>
            <a:xfrm>
              <a:off x="12305675" y="27273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2"/>
            <p:cNvSpPr/>
            <p:nvPr/>
          </p:nvSpPr>
          <p:spPr>
            <a:xfrm>
              <a:off x="12264350" y="27776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5" name="Google Shape;1885;p52"/>
            <p:cNvGrpSpPr/>
            <p:nvPr/>
          </p:nvGrpSpPr>
          <p:grpSpPr>
            <a:xfrm>
              <a:off x="12704775" y="3306450"/>
              <a:ext cx="31425" cy="59650"/>
              <a:chOff x="4842300" y="3099950"/>
              <a:chExt cx="31425" cy="59650"/>
            </a:xfrm>
          </p:grpSpPr>
          <p:sp>
            <p:nvSpPr>
              <p:cNvPr id="1886" name="Google Shape;1886;p5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0" name="Google Shape;1890;p52"/>
            <p:cNvSpPr/>
            <p:nvPr/>
          </p:nvSpPr>
          <p:spPr>
            <a:xfrm>
              <a:off x="12525875" y="29376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2"/>
            <p:cNvSpPr/>
            <p:nvPr/>
          </p:nvSpPr>
          <p:spPr>
            <a:xfrm>
              <a:off x="12684900" y="29847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2"/>
            <p:cNvSpPr/>
            <p:nvPr/>
          </p:nvSpPr>
          <p:spPr>
            <a:xfrm>
              <a:off x="12410275" y="28775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C1C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2"/>
            <p:cNvSpPr/>
            <p:nvPr/>
          </p:nvSpPr>
          <p:spPr>
            <a:xfrm>
              <a:off x="12395625" y="28471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2"/>
            <p:cNvSpPr/>
            <p:nvPr/>
          </p:nvSpPr>
          <p:spPr>
            <a:xfrm>
              <a:off x="11840625" y="26076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2"/>
            <p:cNvSpPr/>
            <p:nvPr/>
          </p:nvSpPr>
          <p:spPr>
            <a:xfrm>
              <a:off x="11899225" y="26808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2"/>
            <p:cNvSpPr/>
            <p:nvPr/>
          </p:nvSpPr>
          <p:spPr>
            <a:xfrm>
              <a:off x="11819725" y="26902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2"/>
            <p:cNvSpPr/>
            <p:nvPr/>
          </p:nvSpPr>
          <p:spPr>
            <a:xfrm>
              <a:off x="11851625" y="27619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8" name="Google Shape;1898;p52"/>
            <p:cNvGrpSpPr/>
            <p:nvPr/>
          </p:nvGrpSpPr>
          <p:grpSpPr>
            <a:xfrm>
              <a:off x="11729225" y="2726850"/>
              <a:ext cx="78475" cy="60700"/>
              <a:chOff x="3866750" y="2520350"/>
              <a:chExt cx="78475" cy="60700"/>
            </a:xfrm>
          </p:grpSpPr>
          <p:sp>
            <p:nvSpPr>
              <p:cNvPr id="1899" name="Google Shape;1899;p5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3" name="Google Shape;1903;p52"/>
            <p:cNvSpPr/>
            <p:nvPr/>
          </p:nvSpPr>
          <p:spPr>
            <a:xfrm>
              <a:off x="11662250" y="27844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2"/>
            <p:cNvSpPr/>
            <p:nvPr/>
          </p:nvSpPr>
          <p:spPr>
            <a:xfrm>
              <a:off x="11430000" y="27713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C1C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2"/>
            <p:cNvSpPr/>
            <p:nvPr/>
          </p:nvSpPr>
          <p:spPr>
            <a:xfrm>
              <a:off x="12160775" y="28351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2"/>
            <p:cNvSpPr/>
            <p:nvPr/>
          </p:nvSpPr>
          <p:spPr>
            <a:xfrm>
              <a:off x="12154500" y="28377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2"/>
            <p:cNvSpPr/>
            <p:nvPr/>
          </p:nvSpPr>
          <p:spPr>
            <a:xfrm>
              <a:off x="12139850" y="28089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2"/>
            <p:cNvSpPr/>
            <p:nvPr/>
          </p:nvSpPr>
          <p:spPr>
            <a:xfrm>
              <a:off x="11907075" y="27985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2"/>
            <p:cNvSpPr/>
            <p:nvPr/>
          </p:nvSpPr>
          <p:spPr>
            <a:xfrm>
              <a:off x="11903925" y="27990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2"/>
            <p:cNvSpPr/>
            <p:nvPr/>
          </p:nvSpPr>
          <p:spPr>
            <a:xfrm>
              <a:off x="12093800" y="28801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2"/>
            <p:cNvSpPr/>
            <p:nvPr/>
          </p:nvSpPr>
          <p:spPr>
            <a:xfrm>
              <a:off x="12207850" y="29978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2"/>
            <p:cNvSpPr/>
            <p:nvPr/>
          </p:nvSpPr>
          <p:spPr>
            <a:xfrm>
              <a:off x="11998600" y="29109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2"/>
            <p:cNvSpPr/>
            <p:nvPr/>
          </p:nvSpPr>
          <p:spPr>
            <a:xfrm>
              <a:off x="12046725" y="28837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2"/>
            <p:cNvSpPr/>
            <p:nvPr/>
          </p:nvSpPr>
          <p:spPr>
            <a:xfrm>
              <a:off x="12028425" y="29481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2"/>
            <p:cNvSpPr/>
            <p:nvPr/>
          </p:nvSpPr>
          <p:spPr>
            <a:xfrm>
              <a:off x="12047775" y="29481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2"/>
            <p:cNvSpPr/>
            <p:nvPr/>
          </p:nvSpPr>
          <p:spPr>
            <a:xfrm>
              <a:off x="12041500" y="29622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2"/>
            <p:cNvSpPr/>
            <p:nvPr/>
          </p:nvSpPr>
          <p:spPr>
            <a:xfrm>
              <a:off x="12041500" y="29282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2"/>
            <p:cNvSpPr/>
            <p:nvPr/>
          </p:nvSpPr>
          <p:spPr>
            <a:xfrm>
              <a:off x="12042550" y="29465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2"/>
            <p:cNvSpPr/>
            <p:nvPr/>
          </p:nvSpPr>
          <p:spPr>
            <a:xfrm>
              <a:off x="12041500" y="29653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920" name="Google Shape;1920;p52"/>
            <p:cNvSpPr/>
            <p:nvPr/>
          </p:nvSpPr>
          <p:spPr>
            <a:xfrm>
              <a:off x="12272175" y="30590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2"/>
            <p:cNvSpPr/>
            <p:nvPr/>
          </p:nvSpPr>
          <p:spPr>
            <a:xfrm>
              <a:off x="12283700" y="30606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2"/>
            <p:cNvSpPr/>
            <p:nvPr/>
          </p:nvSpPr>
          <p:spPr>
            <a:xfrm>
              <a:off x="12296775" y="30726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2"/>
            <p:cNvSpPr/>
            <p:nvPr/>
          </p:nvSpPr>
          <p:spPr>
            <a:xfrm>
              <a:off x="12345950" y="30537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2"/>
            <p:cNvSpPr/>
            <p:nvPr/>
          </p:nvSpPr>
          <p:spPr>
            <a:xfrm>
              <a:off x="12162850" y="31662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2"/>
            <p:cNvSpPr/>
            <p:nvPr/>
          </p:nvSpPr>
          <p:spPr>
            <a:xfrm>
              <a:off x="11898175" y="29758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2"/>
            <p:cNvSpPr/>
            <p:nvPr/>
          </p:nvSpPr>
          <p:spPr>
            <a:xfrm>
              <a:off x="11866275" y="31259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2"/>
            <p:cNvSpPr/>
            <p:nvPr/>
          </p:nvSpPr>
          <p:spPr>
            <a:xfrm>
              <a:off x="12028950" y="32321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2"/>
            <p:cNvSpPr/>
            <p:nvPr/>
          </p:nvSpPr>
          <p:spPr>
            <a:xfrm>
              <a:off x="12076025" y="31856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C1C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2"/>
            <p:cNvSpPr/>
            <p:nvPr/>
          </p:nvSpPr>
          <p:spPr>
            <a:xfrm>
              <a:off x="12154500" y="32656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2"/>
            <p:cNvSpPr/>
            <p:nvPr/>
          </p:nvSpPr>
          <p:spPr>
            <a:xfrm>
              <a:off x="12145075" y="32761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2"/>
            <p:cNvSpPr/>
            <p:nvPr/>
          </p:nvSpPr>
          <p:spPr>
            <a:xfrm>
              <a:off x="12037850" y="33702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932" name="Google Shape;1932;p52"/>
            <p:cNvSpPr/>
            <p:nvPr/>
          </p:nvSpPr>
          <p:spPr>
            <a:xfrm>
              <a:off x="12007500" y="3465450"/>
              <a:ext cx="11000" cy="25"/>
            </a:xfrm>
            <a:custGeom>
              <a:rect b="b" l="l" r="r" t="t"/>
              <a:pathLst>
                <a:path extrusionOk="0" h="1" w="440">
                  <a:moveTo>
                    <a:pt x="1" y="1"/>
                  </a:moveTo>
                  <a:lnTo>
                    <a:pt x="210" y="1"/>
                  </a:lnTo>
                  <a:lnTo>
                    <a:pt x="440" y="1"/>
                  </a:lnTo>
                  <a:lnTo>
                    <a:pt x="22"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2"/>
            <p:cNvSpPr/>
            <p:nvPr/>
          </p:nvSpPr>
          <p:spPr>
            <a:xfrm>
              <a:off x="11977675" y="33885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2"/>
            <p:cNvSpPr/>
            <p:nvPr/>
          </p:nvSpPr>
          <p:spPr>
            <a:xfrm>
              <a:off x="11760600" y="32881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2"/>
            <p:cNvSpPr/>
            <p:nvPr/>
          </p:nvSpPr>
          <p:spPr>
            <a:xfrm>
              <a:off x="11683700" y="29544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2"/>
            <p:cNvSpPr/>
            <p:nvPr/>
          </p:nvSpPr>
          <p:spPr>
            <a:xfrm>
              <a:off x="11655450" y="28864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2"/>
            <p:cNvSpPr/>
            <p:nvPr/>
          </p:nvSpPr>
          <p:spPr>
            <a:xfrm>
              <a:off x="11431050" y="28900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2"/>
            <p:cNvSpPr/>
            <p:nvPr/>
          </p:nvSpPr>
          <p:spPr>
            <a:xfrm>
              <a:off x="11373525" y="29089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2"/>
            <p:cNvSpPr/>
            <p:nvPr/>
          </p:nvSpPr>
          <p:spPr>
            <a:xfrm>
              <a:off x="11313350" y="30407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2"/>
            <p:cNvSpPr/>
            <p:nvPr/>
          </p:nvSpPr>
          <p:spPr>
            <a:xfrm>
              <a:off x="11312850" y="30449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2"/>
            <p:cNvSpPr/>
            <p:nvPr/>
          </p:nvSpPr>
          <p:spPr>
            <a:xfrm>
              <a:off x="11380850" y="30804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2"/>
            <p:cNvSpPr/>
            <p:nvPr/>
          </p:nvSpPr>
          <p:spPr>
            <a:xfrm>
              <a:off x="11480225" y="32274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2"/>
            <p:cNvSpPr/>
            <p:nvPr/>
          </p:nvSpPr>
          <p:spPr>
            <a:xfrm>
              <a:off x="11305000" y="32044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2"/>
            <p:cNvSpPr/>
            <p:nvPr/>
          </p:nvSpPr>
          <p:spPr>
            <a:xfrm>
              <a:off x="11315450" y="32630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5" name="Google Shape;1945;p52"/>
            <p:cNvGrpSpPr/>
            <p:nvPr/>
          </p:nvGrpSpPr>
          <p:grpSpPr>
            <a:xfrm>
              <a:off x="11312850" y="3244725"/>
              <a:ext cx="132875" cy="99400"/>
              <a:chOff x="3450375" y="3038225"/>
              <a:chExt cx="132875" cy="99400"/>
            </a:xfrm>
          </p:grpSpPr>
          <p:sp>
            <p:nvSpPr>
              <p:cNvPr id="1946" name="Google Shape;1946;p5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8" name="Google Shape;1948;p52"/>
            <p:cNvSpPr/>
            <p:nvPr/>
          </p:nvSpPr>
          <p:spPr>
            <a:xfrm>
              <a:off x="11365675" y="33022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2"/>
            <p:cNvSpPr/>
            <p:nvPr/>
          </p:nvSpPr>
          <p:spPr>
            <a:xfrm>
              <a:off x="11391825" y="33242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2"/>
            <p:cNvSpPr/>
            <p:nvPr/>
          </p:nvSpPr>
          <p:spPr>
            <a:xfrm>
              <a:off x="11432625" y="32933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2"/>
            <p:cNvSpPr/>
            <p:nvPr/>
          </p:nvSpPr>
          <p:spPr>
            <a:xfrm>
              <a:off x="11509525" y="32855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2"/>
            <p:cNvSpPr/>
            <p:nvPr/>
          </p:nvSpPr>
          <p:spPr>
            <a:xfrm>
              <a:off x="11552425" y="32855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2"/>
            <p:cNvSpPr/>
            <p:nvPr/>
          </p:nvSpPr>
          <p:spPr>
            <a:xfrm>
              <a:off x="11568100" y="32656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2"/>
            <p:cNvSpPr/>
            <p:nvPr/>
          </p:nvSpPr>
          <p:spPr>
            <a:xfrm>
              <a:off x="11744400" y="31034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2"/>
            <p:cNvSpPr/>
            <p:nvPr/>
          </p:nvSpPr>
          <p:spPr>
            <a:xfrm>
              <a:off x="11726075" y="3258325"/>
              <a:ext cx="4725" cy="2625"/>
            </a:xfrm>
            <a:custGeom>
              <a:rect b="b" l="l" r="r" t="t"/>
              <a:pathLst>
                <a:path extrusionOk="0" h="105" w="189">
                  <a:moveTo>
                    <a:pt x="189" y="0"/>
                  </a:moveTo>
                  <a:lnTo>
                    <a:pt x="1" y="42"/>
                  </a:lnTo>
                  <a:lnTo>
                    <a:pt x="63" y="105"/>
                  </a:lnTo>
                  <a:lnTo>
                    <a:pt x="168" y="84"/>
                  </a:lnTo>
                  <a:lnTo>
                    <a:pt x="189"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2"/>
            <p:cNvSpPr/>
            <p:nvPr/>
          </p:nvSpPr>
          <p:spPr>
            <a:xfrm>
              <a:off x="11558175" y="31066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57" name="Google Shape;1957;p52"/>
            <p:cNvSpPr/>
            <p:nvPr/>
          </p:nvSpPr>
          <p:spPr>
            <a:xfrm>
              <a:off x="11595300" y="32478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2"/>
            <p:cNvSpPr/>
            <p:nvPr/>
          </p:nvSpPr>
          <p:spPr>
            <a:xfrm>
              <a:off x="11675875" y="32604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2"/>
            <p:cNvSpPr/>
            <p:nvPr/>
          </p:nvSpPr>
          <p:spPr>
            <a:xfrm>
              <a:off x="11676375" y="34183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2"/>
            <p:cNvSpPr/>
            <p:nvPr/>
          </p:nvSpPr>
          <p:spPr>
            <a:xfrm>
              <a:off x="11684225" y="34199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2"/>
            <p:cNvSpPr/>
            <p:nvPr/>
          </p:nvSpPr>
          <p:spPr>
            <a:xfrm>
              <a:off x="11710900" y="33953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2"/>
            <p:cNvSpPr/>
            <p:nvPr/>
          </p:nvSpPr>
          <p:spPr>
            <a:xfrm>
              <a:off x="11722950" y="35146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2"/>
            <p:cNvSpPr/>
            <p:nvPr/>
          </p:nvSpPr>
          <p:spPr>
            <a:xfrm>
              <a:off x="11974025" y="34644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2"/>
            <p:cNvSpPr/>
            <p:nvPr/>
          </p:nvSpPr>
          <p:spPr>
            <a:xfrm>
              <a:off x="11969325" y="34675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2"/>
            <p:cNvSpPr/>
            <p:nvPr/>
          </p:nvSpPr>
          <p:spPr>
            <a:xfrm>
              <a:off x="11969325" y="34816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2"/>
            <p:cNvSpPr/>
            <p:nvPr/>
          </p:nvSpPr>
          <p:spPr>
            <a:xfrm>
              <a:off x="11725025" y="33734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67" name="Google Shape;1967;p52"/>
            <p:cNvSpPr/>
            <p:nvPr/>
          </p:nvSpPr>
          <p:spPr>
            <a:xfrm>
              <a:off x="12021625" y="35873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2"/>
            <p:cNvSpPr/>
            <p:nvPr/>
          </p:nvSpPr>
          <p:spPr>
            <a:xfrm>
              <a:off x="11863650" y="35700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2"/>
            <p:cNvSpPr/>
            <p:nvPr/>
          </p:nvSpPr>
          <p:spPr>
            <a:xfrm>
              <a:off x="11715100" y="35366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C1C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2"/>
            <p:cNvSpPr/>
            <p:nvPr/>
          </p:nvSpPr>
          <p:spPr>
            <a:xfrm>
              <a:off x="11909150" y="36788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2"/>
            <p:cNvSpPr/>
            <p:nvPr/>
          </p:nvSpPr>
          <p:spPr>
            <a:xfrm>
              <a:off x="11831225" y="37108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2"/>
            <p:cNvSpPr/>
            <p:nvPr/>
          </p:nvSpPr>
          <p:spPr>
            <a:xfrm>
              <a:off x="11715625" y="36982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973" name="Google Shape;1973;p52"/>
            <p:cNvSpPr/>
            <p:nvPr/>
          </p:nvSpPr>
          <p:spPr>
            <a:xfrm>
              <a:off x="11985525" y="36040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2"/>
            <p:cNvSpPr/>
            <p:nvPr/>
          </p:nvSpPr>
          <p:spPr>
            <a:xfrm>
              <a:off x="11982925" y="38290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2"/>
            <p:cNvSpPr/>
            <p:nvPr/>
          </p:nvSpPr>
          <p:spPr>
            <a:xfrm>
              <a:off x="11926950" y="38755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2"/>
            <p:cNvSpPr/>
            <p:nvPr/>
          </p:nvSpPr>
          <p:spPr>
            <a:xfrm>
              <a:off x="12559875" y="28665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2"/>
            <p:cNvSpPr/>
            <p:nvPr/>
          </p:nvSpPr>
          <p:spPr>
            <a:xfrm>
              <a:off x="12559875" y="28665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2"/>
            <p:cNvSpPr/>
            <p:nvPr/>
          </p:nvSpPr>
          <p:spPr>
            <a:xfrm>
              <a:off x="12115250" y="27933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2"/>
            <p:cNvSpPr/>
            <p:nvPr/>
          </p:nvSpPr>
          <p:spPr>
            <a:xfrm>
              <a:off x="12161300" y="2809500"/>
              <a:ext cx="2625" cy="2650"/>
            </a:xfrm>
            <a:custGeom>
              <a:rect b="b" l="l" r="r" t="t"/>
              <a:pathLst>
                <a:path extrusionOk="0" fill="none" h="106" w="105">
                  <a:moveTo>
                    <a:pt x="105" y="105"/>
                  </a:moveTo>
                  <a:lnTo>
                    <a:pt x="0" y="1"/>
                  </a:lnTo>
                </a:path>
              </a:pathLst>
            </a:custGeom>
            <a:solidFill>
              <a:srgbClr val="A6CBC2"/>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2"/>
            <p:cNvSpPr/>
            <p:nvPr/>
          </p:nvSpPr>
          <p:spPr>
            <a:xfrm>
              <a:off x="12811500" y="30177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2"/>
            <p:cNvSpPr/>
            <p:nvPr/>
          </p:nvSpPr>
          <p:spPr>
            <a:xfrm>
              <a:off x="11829650" y="27964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A6C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2"/>
            <p:cNvSpPr/>
            <p:nvPr/>
          </p:nvSpPr>
          <p:spPr>
            <a:xfrm>
              <a:off x="11800875" y="27294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C1C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3" name="Google Shape;1983;p52"/>
          <p:cNvSpPr txBox="1"/>
          <p:nvPr/>
        </p:nvSpPr>
        <p:spPr>
          <a:xfrm>
            <a:off x="5139550" y="1142438"/>
            <a:ext cx="2360100" cy="62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A5A6A7"/>
                </a:solidFill>
                <a:latin typeface="Oswald"/>
                <a:ea typeface="Oswald"/>
                <a:cs typeface="Oswald"/>
                <a:sym typeface="Oswald"/>
              </a:rPr>
              <a:t>JUPITER</a:t>
            </a:r>
            <a:br>
              <a:rPr lang="es" sz="1100">
                <a:solidFill>
                  <a:srgbClr val="2E707B"/>
                </a:solidFill>
                <a:latin typeface="Muli"/>
                <a:ea typeface="Muli"/>
                <a:cs typeface="Muli"/>
                <a:sym typeface="Muli"/>
              </a:rPr>
            </a:br>
            <a:r>
              <a:rPr lang="es" sz="1100">
                <a:solidFill>
                  <a:srgbClr val="2E707B"/>
                </a:solidFill>
                <a:latin typeface="Muli"/>
                <a:ea typeface="Muli"/>
                <a:cs typeface="Muli"/>
                <a:sym typeface="Muli"/>
              </a:rPr>
              <a:t>It’s a gas giant and the biggest planet in our Solar System</a:t>
            </a:r>
            <a:endParaRPr sz="1100">
              <a:solidFill>
                <a:srgbClr val="2E707B"/>
              </a:solidFill>
              <a:latin typeface="Muli"/>
              <a:ea typeface="Muli"/>
              <a:cs typeface="Muli"/>
              <a:sym typeface="Muli"/>
            </a:endParaRPr>
          </a:p>
        </p:txBody>
      </p:sp>
      <p:sp>
        <p:nvSpPr>
          <p:cNvPr id="1984" name="Google Shape;1984;p52"/>
          <p:cNvSpPr txBox="1"/>
          <p:nvPr/>
        </p:nvSpPr>
        <p:spPr>
          <a:xfrm>
            <a:off x="5139550" y="1888300"/>
            <a:ext cx="2843400" cy="62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6398A6"/>
                </a:solidFill>
                <a:latin typeface="Oswald"/>
                <a:ea typeface="Oswald"/>
                <a:cs typeface="Oswald"/>
                <a:sym typeface="Oswald"/>
              </a:rPr>
              <a:t>VENUS</a:t>
            </a:r>
            <a:br>
              <a:rPr lang="es" sz="1100">
                <a:solidFill>
                  <a:srgbClr val="2E707B"/>
                </a:solidFill>
                <a:latin typeface="Muli"/>
                <a:ea typeface="Muli"/>
                <a:cs typeface="Muli"/>
                <a:sym typeface="Muli"/>
              </a:rPr>
            </a:br>
            <a:r>
              <a:rPr lang="es" sz="1100">
                <a:solidFill>
                  <a:srgbClr val="2E707B"/>
                </a:solidFill>
                <a:latin typeface="Muli"/>
                <a:ea typeface="Muli"/>
                <a:cs typeface="Muli"/>
                <a:sym typeface="Muli"/>
              </a:rPr>
              <a:t>Venus has a beautiful name, but it’s terribly hot, even hotter than Mercury</a:t>
            </a:r>
            <a:br>
              <a:rPr lang="es" sz="1100">
                <a:solidFill>
                  <a:srgbClr val="2E707B"/>
                </a:solidFill>
                <a:latin typeface="Muli"/>
                <a:ea typeface="Muli"/>
                <a:cs typeface="Muli"/>
                <a:sym typeface="Muli"/>
              </a:rPr>
            </a:br>
            <a:endParaRPr sz="1100">
              <a:solidFill>
                <a:srgbClr val="2E707B"/>
              </a:solidFill>
              <a:latin typeface="Muli"/>
              <a:ea typeface="Muli"/>
              <a:cs typeface="Muli"/>
              <a:sym typeface="Muli"/>
            </a:endParaRPr>
          </a:p>
        </p:txBody>
      </p:sp>
      <p:sp>
        <p:nvSpPr>
          <p:cNvPr id="1985" name="Google Shape;1985;p52"/>
          <p:cNvSpPr txBox="1"/>
          <p:nvPr/>
        </p:nvSpPr>
        <p:spPr>
          <a:xfrm>
            <a:off x="5139550" y="3380063"/>
            <a:ext cx="1953300" cy="62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A6CBC2"/>
                </a:solidFill>
                <a:latin typeface="Oswald"/>
                <a:ea typeface="Oswald"/>
                <a:cs typeface="Oswald"/>
                <a:sym typeface="Oswald"/>
              </a:rPr>
              <a:t>MARS</a:t>
            </a:r>
            <a:br>
              <a:rPr lang="es" sz="1100">
                <a:solidFill>
                  <a:srgbClr val="2E707B"/>
                </a:solidFill>
                <a:latin typeface="Muli"/>
                <a:ea typeface="Muli"/>
                <a:cs typeface="Muli"/>
                <a:sym typeface="Muli"/>
              </a:rPr>
            </a:br>
            <a:r>
              <a:rPr lang="es" sz="1100">
                <a:solidFill>
                  <a:srgbClr val="2E707B"/>
                </a:solidFill>
                <a:latin typeface="Muli"/>
                <a:ea typeface="Muli"/>
                <a:cs typeface="Muli"/>
                <a:sym typeface="Muli"/>
              </a:rPr>
              <a:t>Despite being red, Mars is a cold place, not hot</a:t>
            </a:r>
            <a:endParaRPr sz="1100">
              <a:solidFill>
                <a:srgbClr val="2E707B"/>
              </a:solidFill>
              <a:latin typeface="Muli"/>
              <a:ea typeface="Muli"/>
              <a:cs typeface="Muli"/>
              <a:sym typeface="Muli"/>
            </a:endParaRPr>
          </a:p>
        </p:txBody>
      </p:sp>
      <p:sp>
        <p:nvSpPr>
          <p:cNvPr id="1986" name="Google Shape;1986;p52"/>
          <p:cNvSpPr txBox="1"/>
          <p:nvPr/>
        </p:nvSpPr>
        <p:spPr>
          <a:xfrm>
            <a:off x="5139550" y="2634188"/>
            <a:ext cx="1917000" cy="62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2E707B"/>
                </a:solidFill>
                <a:latin typeface="Oswald"/>
                <a:ea typeface="Oswald"/>
                <a:cs typeface="Oswald"/>
                <a:sym typeface="Oswald"/>
              </a:rPr>
              <a:t>MERCURY</a:t>
            </a:r>
            <a:br>
              <a:rPr lang="es" sz="1100">
                <a:solidFill>
                  <a:srgbClr val="2E707B"/>
                </a:solidFill>
                <a:latin typeface="Muli"/>
                <a:ea typeface="Muli"/>
                <a:cs typeface="Muli"/>
                <a:sym typeface="Muli"/>
              </a:rPr>
            </a:br>
            <a:r>
              <a:rPr lang="es" sz="1100">
                <a:solidFill>
                  <a:srgbClr val="2E707B"/>
                </a:solidFill>
                <a:latin typeface="Muli"/>
                <a:ea typeface="Muli"/>
                <a:cs typeface="Muli"/>
                <a:sym typeface="Muli"/>
              </a:rPr>
              <a:t>Mercury is the closest planet to the Sun</a:t>
            </a:r>
            <a:endParaRPr sz="1100">
              <a:solidFill>
                <a:srgbClr val="2E707B"/>
              </a:solidFill>
              <a:latin typeface="Muli"/>
              <a:ea typeface="Muli"/>
              <a:cs typeface="Muli"/>
              <a:sym typeface="Muli"/>
            </a:endParaRPr>
          </a:p>
        </p:txBody>
      </p:sp>
      <p:sp>
        <p:nvSpPr>
          <p:cNvPr id="1987" name="Google Shape;1987;p52"/>
          <p:cNvSpPr txBox="1"/>
          <p:nvPr>
            <p:ph type="ctrTitle"/>
          </p:nvPr>
        </p:nvSpPr>
        <p:spPr>
          <a:xfrm flipH="1">
            <a:off x="273951" y="-678700"/>
            <a:ext cx="9171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This is a </a:t>
            </a:r>
            <a:r>
              <a:rPr lang="es">
                <a:solidFill>
                  <a:srgbClr val="86B2B8"/>
                </a:solidFill>
              </a:rPr>
              <a:t>map</a:t>
            </a:r>
            <a:endParaRPr>
              <a:solidFill>
                <a:srgbClr val="86B2B8"/>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991" name="Shape 1991"/>
        <p:cNvGrpSpPr/>
        <p:nvPr/>
      </p:nvGrpSpPr>
      <p:grpSpPr>
        <a:xfrm>
          <a:off x="0" y="0"/>
          <a:ext cx="0" cy="0"/>
          <a:chOff x="0" y="0"/>
          <a:chExt cx="0" cy="0"/>
        </a:xfrm>
      </p:grpSpPr>
      <p:sp>
        <p:nvSpPr>
          <p:cNvPr id="1992" name="Google Shape;1992;p53"/>
          <p:cNvSpPr txBox="1"/>
          <p:nvPr/>
        </p:nvSpPr>
        <p:spPr>
          <a:xfrm>
            <a:off x="1603600" y="2252075"/>
            <a:ext cx="2661600" cy="256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Clr>
                <a:srgbClr val="000000"/>
              </a:buClr>
              <a:buSzPts val="1100"/>
              <a:buFont typeface="Arial"/>
              <a:buNone/>
            </a:pPr>
            <a:r>
              <a:rPr lang="es" sz="1000">
                <a:solidFill>
                  <a:srgbClr val="2E707B"/>
                </a:solidFill>
                <a:latin typeface="Muli"/>
                <a:ea typeface="Muli"/>
                <a:cs typeface="Muli"/>
                <a:sym typeface="Muli"/>
              </a:rPr>
              <a:t>Mercury is the closest planet to the Sun and the smallest one in our Solar System</a:t>
            </a:r>
            <a:endParaRPr sz="1000">
              <a:solidFill>
                <a:srgbClr val="2E707B"/>
              </a:solidFill>
              <a:latin typeface="Muli"/>
              <a:ea typeface="Muli"/>
              <a:cs typeface="Muli"/>
              <a:sym typeface="Muli"/>
            </a:endParaRPr>
          </a:p>
        </p:txBody>
      </p:sp>
      <p:sp>
        <p:nvSpPr>
          <p:cNvPr id="1993" name="Google Shape;1993;p53"/>
          <p:cNvSpPr txBox="1"/>
          <p:nvPr/>
        </p:nvSpPr>
        <p:spPr>
          <a:xfrm>
            <a:off x="2728725" y="3901975"/>
            <a:ext cx="2661600" cy="256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000">
                <a:solidFill>
                  <a:srgbClr val="2E707B"/>
                </a:solidFill>
                <a:latin typeface="Muli"/>
                <a:ea typeface="Muli"/>
                <a:cs typeface="Muli"/>
                <a:sym typeface="Muli"/>
              </a:rPr>
              <a:t>Despite being red, Mars is a cold place, not hot. It’s full of iron oxide dust</a:t>
            </a:r>
            <a:endParaRPr sz="1000">
              <a:solidFill>
                <a:srgbClr val="2E707B"/>
              </a:solidFill>
              <a:latin typeface="Muli"/>
              <a:ea typeface="Muli"/>
              <a:cs typeface="Muli"/>
              <a:sym typeface="Muli"/>
            </a:endParaRPr>
          </a:p>
        </p:txBody>
      </p:sp>
      <p:sp>
        <p:nvSpPr>
          <p:cNvPr id="1994" name="Google Shape;1994;p53"/>
          <p:cNvSpPr txBox="1"/>
          <p:nvPr/>
        </p:nvSpPr>
        <p:spPr>
          <a:xfrm>
            <a:off x="1603600" y="1316150"/>
            <a:ext cx="2178600" cy="378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000">
                <a:solidFill>
                  <a:srgbClr val="2E707B"/>
                </a:solidFill>
                <a:latin typeface="Muli"/>
                <a:ea typeface="Muli"/>
                <a:cs typeface="Muli"/>
                <a:sym typeface="Muli"/>
              </a:rPr>
              <a:t>Venus has a beautiful name, but it’s terribly hot</a:t>
            </a:r>
            <a:endParaRPr sz="1000">
              <a:solidFill>
                <a:srgbClr val="2E707B"/>
              </a:solidFill>
              <a:latin typeface="Muli"/>
              <a:ea typeface="Muli"/>
              <a:cs typeface="Muli"/>
              <a:sym typeface="Muli"/>
            </a:endParaRPr>
          </a:p>
        </p:txBody>
      </p:sp>
      <p:sp>
        <p:nvSpPr>
          <p:cNvPr id="1995" name="Google Shape;1995;p53"/>
          <p:cNvSpPr txBox="1"/>
          <p:nvPr/>
        </p:nvSpPr>
        <p:spPr>
          <a:xfrm>
            <a:off x="1723375" y="3066200"/>
            <a:ext cx="3195600" cy="331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000">
                <a:solidFill>
                  <a:srgbClr val="2E707B"/>
                </a:solidFill>
                <a:latin typeface="Muli"/>
                <a:ea typeface="Muli"/>
                <a:cs typeface="Muli"/>
                <a:sym typeface="Muli"/>
              </a:rPr>
              <a:t>Jupiter is the biggest planet in our System and the fourth-brightest object in the sky</a:t>
            </a:r>
            <a:endParaRPr sz="1000">
              <a:solidFill>
                <a:srgbClr val="2E707B"/>
              </a:solidFill>
              <a:latin typeface="Muli"/>
              <a:ea typeface="Muli"/>
              <a:cs typeface="Muli"/>
              <a:sym typeface="Muli"/>
            </a:endParaRPr>
          </a:p>
        </p:txBody>
      </p:sp>
      <p:sp>
        <p:nvSpPr>
          <p:cNvPr id="1996" name="Google Shape;1996;p53"/>
          <p:cNvSpPr txBox="1"/>
          <p:nvPr>
            <p:ph type="ctrTitle"/>
          </p:nvPr>
        </p:nvSpPr>
        <p:spPr>
          <a:xfrm>
            <a:off x="6720350" y="-37"/>
            <a:ext cx="2149800" cy="205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sz="2800"/>
              <a:t>A </a:t>
            </a:r>
            <a:r>
              <a:rPr lang="es" sz="2800">
                <a:solidFill>
                  <a:srgbClr val="A6CBC2"/>
                </a:solidFill>
              </a:rPr>
              <a:t>timeline </a:t>
            </a:r>
            <a:r>
              <a:rPr lang="es" sz="2800"/>
              <a:t>always works fine</a:t>
            </a:r>
            <a:endParaRPr/>
          </a:p>
        </p:txBody>
      </p:sp>
      <p:sp>
        <p:nvSpPr>
          <p:cNvPr id="1997" name="Google Shape;1997;p53"/>
          <p:cNvSpPr txBox="1"/>
          <p:nvPr>
            <p:ph type="ctrTitle"/>
          </p:nvPr>
        </p:nvSpPr>
        <p:spPr>
          <a:xfrm>
            <a:off x="3979050" y="1265300"/>
            <a:ext cx="539100" cy="53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800">
                <a:solidFill>
                  <a:srgbClr val="FFFFFF"/>
                </a:solidFill>
              </a:rPr>
              <a:t>1</a:t>
            </a:r>
            <a:endParaRPr sz="1800">
              <a:solidFill>
                <a:srgbClr val="FFFFFF"/>
              </a:solidFill>
            </a:endParaRPr>
          </a:p>
        </p:txBody>
      </p:sp>
      <p:sp>
        <p:nvSpPr>
          <p:cNvPr id="1998" name="Google Shape;1998;p53"/>
          <p:cNvSpPr txBox="1"/>
          <p:nvPr>
            <p:ph type="ctrTitle"/>
          </p:nvPr>
        </p:nvSpPr>
        <p:spPr>
          <a:xfrm>
            <a:off x="4518150" y="2116350"/>
            <a:ext cx="539100" cy="53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800">
                <a:solidFill>
                  <a:srgbClr val="FFFFFF"/>
                </a:solidFill>
              </a:rPr>
              <a:t>2</a:t>
            </a:r>
            <a:endParaRPr sz="1800">
              <a:solidFill>
                <a:srgbClr val="FFFFFF"/>
              </a:solidFill>
            </a:endParaRPr>
          </a:p>
        </p:txBody>
      </p:sp>
      <p:sp>
        <p:nvSpPr>
          <p:cNvPr id="1999" name="Google Shape;1999;p53"/>
          <p:cNvSpPr txBox="1"/>
          <p:nvPr>
            <p:ph type="ctrTitle"/>
          </p:nvPr>
        </p:nvSpPr>
        <p:spPr>
          <a:xfrm>
            <a:off x="5090500" y="2966300"/>
            <a:ext cx="539100" cy="53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800">
                <a:solidFill>
                  <a:srgbClr val="FFFFFF"/>
                </a:solidFill>
              </a:rPr>
              <a:t>3</a:t>
            </a:r>
            <a:endParaRPr sz="1800">
              <a:solidFill>
                <a:srgbClr val="FFFFFF"/>
              </a:solidFill>
            </a:endParaRPr>
          </a:p>
        </p:txBody>
      </p:sp>
      <p:sp>
        <p:nvSpPr>
          <p:cNvPr id="2000" name="Google Shape;2000;p53"/>
          <p:cNvSpPr txBox="1"/>
          <p:nvPr>
            <p:ph type="ctrTitle"/>
          </p:nvPr>
        </p:nvSpPr>
        <p:spPr>
          <a:xfrm>
            <a:off x="5629600" y="3764725"/>
            <a:ext cx="539100" cy="53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800">
                <a:solidFill>
                  <a:srgbClr val="FFFFFF"/>
                </a:solidFill>
              </a:rPr>
              <a:t>4</a:t>
            </a:r>
            <a:endParaRPr sz="1800">
              <a:solidFill>
                <a:srgbClr val="FFFFFF"/>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557" name="Shape 1557"/>
        <p:cNvGrpSpPr/>
        <p:nvPr/>
      </p:nvGrpSpPr>
      <p:grpSpPr>
        <a:xfrm>
          <a:off x="0" y="0"/>
          <a:ext cx="0" cy="0"/>
          <a:chOff x="0" y="0"/>
          <a:chExt cx="0" cy="0"/>
        </a:xfrm>
      </p:grpSpPr>
      <p:sp>
        <p:nvSpPr>
          <p:cNvPr id="1558" name="Google Shape;1558;p36"/>
          <p:cNvSpPr txBox="1"/>
          <p:nvPr>
            <p:ph type="ctrTitle"/>
          </p:nvPr>
        </p:nvSpPr>
        <p:spPr>
          <a:xfrm>
            <a:off x="2831775" y="1814563"/>
            <a:ext cx="3480300" cy="6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Whoa</a:t>
            </a:r>
            <a:r>
              <a:rPr lang="es">
                <a:solidFill>
                  <a:srgbClr val="2E707B"/>
                </a:solidFill>
              </a:rPr>
              <a:t>!</a:t>
            </a:r>
            <a:endParaRPr>
              <a:solidFill>
                <a:srgbClr val="2E707B"/>
              </a:solidFill>
            </a:endParaRPr>
          </a:p>
        </p:txBody>
      </p:sp>
      <p:sp>
        <p:nvSpPr>
          <p:cNvPr id="1559" name="Google Shape;1559;p36"/>
          <p:cNvSpPr txBox="1"/>
          <p:nvPr>
            <p:ph idx="1" type="subTitle"/>
          </p:nvPr>
        </p:nvSpPr>
        <p:spPr>
          <a:xfrm>
            <a:off x="2831776" y="2536338"/>
            <a:ext cx="3480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rgbClr val="2E707B"/>
                </a:solidFill>
              </a:rPr>
              <a:t>It could be the part of the presentation where you can introduce yourself, write                your email…</a:t>
            </a:r>
            <a:endParaRPr>
              <a:solidFill>
                <a:srgbClr val="2E707B"/>
              </a:solidFill>
            </a:endParaRPr>
          </a:p>
          <a:p>
            <a:pPr indent="0" lvl="0" marL="0" rtl="0" algn="ctr">
              <a:spcBef>
                <a:spcPts val="0"/>
              </a:spcBef>
              <a:spcAft>
                <a:spcPts val="0"/>
              </a:spcAft>
              <a:buClr>
                <a:schemeClr val="dk1"/>
              </a:buClr>
              <a:buSzPts val="1100"/>
              <a:buFont typeface="Arial"/>
              <a:buNone/>
            </a:pPr>
            <a:r>
              <a:t/>
            </a:r>
            <a:endParaRPr>
              <a:solidFill>
                <a:srgbClr val="2E707B"/>
              </a:solidFill>
            </a:endParaRPr>
          </a:p>
          <a:p>
            <a:pPr indent="0" lvl="0" marL="0" rtl="0" algn="ctr">
              <a:spcBef>
                <a:spcPts val="0"/>
              </a:spcBef>
              <a:spcAft>
                <a:spcPts val="0"/>
              </a:spcAft>
              <a:buNone/>
            </a:pPr>
            <a:r>
              <a:t/>
            </a:r>
            <a:endParaRPr>
              <a:solidFill>
                <a:srgbClr val="2E707B"/>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004" name="Shape 2004"/>
        <p:cNvGrpSpPr/>
        <p:nvPr/>
      </p:nvGrpSpPr>
      <p:grpSpPr>
        <a:xfrm>
          <a:off x="0" y="0"/>
          <a:ext cx="0" cy="0"/>
          <a:chOff x="0" y="0"/>
          <a:chExt cx="0" cy="0"/>
        </a:xfrm>
      </p:grpSpPr>
      <p:sp>
        <p:nvSpPr>
          <p:cNvPr id="2005" name="Google Shape;2005;p54"/>
          <p:cNvSpPr txBox="1"/>
          <p:nvPr>
            <p:ph type="ctrTitle"/>
          </p:nvPr>
        </p:nvSpPr>
        <p:spPr>
          <a:xfrm>
            <a:off x="1907603" y="1855275"/>
            <a:ext cx="5469600" cy="726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t/>
            </a:r>
            <a:endParaRPr/>
          </a:p>
          <a:p>
            <a:pPr indent="0" lvl="0" marL="0" rtl="0" algn="ctr">
              <a:spcBef>
                <a:spcPts val="0"/>
              </a:spcBef>
              <a:spcAft>
                <a:spcPts val="0"/>
              </a:spcAft>
              <a:buNone/>
            </a:pPr>
            <a:r>
              <a:rPr lang="es"/>
              <a:t>Future </a:t>
            </a:r>
            <a:r>
              <a:rPr lang="es">
                <a:solidFill>
                  <a:srgbClr val="86B2B8"/>
                </a:solidFill>
              </a:rPr>
              <a:t>plans</a:t>
            </a:r>
            <a:endParaRPr>
              <a:solidFill>
                <a:srgbClr val="86B2B8"/>
              </a:solidFill>
            </a:endParaRPr>
          </a:p>
        </p:txBody>
      </p:sp>
      <p:sp>
        <p:nvSpPr>
          <p:cNvPr id="2006" name="Google Shape;2006;p54"/>
          <p:cNvSpPr txBox="1"/>
          <p:nvPr>
            <p:ph idx="1" type="subTitle"/>
          </p:nvPr>
        </p:nvSpPr>
        <p:spPr>
          <a:xfrm>
            <a:off x="3314703" y="2679975"/>
            <a:ext cx="2655300" cy="3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a:t>
            </a:r>
            <a:r>
              <a:rPr lang="es"/>
              <a:t>his is the subtitle that makes it comprehensible</a:t>
            </a:r>
            <a:endParaRPr/>
          </a:p>
        </p:txBody>
      </p:sp>
      <p:sp>
        <p:nvSpPr>
          <p:cNvPr id="2007" name="Google Shape;2007;p54"/>
          <p:cNvSpPr txBox="1"/>
          <p:nvPr>
            <p:ph idx="2" type="title"/>
          </p:nvPr>
        </p:nvSpPr>
        <p:spPr>
          <a:xfrm>
            <a:off x="4154691" y="1221850"/>
            <a:ext cx="9753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03</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011" name="Shape 2011"/>
        <p:cNvGrpSpPr/>
        <p:nvPr/>
      </p:nvGrpSpPr>
      <p:grpSpPr>
        <a:xfrm>
          <a:off x="0" y="0"/>
          <a:ext cx="0" cy="0"/>
          <a:chOff x="0" y="0"/>
          <a:chExt cx="0" cy="0"/>
        </a:xfrm>
      </p:grpSpPr>
      <p:sp>
        <p:nvSpPr>
          <p:cNvPr id="2012" name="Google Shape;2012;p55"/>
          <p:cNvSpPr txBox="1"/>
          <p:nvPr>
            <p:ph type="title"/>
          </p:nvPr>
        </p:nvSpPr>
        <p:spPr>
          <a:xfrm>
            <a:off x="311700" y="1062550"/>
            <a:ext cx="852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6398A6"/>
                </a:solidFill>
              </a:rPr>
              <a:t>4,498,300,000</a:t>
            </a:r>
            <a:endParaRPr>
              <a:solidFill>
                <a:srgbClr val="6398A6"/>
              </a:solidFill>
            </a:endParaRPr>
          </a:p>
        </p:txBody>
      </p:sp>
      <p:sp>
        <p:nvSpPr>
          <p:cNvPr id="2013" name="Google Shape;2013;p55"/>
          <p:cNvSpPr txBox="1"/>
          <p:nvPr>
            <p:ph idx="1" type="subTitle"/>
          </p:nvPr>
        </p:nvSpPr>
        <p:spPr>
          <a:xfrm>
            <a:off x="1459600" y="2858625"/>
            <a:ext cx="62181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Big numbers catch your audience’s attention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017" name="Shape 2017"/>
        <p:cNvGrpSpPr/>
        <p:nvPr/>
      </p:nvGrpSpPr>
      <p:grpSpPr>
        <a:xfrm>
          <a:off x="0" y="0"/>
          <a:ext cx="0" cy="0"/>
          <a:chOff x="0" y="0"/>
          <a:chExt cx="0" cy="0"/>
        </a:xfrm>
      </p:grpSpPr>
      <p:sp>
        <p:nvSpPr>
          <p:cNvPr id="2018" name="Google Shape;2018;p56"/>
          <p:cNvSpPr txBox="1"/>
          <p:nvPr>
            <p:ph type="title"/>
          </p:nvPr>
        </p:nvSpPr>
        <p:spPr>
          <a:xfrm>
            <a:off x="314550" y="813150"/>
            <a:ext cx="8520600" cy="96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86B2B8"/>
                </a:solidFill>
              </a:rPr>
              <a:t>333,000.00</a:t>
            </a:r>
            <a:endParaRPr>
              <a:solidFill>
                <a:srgbClr val="86B2B8"/>
              </a:solidFill>
            </a:endParaRPr>
          </a:p>
        </p:txBody>
      </p:sp>
      <p:sp>
        <p:nvSpPr>
          <p:cNvPr id="2019" name="Google Shape;2019;p56"/>
          <p:cNvSpPr txBox="1"/>
          <p:nvPr>
            <p:ph idx="1" type="subTitle"/>
          </p:nvPr>
        </p:nvSpPr>
        <p:spPr>
          <a:xfrm>
            <a:off x="2033625" y="1597050"/>
            <a:ext cx="50985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earths is the Sun’s mass</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
        <p:nvSpPr>
          <p:cNvPr id="2020" name="Google Shape;2020;p56"/>
          <p:cNvSpPr txBox="1"/>
          <p:nvPr>
            <p:ph idx="2" type="title"/>
          </p:nvPr>
        </p:nvSpPr>
        <p:spPr>
          <a:xfrm>
            <a:off x="314550" y="1960700"/>
            <a:ext cx="8520600" cy="96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86B2B8"/>
                </a:solidFill>
              </a:rPr>
              <a:t>24h 37m 23s</a:t>
            </a:r>
            <a:endParaRPr>
              <a:solidFill>
                <a:srgbClr val="86B2B8"/>
              </a:solidFill>
            </a:endParaRPr>
          </a:p>
        </p:txBody>
      </p:sp>
      <p:sp>
        <p:nvSpPr>
          <p:cNvPr id="2021" name="Google Shape;2021;p56"/>
          <p:cNvSpPr txBox="1"/>
          <p:nvPr>
            <p:ph idx="5" type="subTitle"/>
          </p:nvPr>
        </p:nvSpPr>
        <p:spPr>
          <a:xfrm>
            <a:off x="2033625" y="2744600"/>
            <a:ext cx="50985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is Jupiter’s rotation period</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
        <p:nvSpPr>
          <p:cNvPr id="2022" name="Google Shape;2022;p56"/>
          <p:cNvSpPr txBox="1"/>
          <p:nvPr>
            <p:ph idx="3" type="title"/>
          </p:nvPr>
        </p:nvSpPr>
        <p:spPr>
          <a:xfrm>
            <a:off x="314550" y="3146350"/>
            <a:ext cx="8520600" cy="96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86B2B8"/>
                </a:solidFill>
              </a:rPr>
              <a:t>386,000 km</a:t>
            </a:r>
            <a:endParaRPr>
              <a:solidFill>
                <a:srgbClr val="86B2B8"/>
              </a:solidFill>
            </a:endParaRPr>
          </a:p>
        </p:txBody>
      </p:sp>
      <p:sp>
        <p:nvSpPr>
          <p:cNvPr id="2023" name="Google Shape;2023;p56"/>
          <p:cNvSpPr txBox="1"/>
          <p:nvPr>
            <p:ph idx="4" type="subTitle"/>
          </p:nvPr>
        </p:nvSpPr>
        <p:spPr>
          <a:xfrm>
            <a:off x="2033625" y="3930250"/>
            <a:ext cx="50985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is the distance between the Earth and the Moon</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027" name="Shape 2027"/>
        <p:cNvGrpSpPr/>
        <p:nvPr/>
      </p:nvGrpSpPr>
      <p:grpSpPr>
        <a:xfrm>
          <a:off x="0" y="0"/>
          <a:ext cx="0" cy="0"/>
          <a:chOff x="0" y="0"/>
          <a:chExt cx="0" cy="0"/>
        </a:xfrm>
      </p:grpSpPr>
      <p:sp>
        <p:nvSpPr>
          <p:cNvPr id="2028" name="Google Shape;2028;p57"/>
          <p:cNvSpPr txBox="1"/>
          <p:nvPr/>
        </p:nvSpPr>
        <p:spPr>
          <a:xfrm>
            <a:off x="2198625" y="1848853"/>
            <a:ext cx="1553700" cy="99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200"/>
              </a:spcAft>
              <a:buNone/>
            </a:pPr>
            <a:r>
              <a:rPr lang="es" sz="1200">
                <a:solidFill>
                  <a:srgbClr val="2E707B"/>
                </a:solidFill>
                <a:latin typeface="Oswald"/>
                <a:ea typeface="Oswald"/>
                <a:cs typeface="Oswald"/>
                <a:sym typeface="Oswald"/>
              </a:rPr>
              <a:t>MERCURY</a:t>
            </a:r>
            <a:br>
              <a:rPr lang="es" sz="1000">
                <a:solidFill>
                  <a:srgbClr val="2E707B"/>
                </a:solidFill>
                <a:latin typeface="Muli"/>
                <a:ea typeface="Muli"/>
                <a:cs typeface="Muli"/>
                <a:sym typeface="Muli"/>
              </a:rPr>
            </a:br>
            <a:r>
              <a:rPr lang="es" sz="1000">
                <a:solidFill>
                  <a:srgbClr val="2E707B"/>
                </a:solidFill>
                <a:latin typeface="Muli"/>
                <a:ea typeface="Muli"/>
                <a:cs typeface="Muli"/>
                <a:sym typeface="Muli"/>
              </a:rPr>
              <a:t>Mercury is the closest planet to the Sun and is only a bit larger than our Moon </a:t>
            </a:r>
            <a:endParaRPr sz="1000">
              <a:solidFill>
                <a:srgbClr val="2E707B"/>
              </a:solidFill>
              <a:latin typeface="Muli"/>
              <a:ea typeface="Muli"/>
              <a:cs typeface="Muli"/>
              <a:sym typeface="Muli"/>
            </a:endParaRPr>
          </a:p>
        </p:txBody>
      </p:sp>
      <p:sp>
        <p:nvSpPr>
          <p:cNvPr id="2029" name="Google Shape;2029;p57"/>
          <p:cNvSpPr txBox="1"/>
          <p:nvPr/>
        </p:nvSpPr>
        <p:spPr>
          <a:xfrm>
            <a:off x="3862800" y="1848850"/>
            <a:ext cx="1553700" cy="99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2E707B"/>
                </a:solidFill>
                <a:latin typeface="Oswald"/>
                <a:ea typeface="Oswald"/>
                <a:cs typeface="Oswald"/>
                <a:sym typeface="Oswald"/>
              </a:rPr>
              <a:t>VENUS</a:t>
            </a:r>
            <a:br>
              <a:rPr lang="es" sz="1000">
                <a:solidFill>
                  <a:srgbClr val="2E707B"/>
                </a:solidFill>
                <a:latin typeface="Muli"/>
                <a:ea typeface="Muli"/>
                <a:cs typeface="Muli"/>
                <a:sym typeface="Muli"/>
              </a:rPr>
            </a:br>
            <a:r>
              <a:rPr lang="es" sz="1000">
                <a:solidFill>
                  <a:srgbClr val="2E707B"/>
                </a:solidFill>
                <a:latin typeface="Muli"/>
                <a:ea typeface="Muli"/>
                <a:cs typeface="Muli"/>
                <a:sym typeface="Muli"/>
              </a:rPr>
              <a:t>Venus has a beautiful name, but it’s terribly hot, even hotter than Mercury</a:t>
            </a:r>
            <a:endParaRPr sz="1000">
              <a:solidFill>
                <a:srgbClr val="2E707B"/>
              </a:solidFill>
              <a:latin typeface="Muli"/>
              <a:ea typeface="Muli"/>
              <a:cs typeface="Muli"/>
              <a:sym typeface="Muli"/>
            </a:endParaRPr>
          </a:p>
        </p:txBody>
      </p:sp>
      <p:sp>
        <p:nvSpPr>
          <p:cNvPr id="2030" name="Google Shape;2030;p57"/>
          <p:cNvSpPr txBox="1"/>
          <p:nvPr/>
        </p:nvSpPr>
        <p:spPr>
          <a:xfrm>
            <a:off x="5391650" y="1848850"/>
            <a:ext cx="1553700" cy="99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2E707B"/>
                </a:solidFill>
                <a:latin typeface="Oswald"/>
                <a:ea typeface="Oswald"/>
                <a:cs typeface="Oswald"/>
                <a:sym typeface="Oswald"/>
              </a:rPr>
              <a:t>MARS</a:t>
            </a:r>
            <a:br>
              <a:rPr lang="es" sz="1000">
                <a:solidFill>
                  <a:srgbClr val="2E707B"/>
                </a:solidFill>
                <a:latin typeface="Muli"/>
                <a:ea typeface="Muli"/>
                <a:cs typeface="Muli"/>
                <a:sym typeface="Muli"/>
              </a:rPr>
            </a:br>
            <a:r>
              <a:rPr lang="es" sz="1000">
                <a:solidFill>
                  <a:srgbClr val="2E707B"/>
                </a:solidFill>
                <a:latin typeface="Muli"/>
                <a:ea typeface="Muli"/>
                <a:cs typeface="Muli"/>
                <a:sym typeface="Muli"/>
              </a:rPr>
              <a:t>Despite being red, Mars is a cold place, not hot. The planet is full of iron oxide dust</a:t>
            </a:r>
            <a:endParaRPr sz="1000">
              <a:solidFill>
                <a:srgbClr val="2E707B"/>
              </a:solidFill>
              <a:latin typeface="Muli"/>
              <a:ea typeface="Muli"/>
              <a:cs typeface="Muli"/>
              <a:sym typeface="Muli"/>
            </a:endParaRPr>
          </a:p>
        </p:txBody>
      </p:sp>
      <p:sp>
        <p:nvSpPr>
          <p:cNvPr id="2031" name="Google Shape;2031;p57"/>
          <p:cNvSpPr txBox="1"/>
          <p:nvPr/>
        </p:nvSpPr>
        <p:spPr>
          <a:xfrm>
            <a:off x="2198625" y="3441113"/>
            <a:ext cx="1553700" cy="818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2E707B"/>
                </a:solidFill>
                <a:latin typeface="Oswald"/>
                <a:ea typeface="Oswald"/>
                <a:cs typeface="Oswald"/>
                <a:sym typeface="Oswald"/>
              </a:rPr>
              <a:t>SATURN</a:t>
            </a:r>
            <a:br>
              <a:rPr lang="es" sz="1000">
                <a:solidFill>
                  <a:srgbClr val="2E707B"/>
                </a:solidFill>
                <a:latin typeface="Muli"/>
                <a:ea typeface="Muli"/>
                <a:cs typeface="Muli"/>
                <a:sym typeface="Muli"/>
              </a:rPr>
            </a:br>
            <a:r>
              <a:rPr lang="es" sz="1000">
                <a:solidFill>
                  <a:srgbClr val="2E707B"/>
                </a:solidFill>
                <a:latin typeface="Muli"/>
                <a:ea typeface="Muli"/>
                <a:cs typeface="Muli"/>
                <a:sym typeface="Muli"/>
              </a:rPr>
              <a:t>Yes, this is the ringed one. It’s a gas giant, composed mostly of hydrogen and helium</a:t>
            </a:r>
            <a:endParaRPr sz="1000">
              <a:solidFill>
                <a:srgbClr val="2E707B"/>
              </a:solidFill>
              <a:latin typeface="Muli"/>
              <a:ea typeface="Muli"/>
              <a:cs typeface="Muli"/>
              <a:sym typeface="Muli"/>
            </a:endParaRPr>
          </a:p>
          <a:p>
            <a:pPr indent="0" lvl="0" marL="0" rtl="0" algn="ctr">
              <a:spcBef>
                <a:spcPts val="200"/>
              </a:spcBef>
              <a:spcAft>
                <a:spcPts val="0"/>
              </a:spcAft>
              <a:buClr>
                <a:schemeClr val="dk1"/>
              </a:buClr>
              <a:buSzPts val="1100"/>
              <a:buFont typeface="Arial"/>
              <a:buNone/>
            </a:pPr>
            <a:r>
              <a:t/>
            </a:r>
            <a:endParaRPr sz="1000">
              <a:solidFill>
                <a:srgbClr val="2E707B"/>
              </a:solidFill>
              <a:latin typeface="Muli"/>
              <a:ea typeface="Muli"/>
              <a:cs typeface="Muli"/>
              <a:sym typeface="Muli"/>
            </a:endParaRPr>
          </a:p>
          <a:p>
            <a:pPr indent="0" lvl="0" marL="0" rtl="0" algn="ctr">
              <a:spcBef>
                <a:spcPts val="200"/>
              </a:spcBef>
              <a:spcAft>
                <a:spcPts val="200"/>
              </a:spcAft>
              <a:buNone/>
            </a:pPr>
            <a:r>
              <a:t/>
            </a:r>
            <a:endParaRPr sz="1000">
              <a:solidFill>
                <a:srgbClr val="2E707B"/>
              </a:solidFill>
              <a:latin typeface="Muli"/>
              <a:ea typeface="Muli"/>
              <a:cs typeface="Muli"/>
              <a:sym typeface="Muli"/>
            </a:endParaRPr>
          </a:p>
        </p:txBody>
      </p:sp>
      <p:sp>
        <p:nvSpPr>
          <p:cNvPr id="2032" name="Google Shape;2032;p57"/>
          <p:cNvSpPr txBox="1"/>
          <p:nvPr/>
        </p:nvSpPr>
        <p:spPr>
          <a:xfrm>
            <a:off x="3862800" y="3441125"/>
            <a:ext cx="1553700" cy="99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2E707B"/>
                </a:solidFill>
                <a:latin typeface="Oswald"/>
                <a:ea typeface="Oswald"/>
                <a:cs typeface="Oswald"/>
                <a:sym typeface="Oswald"/>
              </a:rPr>
              <a:t>JUPITER</a:t>
            </a:r>
            <a:br>
              <a:rPr lang="es" sz="1000">
                <a:solidFill>
                  <a:srgbClr val="2E707B"/>
                </a:solidFill>
                <a:latin typeface="Muli"/>
                <a:ea typeface="Muli"/>
                <a:cs typeface="Muli"/>
                <a:sym typeface="Muli"/>
              </a:rPr>
            </a:br>
            <a:r>
              <a:rPr lang="es" sz="1000">
                <a:solidFill>
                  <a:srgbClr val="2E707B"/>
                </a:solidFill>
                <a:latin typeface="Muli"/>
                <a:ea typeface="Muli"/>
                <a:cs typeface="Muli"/>
                <a:sym typeface="Muli"/>
              </a:rPr>
              <a:t>Jupiter is a gas giant and also the biggest planet in our Solar System</a:t>
            </a:r>
            <a:endParaRPr sz="1000">
              <a:solidFill>
                <a:srgbClr val="2E707B"/>
              </a:solidFill>
              <a:latin typeface="Muli"/>
              <a:ea typeface="Muli"/>
              <a:cs typeface="Muli"/>
              <a:sym typeface="Muli"/>
            </a:endParaRPr>
          </a:p>
        </p:txBody>
      </p:sp>
      <p:sp>
        <p:nvSpPr>
          <p:cNvPr id="2033" name="Google Shape;2033;p57"/>
          <p:cNvSpPr txBox="1"/>
          <p:nvPr/>
        </p:nvSpPr>
        <p:spPr>
          <a:xfrm>
            <a:off x="5527000" y="3441125"/>
            <a:ext cx="1283100" cy="99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2E707B"/>
                </a:solidFill>
                <a:latin typeface="Oswald"/>
                <a:ea typeface="Oswald"/>
                <a:cs typeface="Oswald"/>
                <a:sym typeface="Oswald"/>
              </a:rPr>
              <a:t>NEPTUNE</a:t>
            </a:r>
            <a:br>
              <a:rPr lang="es" sz="1000">
                <a:solidFill>
                  <a:srgbClr val="2E707B"/>
                </a:solidFill>
                <a:latin typeface="Muli"/>
                <a:ea typeface="Muli"/>
                <a:cs typeface="Muli"/>
                <a:sym typeface="Muli"/>
              </a:rPr>
            </a:br>
            <a:r>
              <a:rPr lang="es" sz="1000">
                <a:solidFill>
                  <a:srgbClr val="2E707B"/>
                </a:solidFill>
                <a:latin typeface="Muli"/>
                <a:ea typeface="Muli"/>
                <a:cs typeface="Muli"/>
                <a:sym typeface="Muli"/>
              </a:rPr>
              <a:t>Neptune is the fourth-largest planet in our Solar System</a:t>
            </a:r>
            <a:endParaRPr sz="1000">
              <a:solidFill>
                <a:srgbClr val="2E707B"/>
              </a:solidFill>
              <a:latin typeface="Muli"/>
              <a:ea typeface="Muli"/>
              <a:cs typeface="Muli"/>
              <a:sym typeface="Muli"/>
            </a:endParaRPr>
          </a:p>
        </p:txBody>
      </p:sp>
      <p:sp>
        <p:nvSpPr>
          <p:cNvPr id="2034" name="Google Shape;2034;p57"/>
          <p:cNvSpPr txBox="1"/>
          <p:nvPr>
            <p:ph type="ctrTitle"/>
          </p:nvPr>
        </p:nvSpPr>
        <p:spPr>
          <a:xfrm flipH="1">
            <a:off x="273858" y="-12"/>
            <a:ext cx="21498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Sometimes, reviewing </a:t>
            </a:r>
            <a:r>
              <a:rPr lang="es">
                <a:solidFill>
                  <a:srgbClr val="A6CBC2"/>
                </a:solidFill>
              </a:rPr>
              <a:t>concepts </a:t>
            </a:r>
            <a:r>
              <a:rPr lang="es"/>
              <a:t>is a good idea</a:t>
            </a:r>
            <a:endParaRPr/>
          </a:p>
        </p:txBody>
      </p:sp>
      <p:grpSp>
        <p:nvGrpSpPr>
          <p:cNvPr id="2035" name="Google Shape;2035;p57"/>
          <p:cNvGrpSpPr/>
          <p:nvPr/>
        </p:nvGrpSpPr>
        <p:grpSpPr>
          <a:xfrm>
            <a:off x="6002203" y="1426773"/>
            <a:ext cx="332587" cy="332335"/>
            <a:chOff x="1413250" y="2680675"/>
            <a:chExt cx="297750" cy="297525"/>
          </a:xfrm>
        </p:grpSpPr>
        <p:sp>
          <p:nvSpPr>
            <p:cNvPr id="2036" name="Google Shape;2036;p57"/>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7"/>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7"/>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7"/>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0" name="Google Shape;2040;p57"/>
          <p:cNvSpPr/>
          <p:nvPr/>
        </p:nvSpPr>
        <p:spPr>
          <a:xfrm>
            <a:off x="4473353" y="30570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1" name="Google Shape;2041;p57"/>
          <p:cNvGrpSpPr/>
          <p:nvPr/>
        </p:nvGrpSpPr>
        <p:grpSpPr>
          <a:xfrm>
            <a:off x="2809210" y="3067974"/>
            <a:ext cx="332559" cy="308990"/>
            <a:chOff x="6524150" y="1938725"/>
            <a:chExt cx="297725" cy="276625"/>
          </a:xfrm>
        </p:grpSpPr>
        <p:sp>
          <p:nvSpPr>
            <p:cNvPr id="2042" name="Google Shape;2042;p57"/>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7"/>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7"/>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7"/>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6" name="Google Shape;2046;p57"/>
          <p:cNvSpPr/>
          <p:nvPr/>
        </p:nvSpPr>
        <p:spPr>
          <a:xfrm>
            <a:off x="4472483" y="1427970"/>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7" name="Google Shape;2047;p57"/>
          <p:cNvGrpSpPr/>
          <p:nvPr/>
        </p:nvGrpSpPr>
        <p:grpSpPr>
          <a:xfrm>
            <a:off x="2810063" y="1427522"/>
            <a:ext cx="330827" cy="330827"/>
            <a:chOff x="3963575" y="2317575"/>
            <a:chExt cx="296175" cy="296175"/>
          </a:xfrm>
        </p:grpSpPr>
        <p:sp>
          <p:nvSpPr>
            <p:cNvPr id="2048" name="Google Shape;2048;p57"/>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49" name="Google Shape;2049;p57"/>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0" name="Google Shape;2050;p57"/>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1" name="Google Shape;2051;p57"/>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2" name="Google Shape;2052;p57"/>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3" name="Google Shape;2053;p57"/>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4" name="Google Shape;2054;p57"/>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5" name="Google Shape;2055;p57"/>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6" name="Google Shape;2056;p57"/>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7" name="Google Shape;2057;p57"/>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8" name="Google Shape;2058;p57"/>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9" name="Google Shape;2059;p57"/>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0" name="Google Shape;2060;p57"/>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1" name="Google Shape;2061;p57"/>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2" name="Google Shape;2062;p57"/>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3" name="Google Shape;2063;p57"/>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sp>
        <p:nvSpPr>
          <p:cNvPr id="2064" name="Google Shape;2064;p57"/>
          <p:cNvSpPr/>
          <p:nvPr/>
        </p:nvSpPr>
        <p:spPr>
          <a:xfrm>
            <a:off x="6000878" y="3057512"/>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068" name="Shape 2068"/>
        <p:cNvGrpSpPr/>
        <p:nvPr/>
      </p:nvGrpSpPr>
      <p:grpSpPr>
        <a:xfrm>
          <a:off x="0" y="0"/>
          <a:ext cx="0" cy="0"/>
          <a:chOff x="0" y="0"/>
          <a:chExt cx="0" cy="0"/>
        </a:xfrm>
      </p:grpSpPr>
      <p:sp>
        <p:nvSpPr>
          <p:cNvPr id="2069" name="Google Shape;2069;p58"/>
          <p:cNvSpPr txBox="1"/>
          <p:nvPr/>
        </p:nvSpPr>
        <p:spPr>
          <a:xfrm>
            <a:off x="1818675" y="2509450"/>
            <a:ext cx="1299900" cy="63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sz="1000">
                <a:solidFill>
                  <a:srgbClr val="2E707B"/>
                </a:solidFill>
                <a:latin typeface="Muli"/>
                <a:ea typeface="Muli"/>
                <a:cs typeface="Muli"/>
                <a:sym typeface="Muli"/>
              </a:rPr>
              <a:t>Despite being red, Mars is a cold place, not hot</a:t>
            </a:r>
            <a:endParaRPr sz="1000">
              <a:solidFill>
                <a:srgbClr val="2E707B"/>
              </a:solidFill>
              <a:latin typeface="Muli"/>
              <a:ea typeface="Muli"/>
              <a:cs typeface="Muli"/>
              <a:sym typeface="Muli"/>
            </a:endParaRPr>
          </a:p>
          <a:p>
            <a:pPr indent="0" lvl="0" marL="0" rtl="0" algn="ctr">
              <a:spcBef>
                <a:spcPts val="0"/>
              </a:spcBef>
              <a:spcAft>
                <a:spcPts val="0"/>
              </a:spcAft>
              <a:buNone/>
            </a:pPr>
            <a:r>
              <a:t/>
            </a:r>
            <a:endParaRPr sz="1000">
              <a:solidFill>
                <a:srgbClr val="2E707B"/>
              </a:solidFill>
              <a:latin typeface="Muli"/>
              <a:ea typeface="Muli"/>
              <a:cs typeface="Muli"/>
              <a:sym typeface="Muli"/>
            </a:endParaRPr>
          </a:p>
        </p:txBody>
      </p:sp>
      <p:sp>
        <p:nvSpPr>
          <p:cNvPr id="2070" name="Google Shape;2070;p58"/>
          <p:cNvSpPr txBox="1"/>
          <p:nvPr/>
        </p:nvSpPr>
        <p:spPr>
          <a:xfrm>
            <a:off x="3922050" y="2509450"/>
            <a:ext cx="1299900" cy="63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6398A6"/>
                </a:solidFill>
                <a:latin typeface="Muli"/>
                <a:ea typeface="Muli"/>
                <a:cs typeface="Muli"/>
                <a:sym typeface="Muli"/>
              </a:rPr>
              <a:t>Neptune is the farthest planet from the Sun</a:t>
            </a:r>
            <a:endParaRPr sz="1000">
              <a:solidFill>
                <a:srgbClr val="6398A6"/>
              </a:solidFill>
              <a:latin typeface="Muli"/>
              <a:ea typeface="Muli"/>
              <a:cs typeface="Muli"/>
              <a:sym typeface="Muli"/>
            </a:endParaRPr>
          </a:p>
          <a:p>
            <a:pPr indent="0" lvl="0" marL="0" rtl="0" algn="ctr">
              <a:spcBef>
                <a:spcPts val="0"/>
              </a:spcBef>
              <a:spcAft>
                <a:spcPts val="0"/>
              </a:spcAft>
              <a:buNone/>
            </a:pPr>
            <a:r>
              <a:t/>
            </a:r>
            <a:endParaRPr sz="1000">
              <a:solidFill>
                <a:srgbClr val="6398A6"/>
              </a:solidFill>
              <a:latin typeface="Muli"/>
              <a:ea typeface="Muli"/>
              <a:cs typeface="Muli"/>
              <a:sym typeface="Muli"/>
            </a:endParaRPr>
          </a:p>
        </p:txBody>
      </p:sp>
      <p:sp>
        <p:nvSpPr>
          <p:cNvPr id="2071" name="Google Shape;2071;p58"/>
          <p:cNvSpPr txBox="1"/>
          <p:nvPr/>
        </p:nvSpPr>
        <p:spPr>
          <a:xfrm>
            <a:off x="6073600" y="2509450"/>
            <a:ext cx="1203300" cy="63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rgbClr val="9FD3DB"/>
                </a:solidFill>
                <a:latin typeface="Muli"/>
                <a:ea typeface="Muli"/>
                <a:cs typeface="Muli"/>
                <a:sym typeface="Muli"/>
              </a:rPr>
              <a:t>Venus has a beautiful name, but it’s very hot</a:t>
            </a:r>
            <a:endParaRPr sz="1000">
              <a:solidFill>
                <a:srgbClr val="9FD3DB"/>
              </a:solidFill>
              <a:latin typeface="Muli"/>
              <a:ea typeface="Muli"/>
              <a:cs typeface="Muli"/>
              <a:sym typeface="Muli"/>
            </a:endParaRPr>
          </a:p>
          <a:p>
            <a:pPr indent="0" lvl="0" marL="0" rtl="0" algn="ctr">
              <a:spcBef>
                <a:spcPts val="0"/>
              </a:spcBef>
              <a:spcAft>
                <a:spcPts val="0"/>
              </a:spcAft>
              <a:buNone/>
            </a:pPr>
            <a:r>
              <a:t/>
            </a:r>
            <a:endParaRPr sz="1000">
              <a:solidFill>
                <a:srgbClr val="9FD3DB"/>
              </a:solidFill>
              <a:latin typeface="Muli"/>
              <a:ea typeface="Muli"/>
              <a:cs typeface="Muli"/>
              <a:sym typeface="Muli"/>
            </a:endParaRPr>
          </a:p>
        </p:txBody>
      </p:sp>
      <p:sp>
        <p:nvSpPr>
          <p:cNvPr id="2072" name="Google Shape;2072;p58"/>
          <p:cNvSpPr txBox="1"/>
          <p:nvPr>
            <p:ph type="ctrTitle"/>
          </p:nvPr>
        </p:nvSpPr>
        <p:spPr>
          <a:xfrm>
            <a:off x="7460450" y="-25"/>
            <a:ext cx="1409700" cy="205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Our </a:t>
            </a:r>
            <a:r>
              <a:rPr lang="es">
                <a:solidFill>
                  <a:srgbClr val="A6CBC2"/>
                </a:solidFill>
              </a:rPr>
              <a:t>services</a:t>
            </a:r>
            <a:endParaRPr>
              <a:solidFill>
                <a:srgbClr val="A6CBC2"/>
              </a:solidFill>
            </a:endParaRPr>
          </a:p>
        </p:txBody>
      </p:sp>
      <p:grpSp>
        <p:nvGrpSpPr>
          <p:cNvPr id="2073" name="Google Shape;2073;p58"/>
          <p:cNvGrpSpPr/>
          <p:nvPr/>
        </p:nvGrpSpPr>
        <p:grpSpPr>
          <a:xfrm>
            <a:off x="2303275" y="1996548"/>
            <a:ext cx="4538314" cy="332335"/>
            <a:chOff x="2303275" y="1996548"/>
            <a:chExt cx="4538314" cy="332335"/>
          </a:xfrm>
        </p:grpSpPr>
        <p:grpSp>
          <p:nvGrpSpPr>
            <p:cNvPr id="2074" name="Google Shape;2074;p58"/>
            <p:cNvGrpSpPr/>
            <p:nvPr/>
          </p:nvGrpSpPr>
          <p:grpSpPr>
            <a:xfrm>
              <a:off x="6509003" y="1996548"/>
              <a:ext cx="332587" cy="332335"/>
              <a:chOff x="1413250" y="2680675"/>
              <a:chExt cx="297750" cy="297525"/>
            </a:xfrm>
          </p:grpSpPr>
          <p:sp>
            <p:nvSpPr>
              <p:cNvPr id="2075" name="Google Shape;2075;p58"/>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9F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FD3DB"/>
                  </a:solidFill>
                </a:endParaRPr>
              </a:p>
            </p:txBody>
          </p:sp>
          <p:sp>
            <p:nvSpPr>
              <p:cNvPr id="2076" name="Google Shape;2076;p58"/>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9F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FD3DB"/>
                  </a:solidFill>
                </a:endParaRPr>
              </a:p>
            </p:txBody>
          </p:sp>
          <p:sp>
            <p:nvSpPr>
              <p:cNvPr id="2077" name="Google Shape;2077;p58"/>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9F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FD3DB"/>
                  </a:solidFill>
                </a:endParaRPr>
              </a:p>
            </p:txBody>
          </p:sp>
          <p:sp>
            <p:nvSpPr>
              <p:cNvPr id="2078" name="Google Shape;2078;p58"/>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9F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FD3DB"/>
                  </a:solidFill>
                </a:endParaRPr>
              </a:p>
            </p:txBody>
          </p:sp>
        </p:grpSp>
        <p:sp>
          <p:nvSpPr>
            <p:cNvPr id="2079" name="Google Shape;2079;p58"/>
            <p:cNvSpPr/>
            <p:nvPr/>
          </p:nvSpPr>
          <p:spPr>
            <a:xfrm>
              <a:off x="4404383" y="1997749"/>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639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0" name="Google Shape;2080;p58"/>
            <p:cNvGrpSpPr/>
            <p:nvPr/>
          </p:nvGrpSpPr>
          <p:grpSpPr>
            <a:xfrm>
              <a:off x="2303275" y="1997302"/>
              <a:ext cx="330827" cy="330827"/>
              <a:chOff x="3963575" y="2317575"/>
              <a:chExt cx="296175" cy="296175"/>
            </a:xfrm>
          </p:grpSpPr>
          <p:sp>
            <p:nvSpPr>
              <p:cNvPr id="2081" name="Google Shape;2081;p58"/>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82" name="Google Shape;2082;p58"/>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83" name="Google Shape;2083;p58"/>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84" name="Google Shape;2084;p58"/>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85" name="Google Shape;2085;p58"/>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86" name="Google Shape;2086;p58"/>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87" name="Google Shape;2087;p58"/>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88" name="Google Shape;2088;p58"/>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89" name="Google Shape;2089;p58"/>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90" name="Google Shape;2090;p58"/>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91" name="Google Shape;2091;p58"/>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92" name="Google Shape;2092;p58"/>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93" name="Google Shape;2093;p58"/>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94" name="Google Shape;2094;p58"/>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95" name="Google Shape;2095;p58"/>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96" name="Google Shape;2096;p58"/>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100" name="Shape 2100"/>
        <p:cNvGrpSpPr/>
        <p:nvPr/>
      </p:nvGrpSpPr>
      <p:grpSpPr>
        <a:xfrm>
          <a:off x="0" y="0"/>
          <a:ext cx="0" cy="0"/>
          <a:chOff x="0" y="0"/>
          <a:chExt cx="0" cy="0"/>
        </a:xfrm>
      </p:grpSpPr>
      <p:sp>
        <p:nvSpPr>
          <p:cNvPr id="2101" name="Google Shape;2101;p59"/>
          <p:cNvSpPr txBox="1"/>
          <p:nvPr>
            <p:ph type="ctrTitle"/>
          </p:nvPr>
        </p:nvSpPr>
        <p:spPr>
          <a:xfrm>
            <a:off x="1766775" y="2422925"/>
            <a:ext cx="5469600" cy="726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Our </a:t>
            </a:r>
            <a:r>
              <a:rPr lang="es">
                <a:solidFill>
                  <a:srgbClr val="86B2B8"/>
                </a:solidFill>
              </a:rPr>
              <a:t>applications</a:t>
            </a:r>
            <a:endParaRPr>
              <a:solidFill>
                <a:srgbClr val="86B2B8"/>
              </a:solidFill>
            </a:endParaRPr>
          </a:p>
        </p:txBody>
      </p:sp>
      <p:sp>
        <p:nvSpPr>
          <p:cNvPr id="2102" name="Google Shape;2102;p59"/>
          <p:cNvSpPr txBox="1"/>
          <p:nvPr>
            <p:ph idx="1" type="subTitle"/>
          </p:nvPr>
        </p:nvSpPr>
        <p:spPr>
          <a:xfrm>
            <a:off x="3173875" y="3247625"/>
            <a:ext cx="2655300" cy="3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T</a:t>
            </a:r>
            <a:r>
              <a:rPr lang="es"/>
              <a:t>his is the subtitle that makes it comprehensible</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
        <p:nvSpPr>
          <p:cNvPr id="2103" name="Google Shape;2103;p59"/>
          <p:cNvSpPr txBox="1"/>
          <p:nvPr>
            <p:ph idx="2" type="title"/>
          </p:nvPr>
        </p:nvSpPr>
        <p:spPr>
          <a:xfrm>
            <a:off x="4013863" y="1789500"/>
            <a:ext cx="9753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04</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107" name="Shape 2107"/>
        <p:cNvGrpSpPr/>
        <p:nvPr/>
      </p:nvGrpSpPr>
      <p:grpSpPr>
        <a:xfrm>
          <a:off x="0" y="0"/>
          <a:ext cx="0" cy="0"/>
          <a:chOff x="0" y="0"/>
          <a:chExt cx="0" cy="0"/>
        </a:xfrm>
      </p:grpSpPr>
      <p:sp>
        <p:nvSpPr>
          <p:cNvPr id="2108" name="Google Shape;2108;p60"/>
          <p:cNvSpPr txBox="1"/>
          <p:nvPr>
            <p:ph type="ctrTitle"/>
          </p:nvPr>
        </p:nvSpPr>
        <p:spPr>
          <a:xfrm>
            <a:off x="6569800" y="2482025"/>
            <a:ext cx="1881300" cy="37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sz="2400">
                <a:solidFill>
                  <a:srgbClr val="A6CBC2"/>
                </a:solidFill>
              </a:rPr>
              <a:t>Desktop </a:t>
            </a:r>
            <a:r>
              <a:rPr lang="es" sz="2400">
                <a:solidFill>
                  <a:srgbClr val="2E707B"/>
                </a:solidFill>
              </a:rPr>
              <a:t>Software</a:t>
            </a:r>
            <a:endParaRPr>
              <a:solidFill>
                <a:srgbClr val="2E707B"/>
              </a:solidFill>
            </a:endParaRPr>
          </a:p>
        </p:txBody>
      </p:sp>
      <p:pic>
        <p:nvPicPr>
          <p:cNvPr id="2109" name="Google Shape;2109;p60"/>
          <p:cNvPicPr preferRelativeResize="0"/>
          <p:nvPr/>
        </p:nvPicPr>
        <p:blipFill rotWithShape="1">
          <a:blip r:embed="rId3">
            <a:alphaModFix/>
          </a:blip>
          <a:srcRect b="21813" l="0" r="0" t="0"/>
          <a:stretch/>
        </p:blipFill>
        <p:spPr>
          <a:xfrm>
            <a:off x="1698425" y="1075200"/>
            <a:ext cx="4009851" cy="2442698"/>
          </a:xfrm>
          <a:prstGeom prst="rect">
            <a:avLst/>
          </a:prstGeom>
          <a:noFill/>
          <a:ln>
            <a:noFill/>
          </a:ln>
        </p:spPr>
      </p:pic>
      <p:grpSp>
        <p:nvGrpSpPr>
          <p:cNvPr id="2110" name="Google Shape;2110;p60"/>
          <p:cNvGrpSpPr/>
          <p:nvPr/>
        </p:nvGrpSpPr>
        <p:grpSpPr>
          <a:xfrm>
            <a:off x="1542273" y="931514"/>
            <a:ext cx="4311631" cy="3283920"/>
            <a:chOff x="3804623" y="931514"/>
            <a:chExt cx="4311631" cy="3283920"/>
          </a:xfrm>
        </p:grpSpPr>
        <p:grpSp>
          <p:nvGrpSpPr>
            <p:cNvPr id="2111" name="Google Shape;2111;p60"/>
            <p:cNvGrpSpPr/>
            <p:nvPr/>
          </p:nvGrpSpPr>
          <p:grpSpPr>
            <a:xfrm>
              <a:off x="3804623" y="931514"/>
              <a:ext cx="4311631" cy="3283920"/>
              <a:chOff x="3420275" y="729475"/>
              <a:chExt cx="4831500" cy="3679875"/>
            </a:xfrm>
          </p:grpSpPr>
          <p:sp>
            <p:nvSpPr>
              <p:cNvPr id="2112" name="Google Shape;2112;p60"/>
              <p:cNvSpPr/>
              <p:nvPr/>
            </p:nvSpPr>
            <p:spPr>
              <a:xfrm>
                <a:off x="3586250" y="883825"/>
                <a:ext cx="4503600" cy="27462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0"/>
              <p:cNvSpPr/>
              <p:nvPr/>
            </p:nvSpPr>
            <p:spPr>
              <a:xfrm>
                <a:off x="5009044" y="3786200"/>
                <a:ext cx="1649975" cy="623150"/>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rgbClr val="FFFFFF"/>
                </a:solidFill>
                <a:prstDash val="solid"/>
                <a:round/>
                <a:headEnd len="med" w="med" type="none"/>
                <a:tailEnd len="med" w="med" type="none"/>
              </a:ln>
            </p:spPr>
          </p:sp>
          <p:sp>
            <p:nvSpPr>
              <p:cNvPr id="2114" name="Google Shape;2114;p60"/>
              <p:cNvSpPr/>
              <p:nvPr/>
            </p:nvSpPr>
            <p:spPr>
              <a:xfrm>
                <a:off x="3420275" y="729475"/>
                <a:ext cx="4831500" cy="3056700"/>
              </a:xfrm>
              <a:prstGeom prst="roundRect">
                <a:avLst>
                  <a:gd fmla="val 3857"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0"/>
              <p:cNvSpPr/>
              <p:nvPr/>
            </p:nvSpPr>
            <p:spPr>
              <a:xfrm>
                <a:off x="3453125" y="762775"/>
                <a:ext cx="4765800" cy="2990100"/>
              </a:xfrm>
              <a:prstGeom prst="roundRect">
                <a:avLst>
                  <a:gd fmla="val 3282"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116" name="Google Shape;2116;p60"/>
            <p:cNvCxnSpPr/>
            <p:nvPr/>
          </p:nvCxnSpPr>
          <p:spPr>
            <a:xfrm>
              <a:off x="5238353" y="4162783"/>
              <a:ext cx="1451100" cy="0"/>
            </a:xfrm>
            <a:prstGeom prst="straightConnector1">
              <a:avLst/>
            </a:prstGeom>
            <a:noFill/>
            <a:ln cap="flat" cmpd="sng" w="19050">
              <a:solidFill>
                <a:srgbClr val="FFFFFF"/>
              </a:solidFill>
              <a:prstDash val="solid"/>
              <a:round/>
              <a:headEnd len="med" w="med" type="none"/>
              <a:tailEnd len="med" w="med" type="none"/>
            </a:ln>
          </p:spPr>
        </p:cxnSp>
      </p:grpSp>
      <p:sp>
        <p:nvSpPr>
          <p:cNvPr id="2117" name="Google Shape;2117;p60"/>
          <p:cNvSpPr txBox="1"/>
          <p:nvPr>
            <p:ph idx="1" type="subTitle"/>
          </p:nvPr>
        </p:nvSpPr>
        <p:spPr>
          <a:xfrm>
            <a:off x="6569800" y="2894875"/>
            <a:ext cx="1881300" cy="64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100"/>
              <a:t>You can replace the image on the screen with your own work. Just delete this one, add yours and send it to the back</a:t>
            </a:r>
            <a:endParaRPr sz="1100"/>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121" name="Shape 2121"/>
        <p:cNvGrpSpPr/>
        <p:nvPr/>
      </p:nvGrpSpPr>
      <p:grpSpPr>
        <a:xfrm>
          <a:off x="0" y="0"/>
          <a:ext cx="0" cy="0"/>
          <a:chOff x="0" y="0"/>
          <a:chExt cx="0" cy="0"/>
        </a:xfrm>
      </p:grpSpPr>
      <p:sp>
        <p:nvSpPr>
          <p:cNvPr id="2122" name="Google Shape;2122;p61"/>
          <p:cNvSpPr txBox="1"/>
          <p:nvPr>
            <p:ph type="ctrTitle"/>
          </p:nvPr>
        </p:nvSpPr>
        <p:spPr>
          <a:xfrm>
            <a:off x="686200" y="2482025"/>
            <a:ext cx="1881300" cy="37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2400">
                <a:solidFill>
                  <a:srgbClr val="A6CBC2"/>
                </a:solidFill>
              </a:rPr>
              <a:t>Tablet </a:t>
            </a:r>
            <a:br>
              <a:rPr lang="es" sz="2400">
                <a:solidFill>
                  <a:srgbClr val="A6CBC2"/>
                </a:solidFill>
              </a:rPr>
            </a:br>
            <a:r>
              <a:rPr lang="es" sz="2400">
                <a:solidFill>
                  <a:srgbClr val="2E707B"/>
                </a:solidFill>
              </a:rPr>
              <a:t>App</a:t>
            </a:r>
            <a:endParaRPr>
              <a:solidFill>
                <a:srgbClr val="2E707B"/>
              </a:solidFill>
            </a:endParaRPr>
          </a:p>
        </p:txBody>
      </p:sp>
      <p:pic>
        <p:nvPicPr>
          <p:cNvPr id="2123" name="Google Shape;2123;p61"/>
          <p:cNvPicPr preferRelativeResize="0"/>
          <p:nvPr/>
        </p:nvPicPr>
        <p:blipFill rotWithShape="1">
          <a:blip r:embed="rId3">
            <a:alphaModFix/>
          </a:blip>
          <a:srcRect b="10642" l="0" r="0" t="0"/>
          <a:stretch/>
        </p:blipFill>
        <p:spPr>
          <a:xfrm>
            <a:off x="3559096" y="1240929"/>
            <a:ext cx="2028775" cy="2911174"/>
          </a:xfrm>
          <a:prstGeom prst="rect">
            <a:avLst/>
          </a:prstGeom>
          <a:noFill/>
          <a:ln>
            <a:noFill/>
          </a:ln>
        </p:spPr>
      </p:pic>
      <p:grpSp>
        <p:nvGrpSpPr>
          <p:cNvPr id="2124" name="Google Shape;2124;p61"/>
          <p:cNvGrpSpPr/>
          <p:nvPr/>
        </p:nvGrpSpPr>
        <p:grpSpPr>
          <a:xfrm>
            <a:off x="3377841" y="1046731"/>
            <a:ext cx="2388309" cy="3283958"/>
            <a:chOff x="-734425" y="725975"/>
            <a:chExt cx="2684700" cy="3691500"/>
          </a:xfrm>
        </p:grpSpPr>
        <p:sp>
          <p:nvSpPr>
            <p:cNvPr id="2125" name="Google Shape;2125;p61"/>
            <p:cNvSpPr/>
            <p:nvPr/>
          </p:nvSpPr>
          <p:spPr>
            <a:xfrm>
              <a:off x="-734425" y="725975"/>
              <a:ext cx="2684700" cy="3691500"/>
            </a:xfrm>
            <a:prstGeom prst="roundRect">
              <a:avLst>
                <a:gd fmla="val 4846"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1"/>
            <p:cNvSpPr/>
            <p:nvPr/>
          </p:nvSpPr>
          <p:spPr>
            <a:xfrm>
              <a:off x="515525" y="4253150"/>
              <a:ext cx="184800" cy="109500"/>
            </a:xfrm>
            <a:prstGeom prst="roundRect">
              <a:avLst>
                <a:gd fmla="val 50000"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1"/>
            <p:cNvSpPr/>
            <p:nvPr/>
          </p:nvSpPr>
          <p:spPr>
            <a:xfrm>
              <a:off x="577175" y="801325"/>
              <a:ext cx="61500" cy="61500"/>
            </a:xfrm>
            <a:prstGeom prst="ellipse">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1"/>
            <p:cNvSpPr/>
            <p:nvPr/>
          </p:nvSpPr>
          <p:spPr>
            <a:xfrm>
              <a:off x="-537625" y="945150"/>
              <a:ext cx="2291100" cy="3270000"/>
            </a:xfrm>
            <a:prstGeom prst="rect">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9" name="Google Shape;2129;p61"/>
          <p:cNvSpPr txBox="1"/>
          <p:nvPr>
            <p:ph idx="1" type="subTitle"/>
          </p:nvPr>
        </p:nvSpPr>
        <p:spPr>
          <a:xfrm>
            <a:off x="686200" y="2894875"/>
            <a:ext cx="1881300" cy="644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100"/>
              <a:t>You can replace the image on the screen with your own work. Just delete this one, add yours and send it to the back</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133" name="Shape 2133"/>
        <p:cNvGrpSpPr/>
        <p:nvPr/>
      </p:nvGrpSpPr>
      <p:grpSpPr>
        <a:xfrm>
          <a:off x="0" y="0"/>
          <a:ext cx="0" cy="0"/>
          <a:chOff x="0" y="0"/>
          <a:chExt cx="0" cy="0"/>
        </a:xfrm>
      </p:grpSpPr>
      <p:sp>
        <p:nvSpPr>
          <p:cNvPr id="2134" name="Google Shape;2134;p62"/>
          <p:cNvSpPr txBox="1"/>
          <p:nvPr>
            <p:ph type="ctrTitle"/>
          </p:nvPr>
        </p:nvSpPr>
        <p:spPr>
          <a:xfrm>
            <a:off x="7038475" y="2482025"/>
            <a:ext cx="1412700" cy="37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sz="2400">
                <a:solidFill>
                  <a:srgbClr val="2E707B"/>
                </a:solidFill>
              </a:rPr>
              <a:t>Mobile </a:t>
            </a:r>
            <a:r>
              <a:rPr lang="es" sz="2400">
                <a:solidFill>
                  <a:srgbClr val="A6CBC2"/>
                </a:solidFill>
              </a:rPr>
              <a:t>Web</a:t>
            </a:r>
            <a:endParaRPr/>
          </a:p>
        </p:txBody>
      </p:sp>
      <p:pic>
        <p:nvPicPr>
          <p:cNvPr id="2135" name="Google Shape;2135;p62"/>
          <p:cNvPicPr preferRelativeResize="0"/>
          <p:nvPr/>
        </p:nvPicPr>
        <p:blipFill rotWithShape="1">
          <a:blip r:embed="rId3">
            <a:alphaModFix/>
          </a:blip>
          <a:srcRect b="13217" l="0" r="0" t="0"/>
          <a:stretch/>
        </p:blipFill>
        <p:spPr>
          <a:xfrm>
            <a:off x="3809113" y="1222050"/>
            <a:ext cx="1531475" cy="2712674"/>
          </a:xfrm>
          <a:prstGeom prst="rect">
            <a:avLst/>
          </a:prstGeom>
          <a:noFill/>
          <a:ln>
            <a:noFill/>
          </a:ln>
        </p:spPr>
      </p:pic>
      <p:sp>
        <p:nvSpPr>
          <p:cNvPr id="2136" name="Google Shape;2136;p62"/>
          <p:cNvSpPr/>
          <p:nvPr/>
        </p:nvSpPr>
        <p:spPr>
          <a:xfrm>
            <a:off x="3759163" y="949363"/>
            <a:ext cx="1625671" cy="3241680"/>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2"/>
          <p:cNvSpPr txBox="1"/>
          <p:nvPr>
            <p:ph idx="1" type="subTitle"/>
          </p:nvPr>
        </p:nvSpPr>
        <p:spPr>
          <a:xfrm>
            <a:off x="6569800" y="2894875"/>
            <a:ext cx="1881300" cy="64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100"/>
              <a:t>You can replace the image on the screen with your own work. Just delete this one, add yours and send it to the back</a:t>
            </a:r>
            <a:endParaRPr sz="1100"/>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141" name="Shape 2141"/>
        <p:cNvGrpSpPr/>
        <p:nvPr/>
      </p:nvGrpSpPr>
      <p:grpSpPr>
        <a:xfrm>
          <a:off x="0" y="0"/>
          <a:ext cx="0" cy="0"/>
          <a:chOff x="0" y="0"/>
          <a:chExt cx="0" cy="0"/>
        </a:xfrm>
      </p:grpSpPr>
      <p:sp>
        <p:nvSpPr>
          <p:cNvPr id="2142" name="Google Shape;2142;p63"/>
          <p:cNvSpPr txBox="1"/>
          <p:nvPr>
            <p:ph idx="1" type="subTitle"/>
          </p:nvPr>
        </p:nvSpPr>
        <p:spPr>
          <a:xfrm>
            <a:off x="3631350" y="3051875"/>
            <a:ext cx="1881300" cy="42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900"/>
              <a:t>Here you can talk about this person</a:t>
            </a:r>
            <a:endParaRPr sz="900"/>
          </a:p>
          <a:p>
            <a:pPr indent="0" lvl="0" marL="0" rtl="0" algn="ctr">
              <a:spcBef>
                <a:spcPts val="0"/>
              </a:spcBef>
              <a:spcAft>
                <a:spcPts val="0"/>
              </a:spcAft>
              <a:buNone/>
            </a:pPr>
            <a:r>
              <a:t/>
            </a:r>
            <a:endParaRPr sz="900"/>
          </a:p>
          <a:p>
            <a:pPr indent="0" lvl="0" marL="0" rtl="0" algn="ctr">
              <a:spcBef>
                <a:spcPts val="0"/>
              </a:spcBef>
              <a:spcAft>
                <a:spcPts val="0"/>
              </a:spcAft>
              <a:buNone/>
            </a:pPr>
            <a:r>
              <a:t/>
            </a:r>
            <a:endParaRPr sz="900"/>
          </a:p>
        </p:txBody>
      </p:sp>
      <p:sp>
        <p:nvSpPr>
          <p:cNvPr id="2143" name="Google Shape;2143;p63"/>
          <p:cNvSpPr txBox="1"/>
          <p:nvPr>
            <p:ph idx="1" type="subTitle"/>
          </p:nvPr>
        </p:nvSpPr>
        <p:spPr>
          <a:xfrm>
            <a:off x="6296825" y="3051875"/>
            <a:ext cx="1881300" cy="42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900"/>
              <a:t>Here you can talk about this person</a:t>
            </a:r>
            <a:endParaRPr sz="900"/>
          </a:p>
          <a:p>
            <a:pPr indent="0" lvl="0" marL="0" rtl="0" algn="ctr">
              <a:spcBef>
                <a:spcPts val="0"/>
              </a:spcBef>
              <a:spcAft>
                <a:spcPts val="0"/>
              </a:spcAft>
              <a:buNone/>
            </a:pPr>
            <a:r>
              <a:t/>
            </a:r>
            <a:endParaRPr sz="900"/>
          </a:p>
          <a:p>
            <a:pPr indent="0" lvl="0" marL="0" rtl="0" algn="ctr">
              <a:spcBef>
                <a:spcPts val="0"/>
              </a:spcBef>
              <a:spcAft>
                <a:spcPts val="0"/>
              </a:spcAft>
              <a:buNone/>
            </a:pPr>
            <a:r>
              <a:t/>
            </a:r>
            <a:endParaRPr sz="900"/>
          </a:p>
        </p:txBody>
      </p:sp>
      <p:sp>
        <p:nvSpPr>
          <p:cNvPr id="2144" name="Google Shape;2144;p63"/>
          <p:cNvSpPr txBox="1"/>
          <p:nvPr>
            <p:ph idx="6" type="ctrTitle"/>
          </p:nvPr>
        </p:nvSpPr>
        <p:spPr>
          <a:xfrm>
            <a:off x="6988850" y="167575"/>
            <a:ext cx="1881300" cy="1059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Our </a:t>
            </a:r>
            <a:r>
              <a:rPr lang="es">
                <a:solidFill>
                  <a:srgbClr val="A6CBC2"/>
                </a:solidFill>
              </a:rPr>
              <a:t>professionals</a:t>
            </a:r>
            <a:endParaRPr>
              <a:solidFill>
                <a:srgbClr val="A6CBC2"/>
              </a:solidFill>
            </a:endParaRPr>
          </a:p>
        </p:txBody>
      </p:sp>
      <p:sp>
        <p:nvSpPr>
          <p:cNvPr id="2145" name="Google Shape;2145;p63"/>
          <p:cNvSpPr txBox="1"/>
          <p:nvPr>
            <p:ph idx="1" type="subTitle"/>
          </p:nvPr>
        </p:nvSpPr>
        <p:spPr>
          <a:xfrm>
            <a:off x="965875" y="3051875"/>
            <a:ext cx="1881300" cy="42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900"/>
              <a:t>Here you can talk about this person</a:t>
            </a:r>
            <a:endParaRPr sz="900"/>
          </a:p>
          <a:p>
            <a:pPr indent="0" lvl="0" marL="0" rtl="0" algn="ctr">
              <a:spcBef>
                <a:spcPts val="0"/>
              </a:spcBef>
              <a:spcAft>
                <a:spcPts val="0"/>
              </a:spcAft>
              <a:buNone/>
            </a:pPr>
            <a:r>
              <a:t/>
            </a:r>
            <a:endParaRPr sz="900"/>
          </a:p>
          <a:p>
            <a:pPr indent="0" lvl="0" marL="0" rtl="0" algn="ctr">
              <a:spcBef>
                <a:spcPts val="0"/>
              </a:spcBef>
              <a:spcAft>
                <a:spcPts val="0"/>
              </a:spcAft>
              <a:buNone/>
            </a:pPr>
            <a:r>
              <a:t/>
            </a:r>
            <a:endParaRPr sz="900"/>
          </a:p>
        </p:txBody>
      </p:sp>
      <p:grpSp>
        <p:nvGrpSpPr>
          <p:cNvPr id="2146" name="Google Shape;2146;p63"/>
          <p:cNvGrpSpPr/>
          <p:nvPr/>
        </p:nvGrpSpPr>
        <p:grpSpPr>
          <a:xfrm>
            <a:off x="4265002" y="2051059"/>
            <a:ext cx="613996" cy="612456"/>
            <a:chOff x="-54081175" y="1903275"/>
            <a:chExt cx="319025" cy="318225"/>
          </a:xfrm>
        </p:grpSpPr>
        <p:sp>
          <p:nvSpPr>
            <p:cNvPr id="2147" name="Google Shape;2147;p63"/>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3"/>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 name="Google Shape;2149;p63"/>
          <p:cNvGrpSpPr/>
          <p:nvPr/>
        </p:nvGrpSpPr>
        <p:grpSpPr>
          <a:xfrm>
            <a:off x="1600295" y="2052584"/>
            <a:ext cx="612456" cy="609425"/>
            <a:chOff x="-55225575" y="1903275"/>
            <a:chExt cx="318225" cy="316650"/>
          </a:xfrm>
        </p:grpSpPr>
        <p:sp>
          <p:nvSpPr>
            <p:cNvPr id="2150" name="Google Shape;2150;p63"/>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3"/>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3"/>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3"/>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3"/>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 name="Google Shape;2155;p63"/>
          <p:cNvGrpSpPr/>
          <p:nvPr/>
        </p:nvGrpSpPr>
        <p:grpSpPr>
          <a:xfrm>
            <a:off x="6913828" y="2034434"/>
            <a:ext cx="647302" cy="645710"/>
            <a:chOff x="-57578225" y="1904075"/>
            <a:chExt cx="319025" cy="318225"/>
          </a:xfrm>
        </p:grpSpPr>
        <p:sp>
          <p:nvSpPr>
            <p:cNvPr id="2156" name="Google Shape;2156;p63"/>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2157" name="Google Shape;2157;p63"/>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2158" name="Google Shape;2158;p63"/>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sp>
          <p:nvSpPr>
            <p:cNvPr id="2159" name="Google Shape;2159;p63"/>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2E70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2E707B"/>
                </a:solidFill>
              </a:endParaRPr>
            </a:p>
          </p:txBody>
        </p:sp>
      </p:grpSp>
      <p:sp>
        <p:nvSpPr>
          <p:cNvPr id="2160" name="Google Shape;2160;p63"/>
          <p:cNvSpPr txBox="1"/>
          <p:nvPr>
            <p:ph type="ctrTitle"/>
          </p:nvPr>
        </p:nvSpPr>
        <p:spPr>
          <a:xfrm>
            <a:off x="3637365" y="2821479"/>
            <a:ext cx="1881300" cy="375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JOHN PATTERSON</a:t>
            </a:r>
            <a:endParaRPr/>
          </a:p>
        </p:txBody>
      </p:sp>
      <p:sp>
        <p:nvSpPr>
          <p:cNvPr id="2161" name="Google Shape;2161;p63"/>
          <p:cNvSpPr txBox="1"/>
          <p:nvPr>
            <p:ph type="ctrTitle"/>
          </p:nvPr>
        </p:nvSpPr>
        <p:spPr>
          <a:xfrm>
            <a:off x="6302840" y="2821479"/>
            <a:ext cx="1881300" cy="375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JENNA DOE</a:t>
            </a:r>
            <a:endParaRPr/>
          </a:p>
        </p:txBody>
      </p:sp>
      <p:sp>
        <p:nvSpPr>
          <p:cNvPr id="2162" name="Google Shape;2162;p63"/>
          <p:cNvSpPr txBox="1"/>
          <p:nvPr>
            <p:ph type="ctrTitle"/>
          </p:nvPr>
        </p:nvSpPr>
        <p:spPr>
          <a:xfrm>
            <a:off x="971890" y="2821479"/>
            <a:ext cx="1881300" cy="375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HELENA JAMES</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563" name="Shape 1563"/>
        <p:cNvGrpSpPr/>
        <p:nvPr/>
      </p:nvGrpSpPr>
      <p:grpSpPr>
        <a:xfrm>
          <a:off x="0" y="0"/>
          <a:ext cx="0" cy="0"/>
          <a:chOff x="0" y="0"/>
          <a:chExt cx="0" cy="0"/>
        </a:xfrm>
      </p:grpSpPr>
      <p:sp>
        <p:nvSpPr>
          <p:cNvPr id="1564" name="Google Shape;1564;p37"/>
          <p:cNvSpPr txBox="1"/>
          <p:nvPr>
            <p:ph type="title"/>
          </p:nvPr>
        </p:nvSpPr>
        <p:spPr>
          <a:xfrm>
            <a:off x="2280675" y="2874202"/>
            <a:ext cx="4031400" cy="38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一Someone famous</a:t>
            </a:r>
            <a:endParaRPr>
              <a:solidFill>
                <a:srgbClr val="FFFFFF"/>
              </a:solidFill>
            </a:endParaRPr>
          </a:p>
        </p:txBody>
      </p:sp>
      <p:sp>
        <p:nvSpPr>
          <p:cNvPr id="1565" name="Google Shape;1565;p37"/>
          <p:cNvSpPr txBox="1"/>
          <p:nvPr>
            <p:ph idx="1" type="subTitle"/>
          </p:nvPr>
        </p:nvSpPr>
        <p:spPr>
          <a:xfrm>
            <a:off x="2265775" y="1938600"/>
            <a:ext cx="4612200" cy="99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a:t>
            </a:r>
            <a:r>
              <a:rPr lang="es"/>
              <a:t>This is a</a:t>
            </a:r>
            <a:r>
              <a:rPr lang="es">
                <a:solidFill>
                  <a:srgbClr val="FFFFFF"/>
                </a:solidFill>
              </a:rPr>
              <a:t> quote. Words full of wisdom that someone important said and can make the reader get inspired.”</a:t>
            </a:r>
            <a:endParaRPr>
              <a:solidFill>
                <a:srgbClr val="FFFFF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166" name="Shape 2166"/>
        <p:cNvGrpSpPr/>
        <p:nvPr/>
      </p:nvGrpSpPr>
      <p:grpSpPr>
        <a:xfrm>
          <a:off x="0" y="0"/>
          <a:ext cx="0" cy="0"/>
          <a:chOff x="0" y="0"/>
          <a:chExt cx="0" cy="0"/>
        </a:xfrm>
      </p:grpSpPr>
      <p:sp>
        <p:nvSpPr>
          <p:cNvPr id="2167" name="Google Shape;2167;p64"/>
          <p:cNvSpPr txBox="1"/>
          <p:nvPr>
            <p:ph type="ctrTitle"/>
          </p:nvPr>
        </p:nvSpPr>
        <p:spPr>
          <a:xfrm>
            <a:off x="2831775" y="1975500"/>
            <a:ext cx="3480300" cy="714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Thanks!</a:t>
            </a:r>
            <a:endParaRPr/>
          </a:p>
        </p:txBody>
      </p:sp>
      <p:sp>
        <p:nvSpPr>
          <p:cNvPr id="2168" name="Google Shape;2168;p64"/>
          <p:cNvSpPr txBox="1"/>
          <p:nvPr>
            <p:ph idx="1" type="subTitle"/>
          </p:nvPr>
        </p:nvSpPr>
        <p:spPr>
          <a:xfrm>
            <a:off x="2831775" y="2689500"/>
            <a:ext cx="3480300" cy="110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Does anyone have any questions?</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Clr>
                <a:schemeClr val="dk1"/>
              </a:buClr>
              <a:buSzPts val="1100"/>
              <a:buFont typeface="Arial"/>
              <a:buNone/>
            </a:pPr>
            <a:r>
              <a:rPr lang="es"/>
              <a:t>addyouremail@freepik.com </a:t>
            </a:r>
            <a:endParaRPr/>
          </a:p>
          <a:p>
            <a:pPr indent="0" lvl="0" marL="0" rtl="0" algn="ctr">
              <a:spcBef>
                <a:spcPts val="0"/>
              </a:spcBef>
              <a:spcAft>
                <a:spcPts val="0"/>
              </a:spcAft>
              <a:buClr>
                <a:schemeClr val="dk1"/>
              </a:buClr>
              <a:buSzPts val="1100"/>
              <a:buFont typeface="Arial"/>
              <a:buNone/>
            </a:pPr>
            <a:r>
              <a:rPr lang="es"/>
              <a:t>+91  620 421 838 </a:t>
            </a:r>
            <a:endParaRPr/>
          </a:p>
          <a:p>
            <a:pPr indent="0" lvl="0" marL="0" rtl="0" algn="ctr">
              <a:spcBef>
                <a:spcPts val="0"/>
              </a:spcBef>
              <a:spcAft>
                <a:spcPts val="0"/>
              </a:spcAft>
              <a:buNone/>
            </a:pPr>
            <a:r>
              <a:rPr lang="es"/>
              <a:t>yourcompany.com</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172" name="Shape 2172"/>
        <p:cNvGrpSpPr/>
        <p:nvPr/>
      </p:nvGrpSpPr>
      <p:grpSpPr>
        <a:xfrm>
          <a:off x="0" y="0"/>
          <a:ext cx="0" cy="0"/>
          <a:chOff x="0" y="0"/>
          <a:chExt cx="0" cy="0"/>
        </a:xfrm>
      </p:grpSpPr>
      <p:sp>
        <p:nvSpPr>
          <p:cNvPr id="2173" name="Google Shape;2173;p65"/>
          <p:cNvSpPr txBox="1"/>
          <p:nvPr>
            <p:ph type="ctrTitle"/>
          </p:nvPr>
        </p:nvSpPr>
        <p:spPr>
          <a:xfrm>
            <a:off x="5603025" y="1638375"/>
            <a:ext cx="2149800" cy="605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Credits</a:t>
            </a:r>
            <a:endParaRPr/>
          </a:p>
        </p:txBody>
      </p:sp>
      <p:sp>
        <p:nvSpPr>
          <p:cNvPr id="2174" name="Google Shape;2174;p65"/>
          <p:cNvSpPr txBox="1"/>
          <p:nvPr>
            <p:ph idx="1" type="subTitle"/>
          </p:nvPr>
        </p:nvSpPr>
        <p:spPr>
          <a:xfrm>
            <a:off x="1561575" y="2244075"/>
            <a:ext cx="4604700" cy="179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1100"/>
              <a:t>This is where you give credit to the ones who are part of this project</a:t>
            </a:r>
            <a:endParaRPr sz="1100"/>
          </a:p>
          <a:p>
            <a:pPr indent="0" lvl="0" marL="0" rtl="0" algn="l">
              <a:spcBef>
                <a:spcPts val="0"/>
              </a:spcBef>
              <a:spcAft>
                <a:spcPts val="0"/>
              </a:spcAft>
              <a:buClr>
                <a:schemeClr val="dk1"/>
              </a:buClr>
              <a:buSzPts val="1100"/>
              <a:buFont typeface="Arial"/>
              <a:buNone/>
            </a:pPr>
            <a:r>
              <a:rPr lang="es" sz="1100"/>
              <a:t>Did you like the resources on this template? Get them for free at our other websites</a:t>
            </a:r>
            <a:endParaRPr sz="1100"/>
          </a:p>
          <a:p>
            <a:pPr indent="0" lvl="0" marL="0" rtl="0" algn="l">
              <a:spcBef>
                <a:spcPts val="0"/>
              </a:spcBef>
              <a:spcAft>
                <a:spcPts val="0"/>
              </a:spcAft>
              <a:buClr>
                <a:schemeClr val="dk1"/>
              </a:buClr>
              <a:buSzPts val="1100"/>
              <a:buFont typeface="Arial"/>
              <a:buNone/>
            </a:pPr>
            <a:r>
              <a:t/>
            </a:r>
            <a:endParaRPr sz="1100"/>
          </a:p>
          <a:p>
            <a:pPr indent="-298450" lvl="0" marL="457200" rtl="0" algn="l">
              <a:spcBef>
                <a:spcPts val="0"/>
              </a:spcBef>
              <a:spcAft>
                <a:spcPts val="0"/>
              </a:spcAft>
              <a:buClr>
                <a:srgbClr val="A6CBC2"/>
              </a:buClr>
              <a:buSzPts val="1100"/>
              <a:buChar char="●"/>
            </a:pPr>
            <a:r>
              <a:rPr lang="es" sz="1100"/>
              <a:t>Presentation template by </a:t>
            </a:r>
            <a:r>
              <a:rPr lang="es" sz="1100" u="sng">
                <a:solidFill>
                  <a:srgbClr val="A6CBC2"/>
                </a:solidFill>
              </a:rPr>
              <a:t>Slidesgo</a:t>
            </a:r>
            <a:endParaRPr sz="1100" u="sng">
              <a:solidFill>
                <a:srgbClr val="A6CBC2"/>
              </a:solidFill>
            </a:endParaRPr>
          </a:p>
          <a:p>
            <a:pPr indent="-298450" lvl="0" marL="457200" rtl="0" algn="l">
              <a:spcBef>
                <a:spcPts val="0"/>
              </a:spcBef>
              <a:spcAft>
                <a:spcPts val="0"/>
              </a:spcAft>
              <a:buClr>
                <a:srgbClr val="A6CBC2"/>
              </a:buClr>
              <a:buSzPts val="1100"/>
              <a:buChar char="●"/>
            </a:pPr>
            <a:r>
              <a:rPr lang="es" sz="1100"/>
              <a:t>Icons by </a:t>
            </a:r>
            <a:r>
              <a:rPr lang="es" sz="1100" u="sng">
                <a:solidFill>
                  <a:srgbClr val="A6CBC2"/>
                </a:solidFill>
              </a:rPr>
              <a:t>Flaticon</a:t>
            </a:r>
            <a:endParaRPr sz="1100" u="sng">
              <a:solidFill>
                <a:srgbClr val="A6CBC2"/>
              </a:solidFill>
            </a:endParaRPr>
          </a:p>
          <a:p>
            <a:pPr indent="-298450" lvl="0" marL="457200" rtl="0" algn="l">
              <a:spcBef>
                <a:spcPts val="0"/>
              </a:spcBef>
              <a:spcAft>
                <a:spcPts val="0"/>
              </a:spcAft>
              <a:buClr>
                <a:srgbClr val="A6CBC2"/>
              </a:buClr>
              <a:buSzPts val="1100"/>
              <a:buChar char="●"/>
            </a:pPr>
            <a:r>
              <a:rPr lang="es" sz="1100"/>
              <a:t>Images &amp; infographics by </a:t>
            </a:r>
            <a:r>
              <a:rPr lang="es" sz="1100" u="sng">
                <a:solidFill>
                  <a:srgbClr val="A6CBC2"/>
                </a:solidFill>
              </a:rPr>
              <a:t>Freepik</a:t>
            </a:r>
            <a:endParaRPr sz="1100" u="sng">
              <a:solidFill>
                <a:srgbClr val="A6CBC2"/>
              </a:solidFill>
            </a:endParaRPr>
          </a:p>
          <a:p>
            <a:pPr indent="-298450" lvl="0" marL="457200" rtl="0" algn="l">
              <a:spcBef>
                <a:spcPts val="0"/>
              </a:spcBef>
              <a:spcAft>
                <a:spcPts val="0"/>
              </a:spcAft>
              <a:buClr>
                <a:srgbClr val="A6CBC2"/>
              </a:buClr>
              <a:buSzPts val="1100"/>
              <a:buChar char="●"/>
            </a:pPr>
            <a:r>
              <a:rPr lang="es" sz="1100"/>
              <a:t>Author introduction slide photo created by Freepik</a:t>
            </a:r>
            <a:endParaRPr sz="1100"/>
          </a:p>
          <a:p>
            <a:pPr indent="-298450" lvl="0" marL="457200" rtl="0" algn="l">
              <a:spcBef>
                <a:spcPts val="0"/>
              </a:spcBef>
              <a:spcAft>
                <a:spcPts val="0"/>
              </a:spcAft>
              <a:buClr>
                <a:srgbClr val="A6CBC2"/>
              </a:buClr>
              <a:buSzPts val="1100"/>
              <a:buChar char="●"/>
            </a:pPr>
            <a:r>
              <a:rPr lang="es" sz="1100"/>
              <a:t>Text &amp; Image slide photo created by Freepik.com</a:t>
            </a:r>
            <a:endParaRPr sz="1100"/>
          </a:p>
          <a:p>
            <a:pPr indent="-298450" lvl="0" marL="457200" rtl="0" algn="l">
              <a:spcBef>
                <a:spcPts val="0"/>
              </a:spcBef>
              <a:spcAft>
                <a:spcPts val="0"/>
              </a:spcAft>
              <a:buClr>
                <a:srgbClr val="A6CBC2"/>
              </a:buClr>
              <a:buSzPts val="1100"/>
              <a:buChar char="●"/>
            </a:pPr>
            <a:r>
              <a:rPr lang="es" sz="1100"/>
              <a:t>Big image slide photo created by Freepik.com</a:t>
            </a:r>
            <a:endParaRPr sz="1100"/>
          </a:p>
          <a:p>
            <a:pPr indent="0" lvl="0" marL="0" rtl="0" algn="l">
              <a:spcBef>
                <a:spcPts val="0"/>
              </a:spcBef>
              <a:spcAft>
                <a:spcPts val="0"/>
              </a:spcAft>
              <a:buClr>
                <a:schemeClr val="dk1"/>
              </a:buClr>
              <a:buSzPts val="1100"/>
              <a:buFont typeface="Arial"/>
              <a:buNone/>
            </a:pPr>
            <a:r>
              <a:t/>
            </a:r>
            <a:endParaRPr sz="1100"/>
          </a:p>
          <a:p>
            <a:pPr indent="0" lvl="0" marL="0" rtl="0" algn="l">
              <a:spcBef>
                <a:spcPts val="0"/>
              </a:spcBef>
              <a:spcAft>
                <a:spcPts val="0"/>
              </a:spcAft>
              <a:buNone/>
            </a:pPr>
            <a:r>
              <a:t/>
            </a:r>
            <a:endParaRPr sz="1100"/>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2178" name="Shape 2178"/>
        <p:cNvGrpSpPr/>
        <p:nvPr/>
      </p:nvGrpSpPr>
      <p:grpSpPr>
        <a:xfrm>
          <a:off x="0" y="0"/>
          <a:ext cx="0" cy="0"/>
          <a:chOff x="0" y="0"/>
          <a:chExt cx="0" cy="0"/>
        </a:xfrm>
      </p:grpSpPr>
      <p:sp>
        <p:nvSpPr>
          <p:cNvPr id="2179" name="Google Shape;2179;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Instructions for use</a:t>
            </a:r>
            <a:endParaRPr>
              <a:solidFill>
                <a:srgbClr val="FFFFFF"/>
              </a:solidFill>
              <a:latin typeface="Proxima Nova Semibold"/>
              <a:ea typeface="Proxima Nova Semibold"/>
              <a:cs typeface="Proxima Nova Semibold"/>
              <a:sym typeface="Proxima Nova Semibold"/>
            </a:endParaRPr>
          </a:p>
        </p:txBody>
      </p:sp>
      <p:sp>
        <p:nvSpPr>
          <p:cNvPr id="2180" name="Google Shape;2180;p66"/>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rtl="0" algn="l">
              <a:spcBef>
                <a:spcPts val="1400"/>
              </a:spcBef>
              <a:spcAft>
                <a:spcPts val="0"/>
              </a:spcAft>
              <a:buClr>
                <a:schemeClr val="dk1"/>
              </a:buClr>
              <a:buSzPts val="1100"/>
              <a:buFont typeface="Arial"/>
              <a:buNone/>
            </a:pPr>
            <a:r>
              <a:rPr lang="es">
                <a:solidFill>
                  <a:schemeClr val="lt1"/>
                </a:solidFill>
              </a:rPr>
              <a:t>In order to use this template, you must credit </a:t>
            </a:r>
            <a:r>
              <a:rPr b="1" lang="es" u="sng">
                <a:solidFill>
                  <a:srgbClr val="869FB2"/>
                </a:solidFill>
              </a:rPr>
              <a:t>S</a:t>
            </a:r>
            <a:r>
              <a:rPr b="1" lang="es" u="sng">
                <a:solidFill>
                  <a:srgbClr val="869FB2"/>
                </a:solidFill>
                <a:hlinkClick r:id="rId3"/>
              </a:rPr>
              <a:t>lidesgo</a:t>
            </a:r>
            <a:r>
              <a:rPr lang="es"/>
              <a:t> </a:t>
            </a:r>
            <a:r>
              <a:rPr lang="es">
                <a:solidFill>
                  <a:schemeClr val="lt1"/>
                </a:solidFill>
              </a:rPr>
              <a:t>by keeping the Credits slide.</a:t>
            </a:r>
            <a:endParaRPr sz="1200">
              <a:solidFill>
                <a:srgbClr val="FFFFFF"/>
              </a:solidFill>
              <a:latin typeface="Proxima Nova"/>
              <a:ea typeface="Proxima Nova"/>
              <a:cs typeface="Proxima Nova"/>
              <a:sym typeface="Proxima Nova"/>
            </a:endParaRPr>
          </a:p>
          <a:p>
            <a:pPr indent="0" lvl="0" marL="0" marR="0" rtl="0" algn="l">
              <a:lnSpc>
                <a:spcPct val="115000"/>
              </a:lnSpc>
              <a:spcBef>
                <a:spcPts val="1400"/>
              </a:spcBef>
              <a:spcAft>
                <a:spcPts val="0"/>
              </a:spcAft>
              <a:buNone/>
            </a:pPr>
            <a:r>
              <a:rPr b="1" lang="es" sz="1100">
                <a:solidFill>
                  <a:srgbClr val="869FB2"/>
                </a:solidFill>
              </a:rPr>
              <a:t>You are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a:t>
            </a:r>
            <a:r>
              <a:rPr lang="es" sz="1100">
                <a:solidFill>
                  <a:srgbClr val="FFFFFF"/>
                </a:solidFill>
              </a:rPr>
              <a:t>Modify this template.</a:t>
            </a:r>
            <a:endParaRPr sz="1100">
              <a:solidFill>
                <a:srgbClr val="FFFFFF"/>
              </a:solidFill>
            </a:endParaRPr>
          </a:p>
          <a:p>
            <a:pPr indent="0" lvl="0" marL="0" rtl="0" algn="l">
              <a:lnSpc>
                <a:spcPct val="115000"/>
              </a:lnSpc>
              <a:spcBef>
                <a:spcPts val="0"/>
              </a:spcBef>
              <a:spcAft>
                <a:spcPts val="0"/>
              </a:spcAft>
              <a:buNone/>
            </a:pPr>
            <a:r>
              <a:rPr lang="es" sz="1100">
                <a:solidFill>
                  <a:srgbClr val="FFFFFF"/>
                </a:solidFill>
              </a:rPr>
              <a:t>- Use it for both personal and commercial projects.</a:t>
            </a:r>
            <a:endParaRPr sz="1100">
              <a:solidFill>
                <a:srgbClr val="FFFFFF"/>
              </a:solidFill>
            </a:endParaRPr>
          </a:p>
          <a:p>
            <a:pPr indent="0" lvl="0" marL="0" rtl="0" algn="l">
              <a:lnSpc>
                <a:spcPct val="115000"/>
              </a:lnSpc>
              <a:spcBef>
                <a:spcPts val="1400"/>
              </a:spcBef>
              <a:spcAft>
                <a:spcPts val="0"/>
              </a:spcAft>
              <a:buNone/>
            </a:pPr>
            <a:r>
              <a:rPr b="1" lang="es" sz="1100">
                <a:solidFill>
                  <a:srgbClr val="869FB2"/>
                </a:solidFill>
                <a:latin typeface="Proxima Nova"/>
                <a:ea typeface="Proxima Nova"/>
                <a:cs typeface="Proxima Nova"/>
                <a:sym typeface="Proxima Nova"/>
              </a:rPr>
              <a:t>You are not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Sublicense, sell or rent any of Slides</a:t>
            </a:r>
            <a:r>
              <a:rPr lang="es" sz="1100">
                <a:solidFill>
                  <a:srgbClr val="FFFFFF"/>
                </a:solidFill>
              </a:rPr>
              <a:t>g</a:t>
            </a:r>
            <a:r>
              <a:rPr lang="es" sz="1100">
                <a:solidFill>
                  <a:srgbClr val="FFFFFF"/>
                </a:solidFill>
                <a:latin typeface="Proxima Nova"/>
                <a:ea typeface="Proxima Nova"/>
                <a:cs typeface="Proxima Nova"/>
                <a:sym typeface="Proxima Nova"/>
              </a:rPr>
              <a:t>o Content (or a modified version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Distribute Slides</a:t>
            </a:r>
            <a:r>
              <a:rPr lang="es" sz="1100">
                <a:solidFill>
                  <a:srgbClr val="FFFFFF"/>
                </a:solidFill>
              </a:rPr>
              <a:t>g</a:t>
            </a:r>
            <a:r>
              <a:rPr lang="es" sz="1100">
                <a:solidFill>
                  <a:srgbClr val="FFFFFF"/>
                </a:solidFill>
                <a:latin typeface="Proxima Nova"/>
                <a:ea typeface="Proxima Nova"/>
                <a:cs typeface="Proxima Nova"/>
                <a:sym typeface="Proxima Nova"/>
              </a:rPr>
              <a:t>o Content unless it has been expressly authorized by Slides</a:t>
            </a:r>
            <a:r>
              <a:rPr lang="es" sz="1100">
                <a:solidFill>
                  <a:srgbClr val="FFFFFF"/>
                </a:solidFill>
              </a:rPr>
              <a:t>g</a:t>
            </a:r>
            <a:r>
              <a:rPr lang="es" sz="1100">
                <a:solidFill>
                  <a:srgbClr val="FFFFFF"/>
                </a:solidFill>
                <a:latin typeface="Proxima Nova"/>
                <a:ea typeface="Proxima Nova"/>
                <a:cs typeface="Proxima Nova"/>
                <a:sym typeface="Proxima Nova"/>
              </a:rPr>
              <a:t>o.</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Include Slides</a:t>
            </a:r>
            <a:r>
              <a:rPr lang="es" sz="1100">
                <a:solidFill>
                  <a:srgbClr val="FFFFFF"/>
                </a:solidFill>
              </a:rPr>
              <a:t>g</a:t>
            </a:r>
            <a:r>
              <a:rPr lang="es" sz="1100">
                <a:solidFill>
                  <a:srgbClr val="FFFFFF"/>
                </a:solidFill>
                <a:latin typeface="Proxima Nova"/>
                <a:ea typeface="Proxima Nova"/>
                <a:cs typeface="Proxima Nova"/>
                <a:sym typeface="Proxima Nova"/>
              </a:rPr>
              <a:t>o Content in an online or offline database or file.</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Offe</a:t>
            </a:r>
            <a:r>
              <a:rPr lang="es" sz="1100">
                <a:solidFill>
                  <a:srgbClr val="FFFFFF"/>
                </a:solidFill>
              </a:rPr>
              <a:t>r</a:t>
            </a:r>
            <a:r>
              <a:rPr lang="es" sz="1100">
                <a:solidFill>
                  <a:srgbClr val="FFFFFF"/>
                </a:solidFill>
                <a:latin typeface="Proxima Nova"/>
                <a:ea typeface="Proxima Nova"/>
                <a:cs typeface="Proxima Nova"/>
                <a:sym typeface="Proxima Nova"/>
              </a:rPr>
              <a:t> Slides</a:t>
            </a:r>
            <a:r>
              <a:rPr lang="es" sz="1100">
                <a:solidFill>
                  <a:srgbClr val="FFFFFF"/>
                </a:solidFill>
              </a:rPr>
              <a:t>g</a:t>
            </a:r>
            <a:r>
              <a:rPr lang="es" sz="1100">
                <a:solidFill>
                  <a:srgbClr val="FFFFFF"/>
                </a:solidFill>
                <a:latin typeface="Proxima Nova"/>
                <a:ea typeface="Proxima Nova"/>
                <a:cs typeface="Proxima Nova"/>
                <a:sym typeface="Proxima Nova"/>
              </a:rPr>
              <a:t>o templates (or modif</a:t>
            </a:r>
            <a:r>
              <a:rPr lang="es" sz="1100">
                <a:solidFill>
                  <a:srgbClr val="FFFFFF"/>
                </a:solidFill>
              </a:rPr>
              <a:t>ied versions of </a:t>
            </a:r>
            <a:r>
              <a:rPr lang="es" sz="1100">
                <a:solidFill>
                  <a:srgbClr val="FFFFFF"/>
                </a:solidFill>
                <a:latin typeface="Proxima Nova"/>
                <a:ea typeface="Proxima Nova"/>
                <a:cs typeface="Proxima Nova"/>
                <a:sym typeface="Proxima Nova"/>
              </a:rPr>
              <a:t>Slides</a:t>
            </a:r>
            <a:r>
              <a:rPr lang="es" sz="1100">
                <a:solidFill>
                  <a:srgbClr val="FFFFFF"/>
                </a:solidFill>
              </a:rPr>
              <a:t>g</a:t>
            </a:r>
            <a:r>
              <a:rPr lang="es" sz="1100">
                <a:solidFill>
                  <a:srgbClr val="FFFFFF"/>
                </a:solidFill>
                <a:latin typeface="Proxima Nova"/>
                <a:ea typeface="Proxima Nova"/>
                <a:cs typeface="Proxima Nova"/>
                <a:sym typeface="Proxima Nova"/>
              </a:rPr>
              <a:t>o </a:t>
            </a:r>
            <a:r>
              <a:rPr lang="es" sz="1100">
                <a:solidFill>
                  <a:srgbClr val="FFFFFF"/>
                </a:solidFill>
              </a:rPr>
              <a:t>templates</a:t>
            </a:r>
            <a:r>
              <a:rPr lang="es" sz="1100">
                <a:solidFill>
                  <a:srgbClr val="FFFFFF"/>
                </a:solidFill>
                <a:latin typeface="Proxima Nova"/>
                <a:ea typeface="Proxima Nova"/>
                <a:cs typeface="Proxima Nova"/>
                <a:sym typeface="Proxima Nova"/>
              </a:rPr>
              <a:t>) for download.</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Acquire the copyright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sz="1100">
              <a:solidFill>
                <a:srgbClr val="435D74"/>
              </a:solidFill>
              <a:latin typeface="Proxima Nova"/>
              <a:ea typeface="Proxima Nova"/>
              <a:cs typeface="Proxima Nova"/>
              <a:sym typeface="Proxima Nova"/>
            </a:endParaRPr>
          </a:p>
          <a:p>
            <a:pPr indent="0" lvl="0" marL="0" rtl="0" algn="ctr">
              <a:spcBef>
                <a:spcPts val="0"/>
              </a:spcBef>
              <a:spcAft>
                <a:spcPts val="0"/>
              </a:spcAft>
              <a:buNone/>
            </a:pPr>
            <a:r>
              <a:t/>
            </a:r>
            <a:endParaRPr sz="1400">
              <a:solidFill>
                <a:srgbClr val="435D74"/>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2181" name="Google Shape;2181;p66"/>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For more information about editing slides, please </a:t>
            </a:r>
            <a:r>
              <a:rPr lang="es">
                <a:solidFill>
                  <a:srgbClr val="FFFFFF"/>
                </a:solidFill>
              </a:rPr>
              <a:t>read </a:t>
            </a:r>
            <a:r>
              <a:rPr lang="es" sz="1200">
                <a:solidFill>
                  <a:srgbClr val="FFFFFF"/>
                </a:solidFill>
                <a:latin typeface="Proxima Nova"/>
                <a:ea typeface="Proxima Nova"/>
                <a:cs typeface="Proxima Nova"/>
                <a:sym typeface="Proxima Nova"/>
              </a:rPr>
              <a:t>our FAQs:</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sz="1200" u="sng">
                <a:solidFill>
                  <a:srgbClr val="869FB2"/>
                </a:solidFill>
                <a:latin typeface="Proxima Nova"/>
                <a:ea typeface="Proxima Nova"/>
                <a:cs typeface="Proxima Nova"/>
                <a:sym typeface="Proxima Nova"/>
                <a:hlinkClick r:id="rId4"/>
              </a:rPr>
              <a:t>https://slidesgo.com/faqs</a:t>
            </a:r>
            <a:endParaRPr b="1" sz="1200">
              <a:solidFill>
                <a:srgbClr val="869FB2"/>
              </a:solidFill>
              <a:latin typeface="Proxima Nova"/>
              <a:ea typeface="Proxima Nova"/>
              <a:cs typeface="Proxima Nova"/>
              <a:sym typeface="Proxima Nova"/>
            </a:endParaRPr>
          </a:p>
          <a:p>
            <a:pPr indent="0" lvl="0" marL="0" rtl="0" algn="ctr">
              <a:spcBef>
                <a:spcPts val="0"/>
              </a:spcBef>
              <a:spcAft>
                <a:spcPts val="0"/>
              </a:spcAft>
              <a:buNone/>
            </a:pPr>
            <a:r>
              <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FFFFFF"/>
              </a:solidFill>
              <a:latin typeface="Proxima Nova"/>
              <a:ea typeface="Proxima Nova"/>
              <a:cs typeface="Proxima Nova"/>
              <a:sym typeface="Proxima Nova"/>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2185" name="Shape 2185"/>
        <p:cNvGrpSpPr/>
        <p:nvPr/>
      </p:nvGrpSpPr>
      <p:grpSpPr>
        <a:xfrm>
          <a:off x="0" y="0"/>
          <a:ext cx="0" cy="0"/>
          <a:chOff x="0" y="0"/>
          <a:chExt cx="0" cy="0"/>
        </a:xfrm>
      </p:grpSpPr>
      <p:sp>
        <p:nvSpPr>
          <p:cNvPr id="2186" name="Google Shape;2186;p67"/>
          <p:cNvSpPr/>
          <p:nvPr/>
        </p:nvSpPr>
        <p:spPr>
          <a:xfrm>
            <a:off x="6299927" y="3498875"/>
            <a:ext cx="791400" cy="754200"/>
          </a:xfrm>
          <a:prstGeom prst="roundRect">
            <a:avLst>
              <a:gd fmla="val 16667" name="adj"/>
            </a:avLst>
          </a:prstGeom>
          <a:solidFill>
            <a:srgbClr val="DEDED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Fonts &amp; colors used</a:t>
            </a:r>
            <a:endParaRPr>
              <a:solidFill>
                <a:srgbClr val="FFFFFF"/>
              </a:solidFill>
              <a:latin typeface="Proxima Nova Semibold"/>
              <a:ea typeface="Proxima Nova Semibold"/>
              <a:cs typeface="Proxima Nova Semibold"/>
              <a:sym typeface="Proxima Nova Semibold"/>
            </a:endParaRPr>
          </a:p>
        </p:txBody>
      </p:sp>
      <p:sp>
        <p:nvSpPr>
          <p:cNvPr id="2188" name="Google Shape;2188;p67"/>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This presentation has been made using the following fonts:</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2189" name="Google Shape;2189;p67"/>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FFFFFF"/>
                </a:solidFill>
              </a:rPr>
              <a:t>Oswald</a:t>
            </a:r>
            <a:endParaRPr>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a:solidFill>
                  <a:srgbClr val="FFFFFF"/>
                </a:solidFill>
                <a:latin typeface="Proxima Nova"/>
                <a:ea typeface="Proxima Nova"/>
                <a:cs typeface="Proxima Nova"/>
                <a:sym typeface="Proxima Nova"/>
              </a:rPr>
              <a:t>(</a:t>
            </a:r>
            <a:r>
              <a:rPr lang="es">
                <a:solidFill>
                  <a:srgbClr val="FFFFFF"/>
                </a:solidFill>
                <a:uFill>
                  <a:noFill/>
                </a:uFill>
                <a:hlinkClick r:id="rId3"/>
              </a:rPr>
              <a:t>https://fonts.google.com/specimen/Oswald</a:t>
            </a:r>
            <a:r>
              <a:rPr lang="es">
                <a:solidFill>
                  <a:srgbClr val="FFFFFF"/>
                </a:solidFill>
                <a:latin typeface="Proxima Nova"/>
                <a:ea typeface="Proxima Nova"/>
                <a:cs typeface="Proxima Nova"/>
                <a:sym typeface="Proxima Nova"/>
              </a:rPr>
              <a:t>)</a:t>
            </a:r>
            <a:endParaRPr>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sz="8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a:solidFill>
                  <a:srgbClr val="FFFFFF"/>
                </a:solidFill>
              </a:rPr>
              <a:t>Muli</a:t>
            </a:r>
            <a:endParaRPr>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a:solidFill>
                  <a:srgbClr val="FFFFFF"/>
                </a:solidFill>
                <a:latin typeface="Proxima Nova"/>
                <a:ea typeface="Proxima Nova"/>
                <a:cs typeface="Proxima Nova"/>
                <a:sym typeface="Proxima Nova"/>
              </a:rPr>
              <a:t>(</a:t>
            </a:r>
            <a:r>
              <a:rPr lang="es">
                <a:solidFill>
                  <a:srgbClr val="FFFFFF"/>
                </a:solidFill>
                <a:uFill>
                  <a:noFill/>
                </a:uFill>
                <a:hlinkClick r:id="rId4"/>
              </a:rPr>
              <a:t>https://fonts.google.com/specimen/Muli</a:t>
            </a:r>
            <a:r>
              <a:rPr lang="es">
                <a:solidFill>
                  <a:srgbClr val="FFFFFF"/>
                </a:solidFill>
                <a:latin typeface="Proxima Nova"/>
                <a:ea typeface="Proxima Nova"/>
                <a:cs typeface="Proxima Nova"/>
                <a:sym typeface="Proxima Nova"/>
              </a:rPr>
              <a:t>)</a:t>
            </a:r>
            <a:endParaRPr>
              <a:solidFill>
                <a:srgbClr val="FFFFFF"/>
              </a:solidFill>
              <a:latin typeface="Proxima Nova"/>
              <a:ea typeface="Proxima Nova"/>
              <a:cs typeface="Proxima Nova"/>
              <a:sym typeface="Proxima Nova"/>
            </a:endParaRPr>
          </a:p>
        </p:txBody>
      </p:sp>
      <p:grpSp>
        <p:nvGrpSpPr>
          <p:cNvPr id="2190" name="Google Shape;2190;p67"/>
          <p:cNvGrpSpPr/>
          <p:nvPr/>
        </p:nvGrpSpPr>
        <p:grpSpPr>
          <a:xfrm>
            <a:off x="2052663" y="3498875"/>
            <a:ext cx="3976875" cy="754200"/>
            <a:chOff x="2052655" y="3498875"/>
            <a:chExt cx="3976875" cy="754200"/>
          </a:xfrm>
        </p:grpSpPr>
        <p:sp>
          <p:nvSpPr>
            <p:cNvPr id="2191" name="Google Shape;2191;p67"/>
            <p:cNvSpPr/>
            <p:nvPr/>
          </p:nvSpPr>
          <p:spPr>
            <a:xfrm>
              <a:off x="3114480" y="3498875"/>
              <a:ext cx="791400" cy="754200"/>
            </a:xfrm>
            <a:prstGeom prst="roundRect">
              <a:avLst>
                <a:gd fmla="val 16667" name="adj"/>
              </a:avLst>
            </a:prstGeom>
            <a:solidFill>
              <a:srgbClr val="6398A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7"/>
            <p:cNvSpPr/>
            <p:nvPr/>
          </p:nvSpPr>
          <p:spPr>
            <a:xfrm>
              <a:off x="4176300" y="3498875"/>
              <a:ext cx="791400" cy="754200"/>
            </a:xfrm>
            <a:prstGeom prst="roundRect">
              <a:avLst>
                <a:gd fmla="val 16667" name="adj"/>
              </a:avLst>
            </a:prstGeom>
            <a:solidFill>
              <a:srgbClr val="A6CB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7"/>
            <p:cNvSpPr/>
            <p:nvPr/>
          </p:nvSpPr>
          <p:spPr>
            <a:xfrm>
              <a:off x="5238120" y="3498875"/>
              <a:ext cx="791400" cy="754200"/>
            </a:xfrm>
            <a:prstGeom prst="roundRect">
              <a:avLst>
                <a:gd fmla="val 16667" name="adj"/>
              </a:avLst>
            </a:prstGeom>
            <a:solidFill>
              <a:srgbClr val="A5A6A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7"/>
            <p:cNvSpPr/>
            <p:nvPr/>
          </p:nvSpPr>
          <p:spPr>
            <a:xfrm>
              <a:off x="2052655" y="3498875"/>
              <a:ext cx="791400" cy="754200"/>
            </a:xfrm>
            <a:prstGeom prst="roundRect">
              <a:avLst>
                <a:gd fmla="val 16667" name="adj"/>
              </a:avLst>
            </a:prstGeom>
            <a:solidFill>
              <a:srgbClr val="2E707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7"/>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#6398a6</a:t>
              </a:r>
              <a:endParaRPr sz="1000">
                <a:solidFill>
                  <a:srgbClr val="FFFFFF"/>
                </a:solidFill>
                <a:latin typeface="Proxima Nova Semibold"/>
                <a:ea typeface="Proxima Nova Semibold"/>
                <a:cs typeface="Proxima Nova Semibold"/>
                <a:sym typeface="Proxima Nova Semibold"/>
              </a:endParaRPr>
            </a:p>
          </p:txBody>
        </p:sp>
        <p:sp>
          <p:nvSpPr>
            <p:cNvPr id="2196" name="Google Shape;2196;p67"/>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#a6cbc2</a:t>
              </a:r>
              <a:endParaRPr sz="1000">
                <a:solidFill>
                  <a:srgbClr val="FFFFFF"/>
                </a:solidFill>
                <a:latin typeface="Proxima Nova Semibold"/>
                <a:ea typeface="Proxima Nova Semibold"/>
                <a:cs typeface="Proxima Nova Semibold"/>
                <a:sym typeface="Proxima Nova Semibold"/>
              </a:endParaRPr>
            </a:p>
          </p:txBody>
        </p:sp>
        <p:sp>
          <p:nvSpPr>
            <p:cNvPr id="2197" name="Google Shape;2197;p67"/>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#a5a6a7</a:t>
              </a:r>
              <a:endParaRPr sz="1000">
                <a:solidFill>
                  <a:srgbClr val="FFFFFF"/>
                </a:solidFill>
                <a:latin typeface="Proxima Nova Semibold"/>
                <a:ea typeface="Proxima Nova Semibold"/>
                <a:cs typeface="Proxima Nova Semibold"/>
                <a:sym typeface="Proxima Nova Semibold"/>
              </a:endParaRPr>
            </a:p>
          </p:txBody>
        </p:sp>
        <p:sp>
          <p:nvSpPr>
            <p:cNvPr id="2198" name="Google Shape;2198;p67"/>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#2e707b</a:t>
              </a:r>
              <a:endParaRPr sz="1000">
                <a:solidFill>
                  <a:srgbClr val="FFFFFF"/>
                </a:solidFill>
                <a:latin typeface="Proxima Nova Semibold"/>
                <a:ea typeface="Proxima Nova Semibold"/>
                <a:cs typeface="Proxima Nova Semibold"/>
                <a:sym typeface="Proxima Nova Semibold"/>
              </a:endParaRPr>
            </a:p>
          </p:txBody>
        </p:sp>
      </p:grpSp>
      <p:sp>
        <p:nvSpPr>
          <p:cNvPr id="2199" name="Google Shape;2199;p67"/>
          <p:cNvSpPr txBox="1"/>
          <p:nvPr/>
        </p:nvSpPr>
        <p:spPr>
          <a:xfrm>
            <a:off x="62999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#dededd</a:t>
            </a:r>
            <a:endParaRPr sz="1000">
              <a:solidFill>
                <a:srgbClr val="FFFFFF"/>
              </a:solidFill>
              <a:latin typeface="Proxima Nova Semibold"/>
              <a:ea typeface="Proxima Nova Semibold"/>
              <a:cs typeface="Proxima Nova Semibold"/>
              <a:sym typeface="Proxima Nova Semibold"/>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2203" name="Shape 2203"/>
        <p:cNvGrpSpPr/>
        <p:nvPr/>
      </p:nvGrpSpPr>
      <p:grpSpPr>
        <a:xfrm>
          <a:off x="0" y="0"/>
          <a:ext cx="0" cy="0"/>
          <a:chOff x="0" y="0"/>
          <a:chExt cx="0" cy="0"/>
        </a:xfrm>
      </p:grpSpPr>
      <p:sp>
        <p:nvSpPr>
          <p:cNvPr id="2204" name="Google Shape;2204;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Use our editable graphic resources...</a:t>
            </a:r>
            <a:endParaRPr>
              <a:solidFill>
                <a:srgbClr val="FFFFFF"/>
              </a:solidFill>
              <a:latin typeface="Proxima Nova Semibold"/>
              <a:ea typeface="Proxima Nova Semibold"/>
              <a:cs typeface="Proxima Nova Semibold"/>
              <a:sym typeface="Proxima Nova Semibold"/>
            </a:endParaRPr>
          </a:p>
        </p:txBody>
      </p:sp>
      <p:sp>
        <p:nvSpPr>
          <p:cNvPr id="2205" name="Google Shape;2205;p68"/>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easily resize these resources keeping the quality. To change the color just ungroup the resource and click </a:t>
            </a:r>
            <a:r>
              <a:rPr lang="es">
                <a:solidFill>
                  <a:srgbClr val="FFFFFF"/>
                </a:solidFill>
              </a:rPr>
              <a:t>on </a:t>
            </a:r>
            <a:r>
              <a:rPr lang="es" sz="1200">
                <a:solidFill>
                  <a:srgbClr val="FFFFFF"/>
                </a:solidFill>
                <a:latin typeface="Proxima Nova"/>
                <a:ea typeface="Proxima Nova"/>
                <a:cs typeface="Proxima Nova"/>
                <a:sym typeface="Proxima Nova"/>
              </a:rPr>
              <a:t>the object you want to change. Then click on the paint bucket and select the color you want. Don’t forget to group the resource again when you’re done.</a:t>
            </a:r>
            <a:endParaRPr sz="1200">
              <a:solidFill>
                <a:srgbClr val="FFFFFF"/>
              </a:solidFill>
              <a:latin typeface="Proxima Nova"/>
              <a:ea typeface="Proxima Nova"/>
              <a:cs typeface="Proxima Nova"/>
              <a:sym typeface="Proxima Nova"/>
            </a:endParaRPr>
          </a:p>
        </p:txBody>
      </p:sp>
      <p:grpSp>
        <p:nvGrpSpPr>
          <p:cNvPr id="2206" name="Google Shape;2206;p68"/>
          <p:cNvGrpSpPr/>
          <p:nvPr/>
        </p:nvGrpSpPr>
        <p:grpSpPr>
          <a:xfrm>
            <a:off x="3241227" y="3813430"/>
            <a:ext cx="509388" cy="508710"/>
            <a:chOff x="3514800" y="5145975"/>
            <a:chExt cx="233525" cy="233225"/>
          </a:xfrm>
        </p:grpSpPr>
        <p:sp>
          <p:nvSpPr>
            <p:cNvPr id="2207" name="Google Shape;2207;p68"/>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8"/>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8"/>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8"/>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8"/>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8"/>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8"/>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8"/>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8"/>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8"/>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8"/>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8"/>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8"/>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 name="Google Shape;2220;p68"/>
          <p:cNvGrpSpPr/>
          <p:nvPr/>
        </p:nvGrpSpPr>
        <p:grpSpPr>
          <a:xfrm>
            <a:off x="3930816" y="2321361"/>
            <a:ext cx="474294" cy="551291"/>
            <a:chOff x="4727025" y="1332775"/>
            <a:chExt cx="59900" cy="69625"/>
          </a:xfrm>
        </p:grpSpPr>
        <p:sp>
          <p:nvSpPr>
            <p:cNvPr id="2221" name="Google Shape;2221;p6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 name="Google Shape;2223;p68"/>
          <p:cNvGrpSpPr/>
          <p:nvPr/>
        </p:nvGrpSpPr>
        <p:grpSpPr>
          <a:xfrm>
            <a:off x="4544472" y="2318491"/>
            <a:ext cx="555653" cy="557031"/>
            <a:chOff x="4820425" y="1329900"/>
            <a:chExt cx="70175" cy="70350"/>
          </a:xfrm>
        </p:grpSpPr>
        <p:sp>
          <p:nvSpPr>
            <p:cNvPr id="2224" name="Google Shape;2224;p6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 name="Google Shape;2228;p68"/>
          <p:cNvGrpSpPr/>
          <p:nvPr/>
        </p:nvGrpSpPr>
        <p:grpSpPr>
          <a:xfrm>
            <a:off x="5236315" y="2330071"/>
            <a:ext cx="582574" cy="533871"/>
            <a:chOff x="4903200" y="1331525"/>
            <a:chExt cx="73575" cy="67425"/>
          </a:xfrm>
        </p:grpSpPr>
        <p:sp>
          <p:nvSpPr>
            <p:cNvPr id="2229" name="Google Shape;2229;p6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68"/>
          <p:cNvGrpSpPr/>
          <p:nvPr/>
        </p:nvGrpSpPr>
        <p:grpSpPr>
          <a:xfrm>
            <a:off x="3871628" y="3071012"/>
            <a:ext cx="592670" cy="532881"/>
            <a:chOff x="4721625" y="1420750"/>
            <a:chExt cx="74850" cy="67300"/>
          </a:xfrm>
        </p:grpSpPr>
        <p:sp>
          <p:nvSpPr>
            <p:cNvPr id="2232" name="Google Shape;2232;p68"/>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8"/>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8"/>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 name="Google Shape;2235;p68"/>
          <p:cNvGrpSpPr/>
          <p:nvPr/>
        </p:nvGrpSpPr>
        <p:grpSpPr>
          <a:xfrm>
            <a:off x="4530318" y="3039736"/>
            <a:ext cx="583960" cy="565345"/>
            <a:chOff x="4815575" y="1416800"/>
            <a:chExt cx="73750" cy="71400"/>
          </a:xfrm>
        </p:grpSpPr>
        <p:sp>
          <p:nvSpPr>
            <p:cNvPr id="2236" name="Google Shape;2236;p6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 name="Google Shape;2239;p68"/>
          <p:cNvGrpSpPr/>
          <p:nvPr/>
        </p:nvGrpSpPr>
        <p:grpSpPr>
          <a:xfrm>
            <a:off x="5230575" y="3056166"/>
            <a:ext cx="589898" cy="504970"/>
            <a:chOff x="4902475" y="1418875"/>
            <a:chExt cx="74500" cy="63775"/>
          </a:xfrm>
        </p:grpSpPr>
        <p:sp>
          <p:nvSpPr>
            <p:cNvPr id="2240" name="Google Shape;2240;p6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8"/>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 name="Google Shape;2242;p68"/>
          <p:cNvGrpSpPr/>
          <p:nvPr/>
        </p:nvGrpSpPr>
        <p:grpSpPr>
          <a:xfrm>
            <a:off x="4540315" y="3759284"/>
            <a:ext cx="563967" cy="567127"/>
            <a:chOff x="4818100" y="1507675"/>
            <a:chExt cx="71225" cy="71625"/>
          </a:xfrm>
        </p:grpSpPr>
        <p:sp>
          <p:nvSpPr>
            <p:cNvPr id="2243" name="Google Shape;2243;p6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68"/>
          <p:cNvGrpSpPr/>
          <p:nvPr/>
        </p:nvGrpSpPr>
        <p:grpSpPr>
          <a:xfrm>
            <a:off x="3853812" y="3773537"/>
            <a:ext cx="628301" cy="588505"/>
            <a:chOff x="4721450" y="1509475"/>
            <a:chExt cx="79350" cy="74325"/>
          </a:xfrm>
        </p:grpSpPr>
        <p:sp>
          <p:nvSpPr>
            <p:cNvPr id="2248" name="Google Shape;2248;p6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68"/>
          <p:cNvGrpSpPr/>
          <p:nvPr/>
        </p:nvGrpSpPr>
        <p:grpSpPr>
          <a:xfrm>
            <a:off x="5264821" y="3757899"/>
            <a:ext cx="557038" cy="562772"/>
            <a:chOff x="4906800" y="1507500"/>
            <a:chExt cx="70350" cy="71075"/>
          </a:xfrm>
        </p:grpSpPr>
        <p:sp>
          <p:nvSpPr>
            <p:cNvPr id="2253" name="Google Shape;2253;p6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 name="Google Shape;2258;p68"/>
          <p:cNvGrpSpPr/>
          <p:nvPr/>
        </p:nvGrpSpPr>
        <p:grpSpPr>
          <a:xfrm>
            <a:off x="1891420" y="3817558"/>
            <a:ext cx="501629" cy="500442"/>
            <a:chOff x="2637425" y="5179000"/>
            <a:chExt cx="196725" cy="196275"/>
          </a:xfrm>
        </p:grpSpPr>
        <p:sp>
          <p:nvSpPr>
            <p:cNvPr id="2259" name="Google Shape;2259;p68"/>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8"/>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8"/>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8"/>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8"/>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8"/>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8"/>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8"/>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8"/>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8"/>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8"/>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8"/>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8"/>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8"/>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8"/>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8"/>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8"/>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8"/>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8"/>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8"/>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8"/>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8"/>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 name="Google Shape;2281;p68"/>
          <p:cNvGrpSpPr/>
          <p:nvPr/>
        </p:nvGrpSpPr>
        <p:grpSpPr>
          <a:xfrm>
            <a:off x="2542810" y="3793250"/>
            <a:ext cx="509395" cy="509853"/>
            <a:chOff x="3231350" y="5179700"/>
            <a:chExt cx="194775" cy="194950"/>
          </a:xfrm>
        </p:grpSpPr>
        <p:sp>
          <p:nvSpPr>
            <p:cNvPr id="2282" name="Google Shape;2282;p68"/>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8"/>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8"/>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8"/>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8"/>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8"/>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8"/>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8"/>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8"/>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8"/>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8"/>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8"/>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8"/>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8"/>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8"/>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8"/>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8"/>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8"/>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8"/>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8"/>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8"/>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8"/>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8"/>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8"/>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8"/>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8"/>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8"/>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8"/>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8"/>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8"/>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8"/>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8"/>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8"/>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8"/>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8"/>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8"/>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8"/>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8"/>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8"/>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8"/>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8"/>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8"/>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8"/>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8"/>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8"/>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8"/>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8"/>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8"/>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8"/>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8"/>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8"/>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8"/>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8"/>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8"/>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8"/>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8"/>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8"/>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8"/>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8"/>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 name="Google Shape;2341;p68"/>
          <p:cNvGrpSpPr/>
          <p:nvPr/>
        </p:nvGrpSpPr>
        <p:grpSpPr>
          <a:xfrm>
            <a:off x="1221144" y="2343029"/>
            <a:ext cx="508123" cy="507955"/>
            <a:chOff x="1897577" y="2802432"/>
            <a:chExt cx="492176" cy="492014"/>
          </a:xfrm>
        </p:grpSpPr>
        <p:sp>
          <p:nvSpPr>
            <p:cNvPr id="2342" name="Google Shape;2342;p68"/>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8"/>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8"/>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8"/>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8"/>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8"/>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8"/>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8"/>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8"/>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8"/>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8"/>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8"/>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 name="Google Shape;2354;p68"/>
          <p:cNvGrpSpPr/>
          <p:nvPr/>
        </p:nvGrpSpPr>
        <p:grpSpPr>
          <a:xfrm>
            <a:off x="1888175" y="3096565"/>
            <a:ext cx="508118" cy="508066"/>
            <a:chOff x="2543222" y="2802319"/>
            <a:chExt cx="492172" cy="492122"/>
          </a:xfrm>
        </p:grpSpPr>
        <p:sp>
          <p:nvSpPr>
            <p:cNvPr id="2355" name="Google Shape;2355;p68"/>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8"/>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8"/>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8"/>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8"/>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8"/>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8"/>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8"/>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8"/>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8"/>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68"/>
          <p:cNvGrpSpPr/>
          <p:nvPr/>
        </p:nvGrpSpPr>
        <p:grpSpPr>
          <a:xfrm>
            <a:off x="3236954" y="2338040"/>
            <a:ext cx="517934" cy="517934"/>
            <a:chOff x="3736598" y="2170606"/>
            <a:chExt cx="404889" cy="404889"/>
          </a:xfrm>
        </p:grpSpPr>
        <p:sp>
          <p:nvSpPr>
            <p:cNvPr id="2366" name="Google Shape;2366;p6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 name="Google Shape;2370;p68"/>
          <p:cNvGrpSpPr/>
          <p:nvPr/>
        </p:nvGrpSpPr>
        <p:grpSpPr>
          <a:xfrm>
            <a:off x="2504015" y="2338137"/>
            <a:ext cx="586986" cy="517740"/>
            <a:chOff x="3161917" y="2170682"/>
            <a:chExt cx="458870" cy="404737"/>
          </a:xfrm>
        </p:grpSpPr>
        <p:sp>
          <p:nvSpPr>
            <p:cNvPr id="2371" name="Google Shape;2371;p6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 name="Google Shape;2374;p68"/>
          <p:cNvGrpSpPr/>
          <p:nvPr/>
        </p:nvGrpSpPr>
        <p:grpSpPr>
          <a:xfrm>
            <a:off x="2527036" y="3103432"/>
            <a:ext cx="540943" cy="517963"/>
            <a:chOff x="3179914" y="2889488"/>
            <a:chExt cx="422876" cy="404911"/>
          </a:xfrm>
        </p:grpSpPr>
        <p:sp>
          <p:nvSpPr>
            <p:cNvPr id="2375" name="Google Shape;2375;p6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 name="Google Shape;2381;p68"/>
          <p:cNvGrpSpPr/>
          <p:nvPr/>
        </p:nvGrpSpPr>
        <p:grpSpPr>
          <a:xfrm>
            <a:off x="3227830" y="3103348"/>
            <a:ext cx="536180" cy="518047"/>
            <a:chOff x="3729467" y="2889422"/>
            <a:chExt cx="419153" cy="404977"/>
          </a:xfrm>
        </p:grpSpPr>
        <p:sp>
          <p:nvSpPr>
            <p:cNvPr id="2382" name="Google Shape;2382;p6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 name="Google Shape;2389;p68"/>
          <p:cNvGrpSpPr/>
          <p:nvPr/>
        </p:nvGrpSpPr>
        <p:grpSpPr>
          <a:xfrm>
            <a:off x="1863396" y="2339914"/>
            <a:ext cx="557677" cy="514185"/>
            <a:chOff x="7135920" y="3403879"/>
            <a:chExt cx="882400" cy="813584"/>
          </a:xfrm>
        </p:grpSpPr>
        <p:sp>
          <p:nvSpPr>
            <p:cNvPr id="2390" name="Google Shape;2390;p68"/>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8"/>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8"/>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8"/>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8"/>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 name="Google Shape;2395;p68"/>
          <p:cNvGrpSpPr/>
          <p:nvPr/>
        </p:nvGrpSpPr>
        <p:grpSpPr>
          <a:xfrm>
            <a:off x="1240921" y="3116367"/>
            <a:ext cx="468569" cy="468447"/>
            <a:chOff x="1286994" y="2840926"/>
            <a:chExt cx="453864" cy="453745"/>
          </a:xfrm>
        </p:grpSpPr>
        <p:sp>
          <p:nvSpPr>
            <p:cNvPr id="2396" name="Google Shape;2396;p68"/>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8"/>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8"/>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8"/>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8"/>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8"/>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8"/>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8"/>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8"/>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8"/>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6" name="Google Shape;2406;p68"/>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8"/>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8"/>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8"/>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0" name="Google Shape;2410;p68"/>
          <p:cNvGrpSpPr/>
          <p:nvPr/>
        </p:nvGrpSpPr>
        <p:grpSpPr>
          <a:xfrm>
            <a:off x="6871147" y="2602143"/>
            <a:ext cx="160636" cy="136535"/>
            <a:chOff x="4660325" y="1866850"/>
            <a:chExt cx="68350" cy="58100"/>
          </a:xfrm>
        </p:grpSpPr>
        <p:sp>
          <p:nvSpPr>
            <p:cNvPr id="2411" name="Google Shape;2411;p6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 name="Google Shape;2413;p68"/>
          <p:cNvGrpSpPr/>
          <p:nvPr/>
        </p:nvGrpSpPr>
        <p:grpSpPr>
          <a:xfrm>
            <a:off x="7180081" y="2627170"/>
            <a:ext cx="156817" cy="86891"/>
            <a:chOff x="4791775" y="1877500"/>
            <a:chExt cx="66725" cy="36975"/>
          </a:xfrm>
        </p:grpSpPr>
        <p:sp>
          <p:nvSpPr>
            <p:cNvPr id="2414" name="Google Shape;2414;p6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 name="Google Shape;2416;p68"/>
          <p:cNvGrpSpPr/>
          <p:nvPr/>
        </p:nvGrpSpPr>
        <p:grpSpPr>
          <a:xfrm>
            <a:off x="7490660" y="2627170"/>
            <a:ext cx="139896" cy="86891"/>
            <a:chOff x="4923925" y="1877500"/>
            <a:chExt cx="59525" cy="36975"/>
          </a:xfrm>
        </p:grpSpPr>
        <p:sp>
          <p:nvSpPr>
            <p:cNvPr id="2417" name="Google Shape;2417;p6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 name="Google Shape;2419;p68"/>
          <p:cNvGrpSpPr/>
          <p:nvPr/>
        </p:nvGrpSpPr>
        <p:grpSpPr>
          <a:xfrm>
            <a:off x="7806821" y="2609780"/>
            <a:ext cx="136488" cy="121260"/>
            <a:chOff x="5058450" y="1870100"/>
            <a:chExt cx="58075" cy="51600"/>
          </a:xfrm>
        </p:grpSpPr>
        <p:sp>
          <p:nvSpPr>
            <p:cNvPr id="2420" name="Google Shape;2420;p6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 name="Google Shape;2422;p68"/>
          <p:cNvGrpSpPr/>
          <p:nvPr/>
        </p:nvGrpSpPr>
        <p:grpSpPr>
          <a:xfrm>
            <a:off x="7226262" y="3067854"/>
            <a:ext cx="97533" cy="103870"/>
            <a:chOff x="4811425" y="2065025"/>
            <a:chExt cx="41500" cy="44200"/>
          </a:xfrm>
        </p:grpSpPr>
        <p:sp>
          <p:nvSpPr>
            <p:cNvPr id="2423" name="Google Shape;2423;p6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 name="Google Shape;2425;p68"/>
          <p:cNvGrpSpPr/>
          <p:nvPr/>
        </p:nvGrpSpPr>
        <p:grpSpPr>
          <a:xfrm>
            <a:off x="7504644" y="3067854"/>
            <a:ext cx="116629" cy="103459"/>
            <a:chOff x="4929875" y="2065025"/>
            <a:chExt cx="49625" cy="44025"/>
          </a:xfrm>
        </p:grpSpPr>
        <p:sp>
          <p:nvSpPr>
            <p:cNvPr id="2426" name="Google Shape;2426;p6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 name="Google Shape;2428;p68"/>
          <p:cNvGrpSpPr/>
          <p:nvPr/>
        </p:nvGrpSpPr>
        <p:grpSpPr>
          <a:xfrm>
            <a:off x="7866692" y="3070968"/>
            <a:ext cx="67745" cy="97643"/>
            <a:chOff x="5083925" y="2066350"/>
            <a:chExt cx="28825" cy="41550"/>
          </a:xfrm>
        </p:grpSpPr>
        <p:sp>
          <p:nvSpPr>
            <p:cNvPr id="2429" name="Google Shape;2429;p6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68"/>
          <p:cNvGrpSpPr/>
          <p:nvPr/>
        </p:nvGrpSpPr>
        <p:grpSpPr>
          <a:xfrm>
            <a:off x="6869855" y="3086067"/>
            <a:ext cx="174679" cy="67445"/>
            <a:chOff x="4659775" y="2072775"/>
            <a:chExt cx="74325" cy="28700"/>
          </a:xfrm>
        </p:grpSpPr>
        <p:sp>
          <p:nvSpPr>
            <p:cNvPr id="2432" name="Google Shape;2432;p6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68"/>
          <p:cNvGrpSpPr/>
          <p:nvPr/>
        </p:nvGrpSpPr>
        <p:grpSpPr>
          <a:xfrm>
            <a:off x="6876200" y="2859820"/>
            <a:ext cx="161517" cy="86069"/>
            <a:chOff x="4662475" y="1976500"/>
            <a:chExt cx="68725" cy="36625"/>
          </a:xfrm>
        </p:grpSpPr>
        <p:sp>
          <p:nvSpPr>
            <p:cNvPr id="2436" name="Google Shape;2436;p6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68"/>
          <p:cNvGrpSpPr/>
          <p:nvPr/>
        </p:nvGrpSpPr>
        <p:grpSpPr>
          <a:xfrm>
            <a:off x="7800005" y="2852183"/>
            <a:ext cx="155583" cy="100874"/>
            <a:chOff x="5055550" y="1973250"/>
            <a:chExt cx="66200" cy="42925"/>
          </a:xfrm>
        </p:grpSpPr>
        <p:sp>
          <p:nvSpPr>
            <p:cNvPr id="2440" name="Google Shape;2440;p68"/>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8"/>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8"/>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68"/>
          <p:cNvGrpSpPr/>
          <p:nvPr/>
        </p:nvGrpSpPr>
        <p:grpSpPr>
          <a:xfrm>
            <a:off x="7481788" y="2863052"/>
            <a:ext cx="161047" cy="79430"/>
            <a:chOff x="4920150" y="1977875"/>
            <a:chExt cx="68525" cy="33800"/>
          </a:xfrm>
        </p:grpSpPr>
        <p:sp>
          <p:nvSpPr>
            <p:cNvPr id="2444" name="Google Shape;2444;p6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68"/>
          <p:cNvGrpSpPr/>
          <p:nvPr/>
        </p:nvGrpSpPr>
        <p:grpSpPr>
          <a:xfrm>
            <a:off x="7183430" y="2869514"/>
            <a:ext cx="163221" cy="66622"/>
            <a:chOff x="4793200" y="1980625"/>
            <a:chExt cx="69450" cy="28350"/>
          </a:xfrm>
        </p:grpSpPr>
        <p:sp>
          <p:nvSpPr>
            <p:cNvPr id="2448" name="Google Shape;2448;p68"/>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8"/>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8"/>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68"/>
          <p:cNvGrpSpPr/>
          <p:nvPr/>
        </p:nvGrpSpPr>
        <p:grpSpPr>
          <a:xfrm>
            <a:off x="6909279" y="3292397"/>
            <a:ext cx="120800" cy="123375"/>
            <a:chOff x="4676550" y="2160575"/>
            <a:chExt cx="51400" cy="52500"/>
          </a:xfrm>
        </p:grpSpPr>
        <p:sp>
          <p:nvSpPr>
            <p:cNvPr id="2452" name="Google Shape;2452;p6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 name="Google Shape;2455;p68"/>
          <p:cNvGrpSpPr/>
          <p:nvPr/>
        </p:nvGrpSpPr>
        <p:grpSpPr>
          <a:xfrm>
            <a:off x="7124969" y="3299212"/>
            <a:ext cx="140307" cy="109804"/>
            <a:chOff x="4768325" y="2163475"/>
            <a:chExt cx="59700" cy="46725"/>
          </a:xfrm>
        </p:grpSpPr>
        <p:sp>
          <p:nvSpPr>
            <p:cNvPr id="2456" name="Google Shape;2456;p6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8" name="Google Shape;2458;p68"/>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8"/>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8"/>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8"/>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8"/>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8"/>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8"/>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8"/>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8"/>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8"/>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8"/>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9" name="Google Shape;2469;p68"/>
          <p:cNvGrpSpPr/>
          <p:nvPr/>
        </p:nvGrpSpPr>
        <p:grpSpPr>
          <a:xfrm>
            <a:off x="7125556" y="3511828"/>
            <a:ext cx="108814" cy="103106"/>
            <a:chOff x="4768575" y="2253950"/>
            <a:chExt cx="46300" cy="43875"/>
          </a:xfrm>
        </p:grpSpPr>
        <p:sp>
          <p:nvSpPr>
            <p:cNvPr id="2470" name="Google Shape;2470;p6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2" name="Google Shape;2472;p68"/>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3" name="Google Shape;2473;p68"/>
          <p:cNvGrpSpPr/>
          <p:nvPr/>
        </p:nvGrpSpPr>
        <p:grpSpPr>
          <a:xfrm>
            <a:off x="7577559" y="3933124"/>
            <a:ext cx="114043" cy="141118"/>
            <a:chOff x="4960900" y="2433225"/>
            <a:chExt cx="48525" cy="60050"/>
          </a:xfrm>
        </p:grpSpPr>
        <p:sp>
          <p:nvSpPr>
            <p:cNvPr id="2474" name="Google Shape;2474;p6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 name="Google Shape;2476;p68"/>
          <p:cNvGrpSpPr/>
          <p:nvPr/>
        </p:nvGrpSpPr>
        <p:grpSpPr>
          <a:xfrm>
            <a:off x="7326499" y="4154964"/>
            <a:ext cx="131611" cy="138768"/>
            <a:chOff x="4854075" y="2527625"/>
            <a:chExt cx="56000" cy="59050"/>
          </a:xfrm>
        </p:grpSpPr>
        <p:sp>
          <p:nvSpPr>
            <p:cNvPr id="2477" name="Google Shape;2477;p6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9" name="Google Shape;2479;p68"/>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8"/>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8"/>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2" name="Google Shape;2482;p68"/>
          <p:cNvGrpSpPr/>
          <p:nvPr/>
        </p:nvGrpSpPr>
        <p:grpSpPr>
          <a:xfrm>
            <a:off x="7809758" y="3701767"/>
            <a:ext cx="95829" cy="155159"/>
            <a:chOff x="5059700" y="2334775"/>
            <a:chExt cx="40775" cy="66025"/>
          </a:xfrm>
        </p:grpSpPr>
        <p:sp>
          <p:nvSpPr>
            <p:cNvPr id="2483" name="Google Shape;2483;p6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 name="Google Shape;2492;p68"/>
          <p:cNvGrpSpPr/>
          <p:nvPr/>
        </p:nvGrpSpPr>
        <p:grpSpPr>
          <a:xfrm>
            <a:off x="7573328" y="3486918"/>
            <a:ext cx="84372" cy="153338"/>
            <a:chOff x="4959100" y="2243350"/>
            <a:chExt cx="35900" cy="65250"/>
          </a:xfrm>
        </p:grpSpPr>
        <p:sp>
          <p:nvSpPr>
            <p:cNvPr id="2493" name="Google Shape;2493;p68"/>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8"/>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8"/>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8"/>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8"/>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8"/>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8"/>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8"/>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8"/>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8"/>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8"/>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8"/>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8"/>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8"/>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8"/>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8"/>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 name="Google Shape;2509;p68"/>
          <p:cNvGrpSpPr/>
          <p:nvPr/>
        </p:nvGrpSpPr>
        <p:grpSpPr>
          <a:xfrm>
            <a:off x="7758054" y="3926309"/>
            <a:ext cx="178498" cy="154747"/>
            <a:chOff x="5037700" y="2430325"/>
            <a:chExt cx="75950" cy="65850"/>
          </a:xfrm>
        </p:grpSpPr>
        <p:sp>
          <p:nvSpPr>
            <p:cNvPr id="2510" name="Google Shape;2510;p6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 name="Google Shape;2512;p68"/>
          <p:cNvGrpSpPr/>
          <p:nvPr/>
        </p:nvGrpSpPr>
        <p:grpSpPr>
          <a:xfrm>
            <a:off x="7098294" y="3718275"/>
            <a:ext cx="216160" cy="122024"/>
            <a:chOff x="4756975" y="2341800"/>
            <a:chExt cx="91975" cy="51925"/>
          </a:xfrm>
        </p:grpSpPr>
        <p:sp>
          <p:nvSpPr>
            <p:cNvPr id="2513" name="Google Shape;2513;p6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 name="Google Shape;2533;p68"/>
          <p:cNvGrpSpPr/>
          <p:nvPr/>
        </p:nvGrpSpPr>
        <p:grpSpPr>
          <a:xfrm>
            <a:off x="7536841" y="4128468"/>
            <a:ext cx="231906" cy="191995"/>
            <a:chOff x="4943575" y="2516350"/>
            <a:chExt cx="98675" cy="81700"/>
          </a:xfrm>
        </p:grpSpPr>
        <p:sp>
          <p:nvSpPr>
            <p:cNvPr id="2534" name="Google Shape;2534;p6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2" name="Google Shape;2612;p68"/>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8"/>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8"/>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8"/>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8"/>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8"/>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8"/>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8"/>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8"/>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8"/>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8"/>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8"/>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8"/>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8"/>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8"/>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8"/>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8"/>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8"/>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8"/>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8"/>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8"/>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8"/>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8"/>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5" name="Google Shape;2635;p68"/>
          <p:cNvGrpSpPr/>
          <p:nvPr/>
        </p:nvGrpSpPr>
        <p:grpSpPr>
          <a:xfrm>
            <a:off x="1225886" y="3778145"/>
            <a:ext cx="505303" cy="503968"/>
            <a:chOff x="1190625" y="238125"/>
            <a:chExt cx="5252625" cy="5238750"/>
          </a:xfrm>
        </p:grpSpPr>
        <p:sp>
          <p:nvSpPr>
            <p:cNvPr id="2636" name="Google Shape;2636;p68"/>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8"/>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8"/>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8"/>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8"/>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8"/>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8"/>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8"/>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8"/>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8"/>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8"/>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8"/>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8"/>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8"/>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8"/>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8"/>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8"/>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8"/>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8"/>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8"/>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8"/>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8"/>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8"/>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8"/>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8"/>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8"/>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8"/>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8"/>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8"/>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8"/>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8"/>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8"/>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8"/>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8"/>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8"/>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8"/>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8"/>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8"/>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8"/>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8"/>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8"/>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8"/>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8"/>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8"/>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8"/>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8"/>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8"/>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8"/>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8"/>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8"/>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8"/>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8"/>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8"/>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8"/>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8"/>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8"/>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8"/>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8"/>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8"/>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8"/>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8"/>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8"/>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8"/>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8"/>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8"/>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8"/>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8"/>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8"/>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8"/>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8"/>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8"/>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8"/>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8"/>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8"/>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8"/>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8"/>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8"/>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8"/>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8"/>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8"/>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8"/>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8"/>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8"/>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8"/>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8"/>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8"/>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8"/>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8"/>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8"/>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8"/>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8"/>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8"/>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8"/>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8"/>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8"/>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8"/>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8"/>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8"/>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8"/>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8"/>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8"/>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8"/>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8"/>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8"/>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8"/>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8"/>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8"/>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8"/>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8"/>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8"/>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8"/>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8"/>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8"/>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8"/>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8"/>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8"/>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8"/>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8"/>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8"/>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8"/>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8"/>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8"/>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8"/>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8"/>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8"/>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8"/>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8"/>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8"/>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8"/>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8"/>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8"/>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8"/>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8"/>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8"/>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8"/>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8"/>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8"/>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8"/>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8"/>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8"/>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8"/>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8"/>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8"/>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8"/>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8"/>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8"/>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8"/>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8"/>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8"/>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8"/>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8"/>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8"/>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8"/>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8"/>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8"/>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8"/>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8"/>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8"/>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8"/>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8"/>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8"/>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8"/>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8"/>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8"/>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8"/>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8"/>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8"/>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8"/>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8"/>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8"/>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8"/>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8"/>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8"/>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8"/>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8"/>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8"/>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8"/>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8"/>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8"/>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8"/>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2819" name="Shape 2819"/>
        <p:cNvGrpSpPr/>
        <p:nvPr/>
      </p:nvGrpSpPr>
      <p:grpSpPr>
        <a:xfrm>
          <a:off x="0" y="0"/>
          <a:ext cx="0" cy="0"/>
          <a:chOff x="0" y="0"/>
          <a:chExt cx="0" cy="0"/>
        </a:xfrm>
      </p:grpSpPr>
      <p:grpSp>
        <p:nvGrpSpPr>
          <p:cNvPr id="2820" name="Google Shape;2820;p69"/>
          <p:cNvGrpSpPr/>
          <p:nvPr/>
        </p:nvGrpSpPr>
        <p:grpSpPr>
          <a:xfrm>
            <a:off x="1095143" y="2241600"/>
            <a:ext cx="730896" cy="153148"/>
            <a:chOff x="4635250" y="3790225"/>
            <a:chExt cx="415825" cy="87125"/>
          </a:xfrm>
        </p:grpSpPr>
        <p:sp>
          <p:nvSpPr>
            <p:cNvPr id="2821" name="Google Shape;2821;p69"/>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9"/>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9"/>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4" name="Google Shape;2824;p69"/>
          <p:cNvGrpSpPr/>
          <p:nvPr/>
        </p:nvGrpSpPr>
        <p:grpSpPr>
          <a:xfrm>
            <a:off x="1666833" y="4037852"/>
            <a:ext cx="175876" cy="179996"/>
            <a:chOff x="4280575" y="2131725"/>
            <a:chExt cx="141950" cy="145275"/>
          </a:xfrm>
        </p:grpSpPr>
        <p:sp>
          <p:nvSpPr>
            <p:cNvPr id="2825" name="Google Shape;2825;p69"/>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9"/>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7" name="Google Shape;2827;p69"/>
          <p:cNvGrpSpPr/>
          <p:nvPr/>
        </p:nvGrpSpPr>
        <p:grpSpPr>
          <a:xfrm>
            <a:off x="1667926" y="4265283"/>
            <a:ext cx="175927" cy="152252"/>
            <a:chOff x="4088738" y="4379875"/>
            <a:chExt cx="176900" cy="153125"/>
          </a:xfrm>
        </p:grpSpPr>
        <p:sp>
          <p:nvSpPr>
            <p:cNvPr id="2828" name="Google Shape;2828;p69"/>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9"/>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0" name="Google Shape;2830;p69"/>
          <p:cNvGrpSpPr/>
          <p:nvPr/>
        </p:nvGrpSpPr>
        <p:grpSpPr>
          <a:xfrm flipH="1" rot="10800000">
            <a:off x="1086570" y="4291428"/>
            <a:ext cx="486625" cy="126984"/>
            <a:chOff x="4173650" y="2515975"/>
            <a:chExt cx="216413" cy="56475"/>
          </a:xfrm>
        </p:grpSpPr>
        <p:sp>
          <p:nvSpPr>
            <p:cNvPr id="2831" name="Google Shape;2831;p69"/>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9"/>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 name="Google Shape;2833;p69"/>
          <p:cNvGrpSpPr/>
          <p:nvPr/>
        </p:nvGrpSpPr>
        <p:grpSpPr>
          <a:xfrm>
            <a:off x="1088757" y="1726562"/>
            <a:ext cx="743797" cy="171366"/>
            <a:chOff x="4109513" y="1964562"/>
            <a:chExt cx="501313" cy="117575"/>
          </a:xfrm>
        </p:grpSpPr>
        <p:sp>
          <p:nvSpPr>
            <p:cNvPr id="2834" name="Google Shape;2834;p69"/>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5" name="Google Shape;2835;p69"/>
            <p:cNvGrpSpPr/>
            <p:nvPr/>
          </p:nvGrpSpPr>
          <p:grpSpPr>
            <a:xfrm rot="-5400000">
              <a:off x="4154963" y="1919112"/>
              <a:ext cx="117575" cy="208475"/>
              <a:chOff x="3314125" y="1799775"/>
              <a:chExt cx="117575" cy="208475"/>
            </a:xfrm>
          </p:grpSpPr>
          <p:sp>
            <p:nvSpPr>
              <p:cNvPr id="2836" name="Google Shape;2836;p69"/>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9"/>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9"/>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39" name="Google Shape;2839;p69"/>
          <p:cNvGrpSpPr/>
          <p:nvPr/>
        </p:nvGrpSpPr>
        <p:grpSpPr>
          <a:xfrm>
            <a:off x="1101069" y="2718525"/>
            <a:ext cx="719511" cy="278389"/>
            <a:chOff x="3515000" y="3200728"/>
            <a:chExt cx="338100" cy="130822"/>
          </a:xfrm>
        </p:grpSpPr>
        <p:sp>
          <p:nvSpPr>
            <p:cNvPr id="2840" name="Google Shape;2840;p69"/>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1" name="Google Shape;2841;p69"/>
            <p:cNvGrpSpPr/>
            <p:nvPr/>
          </p:nvGrpSpPr>
          <p:grpSpPr>
            <a:xfrm>
              <a:off x="3515000" y="3200728"/>
              <a:ext cx="282025" cy="67650"/>
              <a:chOff x="3515000" y="3112625"/>
              <a:chExt cx="282025" cy="67650"/>
            </a:xfrm>
          </p:grpSpPr>
          <p:sp>
            <p:nvSpPr>
              <p:cNvPr id="2842" name="Google Shape;2842;p69"/>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9"/>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44" name="Google Shape;2844;p69"/>
          <p:cNvGrpSpPr/>
          <p:nvPr/>
        </p:nvGrpSpPr>
        <p:grpSpPr>
          <a:xfrm flipH="1" rot="10800000">
            <a:off x="1082554" y="927918"/>
            <a:ext cx="756748" cy="188711"/>
            <a:chOff x="3199075" y="3739025"/>
            <a:chExt cx="448629" cy="111875"/>
          </a:xfrm>
        </p:grpSpPr>
        <p:sp>
          <p:nvSpPr>
            <p:cNvPr id="2845" name="Google Shape;2845;p69"/>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9"/>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7" name="Google Shape;2847;p69"/>
          <p:cNvGrpSpPr/>
          <p:nvPr/>
        </p:nvGrpSpPr>
        <p:grpSpPr>
          <a:xfrm>
            <a:off x="1093334" y="3077369"/>
            <a:ext cx="734909" cy="282704"/>
            <a:chOff x="4047975" y="3769179"/>
            <a:chExt cx="343175" cy="132000"/>
          </a:xfrm>
        </p:grpSpPr>
        <p:grpSp>
          <p:nvGrpSpPr>
            <p:cNvPr id="2848" name="Google Shape;2848;p69"/>
            <p:cNvGrpSpPr/>
            <p:nvPr/>
          </p:nvGrpSpPr>
          <p:grpSpPr>
            <a:xfrm>
              <a:off x="4047975" y="3769179"/>
              <a:ext cx="343175" cy="132000"/>
              <a:chOff x="4047975" y="3769179"/>
              <a:chExt cx="343175" cy="132000"/>
            </a:xfrm>
          </p:grpSpPr>
          <p:sp>
            <p:nvSpPr>
              <p:cNvPr id="2849" name="Google Shape;2849;p69"/>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0" name="Google Shape;2850;p69"/>
              <p:cNvGrpSpPr/>
              <p:nvPr/>
            </p:nvGrpSpPr>
            <p:grpSpPr>
              <a:xfrm>
                <a:off x="4047975" y="3769179"/>
                <a:ext cx="288175" cy="132000"/>
                <a:chOff x="4047975" y="3635175"/>
                <a:chExt cx="288175" cy="132000"/>
              </a:xfrm>
            </p:grpSpPr>
            <p:sp>
              <p:nvSpPr>
                <p:cNvPr id="2851" name="Google Shape;2851;p69"/>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9"/>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53" name="Google Shape;2853;p69"/>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4" name="Google Shape;2854;p69"/>
          <p:cNvGrpSpPr/>
          <p:nvPr/>
        </p:nvGrpSpPr>
        <p:grpSpPr>
          <a:xfrm>
            <a:off x="1082376" y="2474401"/>
            <a:ext cx="756740" cy="209778"/>
            <a:chOff x="3176563" y="1380375"/>
            <a:chExt cx="844388" cy="234075"/>
          </a:xfrm>
        </p:grpSpPr>
        <p:sp>
          <p:nvSpPr>
            <p:cNvPr id="2855" name="Google Shape;2855;p69"/>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9"/>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9"/>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9"/>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9" name="Google Shape;2859;p69"/>
            <p:cNvGrpSpPr/>
            <p:nvPr/>
          </p:nvGrpSpPr>
          <p:grpSpPr>
            <a:xfrm>
              <a:off x="3176563" y="1380375"/>
              <a:ext cx="196550" cy="234075"/>
              <a:chOff x="3077200" y="1380375"/>
              <a:chExt cx="196550" cy="234075"/>
            </a:xfrm>
          </p:grpSpPr>
          <p:sp>
            <p:nvSpPr>
              <p:cNvPr id="2860" name="Google Shape;2860;p69"/>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9"/>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9"/>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9"/>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64" name="Google Shape;2864;p69"/>
          <p:cNvGrpSpPr/>
          <p:nvPr/>
        </p:nvGrpSpPr>
        <p:grpSpPr>
          <a:xfrm>
            <a:off x="1168966" y="3428283"/>
            <a:ext cx="583683" cy="515041"/>
            <a:chOff x="4150855" y="3304766"/>
            <a:chExt cx="400468" cy="353373"/>
          </a:xfrm>
        </p:grpSpPr>
        <p:grpSp>
          <p:nvGrpSpPr>
            <p:cNvPr id="2865" name="Google Shape;2865;p69"/>
            <p:cNvGrpSpPr/>
            <p:nvPr/>
          </p:nvGrpSpPr>
          <p:grpSpPr>
            <a:xfrm rot="5400000">
              <a:off x="4069042" y="3402899"/>
              <a:ext cx="320732" cy="157107"/>
              <a:chOff x="2578246" y="3661125"/>
              <a:chExt cx="226794" cy="111100"/>
            </a:xfrm>
          </p:grpSpPr>
          <p:grpSp>
            <p:nvGrpSpPr>
              <p:cNvPr id="2866" name="Google Shape;2866;p69"/>
              <p:cNvGrpSpPr/>
              <p:nvPr/>
            </p:nvGrpSpPr>
            <p:grpSpPr>
              <a:xfrm>
                <a:off x="2610652" y="3685297"/>
                <a:ext cx="194387" cy="60778"/>
                <a:chOff x="2610652" y="3685297"/>
                <a:chExt cx="194387" cy="60778"/>
              </a:xfrm>
            </p:grpSpPr>
            <p:sp>
              <p:nvSpPr>
                <p:cNvPr id="2867" name="Google Shape;2867;p69"/>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9"/>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9" name="Google Shape;2869;p69"/>
              <p:cNvGrpSpPr/>
              <p:nvPr/>
            </p:nvGrpSpPr>
            <p:grpSpPr>
              <a:xfrm>
                <a:off x="2578246" y="3661125"/>
                <a:ext cx="128225" cy="111100"/>
                <a:chOff x="2578246" y="3661125"/>
                <a:chExt cx="128225" cy="111100"/>
              </a:xfrm>
            </p:grpSpPr>
            <p:sp>
              <p:nvSpPr>
                <p:cNvPr id="2870" name="Google Shape;2870;p69"/>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1" name="Google Shape;2871;p69"/>
                <p:cNvGrpSpPr/>
                <p:nvPr/>
              </p:nvGrpSpPr>
              <p:grpSpPr>
                <a:xfrm>
                  <a:off x="2596850" y="3677550"/>
                  <a:ext cx="102450" cy="94675"/>
                  <a:chOff x="2596850" y="3677550"/>
                  <a:chExt cx="102450" cy="94675"/>
                </a:xfrm>
              </p:grpSpPr>
              <p:sp>
                <p:nvSpPr>
                  <p:cNvPr id="2872" name="Google Shape;2872;p69"/>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9"/>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874" name="Google Shape;2874;p69"/>
            <p:cNvGrpSpPr/>
            <p:nvPr/>
          </p:nvGrpSpPr>
          <p:grpSpPr>
            <a:xfrm rot="5400000">
              <a:off x="4302139" y="3408954"/>
              <a:ext cx="353373" cy="144996"/>
              <a:chOff x="5075685" y="2271925"/>
              <a:chExt cx="492712" cy="202254"/>
            </a:xfrm>
          </p:grpSpPr>
          <p:sp>
            <p:nvSpPr>
              <p:cNvPr id="2875" name="Google Shape;2875;p69"/>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9"/>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77" name="Google Shape;2877;p69"/>
          <p:cNvGrpSpPr/>
          <p:nvPr/>
        </p:nvGrpSpPr>
        <p:grpSpPr>
          <a:xfrm>
            <a:off x="1089095" y="4015453"/>
            <a:ext cx="467479" cy="193481"/>
            <a:chOff x="4260510" y="2242993"/>
            <a:chExt cx="628501" cy="260125"/>
          </a:xfrm>
        </p:grpSpPr>
        <p:grpSp>
          <p:nvGrpSpPr>
            <p:cNvPr id="2878" name="Google Shape;2878;p69"/>
            <p:cNvGrpSpPr/>
            <p:nvPr/>
          </p:nvGrpSpPr>
          <p:grpSpPr>
            <a:xfrm>
              <a:off x="4260510" y="2286954"/>
              <a:ext cx="628501" cy="172421"/>
              <a:chOff x="4260510" y="2286954"/>
              <a:chExt cx="628501" cy="172421"/>
            </a:xfrm>
          </p:grpSpPr>
          <p:sp>
            <p:nvSpPr>
              <p:cNvPr id="2879" name="Google Shape;2879;p69"/>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880" name="Google Shape;2880;p69"/>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9"/>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2882" name="Google Shape;2882;p69"/>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9"/>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9"/>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5" name="Google Shape;2885;p69"/>
          <p:cNvGrpSpPr/>
          <p:nvPr/>
        </p:nvGrpSpPr>
        <p:grpSpPr>
          <a:xfrm>
            <a:off x="1095178" y="1191975"/>
            <a:ext cx="730923" cy="195694"/>
            <a:chOff x="3099239" y="3615343"/>
            <a:chExt cx="689745" cy="184687"/>
          </a:xfrm>
        </p:grpSpPr>
        <p:sp>
          <p:nvSpPr>
            <p:cNvPr id="2886" name="Google Shape;2886;p69"/>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9"/>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9"/>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9"/>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69"/>
          <p:cNvGrpSpPr/>
          <p:nvPr/>
        </p:nvGrpSpPr>
        <p:grpSpPr>
          <a:xfrm flipH="1" rot="10800000">
            <a:off x="1082425" y="2006226"/>
            <a:ext cx="756740" cy="126985"/>
            <a:chOff x="1154425" y="3251263"/>
            <a:chExt cx="695150" cy="116650"/>
          </a:xfrm>
        </p:grpSpPr>
        <p:sp>
          <p:nvSpPr>
            <p:cNvPr id="2891" name="Google Shape;2891;p69"/>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9"/>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9"/>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9"/>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9"/>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9"/>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7" name="Google Shape;2897;p69"/>
          <p:cNvGrpSpPr/>
          <p:nvPr/>
        </p:nvGrpSpPr>
        <p:grpSpPr>
          <a:xfrm>
            <a:off x="1088895" y="1460316"/>
            <a:ext cx="743825" cy="172498"/>
            <a:chOff x="4100207" y="2107304"/>
            <a:chExt cx="510343" cy="118352"/>
          </a:xfrm>
        </p:grpSpPr>
        <p:sp>
          <p:nvSpPr>
            <p:cNvPr id="2898" name="Google Shape;2898;p69"/>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9"/>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900" name="Google Shape;2900;p69"/>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1" name="Google Shape;2901;p69"/>
          <p:cNvGrpSpPr/>
          <p:nvPr/>
        </p:nvGrpSpPr>
        <p:grpSpPr>
          <a:xfrm>
            <a:off x="2032740" y="1528975"/>
            <a:ext cx="623064" cy="406130"/>
            <a:chOff x="2525450" y="2505350"/>
            <a:chExt cx="373450" cy="243425"/>
          </a:xfrm>
        </p:grpSpPr>
        <p:grpSp>
          <p:nvGrpSpPr>
            <p:cNvPr id="2902" name="Google Shape;2902;p69"/>
            <p:cNvGrpSpPr/>
            <p:nvPr/>
          </p:nvGrpSpPr>
          <p:grpSpPr>
            <a:xfrm>
              <a:off x="2525450" y="2505350"/>
              <a:ext cx="373450" cy="107475"/>
              <a:chOff x="2525450" y="2505350"/>
              <a:chExt cx="373450" cy="107475"/>
            </a:xfrm>
          </p:grpSpPr>
          <p:sp>
            <p:nvSpPr>
              <p:cNvPr id="2903" name="Google Shape;2903;p69"/>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9"/>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9"/>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6" name="Google Shape;2906;p69"/>
            <p:cNvGrpSpPr/>
            <p:nvPr/>
          </p:nvGrpSpPr>
          <p:grpSpPr>
            <a:xfrm>
              <a:off x="2525450" y="2586475"/>
              <a:ext cx="373450" cy="81175"/>
              <a:chOff x="2525450" y="2586475"/>
              <a:chExt cx="373450" cy="81175"/>
            </a:xfrm>
          </p:grpSpPr>
          <p:sp>
            <p:nvSpPr>
              <p:cNvPr id="2907" name="Google Shape;2907;p69"/>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9"/>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9"/>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0" name="Google Shape;2910;p69"/>
            <p:cNvGrpSpPr/>
            <p:nvPr/>
          </p:nvGrpSpPr>
          <p:grpSpPr>
            <a:xfrm>
              <a:off x="2525450" y="2667625"/>
              <a:ext cx="373450" cy="81150"/>
              <a:chOff x="2525450" y="2667625"/>
              <a:chExt cx="373450" cy="81150"/>
            </a:xfrm>
          </p:grpSpPr>
          <p:sp>
            <p:nvSpPr>
              <p:cNvPr id="2911" name="Google Shape;2911;p69"/>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9"/>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9"/>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14" name="Google Shape;2914;p69"/>
          <p:cNvGrpSpPr/>
          <p:nvPr/>
        </p:nvGrpSpPr>
        <p:grpSpPr>
          <a:xfrm>
            <a:off x="2021992" y="1229434"/>
            <a:ext cx="706335" cy="255548"/>
            <a:chOff x="2600813" y="2069700"/>
            <a:chExt cx="448638" cy="162325"/>
          </a:xfrm>
        </p:grpSpPr>
        <p:sp>
          <p:nvSpPr>
            <p:cNvPr id="2915" name="Google Shape;2915;p69"/>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9"/>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69"/>
          <p:cNvGrpSpPr/>
          <p:nvPr/>
        </p:nvGrpSpPr>
        <p:grpSpPr>
          <a:xfrm>
            <a:off x="2675987" y="1475531"/>
            <a:ext cx="355485" cy="330727"/>
            <a:chOff x="3631100" y="1774000"/>
            <a:chExt cx="380850" cy="354325"/>
          </a:xfrm>
        </p:grpSpPr>
        <p:grpSp>
          <p:nvGrpSpPr>
            <p:cNvPr id="2918" name="Google Shape;2918;p69"/>
            <p:cNvGrpSpPr/>
            <p:nvPr/>
          </p:nvGrpSpPr>
          <p:grpSpPr>
            <a:xfrm>
              <a:off x="3750225" y="1774000"/>
              <a:ext cx="149575" cy="145525"/>
              <a:chOff x="3750225" y="1774000"/>
              <a:chExt cx="149575" cy="145525"/>
            </a:xfrm>
          </p:grpSpPr>
          <p:sp>
            <p:nvSpPr>
              <p:cNvPr id="2919" name="Google Shape;2919;p6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1" name="Google Shape;2921;p69"/>
            <p:cNvGrpSpPr/>
            <p:nvPr/>
          </p:nvGrpSpPr>
          <p:grpSpPr>
            <a:xfrm>
              <a:off x="3847850" y="1889150"/>
              <a:ext cx="164100" cy="145600"/>
              <a:chOff x="3847850" y="1889150"/>
              <a:chExt cx="164100" cy="145600"/>
            </a:xfrm>
          </p:grpSpPr>
          <p:sp>
            <p:nvSpPr>
              <p:cNvPr id="2922" name="Google Shape;2922;p6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4" name="Google Shape;2924;p69"/>
            <p:cNvGrpSpPr/>
            <p:nvPr/>
          </p:nvGrpSpPr>
          <p:grpSpPr>
            <a:xfrm>
              <a:off x="3631100" y="1866150"/>
              <a:ext cx="149875" cy="144800"/>
              <a:chOff x="3631100" y="1866150"/>
              <a:chExt cx="149875" cy="144800"/>
            </a:xfrm>
          </p:grpSpPr>
          <p:sp>
            <p:nvSpPr>
              <p:cNvPr id="2925" name="Google Shape;2925;p6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7" name="Google Shape;2927;p69"/>
            <p:cNvGrpSpPr/>
            <p:nvPr/>
          </p:nvGrpSpPr>
          <p:grpSpPr>
            <a:xfrm>
              <a:off x="3730650" y="1982800"/>
              <a:ext cx="149550" cy="145525"/>
              <a:chOff x="3730650" y="1982800"/>
              <a:chExt cx="149550" cy="145525"/>
            </a:xfrm>
          </p:grpSpPr>
          <p:sp>
            <p:nvSpPr>
              <p:cNvPr id="2928" name="Google Shape;2928;p6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30" name="Google Shape;2930;p69"/>
          <p:cNvGrpSpPr/>
          <p:nvPr/>
        </p:nvGrpSpPr>
        <p:grpSpPr>
          <a:xfrm rot="5400000">
            <a:off x="2116886" y="809455"/>
            <a:ext cx="215289" cy="452582"/>
            <a:chOff x="2506150" y="1152650"/>
            <a:chExt cx="230650" cy="484875"/>
          </a:xfrm>
        </p:grpSpPr>
        <p:sp>
          <p:nvSpPr>
            <p:cNvPr id="2931" name="Google Shape;2931;p69"/>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9"/>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3" name="Google Shape;2933;p69"/>
          <p:cNvGrpSpPr/>
          <p:nvPr/>
        </p:nvGrpSpPr>
        <p:grpSpPr>
          <a:xfrm>
            <a:off x="6808184" y="966414"/>
            <a:ext cx="610130" cy="38431"/>
            <a:chOff x="2521850" y="1810250"/>
            <a:chExt cx="540225" cy="34025"/>
          </a:xfrm>
        </p:grpSpPr>
        <p:sp>
          <p:nvSpPr>
            <p:cNvPr id="2934" name="Google Shape;2934;p69"/>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9"/>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9"/>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9"/>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9"/>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9"/>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9"/>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9"/>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9"/>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9"/>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4" name="Google Shape;2944;p69"/>
          <p:cNvGrpSpPr/>
          <p:nvPr/>
        </p:nvGrpSpPr>
        <p:grpSpPr>
          <a:xfrm>
            <a:off x="2863397" y="1225875"/>
            <a:ext cx="623130" cy="439024"/>
            <a:chOff x="2196556" y="2995700"/>
            <a:chExt cx="636756" cy="448625"/>
          </a:xfrm>
        </p:grpSpPr>
        <p:grpSp>
          <p:nvGrpSpPr>
            <p:cNvPr id="2945" name="Google Shape;2945;p69"/>
            <p:cNvGrpSpPr/>
            <p:nvPr/>
          </p:nvGrpSpPr>
          <p:grpSpPr>
            <a:xfrm flipH="1">
              <a:off x="2437481" y="3288975"/>
              <a:ext cx="226125" cy="154175"/>
              <a:chOff x="4472075" y="2905100"/>
              <a:chExt cx="226125" cy="154175"/>
            </a:xfrm>
          </p:grpSpPr>
          <p:sp>
            <p:nvSpPr>
              <p:cNvPr id="2946" name="Google Shape;2946;p69"/>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9"/>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2948" name="Google Shape;2948;p69"/>
            <p:cNvGrpSpPr/>
            <p:nvPr/>
          </p:nvGrpSpPr>
          <p:grpSpPr>
            <a:xfrm>
              <a:off x="2196556" y="2995700"/>
              <a:ext cx="636756" cy="448625"/>
              <a:chOff x="4407819" y="2905100"/>
              <a:chExt cx="636756" cy="448625"/>
            </a:xfrm>
          </p:grpSpPr>
          <p:grpSp>
            <p:nvGrpSpPr>
              <p:cNvPr id="2949" name="Google Shape;2949;p69"/>
              <p:cNvGrpSpPr/>
              <p:nvPr/>
            </p:nvGrpSpPr>
            <p:grpSpPr>
              <a:xfrm>
                <a:off x="4825475" y="3136075"/>
                <a:ext cx="187000" cy="217650"/>
                <a:chOff x="4825475" y="3136075"/>
                <a:chExt cx="187000" cy="217650"/>
              </a:xfrm>
            </p:grpSpPr>
            <p:sp>
              <p:nvSpPr>
                <p:cNvPr id="2950" name="Google Shape;2950;p69"/>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9"/>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2" name="Google Shape;2952;p69"/>
              <p:cNvGrpSpPr/>
              <p:nvPr/>
            </p:nvGrpSpPr>
            <p:grpSpPr>
              <a:xfrm>
                <a:off x="4882275" y="2949625"/>
                <a:ext cx="162300" cy="235875"/>
                <a:chOff x="4882275" y="2949625"/>
                <a:chExt cx="162300" cy="235875"/>
              </a:xfrm>
            </p:grpSpPr>
            <p:sp>
              <p:nvSpPr>
                <p:cNvPr id="2953" name="Google Shape;2953;p69"/>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9"/>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5" name="Google Shape;2955;p69"/>
              <p:cNvGrpSpPr/>
              <p:nvPr/>
            </p:nvGrpSpPr>
            <p:grpSpPr>
              <a:xfrm>
                <a:off x="4705225" y="2937550"/>
                <a:ext cx="221425" cy="133450"/>
                <a:chOff x="4705225" y="2937550"/>
                <a:chExt cx="221425" cy="133450"/>
              </a:xfrm>
            </p:grpSpPr>
            <p:sp>
              <p:nvSpPr>
                <p:cNvPr id="2956" name="Google Shape;2956;p69"/>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9"/>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69"/>
              <p:cNvGrpSpPr/>
              <p:nvPr/>
            </p:nvGrpSpPr>
            <p:grpSpPr>
              <a:xfrm>
                <a:off x="4528269" y="2905100"/>
                <a:ext cx="226125" cy="154175"/>
                <a:chOff x="4472075" y="2905100"/>
                <a:chExt cx="226125" cy="154175"/>
              </a:xfrm>
            </p:grpSpPr>
            <p:sp>
              <p:nvSpPr>
                <p:cNvPr id="2959" name="Google Shape;2959;p69"/>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9"/>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1" name="Google Shape;2961;p69"/>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62" name="Google Shape;2962;p69"/>
          <p:cNvGrpSpPr/>
          <p:nvPr/>
        </p:nvGrpSpPr>
        <p:grpSpPr>
          <a:xfrm>
            <a:off x="2901518" y="1717062"/>
            <a:ext cx="559226" cy="227878"/>
            <a:chOff x="5793270" y="3739034"/>
            <a:chExt cx="1174105" cy="478433"/>
          </a:xfrm>
        </p:grpSpPr>
        <p:grpSp>
          <p:nvGrpSpPr>
            <p:cNvPr id="2963" name="Google Shape;2963;p69"/>
            <p:cNvGrpSpPr/>
            <p:nvPr/>
          </p:nvGrpSpPr>
          <p:grpSpPr>
            <a:xfrm>
              <a:off x="5793269" y="3739034"/>
              <a:ext cx="368725" cy="478433"/>
              <a:chOff x="5793270" y="3739034"/>
              <a:chExt cx="368725" cy="478433"/>
            </a:xfrm>
          </p:grpSpPr>
          <p:sp>
            <p:nvSpPr>
              <p:cNvPr id="2964" name="Google Shape;2964;p69"/>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9"/>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9"/>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7" name="Google Shape;2967;p69"/>
            <p:cNvGrpSpPr/>
            <p:nvPr/>
          </p:nvGrpSpPr>
          <p:grpSpPr>
            <a:xfrm>
              <a:off x="6034165" y="3739034"/>
              <a:ext cx="263339" cy="478433"/>
              <a:chOff x="6034165" y="3739034"/>
              <a:chExt cx="263339" cy="478433"/>
            </a:xfrm>
          </p:grpSpPr>
          <p:sp>
            <p:nvSpPr>
              <p:cNvPr id="2968" name="Google Shape;2968;p69"/>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9"/>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9"/>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69"/>
            <p:cNvGrpSpPr/>
            <p:nvPr/>
          </p:nvGrpSpPr>
          <p:grpSpPr>
            <a:xfrm>
              <a:off x="6274808" y="3739034"/>
              <a:ext cx="210793" cy="478433"/>
              <a:chOff x="6274808" y="3739034"/>
              <a:chExt cx="210793" cy="478433"/>
            </a:xfrm>
          </p:grpSpPr>
          <p:sp>
            <p:nvSpPr>
              <p:cNvPr id="2972" name="Google Shape;2972;p69"/>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9"/>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9"/>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5" name="Google Shape;2975;p69"/>
            <p:cNvGrpSpPr/>
            <p:nvPr/>
          </p:nvGrpSpPr>
          <p:grpSpPr>
            <a:xfrm>
              <a:off x="6463133" y="3739034"/>
              <a:ext cx="263344" cy="478433"/>
              <a:chOff x="6463133" y="3739034"/>
              <a:chExt cx="263344" cy="478433"/>
            </a:xfrm>
          </p:grpSpPr>
          <p:sp>
            <p:nvSpPr>
              <p:cNvPr id="2976" name="Google Shape;2976;p69"/>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9"/>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9"/>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9" name="Google Shape;2979;p69"/>
            <p:cNvGrpSpPr/>
            <p:nvPr/>
          </p:nvGrpSpPr>
          <p:grpSpPr>
            <a:xfrm>
              <a:off x="6598649" y="3739034"/>
              <a:ext cx="368726" cy="478433"/>
              <a:chOff x="6598649" y="3739034"/>
              <a:chExt cx="368726" cy="478433"/>
            </a:xfrm>
          </p:grpSpPr>
          <p:sp>
            <p:nvSpPr>
              <p:cNvPr id="2980" name="Google Shape;2980;p69"/>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9"/>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9"/>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83" name="Google Shape;2983;p69"/>
          <p:cNvGrpSpPr/>
          <p:nvPr/>
        </p:nvGrpSpPr>
        <p:grpSpPr>
          <a:xfrm>
            <a:off x="2031243" y="3779808"/>
            <a:ext cx="1453661" cy="366049"/>
            <a:chOff x="5778536" y="3183751"/>
            <a:chExt cx="1203561" cy="303071"/>
          </a:xfrm>
        </p:grpSpPr>
        <p:sp>
          <p:nvSpPr>
            <p:cNvPr id="2984" name="Google Shape;2984;p69"/>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9"/>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9"/>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9"/>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9"/>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9"/>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9"/>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9"/>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9"/>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9"/>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9"/>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9"/>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9"/>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9"/>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9"/>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9"/>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9"/>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1" name="Google Shape;3001;p69"/>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2" name="Google Shape;3002;p69"/>
          <p:cNvGrpSpPr/>
          <p:nvPr/>
        </p:nvGrpSpPr>
        <p:grpSpPr>
          <a:xfrm rot="-5400000">
            <a:off x="2662944" y="825422"/>
            <a:ext cx="213595" cy="418866"/>
            <a:chOff x="4379261" y="3450715"/>
            <a:chExt cx="390984" cy="766732"/>
          </a:xfrm>
        </p:grpSpPr>
        <p:sp>
          <p:nvSpPr>
            <p:cNvPr id="3003" name="Google Shape;3003;p69"/>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9"/>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5" name="Google Shape;3005;p69"/>
          <p:cNvGrpSpPr/>
          <p:nvPr/>
        </p:nvGrpSpPr>
        <p:grpSpPr>
          <a:xfrm>
            <a:off x="2009589" y="2859325"/>
            <a:ext cx="1496767" cy="802469"/>
            <a:chOff x="5793258" y="2247269"/>
            <a:chExt cx="1174119" cy="629486"/>
          </a:xfrm>
        </p:grpSpPr>
        <p:sp>
          <p:nvSpPr>
            <p:cNvPr id="3006" name="Google Shape;3006;p69"/>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9"/>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9"/>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9"/>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9"/>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9"/>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9"/>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9"/>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9"/>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9"/>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9"/>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7" name="Google Shape;3017;p69"/>
          <p:cNvGrpSpPr/>
          <p:nvPr/>
        </p:nvGrpSpPr>
        <p:grpSpPr>
          <a:xfrm rot="5400000">
            <a:off x="2358460" y="1700057"/>
            <a:ext cx="799341" cy="1436131"/>
            <a:chOff x="3088670" y="1930338"/>
            <a:chExt cx="380983" cy="684491"/>
          </a:xfrm>
        </p:grpSpPr>
        <p:sp>
          <p:nvSpPr>
            <p:cNvPr id="3018" name="Google Shape;3018;p69"/>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9"/>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9"/>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9"/>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9"/>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9"/>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9"/>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9"/>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9"/>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9"/>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9"/>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9"/>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9"/>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9"/>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9"/>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9"/>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9"/>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9"/>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9"/>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9"/>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9"/>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9"/>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9"/>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9"/>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9"/>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9"/>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9"/>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5" name="Google Shape;3045;p69"/>
          <p:cNvGrpSpPr/>
          <p:nvPr/>
        </p:nvGrpSpPr>
        <p:grpSpPr>
          <a:xfrm>
            <a:off x="1998305" y="4220153"/>
            <a:ext cx="1519488" cy="198289"/>
            <a:chOff x="504546" y="564561"/>
            <a:chExt cx="1627907" cy="212437"/>
          </a:xfrm>
        </p:grpSpPr>
        <p:sp>
          <p:nvSpPr>
            <p:cNvPr id="3046" name="Google Shape;3046;p69"/>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3047" name="Google Shape;3047;p69"/>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3048" name="Google Shape;3048;p69"/>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9"/>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3050" name="Google Shape;3050;p69"/>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9"/>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9"/>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3053" name="Google Shape;3053;p69"/>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3054" name="Google Shape;3054;p69"/>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3055" name="Google Shape;3055;p69"/>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9"/>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9"/>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9"/>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9"/>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3060" name="Google Shape;3060;p69"/>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9"/>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9"/>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9"/>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9"/>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9"/>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066" name="Google Shape;3066;p69"/>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9"/>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9"/>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9"/>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9"/>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9"/>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9"/>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9"/>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9"/>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9"/>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9"/>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9"/>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9"/>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9"/>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9"/>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9"/>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9"/>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9"/>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9"/>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9"/>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9"/>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9"/>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9"/>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9"/>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9"/>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9"/>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9"/>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9"/>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9"/>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9"/>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9"/>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9"/>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9"/>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9"/>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9"/>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1" name="Google Shape;3101;p69"/>
          <p:cNvGrpSpPr/>
          <p:nvPr/>
        </p:nvGrpSpPr>
        <p:grpSpPr>
          <a:xfrm flipH="1">
            <a:off x="3704668" y="2844955"/>
            <a:ext cx="410808" cy="831197"/>
            <a:chOff x="3564075" y="2091586"/>
            <a:chExt cx="329966" cy="667521"/>
          </a:xfrm>
        </p:grpSpPr>
        <p:sp>
          <p:nvSpPr>
            <p:cNvPr id="3102" name="Google Shape;3102;p69"/>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3" name="Google Shape;3103;p69"/>
            <p:cNvGrpSpPr/>
            <p:nvPr/>
          </p:nvGrpSpPr>
          <p:grpSpPr>
            <a:xfrm>
              <a:off x="3577470" y="2091586"/>
              <a:ext cx="203196" cy="352319"/>
              <a:chOff x="3976450" y="5044825"/>
              <a:chExt cx="107625" cy="186600"/>
            </a:xfrm>
          </p:grpSpPr>
          <p:sp>
            <p:nvSpPr>
              <p:cNvPr id="3104" name="Google Shape;3104;p69"/>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9"/>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9"/>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9"/>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8" name="Google Shape;3108;p69"/>
            <p:cNvGrpSpPr/>
            <p:nvPr/>
          </p:nvGrpSpPr>
          <p:grpSpPr>
            <a:xfrm>
              <a:off x="3690750" y="2391589"/>
              <a:ext cx="203290" cy="367519"/>
              <a:chOff x="4036450" y="5279050"/>
              <a:chExt cx="107675" cy="194650"/>
            </a:xfrm>
          </p:grpSpPr>
          <p:sp>
            <p:nvSpPr>
              <p:cNvPr id="3109" name="Google Shape;3109;p69"/>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9"/>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9"/>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9"/>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13" name="Google Shape;3113;p69"/>
          <p:cNvGrpSpPr/>
          <p:nvPr/>
        </p:nvGrpSpPr>
        <p:grpSpPr>
          <a:xfrm>
            <a:off x="6877470" y="1081715"/>
            <a:ext cx="473148" cy="148870"/>
            <a:chOff x="4458420" y="5169625"/>
            <a:chExt cx="178850" cy="56275"/>
          </a:xfrm>
        </p:grpSpPr>
        <p:sp>
          <p:nvSpPr>
            <p:cNvPr id="3114" name="Google Shape;3114;p69"/>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9"/>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9"/>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9"/>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8" name="Google Shape;3118;p69"/>
          <p:cNvGrpSpPr/>
          <p:nvPr/>
        </p:nvGrpSpPr>
        <p:grpSpPr>
          <a:xfrm>
            <a:off x="5322464" y="966504"/>
            <a:ext cx="758083" cy="691884"/>
            <a:chOff x="5976993" y="238644"/>
            <a:chExt cx="671226" cy="612558"/>
          </a:xfrm>
        </p:grpSpPr>
        <p:grpSp>
          <p:nvGrpSpPr>
            <p:cNvPr id="3119" name="Google Shape;3119;p69"/>
            <p:cNvGrpSpPr/>
            <p:nvPr/>
          </p:nvGrpSpPr>
          <p:grpSpPr>
            <a:xfrm>
              <a:off x="6207869" y="264821"/>
              <a:ext cx="255900" cy="309550"/>
              <a:chOff x="4721075" y="260350"/>
              <a:chExt cx="255900" cy="309550"/>
            </a:xfrm>
          </p:grpSpPr>
          <p:sp>
            <p:nvSpPr>
              <p:cNvPr id="3120" name="Google Shape;3120;p69"/>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9"/>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9"/>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9"/>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4" name="Google Shape;3124;p69"/>
            <p:cNvGrpSpPr/>
            <p:nvPr/>
          </p:nvGrpSpPr>
          <p:grpSpPr>
            <a:xfrm>
              <a:off x="6014775" y="319425"/>
              <a:ext cx="267975" cy="297900"/>
              <a:chOff x="4428250" y="314750"/>
              <a:chExt cx="267975" cy="297900"/>
            </a:xfrm>
          </p:grpSpPr>
          <p:sp>
            <p:nvSpPr>
              <p:cNvPr id="3125" name="Google Shape;3125;p69"/>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9"/>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9"/>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8" name="Google Shape;3128;p69"/>
            <p:cNvGrpSpPr/>
            <p:nvPr/>
          </p:nvGrpSpPr>
          <p:grpSpPr>
            <a:xfrm>
              <a:off x="6384394" y="238644"/>
              <a:ext cx="263825" cy="384100"/>
              <a:chOff x="4897600" y="530925"/>
              <a:chExt cx="263825" cy="384100"/>
            </a:xfrm>
          </p:grpSpPr>
          <p:sp>
            <p:nvSpPr>
              <p:cNvPr id="3129" name="Google Shape;3129;p69"/>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130" name="Google Shape;3130;p69"/>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9"/>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3132" name="Google Shape;3132;p69"/>
            <p:cNvGrpSpPr/>
            <p:nvPr/>
          </p:nvGrpSpPr>
          <p:grpSpPr>
            <a:xfrm>
              <a:off x="5976993" y="471107"/>
              <a:ext cx="222175" cy="258225"/>
              <a:chOff x="4390750" y="609200"/>
              <a:chExt cx="222175" cy="258225"/>
            </a:xfrm>
          </p:grpSpPr>
          <p:sp>
            <p:nvSpPr>
              <p:cNvPr id="3133" name="Google Shape;3133;p69"/>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9"/>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9"/>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9"/>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7" name="Google Shape;3137;p69"/>
            <p:cNvGrpSpPr/>
            <p:nvPr/>
          </p:nvGrpSpPr>
          <p:grpSpPr>
            <a:xfrm>
              <a:off x="6012699" y="624883"/>
              <a:ext cx="258950" cy="209025"/>
              <a:chOff x="4427350" y="850800"/>
              <a:chExt cx="258950" cy="209025"/>
            </a:xfrm>
          </p:grpSpPr>
          <p:sp>
            <p:nvSpPr>
              <p:cNvPr id="3138" name="Google Shape;3138;p69"/>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9"/>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9"/>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1" name="Google Shape;3141;p69"/>
            <p:cNvGrpSpPr/>
            <p:nvPr/>
          </p:nvGrpSpPr>
          <p:grpSpPr>
            <a:xfrm>
              <a:off x="6192527" y="709277"/>
              <a:ext cx="269050" cy="141925"/>
              <a:chOff x="4703050" y="934300"/>
              <a:chExt cx="269050" cy="141925"/>
            </a:xfrm>
          </p:grpSpPr>
          <p:sp>
            <p:nvSpPr>
              <p:cNvPr id="3142" name="Google Shape;3142;p69"/>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9"/>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44" name="Google Shape;3144;p69"/>
          <p:cNvGrpSpPr/>
          <p:nvPr/>
        </p:nvGrpSpPr>
        <p:grpSpPr>
          <a:xfrm rot="5400000">
            <a:off x="7811864" y="752915"/>
            <a:ext cx="87395" cy="517491"/>
            <a:chOff x="4427900" y="1369375"/>
            <a:chExt cx="77375" cy="458200"/>
          </a:xfrm>
        </p:grpSpPr>
        <p:grpSp>
          <p:nvGrpSpPr>
            <p:cNvPr id="3145" name="Google Shape;3145;p69"/>
            <p:cNvGrpSpPr/>
            <p:nvPr/>
          </p:nvGrpSpPr>
          <p:grpSpPr>
            <a:xfrm>
              <a:off x="4427900" y="1369375"/>
              <a:ext cx="36800" cy="458200"/>
              <a:chOff x="4427900" y="1369375"/>
              <a:chExt cx="36800" cy="458200"/>
            </a:xfrm>
          </p:grpSpPr>
          <p:sp>
            <p:nvSpPr>
              <p:cNvPr id="3146" name="Google Shape;3146;p69"/>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9"/>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9"/>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9"/>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9"/>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9"/>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9"/>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9"/>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9"/>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9"/>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9"/>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9"/>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9"/>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9"/>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9"/>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9"/>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9"/>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9"/>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9"/>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9"/>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9"/>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9"/>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9"/>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9"/>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9"/>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9"/>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9"/>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9"/>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9"/>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9"/>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9"/>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9"/>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9"/>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9" name="Google Shape;3179;p69"/>
            <p:cNvGrpSpPr/>
            <p:nvPr/>
          </p:nvGrpSpPr>
          <p:grpSpPr>
            <a:xfrm>
              <a:off x="4488850" y="1372625"/>
              <a:ext cx="16425" cy="169875"/>
              <a:chOff x="4488850" y="1372625"/>
              <a:chExt cx="16425" cy="169875"/>
            </a:xfrm>
          </p:grpSpPr>
          <p:sp>
            <p:nvSpPr>
              <p:cNvPr id="3180" name="Google Shape;3180;p69"/>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9"/>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9"/>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9"/>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9"/>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9"/>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9"/>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87" name="Google Shape;3187;p69"/>
          <p:cNvGrpSpPr/>
          <p:nvPr/>
        </p:nvGrpSpPr>
        <p:grpSpPr>
          <a:xfrm>
            <a:off x="4553653" y="1403110"/>
            <a:ext cx="287997" cy="219067"/>
            <a:chOff x="5023100" y="253750"/>
            <a:chExt cx="255000" cy="193950"/>
          </a:xfrm>
        </p:grpSpPr>
        <p:sp>
          <p:nvSpPr>
            <p:cNvPr id="3188" name="Google Shape;3188;p69"/>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9"/>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9"/>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9"/>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9"/>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9"/>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69"/>
          <p:cNvGrpSpPr/>
          <p:nvPr/>
        </p:nvGrpSpPr>
        <p:grpSpPr>
          <a:xfrm>
            <a:off x="4501765" y="1029060"/>
            <a:ext cx="163961" cy="243605"/>
            <a:chOff x="3431675" y="243350"/>
            <a:chExt cx="145175" cy="215675"/>
          </a:xfrm>
        </p:grpSpPr>
        <p:sp>
          <p:nvSpPr>
            <p:cNvPr id="3195" name="Google Shape;3195;p69"/>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9"/>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9"/>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9"/>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9" name="Google Shape;3199;p69"/>
          <p:cNvGrpSpPr/>
          <p:nvPr/>
        </p:nvGrpSpPr>
        <p:grpSpPr>
          <a:xfrm>
            <a:off x="5009043" y="1043517"/>
            <a:ext cx="201428" cy="220987"/>
            <a:chOff x="3782200" y="256150"/>
            <a:chExt cx="178350" cy="195650"/>
          </a:xfrm>
        </p:grpSpPr>
        <p:sp>
          <p:nvSpPr>
            <p:cNvPr id="3200" name="Google Shape;3200;p69"/>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9"/>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9"/>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3" name="Google Shape;3203;p69"/>
          <p:cNvGrpSpPr/>
          <p:nvPr/>
        </p:nvGrpSpPr>
        <p:grpSpPr>
          <a:xfrm>
            <a:off x="5981017" y="1451330"/>
            <a:ext cx="191857" cy="207037"/>
            <a:chOff x="3189900" y="762150"/>
            <a:chExt cx="169875" cy="183300"/>
          </a:xfrm>
        </p:grpSpPr>
        <p:grpSp>
          <p:nvGrpSpPr>
            <p:cNvPr id="3204" name="Google Shape;3204;p69"/>
            <p:cNvGrpSpPr/>
            <p:nvPr/>
          </p:nvGrpSpPr>
          <p:grpSpPr>
            <a:xfrm>
              <a:off x="3192775" y="894450"/>
              <a:ext cx="164100" cy="51000"/>
              <a:chOff x="3192775" y="894450"/>
              <a:chExt cx="164100" cy="51000"/>
            </a:xfrm>
          </p:grpSpPr>
          <p:sp>
            <p:nvSpPr>
              <p:cNvPr id="3205" name="Google Shape;3205;p69"/>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9"/>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7" name="Google Shape;3207;p69"/>
            <p:cNvGrpSpPr/>
            <p:nvPr/>
          </p:nvGrpSpPr>
          <p:grpSpPr>
            <a:xfrm>
              <a:off x="3192775" y="862421"/>
              <a:ext cx="164100" cy="34915"/>
              <a:chOff x="3192775" y="867225"/>
              <a:chExt cx="164100" cy="25450"/>
            </a:xfrm>
          </p:grpSpPr>
          <p:sp>
            <p:nvSpPr>
              <p:cNvPr id="3208" name="Google Shape;3208;p69"/>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9"/>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0" name="Google Shape;3210;p69"/>
            <p:cNvGrpSpPr/>
            <p:nvPr/>
          </p:nvGrpSpPr>
          <p:grpSpPr>
            <a:xfrm>
              <a:off x="3189900" y="762150"/>
              <a:ext cx="169875" cy="102375"/>
              <a:chOff x="3189900" y="762150"/>
              <a:chExt cx="169875" cy="102375"/>
            </a:xfrm>
          </p:grpSpPr>
          <p:sp>
            <p:nvSpPr>
              <p:cNvPr id="3211" name="Google Shape;3211;p69"/>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9"/>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9"/>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14" name="Google Shape;3214;p69"/>
          <p:cNvGrpSpPr/>
          <p:nvPr/>
        </p:nvGrpSpPr>
        <p:grpSpPr>
          <a:xfrm>
            <a:off x="4200824" y="1424207"/>
            <a:ext cx="202501" cy="173521"/>
            <a:chOff x="2862744" y="750125"/>
            <a:chExt cx="179300" cy="153627"/>
          </a:xfrm>
        </p:grpSpPr>
        <p:grpSp>
          <p:nvGrpSpPr>
            <p:cNvPr id="3215" name="Google Shape;3215;p69"/>
            <p:cNvGrpSpPr/>
            <p:nvPr/>
          </p:nvGrpSpPr>
          <p:grpSpPr>
            <a:xfrm>
              <a:off x="2934544" y="750125"/>
              <a:ext cx="107500" cy="112300"/>
              <a:chOff x="2934750" y="687150"/>
              <a:chExt cx="107500" cy="112300"/>
            </a:xfrm>
          </p:grpSpPr>
          <p:sp>
            <p:nvSpPr>
              <p:cNvPr id="3216" name="Google Shape;3216;p69"/>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9"/>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9"/>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9" name="Google Shape;3219;p69"/>
            <p:cNvGrpSpPr/>
            <p:nvPr/>
          </p:nvGrpSpPr>
          <p:grpSpPr>
            <a:xfrm>
              <a:off x="2896875" y="767675"/>
              <a:ext cx="114700" cy="116325"/>
              <a:chOff x="2896875" y="767675"/>
              <a:chExt cx="114700" cy="116325"/>
            </a:xfrm>
          </p:grpSpPr>
          <p:sp>
            <p:nvSpPr>
              <p:cNvPr id="3220" name="Google Shape;3220;p69"/>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9"/>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9"/>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3" name="Google Shape;3223;p69"/>
            <p:cNvGrpSpPr/>
            <p:nvPr/>
          </p:nvGrpSpPr>
          <p:grpSpPr>
            <a:xfrm>
              <a:off x="2862744" y="789602"/>
              <a:ext cx="110750" cy="114150"/>
              <a:chOff x="2862975" y="845225"/>
              <a:chExt cx="110750" cy="114150"/>
            </a:xfrm>
          </p:grpSpPr>
          <p:sp>
            <p:nvSpPr>
              <p:cNvPr id="3224" name="Google Shape;3224;p69"/>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9"/>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26" name="Google Shape;3226;p69"/>
          <p:cNvGrpSpPr/>
          <p:nvPr/>
        </p:nvGrpSpPr>
        <p:grpSpPr>
          <a:xfrm>
            <a:off x="3518186" y="1071374"/>
            <a:ext cx="610213" cy="564453"/>
            <a:chOff x="2431875" y="700600"/>
            <a:chExt cx="264700" cy="244850"/>
          </a:xfrm>
        </p:grpSpPr>
        <p:sp>
          <p:nvSpPr>
            <p:cNvPr id="3227" name="Google Shape;3227;p69"/>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9"/>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9"/>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9"/>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9"/>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9"/>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9"/>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9"/>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9"/>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9"/>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9"/>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9"/>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9"/>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0" name="Google Shape;3240;p69"/>
          <p:cNvGrpSpPr/>
          <p:nvPr/>
        </p:nvGrpSpPr>
        <p:grpSpPr>
          <a:xfrm>
            <a:off x="4193901" y="1043518"/>
            <a:ext cx="216347" cy="265394"/>
            <a:chOff x="4722841" y="238125"/>
            <a:chExt cx="191559" cy="234966"/>
          </a:xfrm>
        </p:grpSpPr>
        <p:grpSp>
          <p:nvGrpSpPr>
            <p:cNvPr id="3241" name="Google Shape;3241;p69"/>
            <p:cNvGrpSpPr/>
            <p:nvPr/>
          </p:nvGrpSpPr>
          <p:grpSpPr>
            <a:xfrm>
              <a:off x="4818100" y="238125"/>
              <a:ext cx="96300" cy="179775"/>
              <a:chOff x="2798800" y="238125"/>
              <a:chExt cx="96300" cy="179775"/>
            </a:xfrm>
          </p:grpSpPr>
          <p:sp>
            <p:nvSpPr>
              <p:cNvPr id="3242" name="Google Shape;3242;p69"/>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9"/>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9"/>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5" name="Google Shape;3245;p69"/>
            <p:cNvGrpSpPr/>
            <p:nvPr/>
          </p:nvGrpSpPr>
          <p:grpSpPr>
            <a:xfrm>
              <a:off x="4769812" y="311347"/>
              <a:ext cx="96300" cy="134375"/>
              <a:chOff x="2698550" y="350800"/>
              <a:chExt cx="96300" cy="134375"/>
            </a:xfrm>
          </p:grpSpPr>
          <p:sp>
            <p:nvSpPr>
              <p:cNvPr id="3246" name="Google Shape;3246;p69"/>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9"/>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9"/>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9" name="Google Shape;3249;p69"/>
            <p:cNvGrpSpPr/>
            <p:nvPr/>
          </p:nvGrpSpPr>
          <p:grpSpPr>
            <a:xfrm>
              <a:off x="4722841" y="379141"/>
              <a:ext cx="96125" cy="93950"/>
              <a:chOff x="2615975" y="444575"/>
              <a:chExt cx="96125" cy="93950"/>
            </a:xfrm>
          </p:grpSpPr>
          <p:sp>
            <p:nvSpPr>
              <p:cNvPr id="3250" name="Google Shape;3250;p69"/>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9"/>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9"/>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53" name="Google Shape;3253;p69"/>
          <p:cNvGrpSpPr/>
          <p:nvPr/>
        </p:nvGrpSpPr>
        <p:grpSpPr>
          <a:xfrm>
            <a:off x="4959250" y="1358511"/>
            <a:ext cx="301013" cy="279495"/>
            <a:chOff x="3506875" y="724175"/>
            <a:chExt cx="266525" cy="247450"/>
          </a:xfrm>
        </p:grpSpPr>
        <p:sp>
          <p:nvSpPr>
            <p:cNvPr id="3254" name="Google Shape;3254;p69"/>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9"/>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9"/>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9"/>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9"/>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9"/>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9"/>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9"/>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9"/>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9"/>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9"/>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5" name="Google Shape;3265;p69"/>
          <p:cNvGrpSpPr/>
          <p:nvPr/>
        </p:nvGrpSpPr>
        <p:grpSpPr>
          <a:xfrm>
            <a:off x="4757246" y="1039762"/>
            <a:ext cx="170681" cy="251031"/>
            <a:chOff x="3608400" y="252825"/>
            <a:chExt cx="151125" cy="222250"/>
          </a:xfrm>
        </p:grpSpPr>
        <p:sp>
          <p:nvSpPr>
            <p:cNvPr id="3266" name="Google Shape;3266;p69"/>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9"/>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8" name="Google Shape;3268;p69"/>
          <p:cNvGrpSpPr/>
          <p:nvPr/>
        </p:nvGrpSpPr>
        <p:grpSpPr>
          <a:xfrm>
            <a:off x="3724001" y="4126320"/>
            <a:ext cx="329890" cy="226164"/>
            <a:chOff x="1267553" y="2204175"/>
            <a:chExt cx="492740" cy="337759"/>
          </a:xfrm>
        </p:grpSpPr>
        <p:sp>
          <p:nvSpPr>
            <p:cNvPr id="3269" name="Google Shape;3269;p69"/>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9"/>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9"/>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9"/>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9"/>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9"/>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9"/>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9"/>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9"/>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9"/>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9"/>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9"/>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9"/>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9"/>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9"/>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9"/>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9"/>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9"/>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9"/>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9"/>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9"/>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9"/>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9"/>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9"/>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9"/>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9"/>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9"/>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9"/>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9"/>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9"/>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9"/>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9"/>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9"/>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9"/>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9"/>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9"/>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9"/>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6" name="Google Shape;3306;p69"/>
          <p:cNvGrpSpPr/>
          <p:nvPr/>
        </p:nvGrpSpPr>
        <p:grpSpPr>
          <a:xfrm>
            <a:off x="3736957" y="3779807"/>
            <a:ext cx="303991" cy="211305"/>
            <a:chOff x="1916639" y="2215270"/>
            <a:chExt cx="454057" cy="315569"/>
          </a:xfrm>
        </p:grpSpPr>
        <p:sp>
          <p:nvSpPr>
            <p:cNvPr id="3307" name="Google Shape;3307;p69"/>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9"/>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9"/>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9"/>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9"/>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9"/>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9"/>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9"/>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9"/>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9"/>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9"/>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9"/>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9"/>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9"/>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9"/>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2" name="Google Shape;3322;p69"/>
          <p:cNvGrpSpPr/>
          <p:nvPr/>
        </p:nvGrpSpPr>
        <p:grpSpPr>
          <a:xfrm>
            <a:off x="6189087" y="960610"/>
            <a:ext cx="512288" cy="431584"/>
            <a:chOff x="2577764" y="2194918"/>
            <a:chExt cx="422855" cy="356269"/>
          </a:xfrm>
        </p:grpSpPr>
        <p:grpSp>
          <p:nvGrpSpPr>
            <p:cNvPr id="3323" name="Google Shape;3323;p69"/>
            <p:cNvGrpSpPr/>
            <p:nvPr/>
          </p:nvGrpSpPr>
          <p:grpSpPr>
            <a:xfrm>
              <a:off x="2577764" y="2355085"/>
              <a:ext cx="422855" cy="196102"/>
              <a:chOff x="1957711" y="1893712"/>
              <a:chExt cx="429818" cy="199311"/>
            </a:xfrm>
          </p:grpSpPr>
          <p:sp>
            <p:nvSpPr>
              <p:cNvPr id="3324" name="Google Shape;3324;p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6" name="Google Shape;3326;p69"/>
            <p:cNvGrpSpPr/>
            <p:nvPr/>
          </p:nvGrpSpPr>
          <p:grpSpPr>
            <a:xfrm>
              <a:off x="2577764" y="2301696"/>
              <a:ext cx="422855" cy="196102"/>
              <a:chOff x="1957711" y="1893712"/>
              <a:chExt cx="429818" cy="199311"/>
            </a:xfrm>
          </p:grpSpPr>
          <p:sp>
            <p:nvSpPr>
              <p:cNvPr id="3327" name="Google Shape;3327;p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9" name="Google Shape;3329;p69"/>
            <p:cNvGrpSpPr/>
            <p:nvPr/>
          </p:nvGrpSpPr>
          <p:grpSpPr>
            <a:xfrm>
              <a:off x="2577764" y="2248307"/>
              <a:ext cx="422855" cy="196102"/>
              <a:chOff x="1957711" y="1893712"/>
              <a:chExt cx="429818" cy="199311"/>
            </a:xfrm>
          </p:grpSpPr>
          <p:sp>
            <p:nvSpPr>
              <p:cNvPr id="3330" name="Google Shape;3330;p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331" name="Google Shape;3331;p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3332" name="Google Shape;3332;p69"/>
            <p:cNvGrpSpPr/>
            <p:nvPr/>
          </p:nvGrpSpPr>
          <p:grpSpPr>
            <a:xfrm>
              <a:off x="2577764" y="2194918"/>
              <a:ext cx="422855" cy="196102"/>
              <a:chOff x="1957711" y="1893712"/>
              <a:chExt cx="429818" cy="199311"/>
            </a:xfrm>
          </p:grpSpPr>
          <p:sp>
            <p:nvSpPr>
              <p:cNvPr id="3333" name="Google Shape;3333;p6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334" name="Google Shape;3334;p6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5" name="Google Shape;3335;p69"/>
          <p:cNvGrpSpPr/>
          <p:nvPr/>
        </p:nvGrpSpPr>
        <p:grpSpPr>
          <a:xfrm>
            <a:off x="6249226" y="1272956"/>
            <a:ext cx="581324" cy="356145"/>
            <a:chOff x="1293855" y="3668534"/>
            <a:chExt cx="896137" cy="548930"/>
          </a:xfrm>
        </p:grpSpPr>
        <p:grpSp>
          <p:nvGrpSpPr>
            <p:cNvPr id="3336" name="Google Shape;3336;p69"/>
            <p:cNvGrpSpPr/>
            <p:nvPr/>
          </p:nvGrpSpPr>
          <p:grpSpPr>
            <a:xfrm>
              <a:off x="2109599" y="3668534"/>
              <a:ext cx="80392" cy="527901"/>
              <a:chOff x="2109599" y="3668534"/>
              <a:chExt cx="80392" cy="527901"/>
            </a:xfrm>
          </p:grpSpPr>
          <p:sp>
            <p:nvSpPr>
              <p:cNvPr id="3337" name="Google Shape;3337;p69"/>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9"/>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9"/>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0" name="Google Shape;3340;p69"/>
            <p:cNvGrpSpPr/>
            <p:nvPr/>
          </p:nvGrpSpPr>
          <p:grpSpPr>
            <a:xfrm>
              <a:off x="2019021" y="3719234"/>
              <a:ext cx="80180" cy="479631"/>
              <a:chOff x="2019021" y="3719234"/>
              <a:chExt cx="80180" cy="479631"/>
            </a:xfrm>
          </p:grpSpPr>
          <p:sp>
            <p:nvSpPr>
              <p:cNvPr id="3341" name="Google Shape;3341;p69"/>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9"/>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9"/>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4" name="Google Shape;3344;p69"/>
            <p:cNvGrpSpPr/>
            <p:nvPr/>
          </p:nvGrpSpPr>
          <p:grpSpPr>
            <a:xfrm>
              <a:off x="1928250" y="3769723"/>
              <a:ext cx="80392" cy="431573"/>
              <a:chOff x="1928250" y="3769723"/>
              <a:chExt cx="80392" cy="431573"/>
            </a:xfrm>
          </p:grpSpPr>
          <p:sp>
            <p:nvSpPr>
              <p:cNvPr id="3345" name="Google Shape;3345;p69"/>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9"/>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9"/>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8" name="Google Shape;3348;p69"/>
            <p:cNvGrpSpPr/>
            <p:nvPr/>
          </p:nvGrpSpPr>
          <p:grpSpPr>
            <a:xfrm>
              <a:off x="1837672" y="3820443"/>
              <a:ext cx="80411" cy="383072"/>
              <a:chOff x="1837672" y="3820443"/>
              <a:chExt cx="80411" cy="383072"/>
            </a:xfrm>
          </p:grpSpPr>
          <p:sp>
            <p:nvSpPr>
              <p:cNvPr id="3349" name="Google Shape;3349;p69"/>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9"/>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9"/>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2" name="Google Shape;3352;p69"/>
            <p:cNvGrpSpPr/>
            <p:nvPr/>
          </p:nvGrpSpPr>
          <p:grpSpPr>
            <a:xfrm>
              <a:off x="1747113" y="3870912"/>
              <a:ext cx="80411" cy="335034"/>
              <a:chOff x="1747113" y="3870912"/>
              <a:chExt cx="80411" cy="335034"/>
            </a:xfrm>
          </p:grpSpPr>
          <p:sp>
            <p:nvSpPr>
              <p:cNvPr id="3353" name="Google Shape;3353;p69"/>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9"/>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9"/>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6" name="Google Shape;3356;p69"/>
            <p:cNvGrpSpPr/>
            <p:nvPr/>
          </p:nvGrpSpPr>
          <p:grpSpPr>
            <a:xfrm>
              <a:off x="1656341" y="3921632"/>
              <a:ext cx="80392" cy="286532"/>
              <a:chOff x="1656341" y="3921632"/>
              <a:chExt cx="80392" cy="286532"/>
            </a:xfrm>
          </p:grpSpPr>
          <p:sp>
            <p:nvSpPr>
              <p:cNvPr id="3357" name="Google Shape;3357;p69"/>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9"/>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9"/>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0" name="Google Shape;3360;p69"/>
            <p:cNvGrpSpPr/>
            <p:nvPr/>
          </p:nvGrpSpPr>
          <p:grpSpPr>
            <a:xfrm>
              <a:off x="1565763" y="3972101"/>
              <a:ext cx="80411" cy="238494"/>
              <a:chOff x="1565763" y="3972101"/>
              <a:chExt cx="80411" cy="238494"/>
            </a:xfrm>
          </p:grpSpPr>
          <p:sp>
            <p:nvSpPr>
              <p:cNvPr id="3361" name="Google Shape;3361;p69"/>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9"/>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9"/>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4" name="Google Shape;3364;p69"/>
            <p:cNvGrpSpPr/>
            <p:nvPr/>
          </p:nvGrpSpPr>
          <p:grpSpPr>
            <a:xfrm>
              <a:off x="1475204" y="4022821"/>
              <a:ext cx="80392" cy="189993"/>
              <a:chOff x="1475204" y="4022821"/>
              <a:chExt cx="80392" cy="189993"/>
            </a:xfrm>
          </p:grpSpPr>
          <p:sp>
            <p:nvSpPr>
              <p:cNvPr id="3365" name="Google Shape;3365;p69"/>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9"/>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9"/>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8" name="Google Shape;3368;p69"/>
            <p:cNvGrpSpPr/>
            <p:nvPr/>
          </p:nvGrpSpPr>
          <p:grpSpPr>
            <a:xfrm>
              <a:off x="1384645" y="4073310"/>
              <a:ext cx="80180" cy="141935"/>
              <a:chOff x="1384645" y="4073310"/>
              <a:chExt cx="80180" cy="141935"/>
            </a:xfrm>
          </p:grpSpPr>
          <p:sp>
            <p:nvSpPr>
              <p:cNvPr id="3369" name="Google Shape;3369;p69"/>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9"/>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9"/>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69"/>
            <p:cNvGrpSpPr/>
            <p:nvPr/>
          </p:nvGrpSpPr>
          <p:grpSpPr>
            <a:xfrm>
              <a:off x="1293855" y="4123779"/>
              <a:ext cx="80411" cy="93684"/>
              <a:chOff x="1293855" y="4123779"/>
              <a:chExt cx="80411" cy="93684"/>
            </a:xfrm>
          </p:grpSpPr>
          <p:sp>
            <p:nvSpPr>
              <p:cNvPr id="3373" name="Google Shape;3373;p69"/>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9"/>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9"/>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76" name="Google Shape;3376;p69"/>
          <p:cNvGrpSpPr/>
          <p:nvPr/>
        </p:nvGrpSpPr>
        <p:grpSpPr>
          <a:xfrm>
            <a:off x="6906078" y="1307440"/>
            <a:ext cx="576155" cy="321661"/>
            <a:chOff x="2306421" y="3721685"/>
            <a:chExt cx="888169" cy="495779"/>
          </a:xfrm>
        </p:grpSpPr>
        <p:grpSp>
          <p:nvGrpSpPr>
            <p:cNvPr id="3377" name="Google Shape;3377;p69"/>
            <p:cNvGrpSpPr/>
            <p:nvPr/>
          </p:nvGrpSpPr>
          <p:grpSpPr>
            <a:xfrm>
              <a:off x="3123054" y="3721685"/>
              <a:ext cx="71537" cy="495779"/>
              <a:chOff x="3123054" y="3721685"/>
              <a:chExt cx="71537" cy="495779"/>
            </a:xfrm>
          </p:grpSpPr>
          <p:sp>
            <p:nvSpPr>
              <p:cNvPr id="3378" name="Google Shape;3378;p69"/>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9"/>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0" name="Google Shape;3380;p69"/>
            <p:cNvGrpSpPr/>
            <p:nvPr/>
          </p:nvGrpSpPr>
          <p:grpSpPr>
            <a:xfrm>
              <a:off x="3032475" y="3769067"/>
              <a:ext cx="71324" cy="448396"/>
              <a:chOff x="3032475" y="3769067"/>
              <a:chExt cx="71324" cy="448396"/>
            </a:xfrm>
          </p:grpSpPr>
          <p:sp>
            <p:nvSpPr>
              <p:cNvPr id="3381" name="Google Shape;3381;p69"/>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9"/>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3" name="Google Shape;3383;p69"/>
            <p:cNvGrpSpPr/>
            <p:nvPr/>
          </p:nvGrpSpPr>
          <p:grpSpPr>
            <a:xfrm>
              <a:off x="2941704" y="3816218"/>
              <a:ext cx="71305" cy="401245"/>
              <a:chOff x="2941704" y="3816218"/>
              <a:chExt cx="71305" cy="401245"/>
            </a:xfrm>
          </p:grpSpPr>
          <p:sp>
            <p:nvSpPr>
              <p:cNvPr id="3384" name="Google Shape;3384;p69"/>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9"/>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6" name="Google Shape;3386;p69"/>
            <p:cNvGrpSpPr/>
            <p:nvPr/>
          </p:nvGrpSpPr>
          <p:grpSpPr>
            <a:xfrm>
              <a:off x="2850914" y="3863600"/>
              <a:ext cx="71324" cy="353863"/>
              <a:chOff x="2850914" y="3863600"/>
              <a:chExt cx="71324" cy="353863"/>
            </a:xfrm>
          </p:grpSpPr>
          <p:sp>
            <p:nvSpPr>
              <p:cNvPr id="3387" name="Google Shape;3387;p69"/>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9"/>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9" name="Google Shape;3389;p69"/>
            <p:cNvGrpSpPr/>
            <p:nvPr/>
          </p:nvGrpSpPr>
          <p:grpSpPr>
            <a:xfrm>
              <a:off x="2760123" y="3910770"/>
              <a:ext cx="71537" cy="306693"/>
              <a:chOff x="2760123" y="3910770"/>
              <a:chExt cx="71537" cy="306693"/>
            </a:xfrm>
          </p:grpSpPr>
          <p:sp>
            <p:nvSpPr>
              <p:cNvPr id="3390" name="Google Shape;3390;p69"/>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9"/>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2" name="Google Shape;3392;p69"/>
            <p:cNvGrpSpPr/>
            <p:nvPr/>
          </p:nvGrpSpPr>
          <p:grpSpPr>
            <a:xfrm>
              <a:off x="2669352" y="3958153"/>
              <a:ext cx="71537" cy="259310"/>
              <a:chOff x="2669352" y="3958153"/>
              <a:chExt cx="71537" cy="259310"/>
            </a:xfrm>
          </p:grpSpPr>
          <p:sp>
            <p:nvSpPr>
              <p:cNvPr id="3393" name="Google Shape;3393;p69"/>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9"/>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5" name="Google Shape;3395;p69"/>
            <p:cNvGrpSpPr/>
            <p:nvPr/>
          </p:nvGrpSpPr>
          <p:grpSpPr>
            <a:xfrm>
              <a:off x="2578561" y="4005323"/>
              <a:ext cx="71537" cy="212140"/>
              <a:chOff x="2578561" y="4005323"/>
              <a:chExt cx="71537" cy="212140"/>
            </a:xfrm>
          </p:grpSpPr>
          <p:sp>
            <p:nvSpPr>
              <p:cNvPr id="3396" name="Google Shape;3396;p69"/>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9"/>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8" name="Google Shape;3398;p69"/>
            <p:cNvGrpSpPr/>
            <p:nvPr/>
          </p:nvGrpSpPr>
          <p:grpSpPr>
            <a:xfrm>
              <a:off x="2488002" y="4052705"/>
              <a:ext cx="71305" cy="164758"/>
              <a:chOff x="2488002" y="4052705"/>
              <a:chExt cx="71305" cy="164758"/>
            </a:xfrm>
          </p:grpSpPr>
          <p:sp>
            <p:nvSpPr>
              <p:cNvPr id="3399" name="Google Shape;3399;p69"/>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9"/>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69"/>
            <p:cNvGrpSpPr/>
            <p:nvPr/>
          </p:nvGrpSpPr>
          <p:grpSpPr>
            <a:xfrm>
              <a:off x="2397212" y="4100088"/>
              <a:ext cx="71537" cy="117376"/>
              <a:chOff x="2397212" y="4100088"/>
              <a:chExt cx="71537" cy="117376"/>
            </a:xfrm>
          </p:grpSpPr>
          <p:sp>
            <p:nvSpPr>
              <p:cNvPr id="3402" name="Google Shape;3402;p69"/>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9"/>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4" name="Google Shape;3404;p69"/>
            <p:cNvGrpSpPr/>
            <p:nvPr/>
          </p:nvGrpSpPr>
          <p:grpSpPr>
            <a:xfrm>
              <a:off x="2306421" y="4147258"/>
              <a:ext cx="71537" cy="70205"/>
              <a:chOff x="2306421" y="4147258"/>
              <a:chExt cx="71537" cy="70205"/>
            </a:xfrm>
          </p:grpSpPr>
          <p:sp>
            <p:nvSpPr>
              <p:cNvPr id="3405" name="Google Shape;3405;p69"/>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9"/>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407" name="Google Shape;3407;p69"/>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9"/>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9"/>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9"/>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9"/>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9"/>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9"/>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9"/>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9"/>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9"/>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9"/>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9"/>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9"/>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9"/>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9"/>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9"/>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9"/>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9"/>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9"/>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9"/>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9"/>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9"/>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9"/>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9"/>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9"/>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9"/>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9"/>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9"/>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9"/>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9"/>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9"/>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9"/>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9"/>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9"/>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9"/>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42" name="Google Shape;3442;p69"/>
          <p:cNvGrpSpPr/>
          <p:nvPr/>
        </p:nvGrpSpPr>
        <p:grpSpPr>
          <a:xfrm>
            <a:off x="6227888" y="1898371"/>
            <a:ext cx="1882438" cy="1143564"/>
            <a:chOff x="2529950" y="4155175"/>
            <a:chExt cx="1137425" cy="690975"/>
          </a:xfrm>
        </p:grpSpPr>
        <p:sp>
          <p:nvSpPr>
            <p:cNvPr id="3443" name="Google Shape;3443;p69"/>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9"/>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9"/>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9"/>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9"/>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9"/>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9"/>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9"/>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9"/>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9"/>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9"/>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9"/>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9"/>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9"/>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9"/>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9"/>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9"/>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9"/>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9"/>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9"/>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9"/>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9"/>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9"/>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9"/>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9"/>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9"/>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9"/>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9"/>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9"/>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9"/>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9"/>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9"/>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9"/>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9"/>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9"/>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9"/>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9"/>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9"/>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9"/>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9"/>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9"/>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9"/>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9"/>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9"/>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9"/>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9"/>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9"/>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9"/>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9"/>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9"/>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9"/>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9"/>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9"/>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9"/>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9"/>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9"/>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9"/>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9"/>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9"/>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9"/>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9"/>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9"/>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9"/>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9"/>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9"/>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9"/>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9"/>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9"/>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9"/>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9"/>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9"/>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9"/>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9"/>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9"/>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9"/>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9"/>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9"/>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9"/>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9"/>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9"/>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9"/>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9"/>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9"/>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9"/>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9"/>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9"/>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9"/>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9"/>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9"/>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9"/>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9"/>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9"/>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9"/>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9"/>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9"/>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9"/>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9"/>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9"/>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9"/>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9"/>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9"/>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9"/>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9"/>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9"/>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9"/>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9"/>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9"/>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9"/>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9"/>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9"/>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9"/>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9"/>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9"/>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9"/>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9"/>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9"/>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9"/>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9"/>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9"/>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9"/>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9"/>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9"/>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9"/>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9"/>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9"/>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9"/>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9"/>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9"/>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9"/>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9"/>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9"/>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9"/>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9"/>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9"/>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9"/>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9"/>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9"/>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9"/>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9"/>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9"/>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9"/>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9"/>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9"/>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9"/>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9"/>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9"/>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9"/>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9"/>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9"/>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9"/>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9"/>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9"/>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9"/>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9"/>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9"/>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9"/>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9"/>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9"/>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9"/>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9"/>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9"/>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9"/>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9"/>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9"/>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9"/>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9"/>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9"/>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9"/>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9"/>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9"/>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9"/>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9"/>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9"/>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9"/>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9"/>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9"/>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9"/>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9"/>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9"/>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9"/>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9"/>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9"/>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9"/>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9"/>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9"/>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9"/>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9"/>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9"/>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9"/>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9"/>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9"/>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9"/>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9"/>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9"/>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9"/>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9"/>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9"/>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9"/>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9"/>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9"/>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9"/>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9"/>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9"/>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9"/>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9"/>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9"/>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9"/>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9"/>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9"/>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9"/>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9"/>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9"/>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9"/>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9"/>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9"/>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9"/>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9"/>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9"/>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9"/>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9"/>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9"/>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9"/>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9"/>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9"/>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9"/>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9"/>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9"/>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9"/>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9"/>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9"/>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9"/>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9"/>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9"/>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9"/>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9"/>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9"/>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9"/>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9"/>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9"/>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9"/>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9"/>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9"/>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9"/>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9"/>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9"/>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9"/>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9"/>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9"/>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9"/>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9"/>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9"/>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9"/>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9"/>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9"/>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9"/>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9"/>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9"/>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9"/>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9"/>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9"/>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9"/>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9"/>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9"/>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9"/>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9"/>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9"/>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9"/>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9"/>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9"/>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9"/>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9"/>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9"/>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9"/>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9"/>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9"/>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9"/>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9"/>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9"/>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9"/>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9"/>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9"/>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9"/>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9"/>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9"/>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9"/>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9"/>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9"/>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9"/>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9"/>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9"/>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9"/>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9"/>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9"/>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9"/>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9"/>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9"/>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9"/>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9"/>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9"/>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9"/>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9"/>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9"/>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9"/>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9"/>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9"/>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9"/>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9"/>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9"/>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9"/>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9"/>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9"/>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9"/>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9"/>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9"/>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9"/>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9"/>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9"/>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9"/>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9"/>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9"/>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9"/>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9"/>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9"/>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9"/>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9"/>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9"/>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9"/>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9"/>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9"/>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9"/>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9"/>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9"/>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9"/>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9"/>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9"/>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9"/>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9"/>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9"/>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9"/>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9"/>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9"/>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9"/>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9"/>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9"/>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9"/>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9"/>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9"/>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9"/>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9"/>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9"/>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9"/>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9"/>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9"/>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9"/>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9"/>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9"/>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9"/>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9"/>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9"/>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9"/>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9"/>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9"/>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9"/>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9"/>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9"/>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9"/>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9"/>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9"/>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9"/>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9"/>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9"/>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9"/>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9"/>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9"/>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9"/>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9"/>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9"/>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9"/>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9"/>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9"/>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9"/>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9"/>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9"/>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9"/>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9"/>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9"/>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9"/>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9"/>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9"/>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9"/>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9"/>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9"/>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9"/>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9"/>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9"/>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9"/>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9"/>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9"/>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9"/>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9"/>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9"/>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9"/>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9"/>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9"/>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9"/>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9"/>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9"/>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9"/>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9"/>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9"/>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9"/>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9"/>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9"/>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9"/>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9"/>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9"/>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9"/>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9"/>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9"/>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9"/>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9"/>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9"/>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9"/>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9"/>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9"/>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9"/>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9"/>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9"/>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9"/>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9"/>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9"/>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9"/>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9"/>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9"/>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9"/>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9"/>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9"/>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9"/>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9"/>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9"/>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9"/>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9"/>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9"/>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9"/>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9"/>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9"/>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9"/>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9"/>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9"/>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9"/>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9"/>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9"/>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9"/>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9"/>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9"/>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9"/>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9"/>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9"/>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9"/>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9"/>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9"/>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9"/>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9"/>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9"/>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9"/>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9"/>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9"/>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9"/>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9"/>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9"/>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9"/>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9"/>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9"/>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9"/>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9"/>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9"/>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9"/>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9"/>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9"/>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9"/>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9"/>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9"/>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9"/>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9"/>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9"/>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9"/>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9"/>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9"/>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9"/>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9"/>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9"/>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9"/>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9"/>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9"/>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9"/>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9"/>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9"/>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9"/>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9"/>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9"/>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9"/>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9"/>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9"/>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9"/>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9"/>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9"/>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9"/>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9"/>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9"/>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9"/>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9"/>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9"/>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9"/>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9"/>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9"/>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9"/>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9"/>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9"/>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9"/>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9"/>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9"/>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9"/>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9"/>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9"/>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9"/>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9"/>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9"/>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9"/>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9"/>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9"/>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9"/>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9"/>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9"/>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9"/>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9"/>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9"/>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9"/>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9"/>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9"/>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9"/>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9"/>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9"/>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9"/>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9"/>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9"/>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9"/>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9"/>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9"/>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9"/>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9"/>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9"/>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9"/>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9"/>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9"/>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9"/>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9"/>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9"/>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9"/>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9"/>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9"/>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9"/>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9"/>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9"/>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9"/>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9"/>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9"/>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9"/>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9"/>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9"/>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9"/>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9"/>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9"/>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9"/>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9"/>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9"/>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9"/>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9"/>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9"/>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9"/>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9"/>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9"/>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9"/>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9"/>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9"/>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9"/>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9"/>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9"/>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9"/>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9"/>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9"/>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9"/>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9"/>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9"/>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9"/>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9"/>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9"/>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9"/>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9"/>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9"/>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9"/>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9"/>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9"/>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9"/>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9"/>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9"/>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9"/>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9"/>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9"/>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9"/>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9"/>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9"/>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9"/>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9"/>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9"/>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9"/>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9"/>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9"/>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9"/>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9"/>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9"/>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9"/>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9"/>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9"/>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9"/>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9"/>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9"/>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9"/>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9"/>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9"/>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9"/>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9"/>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9"/>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9"/>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9"/>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9"/>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9"/>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9"/>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9"/>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9"/>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9"/>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9"/>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9"/>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9"/>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9"/>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9"/>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9"/>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9"/>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9"/>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9"/>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9"/>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9"/>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9"/>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9"/>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9"/>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9"/>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9"/>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9"/>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9"/>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9"/>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9"/>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9"/>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9"/>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9"/>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9"/>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9"/>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9"/>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9"/>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9"/>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9"/>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9"/>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9"/>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9"/>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9"/>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9"/>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9"/>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9"/>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9"/>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9"/>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9"/>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9"/>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9"/>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9"/>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9"/>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9"/>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9"/>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9"/>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9"/>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9"/>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9"/>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9"/>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9"/>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9"/>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9"/>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9"/>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9"/>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9"/>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9"/>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9"/>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9"/>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9"/>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9"/>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9"/>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9"/>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9"/>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9"/>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9"/>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9"/>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9"/>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9"/>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9"/>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9"/>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9"/>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9"/>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9"/>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9"/>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9"/>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9"/>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9"/>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9"/>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9"/>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9"/>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9"/>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9"/>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9"/>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9"/>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9"/>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9"/>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9"/>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9"/>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9"/>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9"/>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9"/>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9"/>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9"/>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9"/>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9"/>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9"/>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9"/>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9"/>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9"/>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9"/>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9"/>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9"/>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9"/>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9"/>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9"/>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9"/>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9"/>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9"/>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9"/>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9"/>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9"/>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9"/>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9"/>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9"/>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9"/>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9"/>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9"/>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9"/>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9"/>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9"/>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9"/>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9"/>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9"/>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9"/>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9"/>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9"/>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9"/>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9"/>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9"/>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9"/>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9"/>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9"/>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9"/>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9"/>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9"/>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9"/>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9"/>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9"/>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9"/>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9"/>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9"/>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9"/>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9"/>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9"/>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9"/>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9"/>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9"/>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9"/>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9"/>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9"/>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9"/>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9"/>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9"/>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9"/>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9"/>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9"/>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9"/>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9"/>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9"/>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9"/>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9"/>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9"/>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9"/>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9"/>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9"/>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9"/>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9"/>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9"/>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9"/>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9"/>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9"/>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9"/>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9"/>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9"/>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9"/>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9"/>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9"/>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9"/>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9"/>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9"/>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9"/>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9"/>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9"/>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9"/>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9"/>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9"/>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9"/>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9"/>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9"/>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9"/>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9"/>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9"/>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9"/>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9"/>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9"/>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9"/>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9"/>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9"/>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9"/>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9"/>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9"/>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9"/>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9"/>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9"/>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9"/>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9"/>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9"/>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9"/>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9"/>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9"/>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9"/>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9"/>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9"/>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9"/>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9"/>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9"/>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9"/>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9"/>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9"/>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9"/>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9"/>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9"/>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9"/>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9"/>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9"/>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9"/>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9"/>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9"/>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9"/>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9"/>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9"/>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9"/>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9"/>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9"/>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9"/>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9"/>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9"/>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9"/>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9"/>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9"/>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9"/>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9"/>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9"/>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9"/>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9"/>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9"/>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9"/>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9"/>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9"/>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9"/>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9"/>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9"/>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9"/>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9"/>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9"/>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9"/>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9"/>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9"/>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9"/>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9"/>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9"/>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9"/>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9"/>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9"/>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9"/>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9"/>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9"/>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9"/>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9"/>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9"/>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9"/>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9"/>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9"/>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9"/>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9"/>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9"/>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9"/>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9"/>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9"/>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9"/>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9"/>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9"/>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9"/>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9"/>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9"/>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9"/>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9"/>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9"/>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9"/>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9"/>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9"/>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9"/>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9"/>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9"/>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9"/>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9"/>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9"/>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9"/>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9"/>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9"/>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9"/>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9"/>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9"/>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9"/>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9"/>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9"/>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9"/>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9"/>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9"/>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9"/>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9"/>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9"/>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6" name="Google Shape;4396;p69"/>
          <p:cNvGrpSpPr/>
          <p:nvPr/>
        </p:nvGrpSpPr>
        <p:grpSpPr>
          <a:xfrm>
            <a:off x="3739420" y="2325786"/>
            <a:ext cx="299053" cy="288720"/>
            <a:chOff x="2127141" y="3043500"/>
            <a:chExt cx="422629" cy="408027"/>
          </a:xfrm>
        </p:grpSpPr>
        <p:grpSp>
          <p:nvGrpSpPr>
            <p:cNvPr id="4397" name="Google Shape;4397;p69"/>
            <p:cNvGrpSpPr/>
            <p:nvPr/>
          </p:nvGrpSpPr>
          <p:grpSpPr>
            <a:xfrm>
              <a:off x="2127141" y="3048223"/>
              <a:ext cx="418743" cy="403304"/>
              <a:chOff x="2101363" y="3048223"/>
              <a:chExt cx="418743" cy="403304"/>
            </a:xfrm>
          </p:grpSpPr>
          <p:sp>
            <p:nvSpPr>
              <p:cNvPr id="4398" name="Google Shape;4398;p69"/>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9"/>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0" name="Google Shape;4400;p69"/>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9"/>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2" name="Google Shape;4402;p69"/>
          <p:cNvGrpSpPr/>
          <p:nvPr/>
        </p:nvGrpSpPr>
        <p:grpSpPr>
          <a:xfrm>
            <a:off x="6204707" y="3202278"/>
            <a:ext cx="1928879" cy="1118124"/>
            <a:chOff x="1397225" y="1410350"/>
            <a:chExt cx="4786300" cy="2774500"/>
          </a:xfrm>
        </p:grpSpPr>
        <p:grpSp>
          <p:nvGrpSpPr>
            <p:cNvPr id="4403" name="Google Shape;4403;p69"/>
            <p:cNvGrpSpPr/>
            <p:nvPr/>
          </p:nvGrpSpPr>
          <p:grpSpPr>
            <a:xfrm>
              <a:off x="4293400" y="2574725"/>
              <a:ext cx="84425" cy="80100"/>
              <a:chOff x="4293400" y="2574725"/>
              <a:chExt cx="84425" cy="80100"/>
            </a:xfrm>
          </p:grpSpPr>
          <p:sp>
            <p:nvSpPr>
              <p:cNvPr id="4404" name="Google Shape;4404;p6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4405" name="Google Shape;4405;p6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69"/>
            <p:cNvGrpSpPr/>
            <p:nvPr/>
          </p:nvGrpSpPr>
          <p:grpSpPr>
            <a:xfrm>
              <a:off x="4000175" y="1462675"/>
              <a:ext cx="1917275" cy="1140875"/>
              <a:chOff x="4000175" y="1462675"/>
              <a:chExt cx="1917275" cy="1140875"/>
            </a:xfrm>
          </p:grpSpPr>
          <p:sp>
            <p:nvSpPr>
              <p:cNvPr id="4407" name="Google Shape;4407;p6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4408" name="Google Shape;4408;p69"/>
              <p:cNvGrpSpPr/>
              <p:nvPr/>
            </p:nvGrpSpPr>
            <p:grpSpPr>
              <a:xfrm>
                <a:off x="4000175" y="1462675"/>
                <a:ext cx="1917275" cy="1140875"/>
                <a:chOff x="4000175" y="1462675"/>
                <a:chExt cx="1917275" cy="1140875"/>
              </a:xfrm>
            </p:grpSpPr>
            <p:sp>
              <p:nvSpPr>
                <p:cNvPr id="4409" name="Google Shape;4409;p6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4410" name="Google Shape;4410;p6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5" name="Google Shape;4415;p69"/>
            <p:cNvGrpSpPr/>
            <p:nvPr/>
          </p:nvGrpSpPr>
          <p:grpSpPr>
            <a:xfrm>
              <a:off x="3960625" y="2587825"/>
              <a:ext cx="94050" cy="104125"/>
              <a:chOff x="3960625" y="2587825"/>
              <a:chExt cx="94050" cy="104125"/>
            </a:xfrm>
          </p:grpSpPr>
          <p:sp>
            <p:nvSpPr>
              <p:cNvPr id="4416" name="Google Shape;4416;p6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4417" name="Google Shape;4417;p6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69"/>
            <p:cNvGrpSpPr/>
            <p:nvPr/>
          </p:nvGrpSpPr>
          <p:grpSpPr>
            <a:xfrm>
              <a:off x="3765350" y="2500900"/>
              <a:ext cx="173600" cy="187925"/>
              <a:chOff x="3765350" y="2500900"/>
              <a:chExt cx="173600" cy="187925"/>
            </a:xfrm>
          </p:grpSpPr>
          <p:sp>
            <p:nvSpPr>
              <p:cNvPr id="4419" name="Google Shape;4419;p6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4420" name="Google Shape;4420;p6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69"/>
            <p:cNvGrpSpPr/>
            <p:nvPr/>
          </p:nvGrpSpPr>
          <p:grpSpPr>
            <a:xfrm>
              <a:off x="3750475" y="2481850"/>
              <a:ext cx="85125" cy="51800"/>
              <a:chOff x="3750475" y="2481850"/>
              <a:chExt cx="85125" cy="51800"/>
            </a:xfrm>
          </p:grpSpPr>
          <p:sp>
            <p:nvSpPr>
              <p:cNvPr id="4426" name="Google Shape;4426;p6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4428" name="Google Shape;4428;p69"/>
            <p:cNvGrpSpPr/>
            <p:nvPr/>
          </p:nvGrpSpPr>
          <p:grpSpPr>
            <a:xfrm>
              <a:off x="3627175" y="2432450"/>
              <a:ext cx="172100" cy="169075"/>
              <a:chOff x="3627175" y="2432450"/>
              <a:chExt cx="172100" cy="169075"/>
            </a:xfrm>
          </p:grpSpPr>
          <p:sp>
            <p:nvSpPr>
              <p:cNvPr id="4429" name="Google Shape;4429;p6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4431" name="Google Shape;4431;p6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4432" name="Google Shape;4432;p69"/>
            <p:cNvGrpSpPr/>
            <p:nvPr/>
          </p:nvGrpSpPr>
          <p:grpSpPr>
            <a:xfrm>
              <a:off x="3561536" y="2585450"/>
              <a:ext cx="61539" cy="99045"/>
              <a:chOff x="3561536" y="2585450"/>
              <a:chExt cx="61539" cy="99045"/>
            </a:xfrm>
          </p:grpSpPr>
          <p:sp>
            <p:nvSpPr>
              <p:cNvPr id="4433" name="Google Shape;4433;p6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4435" name="Google Shape;4435;p69"/>
            <p:cNvGrpSpPr/>
            <p:nvPr/>
          </p:nvGrpSpPr>
          <p:grpSpPr>
            <a:xfrm>
              <a:off x="3906325" y="1984500"/>
              <a:ext cx="156075" cy="262825"/>
              <a:chOff x="3906325" y="1984500"/>
              <a:chExt cx="156075" cy="262825"/>
            </a:xfrm>
          </p:grpSpPr>
          <p:sp>
            <p:nvSpPr>
              <p:cNvPr id="4436" name="Google Shape;4436;p6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4437" name="Google Shape;4437;p6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8" name="Google Shape;4438;p69"/>
            <p:cNvGrpSpPr/>
            <p:nvPr/>
          </p:nvGrpSpPr>
          <p:grpSpPr>
            <a:xfrm>
              <a:off x="1397225" y="1637375"/>
              <a:ext cx="1401575" cy="1228250"/>
              <a:chOff x="1397225" y="1637375"/>
              <a:chExt cx="1401575" cy="1228250"/>
            </a:xfrm>
          </p:grpSpPr>
          <p:sp>
            <p:nvSpPr>
              <p:cNvPr id="4439" name="Google Shape;4439;p6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4440" name="Google Shape;4440;p69"/>
              <p:cNvGrpSpPr/>
              <p:nvPr/>
            </p:nvGrpSpPr>
            <p:grpSpPr>
              <a:xfrm>
                <a:off x="1397225" y="1637375"/>
                <a:ext cx="1398775" cy="1228250"/>
                <a:chOff x="1397225" y="1637375"/>
                <a:chExt cx="1398775" cy="1228250"/>
              </a:xfrm>
            </p:grpSpPr>
            <p:sp>
              <p:nvSpPr>
                <p:cNvPr id="4441" name="Google Shape;4441;p6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3" name="Google Shape;4443;p69"/>
            <p:cNvGrpSpPr/>
            <p:nvPr/>
          </p:nvGrpSpPr>
          <p:grpSpPr>
            <a:xfrm>
              <a:off x="2605700" y="3152850"/>
              <a:ext cx="594125" cy="616250"/>
              <a:chOff x="2605700" y="3152850"/>
              <a:chExt cx="594125" cy="616250"/>
            </a:xfrm>
          </p:grpSpPr>
          <p:sp>
            <p:nvSpPr>
              <p:cNvPr id="4444" name="Google Shape;4444;p6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4445" name="Google Shape;4445;p6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6" name="Google Shape;4446;p69"/>
            <p:cNvGrpSpPr/>
            <p:nvPr/>
          </p:nvGrpSpPr>
          <p:grpSpPr>
            <a:xfrm>
              <a:off x="2680375" y="3423800"/>
              <a:ext cx="182975" cy="761050"/>
              <a:chOff x="2680375" y="3423800"/>
              <a:chExt cx="182975" cy="761050"/>
            </a:xfrm>
          </p:grpSpPr>
          <p:sp>
            <p:nvSpPr>
              <p:cNvPr id="4447" name="Google Shape;4447;p6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4448" name="Google Shape;4448;p6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9" name="Google Shape;4449;p69"/>
            <p:cNvGrpSpPr/>
            <p:nvPr/>
          </p:nvGrpSpPr>
          <p:grpSpPr>
            <a:xfrm>
              <a:off x="3918000" y="3561900"/>
              <a:ext cx="236225" cy="207100"/>
              <a:chOff x="3918000" y="3561900"/>
              <a:chExt cx="236225" cy="207100"/>
            </a:xfrm>
          </p:grpSpPr>
          <p:sp>
            <p:nvSpPr>
              <p:cNvPr id="4450" name="Google Shape;4450;p6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4451" name="Google Shape;4451;p6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2" name="Google Shape;4452;p69"/>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9"/>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9"/>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5" name="Google Shape;4455;p69"/>
            <p:cNvGrpSpPr/>
            <p:nvPr/>
          </p:nvGrpSpPr>
          <p:grpSpPr>
            <a:xfrm>
              <a:off x="1922950" y="1410350"/>
              <a:ext cx="1252825" cy="1162875"/>
              <a:chOff x="1922950" y="1410350"/>
              <a:chExt cx="1252825" cy="1162875"/>
            </a:xfrm>
          </p:grpSpPr>
          <p:sp>
            <p:nvSpPr>
              <p:cNvPr id="4456" name="Google Shape;4456;p6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2" name="Google Shape;4472;p69"/>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9"/>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9"/>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9"/>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9"/>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9"/>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9"/>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9"/>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9"/>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9"/>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9"/>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9"/>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9"/>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9"/>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9"/>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9"/>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9"/>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9"/>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9"/>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9"/>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9"/>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9"/>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4" name="Google Shape;4494;p69"/>
            <p:cNvGrpSpPr/>
            <p:nvPr/>
          </p:nvGrpSpPr>
          <p:grpSpPr>
            <a:xfrm>
              <a:off x="2711750" y="3572300"/>
              <a:ext cx="230725" cy="598425"/>
              <a:chOff x="2711750" y="3572300"/>
              <a:chExt cx="230725" cy="598425"/>
            </a:xfrm>
          </p:grpSpPr>
          <p:sp>
            <p:nvSpPr>
              <p:cNvPr id="4495" name="Google Shape;4495;p6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7" name="Google Shape;4497;p69"/>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8" name="Google Shape;4498;p69"/>
            <p:cNvGrpSpPr/>
            <p:nvPr/>
          </p:nvGrpSpPr>
          <p:grpSpPr>
            <a:xfrm>
              <a:off x="3781475" y="1624825"/>
              <a:ext cx="153300" cy="166375"/>
              <a:chOff x="3781475" y="1624825"/>
              <a:chExt cx="153300" cy="166375"/>
            </a:xfrm>
          </p:grpSpPr>
          <p:sp>
            <p:nvSpPr>
              <p:cNvPr id="4499" name="Google Shape;4499;p6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3" name="Google Shape;4503;p69"/>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9"/>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9"/>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9"/>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9"/>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9"/>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9"/>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0" name="Google Shape;4510;p69"/>
            <p:cNvGrpSpPr/>
            <p:nvPr/>
          </p:nvGrpSpPr>
          <p:grpSpPr>
            <a:xfrm>
              <a:off x="5068275" y="3161675"/>
              <a:ext cx="664875" cy="222850"/>
              <a:chOff x="5068275" y="3161675"/>
              <a:chExt cx="664875" cy="222850"/>
            </a:xfrm>
          </p:grpSpPr>
          <p:sp>
            <p:nvSpPr>
              <p:cNvPr id="4511" name="Google Shape;4511;p6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5" name="Google Shape;4515;p69"/>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9"/>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9"/>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9"/>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9"/>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9"/>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9"/>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9"/>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9"/>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9"/>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9"/>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9"/>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9"/>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9"/>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9"/>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9"/>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9"/>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9"/>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9"/>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9"/>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9"/>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9"/>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9"/>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9"/>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9"/>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9"/>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9"/>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9"/>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9"/>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4" name="Google Shape;4544;p69"/>
            <p:cNvGrpSpPr/>
            <p:nvPr/>
          </p:nvGrpSpPr>
          <p:grpSpPr>
            <a:xfrm>
              <a:off x="3586375" y="2281300"/>
              <a:ext cx="125025" cy="175275"/>
              <a:chOff x="3586375" y="2281300"/>
              <a:chExt cx="125025" cy="175275"/>
            </a:xfrm>
          </p:grpSpPr>
          <p:sp>
            <p:nvSpPr>
              <p:cNvPr id="4545" name="Google Shape;4545;p6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7" name="Google Shape;4547;p69"/>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8" name="Google Shape;4548;p69"/>
            <p:cNvGrpSpPr/>
            <p:nvPr/>
          </p:nvGrpSpPr>
          <p:grpSpPr>
            <a:xfrm>
              <a:off x="5298975" y="3412225"/>
              <a:ext cx="576450" cy="616225"/>
              <a:chOff x="5298975" y="3412225"/>
              <a:chExt cx="576450" cy="616225"/>
            </a:xfrm>
          </p:grpSpPr>
          <p:sp>
            <p:nvSpPr>
              <p:cNvPr id="4549" name="Google Shape;4549;p6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1" name="Google Shape;4551;p69"/>
            <p:cNvGrpSpPr/>
            <p:nvPr/>
          </p:nvGrpSpPr>
          <p:grpSpPr>
            <a:xfrm>
              <a:off x="5952300" y="3852150"/>
              <a:ext cx="231225" cy="287200"/>
              <a:chOff x="5952300" y="3852150"/>
              <a:chExt cx="231225" cy="287200"/>
            </a:xfrm>
          </p:grpSpPr>
          <p:sp>
            <p:nvSpPr>
              <p:cNvPr id="4552" name="Google Shape;4552;p6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4" name="Google Shape;4554;p69"/>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9"/>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9"/>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9"/>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9"/>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9"/>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9"/>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9"/>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2" name="Google Shape;4562;p69"/>
            <p:cNvGrpSpPr/>
            <p:nvPr/>
          </p:nvGrpSpPr>
          <p:grpSpPr>
            <a:xfrm>
              <a:off x="4842300" y="3099950"/>
              <a:ext cx="31425" cy="59650"/>
              <a:chOff x="4842300" y="3099950"/>
              <a:chExt cx="31425" cy="59650"/>
            </a:xfrm>
          </p:grpSpPr>
          <p:sp>
            <p:nvSpPr>
              <p:cNvPr id="4563" name="Google Shape;4563;p6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7" name="Google Shape;4567;p69"/>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9"/>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9"/>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9"/>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9"/>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9"/>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9"/>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9"/>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5" name="Google Shape;4575;p69"/>
            <p:cNvGrpSpPr/>
            <p:nvPr/>
          </p:nvGrpSpPr>
          <p:grpSpPr>
            <a:xfrm>
              <a:off x="3866750" y="2520350"/>
              <a:ext cx="78475" cy="60700"/>
              <a:chOff x="3866750" y="2520350"/>
              <a:chExt cx="78475" cy="60700"/>
            </a:xfrm>
          </p:grpSpPr>
          <p:sp>
            <p:nvSpPr>
              <p:cNvPr id="4576" name="Google Shape;4576;p6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0" name="Google Shape;4580;p69"/>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9"/>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9"/>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9"/>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9"/>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9"/>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9"/>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9"/>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9"/>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9"/>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9"/>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9"/>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9"/>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9"/>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9"/>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9"/>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9"/>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9"/>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9"/>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9"/>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9"/>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9"/>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9"/>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9"/>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9"/>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9"/>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9"/>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9"/>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9"/>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9"/>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9"/>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9"/>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9"/>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9"/>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9"/>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9"/>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9"/>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9"/>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9"/>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9"/>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9"/>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9"/>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2" name="Google Shape;4622;p69"/>
            <p:cNvGrpSpPr/>
            <p:nvPr/>
          </p:nvGrpSpPr>
          <p:grpSpPr>
            <a:xfrm>
              <a:off x="3450375" y="3038225"/>
              <a:ext cx="132875" cy="99400"/>
              <a:chOff x="3450375" y="3038225"/>
              <a:chExt cx="132875" cy="99400"/>
            </a:xfrm>
          </p:grpSpPr>
          <p:sp>
            <p:nvSpPr>
              <p:cNvPr id="4623" name="Google Shape;4623;p6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5" name="Google Shape;4625;p69"/>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9"/>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9"/>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9"/>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9"/>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9"/>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9"/>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9"/>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9"/>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9"/>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9"/>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9"/>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9"/>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9"/>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9"/>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9"/>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9"/>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9"/>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9"/>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9"/>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9"/>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9"/>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9"/>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9"/>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9"/>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9"/>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9"/>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9"/>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9"/>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9"/>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9"/>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9"/>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9"/>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9"/>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9"/>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69"/>
          <p:cNvGrpSpPr/>
          <p:nvPr/>
        </p:nvGrpSpPr>
        <p:grpSpPr>
          <a:xfrm>
            <a:off x="4073623" y="3195884"/>
            <a:ext cx="1990503" cy="1173794"/>
            <a:chOff x="4714886" y="3271938"/>
            <a:chExt cx="1202721" cy="709241"/>
          </a:xfrm>
        </p:grpSpPr>
        <p:grpSp>
          <p:nvGrpSpPr>
            <p:cNvPr id="4661" name="Google Shape;4661;p69"/>
            <p:cNvGrpSpPr/>
            <p:nvPr/>
          </p:nvGrpSpPr>
          <p:grpSpPr>
            <a:xfrm>
              <a:off x="4714886" y="3271938"/>
              <a:ext cx="1202721" cy="709241"/>
              <a:chOff x="2514225" y="4239175"/>
              <a:chExt cx="2084800" cy="1229400"/>
            </a:xfrm>
          </p:grpSpPr>
          <p:sp>
            <p:nvSpPr>
              <p:cNvPr id="4662" name="Google Shape;4662;p69"/>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9"/>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9"/>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9"/>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9"/>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9"/>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9"/>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9"/>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9"/>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9"/>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9"/>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9"/>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9"/>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9"/>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9"/>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9"/>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9"/>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9"/>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9"/>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9"/>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9"/>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9"/>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9"/>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9"/>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9"/>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9"/>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9"/>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9"/>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9"/>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9"/>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9"/>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9"/>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9"/>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9"/>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9"/>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9"/>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9"/>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9"/>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9"/>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9"/>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9"/>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9"/>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9"/>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9"/>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9"/>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9"/>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9"/>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9"/>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9"/>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9"/>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9"/>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9"/>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9"/>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9"/>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9"/>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9"/>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9"/>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9"/>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9"/>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9"/>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9"/>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9"/>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9"/>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9"/>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9"/>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9"/>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9"/>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9"/>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9"/>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9"/>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9"/>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9"/>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9"/>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9"/>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9"/>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9"/>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9"/>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9"/>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9"/>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9"/>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9"/>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9"/>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9"/>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9"/>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9"/>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9"/>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9"/>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9"/>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9"/>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9"/>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9"/>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9"/>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9"/>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9"/>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9"/>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9"/>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9"/>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9"/>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9"/>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9"/>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9"/>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9"/>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9"/>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9"/>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9"/>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9"/>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9"/>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9"/>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9"/>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9"/>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9"/>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9"/>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9"/>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9"/>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9"/>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9"/>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9"/>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9"/>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9"/>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9"/>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9"/>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9"/>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9"/>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9"/>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9"/>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9"/>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9"/>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9"/>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9"/>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9"/>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9"/>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9"/>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9"/>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9"/>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9"/>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9"/>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9"/>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9"/>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9"/>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9"/>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9"/>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9"/>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9"/>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9"/>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9"/>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9"/>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9"/>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9"/>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9"/>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9"/>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9"/>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9"/>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9"/>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9"/>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9"/>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9"/>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9"/>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9"/>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9"/>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9"/>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9"/>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9"/>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9"/>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9"/>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9"/>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9"/>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9"/>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9"/>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9"/>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9"/>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9"/>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9"/>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9"/>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9"/>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9"/>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9"/>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9"/>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9"/>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9"/>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9"/>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9"/>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9"/>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9"/>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9"/>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9"/>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9"/>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9"/>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9"/>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9"/>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9"/>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9"/>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9"/>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9"/>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9"/>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9"/>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9"/>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9"/>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9"/>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9"/>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9"/>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9"/>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9"/>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9"/>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9"/>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9"/>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9"/>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9"/>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9"/>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9"/>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9"/>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9"/>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9"/>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9"/>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9"/>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9"/>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9"/>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9"/>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9"/>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9"/>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9"/>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9"/>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9"/>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9"/>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9"/>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9"/>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9"/>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9"/>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9"/>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9"/>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9"/>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9"/>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9"/>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9"/>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9"/>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9"/>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9"/>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9"/>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9"/>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9"/>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9"/>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9"/>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9"/>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9"/>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9"/>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9"/>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9"/>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9"/>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9"/>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9"/>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9"/>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9"/>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9"/>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9"/>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9"/>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9"/>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9"/>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9"/>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9"/>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9"/>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9"/>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9"/>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9"/>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9"/>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9"/>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9"/>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9"/>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9"/>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9"/>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9"/>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9"/>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9"/>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9"/>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9"/>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9"/>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6" name="Google Shape;4936;p69"/>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7" name="Google Shape;4937;p69"/>
            <p:cNvGrpSpPr/>
            <p:nvPr/>
          </p:nvGrpSpPr>
          <p:grpSpPr>
            <a:xfrm>
              <a:off x="4851510" y="3282978"/>
              <a:ext cx="1028757" cy="669305"/>
              <a:chOff x="2732000" y="1526850"/>
              <a:chExt cx="1783250" cy="1160175"/>
            </a:xfrm>
          </p:grpSpPr>
          <p:sp>
            <p:nvSpPr>
              <p:cNvPr id="4938" name="Google Shape;4938;p69"/>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9"/>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9"/>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9"/>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9"/>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9"/>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9"/>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9"/>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9"/>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9"/>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9"/>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9"/>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9"/>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9"/>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9"/>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9"/>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9"/>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9"/>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9"/>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9"/>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9"/>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9"/>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9"/>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9"/>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9"/>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9"/>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9"/>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9"/>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9"/>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9"/>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9"/>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9"/>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9"/>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9"/>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9"/>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9"/>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74" name="Google Shape;4974;p69"/>
          <p:cNvGrpSpPr/>
          <p:nvPr/>
        </p:nvGrpSpPr>
        <p:grpSpPr>
          <a:xfrm>
            <a:off x="4005100" y="1921297"/>
            <a:ext cx="2127409" cy="1097580"/>
            <a:chOff x="4758945" y="2591412"/>
            <a:chExt cx="1114585" cy="575011"/>
          </a:xfrm>
        </p:grpSpPr>
        <p:grpSp>
          <p:nvGrpSpPr>
            <p:cNvPr id="4975" name="Google Shape;4975;p69"/>
            <p:cNvGrpSpPr/>
            <p:nvPr/>
          </p:nvGrpSpPr>
          <p:grpSpPr>
            <a:xfrm>
              <a:off x="4758945" y="2591412"/>
              <a:ext cx="1114585" cy="575011"/>
              <a:chOff x="4758945" y="2591412"/>
              <a:chExt cx="1114585" cy="575011"/>
            </a:xfrm>
          </p:grpSpPr>
          <p:sp>
            <p:nvSpPr>
              <p:cNvPr id="4976" name="Google Shape;4976;p69"/>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9"/>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9"/>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9"/>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9"/>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9"/>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9"/>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9"/>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9"/>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9"/>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9"/>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9"/>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9"/>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9"/>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9"/>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9"/>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69"/>
            <p:cNvGrpSpPr/>
            <p:nvPr/>
          </p:nvGrpSpPr>
          <p:grpSpPr>
            <a:xfrm>
              <a:off x="4760834" y="2594715"/>
              <a:ext cx="1108903" cy="517407"/>
              <a:chOff x="4760834" y="2594715"/>
              <a:chExt cx="1108903" cy="517407"/>
            </a:xfrm>
          </p:grpSpPr>
          <p:sp>
            <p:nvSpPr>
              <p:cNvPr id="4993" name="Google Shape;4993;p69"/>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9"/>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9"/>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9"/>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9"/>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9"/>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9"/>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9"/>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9"/>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9"/>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9"/>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9"/>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9"/>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9"/>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9"/>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9"/>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9"/>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9"/>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9"/>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9"/>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9"/>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9"/>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9"/>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9"/>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9"/>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9"/>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9"/>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9"/>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9"/>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9"/>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9"/>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9"/>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9"/>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9"/>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9"/>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9"/>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9"/>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9"/>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9"/>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9"/>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9"/>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9"/>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9"/>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9"/>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9"/>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9"/>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9"/>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9"/>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9"/>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9"/>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9"/>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9"/>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9"/>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9"/>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9"/>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9"/>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9"/>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9"/>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9"/>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9"/>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9"/>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9"/>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9"/>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9"/>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9"/>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9"/>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9"/>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9"/>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9"/>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9"/>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9"/>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9"/>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9"/>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9"/>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9"/>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9"/>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9"/>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9"/>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9"/>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9"/>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9"/>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9"/>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9"/>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9"/>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9"/>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9"/>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9"/>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9"/>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9"/>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9"/>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9"/>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9"/>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9"/>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9"/>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9"/>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9"/>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9"/>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9"/>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9"/>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9"/>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9"/>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9"/>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9"/>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9"/>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9"/>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9"/>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9"/>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9"/>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9"/>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9"/>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9"/>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9"/>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9"/>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9"/>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9"/>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9"/>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9"/>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9"/>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9"/>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9"/>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9"/>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9"/>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9"/>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9"/>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9"/>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9"/>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9"/>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9"/>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9"/>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9"/>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9"/>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9"/>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9"/>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9"/>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9"/>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9"/>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9"/>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9"/>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9"/>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9"/>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9"/>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9"/>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9"/>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9"/>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9"/>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9"/>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9"/>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9"/>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9"/>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9"/>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9"/>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9"/>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9"/>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9"/>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9"/>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9"/>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9"/>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9"/>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9"/>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9"/>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9"/>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9"/>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9"/>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9"/>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9"/>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9"/>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9"/>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9"/>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9"/>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9"/>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9"/>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9"/>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9"/>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9"/>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9"/>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9"/>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9"/>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9"/>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9"/>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9"/>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9"/>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9"/>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9"/>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9"/>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9"/>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9"/>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9"/>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9"/>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9"/>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9"/>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9"/>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9"/>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9"/>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9"/>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9"/>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9"/>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9"/>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9"/>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9"/>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9"/>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9"/>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9"/>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9"/>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9"/>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9"/>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9"/>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9"/>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9"/>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9"/>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9"/>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9"/>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9"/>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9"/>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9"/>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9"/>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9"/>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9"/>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9"/>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9"/>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9"/>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9"/>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9"/>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9"/>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9"/>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9"/>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9"/>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9"/>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9"/>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9"/>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9"/>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9"/>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9"/>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9"/>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9"/>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9"/>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9"/>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9"/>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9"/>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9"/>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9"/>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9"/>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9"/>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9"/>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9"/>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9"/>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9"/>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9"/>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9"/>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9"/>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9"/>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9"/>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9"/>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9"/>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9"/>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9"/>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9"/>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9"/>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9"/>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9"/>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9"/>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9"/>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9"/>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9"/>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9"/>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9"/>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9"/>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9"/>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9"/>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9"/>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9"/>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9"/>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9"/>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9"/>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9"/>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9"/>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9"/>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9"/>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9"/>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9"/>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9"/>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9"/>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9"/>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9"/>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9"/>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9"/>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9"/>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9"/>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9"/>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9"/>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9"/>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9"/>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9"/>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9"/>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9"/>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9"/>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9"/>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9"/>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9"/>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9"/>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9"/>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9"/>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9"/>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9"/>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9"/>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9"/>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9"/>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9"/>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9"/>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9"/>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9"/>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9"/>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9"/>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9"/>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6" name="Google Shape;5306;p69"/>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310" name="Shape 5310"/>
        <p:cNvGrpSpPr/>
        <p:nvPr/>
      </p:nvGrpSpPr>
      <p:grpSpPr>
        <a:xfrm>
          <a:off x="0" y="0"/>
          <a:ext cx="0" cy="0"/>
          <a:chOff x="0" y="0"/>
          <a:chExt cx="0" cy="0"/>
        </a:xfrm>
      </p:grpSpPr>
      <p:sp>
        <p:nvSpPr>
          <p:cNvPr id="5311" name="Google Shape;5311;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...and our </a:t>
            </a:r>
            <a:r>
              <a:rPr lang="es"/>
              <a:t>set of editable icons</a:t>
            </a:r>
            <a:endParaRPr>
              <a:solidFill>
                <a:srgbClr val="FFFFFF"/>
              </a:solidFill>
              <a:latin typeface="Proxima Nova Semibold"/>
              <a:ea typeface="Proxima Nova Semibold"/>
              <a:cs typeface="Proxima Nova Semibold"/>
              <a:sym typeface="Proxima Nova Semibold"/>
            </a:endParaRPr>
          </a:p>
        </p:txBody>
      </p:sp>
      <p:sp>
        <p:nvSpPr>
          <p:cNvPr id="5312" name="Google Shape;5312;p70"/>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resize these icons keeping the quality.</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a:solidFill>
                  <a:srgbClr val="FFFFFF"/>
                </a:solidFill>
              </a:rPr>
              <a:t>You can change the stroke and fill color; just select the icon and click on the paint bucket/pen.</a:t>
            </a:r>
            <a:br>
              <a:rPr lang="es"/>
            </a:br>
            <a:endParaRPr/>
          </a:p>
        </p:txBody>
      </p:sp>
      <p:grpSp>
        <p:nvGrpSpPr>
          <p:cNvPr id="5313" name="Google Shape;5313;p70"/>
          <p:cNvGrpSpPr/>
          <p:nvPr/>
        </p:nvGrpSpPr>
        <p:grpSpPr>
          <a:xfrm>
            <a:off x="1464905" y="1938596"/>
            <a:ext cx="230668" cy="202756"/>
            <a:chOff x="898875" y="244725"/>
            <a:chExt cx="481800" cy="423500"/>
          </a:xfrm>
        </p:grpSpPr>
        <p:sp>
          <p:nvSpPr>
            <p:cNvPr id="5314" name="Google Shape;5314;p70"/>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15" name="Google Shape;5315;p70"/>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16" name="Google Shape;5316;p70"/>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17" name="Google Shape;5317;p70"/>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18" name="Google Shape;5318;p70"/>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19" name="Google Shape;5319;p70"/>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20" name="Google Shape;5320;p70"/>
          <p:cNvGrpSpPr/>
          <p:nvPr/>
        </p:nvGrpSpPr>
        <p:grpSpPr>
          <a:xfrm>
            <a:off x="1762989" y="1924634"/>
            <a:ext cx="202744" cy="230680"/>
            <a:chOff x="1529350" y="258825"/>
            <a:chExt cx="423475" cy="481825"/>
          </a:xfrm>
        </p:grpSpPr>
        <p:sp>
          <p:nvSpPr>
            <p:cNvPr id="5321" name="Google Shape;5321;p70"/>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22" name="Google Shape;5322;p70"/>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23" name="Google Shape;5323;p70"/>
          <p:cNvGrpSpPr/>
          <p:nvPr/>
        </p:nvGrpSpPr>
        <p:grpSpPr>
          <a:xfrm>
            <a:off x="2030199" y="1979147"/>
            <a:ext cx="231793" cy="121654"/>
            <a:chOff x="2084325" y="363300"/>
            <a:chExt cx="484150" cy="254100"/>
          </a:xfrm>
        </p:grpSpPr>
        <p:sp>
          <p:nvSpPr>
            <p:cNvPr id="5324" name="Google Shape;5324;p70"/>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25" name="Google Shape;5325;p70"/>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26" name="Google Shape;5326;p70"/>
          <p:cNvGrpSpPr/>
          <p:nvPr/>
        </p:nvGrpSpPr>
        <p:grpSpPr>
          <a:xfrm>
            <a:off x="2335704" y="1924634"/>
            <a:ext cx="202744" cy="230680"/>
            <a:chOff x="2707500" y="249400"/>
            <a:chExt cx="423475" cy="481825"/>
          </a:xfrm>
        </p:grpSpPr>
        <p:sp>
          <p:nvSpPr>
            <p:cNvPr id="5327" name="Google Shape;5327;p70"/>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28" name="Google Shape;5328;p70"/>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29" name="Google Shape;5329;p70"/>
          <p:cNvGrpSpPr/>
          <p:nvPr/>
        </p:nvGrpSpPr>
        <p:grpSpPr>
          <a:xfrm>
            <a:off x="2616948" y="1924855"/>
            <a:ext cx="207652" cy="230237"/>
            <a:chOff x="3300325" y="249875"/>
            <a:chExt cx="433725" cy="480900"/>
          </a:xfrm>
        </p:grpSpPr>
        <p:sp>
          <p:nvSpPr>
            <p:cNvPr id="5330" name="Google Shape;5330;p70"/>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31" name="Google Shape;5331;p70"/>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32" name="Google Shape;5332;p70"/>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33" name="Google Shape;5333;p70"/>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34" name="Google Shape;5334;p70"/>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35" name="Google Shape;5335;p70"/>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36" name="Google Shape;5336;p70"/>
          <p:cNvGrpSpPr/>
          <p:nvPr/>
        </p:nvGrpSpPr>
        <p:grpSpPr>
          <a:xfrm>
            <a:off x="2881512" y="1924802"/>
            <a:ext cx="239585" cy="230345"/>
            <a:chOff x="3854700" y="249750"/>
            <a:chExt cx="500425" cy="481125"/>
          </a:xfrm>
        </p:grpSpPr>
        <p:sp>
          <p:nvSpPr>
            <p:cNvPr id="5337" name="Google Shape;5337;p70"/>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38" name="Google Shape;5338;p70"/>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39" name="Google Shape;5339;p70"/>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40" name="Google Shape;5340;p70"/>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41" name="Google Shape;5341;p70"/>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42" name="Google Shape;5342;p70"/>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43" name="Google Shape;5343;p70"/>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44" name="Google Shape;5344;p70"/>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45" name="Google Shape;5345;p70"/>
          <p:cNvGrpSpPr/>
          <p:nvPr/>
        </p:nvGrpSpPr>
        <p:grpSpPr>
          <a:xfrm>
            <a:off x="3165730" y="1924802"/>
            <a:ext cx="239585" cy="230345"/>
            <a:chOff x="4447550" y="249750"/>
            <a:chExt cx="500425" cy="481125"/>
          </a:xfrm>
        </p:grpSpPr>
        <p:sp>
          <p:nvSpPr>
            <p:cNvPr id="5346" name="Google Shape;5346;p70"/>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47" name="Google Shape;5347;p70"/>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48" name="Google Shape;5348;p70"/>
          <p:cNvGrpSpPr/>
          <p:nvPr/>
        </p:nvGrpSpPr>
        <p:grpSpPr>
          <a:xfrm>
            <a:off x="3457573" y="1924634"/>
            <a:ext cx="230680" cy="230680"/>
            <a:chOff x="5049725" y="249400"/>
            <a:chExt cx="481825" cy="481825"/>
          </a:xfrm>
        </p:grpSpPr>
        <p:sp>
          <p:nvSpPr>
            <p:cNvPr id="5349" name="Google Shape;5349;p70"/>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50" name="Google Shape;5350;p70"/>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51" name="Google Shape;5351;p70"/>
          <p:cNvGrpSpPr/>
          <p:nvPr/>
        </p:nvGrpSpPr>
        <p:grpSpPr>
          <a:xfrm>
            <a:off x="3739037" y="1924634"/>
            <a:ext cx="230680" cy="230680"/>
            <a:chOff x="5660400" y="238125"/>
            <a:chExt cx="481825" cy="481825"/>
          </a:xfrm>
        </p:grpSpPr>
        <p:sp>
          <p:nvSpPr>
            <p:cNvPr id="5352" name="Google Shape;5352;p70"/>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53" name="Google Shape;5353;p70"/>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54" name="Google Shape;5354;p70"/>
          <p:cNvGrpSpPr/>
          <p:nvPr/>
        </p:nvGrpSpPr>
        <p:grpSpPr>
          <a:xfrm>
            <a:off x="4022370" y="1924634"/>
            <a:ext cx="230680" cy="230680"/>
            <a:chOff x="6235400" y="249400"/>
            <a:chExt cx="481825" cy="481825"/>
          </a:xfrm>
        </p:grpSpPr>
        <p:sp>
          <p:nvSpPr>
            <p:cNvPr id="5355" name="Google Shape;5355;p70"/>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56" name="Google Shape;5356;p70"/>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57" name="Google Shape;5357;p70"/>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58" name="Google Shape;5358;p70"/>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59" name="Google Shape;5359;p70"/>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60" name="Google Shape;5360;p70"/>
          <p:cNvGrpSpPr/>
          <p:nvPr/>
        </p:nvGrpSpPr>
        <p:grpSpPr>
          <a:xfrm>
            <a:off x="1464576" y="2227020"/>
            <a:ext cx="231327" cy="202708"/>
            <a:chOff x="899850" y="871450"/>
            <a:chExt cx="483175" cy="423400"/>
          </a:xfrm>
        </p:grpSpPr>
        <p:sp>
          <p:nvSpPr>
            <p:cNvPr id="5361" name="Google Shape;5361;p70"/>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62" name="Google Shape;5362;p70"/>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63" name="Google Shape;5363;p70"/>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64" name="Google Shape;5364;p70"/>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365" name="Google Shape;5365;p70"/>
          <p:cNvSpPr/>
          <p:nvPr/>
        </p:nvSpPr>
        <p:spPr>
          <a:xfrm>
            <a:off x="1761644" y="2213044"/>
            <a:ext cx="205485" cy="230680"/>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366" name="Google Shape;5366;p70"/>
          <p:cNvGrpSpPr/>
          <p:nvPr/>
        </p:nvGrpSpPr>
        <p:grpSpPr>
          <a:xfrm>
            <a:off x="2030306" y="2213028"/>
            <a:ext cx="231578" cy="230692"/>
            <a:chOff x="2085450" y="842250"/>
            <a:chExt cx="483700" cy="481850"/>
          </a:xfrm>
        </p:grpSpPr>
        <p:sp>
          <p:nvSpPr>
            <p:cNvPr id="5367" name="Google Shape;5367;p70"/>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68" name="Google Shape;5368;p70"/>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69" name="Google Shape;5369;p70"/>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70" name="Google Shape;5370;p70"/>
          <p:cNvGrpSpPr/>
          <p:nvPr/>
        </p:nvGrpSpPr>
        <p:grpSpPr>
          <a:xfrm>
            <a:off x="2321718" y="2213034"/>
            <a:ext cx="230716" cy="230680"/>
            <a:chOff x="2685825" y="840375"/>
            <a:chExt cx="481900" cy="481825"/>
          </a:xfrm>
        </p:grpSpPr>
        <p:sp>
          <p:nvSpPr>
            <p:cNvPr id="5371" name="Google Shape;5371;p70"/>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72" name="Google Shape;5372;p70"/>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73" name="Google Shape;5373;p70"/>
          <p:cNvGrpSpPr/>
          <p:nvPr/>
        </p:nvGrpSpPr>
        <p:grpSpPr>
          <a:xfrm>
            <a:off x="2601633" y="2212818"/>
            <a:ext cx="238281" cy="231111"/>
            <a:chOff x="3270675" y="841800"/>
            <a:chExt cx="497700" cy="482725"/>
          </a:xfrm>
        </p:grpSpPr>
        <p:sp>
          <p:nvSpPr>
            <p:cNvPr id="5374" name="Google Shape;5374;p70"/>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75" name="Google Shape;5375;p70"/>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76" name="Google Shape;5376;p70"/>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377" name="Google Shape;5377;p70"/>
          <p:cNvSpPr/>
          <p:nvPr/>
        </p:nvSpPr>
        <p:spPr>
          <a:xfrm>
            <a:off x="2886029" y="2220249"/>
            <a:ext cx="230680" cy="216269"/>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378" name="Google Shape;5378;p70"/>
          <p:cNvGrpSpPr/>
          <p:nvPr/>
        </p:nvGrpSpPr>
        <p:grpSpPr>
          <a:xfrm>
            <a:off x="3170183" y="2227002"/>
            <a:ext cx="230680" cy="202744"/>
            <a:chOff x="4467200" y="877100"/>
            <a:chExt cx="481825" cy="423475"/>
          </a:xfrm>
        </p:grpSpPr>
        <p:sp>
          <p:nvSpPr>
            <p:cNvPr id="5379" name="Google Shape;5379;p70"/>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80" name="Google Shape;5380;p70"/>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81" name="Google Shape;5381;p70"/>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82" name="Google Shape;5382;p70"/>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83" name="Google Shape;5383;p70"/>
          <p:cNvGrpSpPr/>
          <p:nvPr/>
        </p:nvGrpSpPr>
        <p:grpSpPr>
          <a:xfrm>
            <a:off x="3452294" y="2213028"/>
            <a:ext cx="241237" cy="230692"/>
            <a:chOff x="5045500" y="842250"/>
            <a:chExt cx="503875" cy="481850"/>
          </a:xfrm>
        </p:grpSpPr>
        <p:sp>
          <p:nvSpPr>
            <p:cNvPr id="5384" name="Google Shape;5384;p70"/>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85" name="Google Shape;5385;p70"/>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86" name="Google Shape;5386;p70"/>
          <p:cNvGrpSpPr/>
          <p:nvPr/>
        </p:nvGrpSpPr>
        <p:grpSpPr>
          <a:xfrm>
            <a:off x="3739816" y="2230856"/>
            <a:ext cx="229124" cy="195036"/>
            <a:chOff x="5645200" y="879425"/>
            <a:chExt cx="478575" cy="407375"/>
          </a:xfrm>
        </p:grpSpPr>
        <p:sp>
          <p:nvSpPr>
            <p:cNvPr id="5387" name="Google Shape;5387;p70"/>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88" name="Google Shape;5388;p70"/>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89" name="Google Shape;5389;p70"/>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90" name="Google Shape;5390;p70"/>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91" name="Google Shape;5391;p70"/>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92" name="Google Shape;5392;p70"/>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393" name="Google Shape;5393;p70"/>
          <p:cNvGrpSpPr/>
          <p:nvPr/>
        </p:nvGrpSpPr>
        <p:grpSpPr>
          <a:xfrm>
            <a:off x="4036332" y="2213034"/>
            <a:ext cx="202756" cy="230680"/>
            <a:chOff x="6264525" y="842250"/>
            <a:chExt cx="423500" cy="481825"/>
          </a:xfrm>
        </p:grpSpPr>
        <p:sp>
          <p:nvSpPr>
            <p:cNvPr id="5394" name="Google Shape;5394;p70"/>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95" name="Google Shape;5395;p70"/>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96" name="Google Shape;5396;p70"/>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97" name="Google Shape;5397;p70"/>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98" name="Google Shape;5398;p70"/>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399" name="Google Shape;5399;p70"/>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00" name="Google Shape;5400;p70"/>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01" name="Google Shape;5401;p70"/>
          <p:cNvGrpSpPr/>
          <p:nvPr/>
        </p:nvGrpSpPr>
        <p:grpSpPr>
          <a:xfrm>
            <a:off x="1464899" y="2494984"/>
            <a:ext cx="230680" cy="230680"/>
            <a:chOff x="900750" y="1436075"/>
            <a:chExt cx="481825" cy="481825"/>
          </a:xfrm>
        </p:grpSpPr>
        <p:sp>
          <p:nvSpPr>
            <p:cNvPr id="5402" name="Google Shape;5402;p70"/>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03" name="Google Shape;5403;p70"/>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04" name="Google Shape;5404;p70"/>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05" name="Google Shape;5405;p70"/>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06" name="Google Shape;5406;p70"/>
          <p:cNvGrpSpPr/>
          <p:nvPr/>
        </p:nvGrpSpPr>
        <p:grpSpPr>
          <a:xfrm>
            <a:off x="1749021" y="2535978"/>
            <a:ext cx="230680" cy="148692"/>
            <a:chOff x="1492675" y="1520750"/>
            <a:chExt cx="481825" cy="310575"/>
          </a:xfrm>
        </p:grpSpPr>
        <p:sp>
          <p:nvSpPr>
            <p:cNvPr id="5407" name="Google Shape;5407;p70"/>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08" name="Google Shape;5408;p70"/>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09" name="Google Shape;5409;p70"/>
          <p:cNvGrpSpPr/>
          <p:nvPr/>
        </p:nvGrpSpPr>
        <p:grpSpPr>
          <a:xfrm>
            <a:off x="2026309" y="2494972"/>
            <a:ext cx="239573" cy="230704"/>
            <a:chOff x="2071000" y="1435025"/>
            <a:chExt cx="500400" cy="481875"/>
          </a:xfrm>
        </p:grpSpPr>
        <p:sp>
          <p:nvSpPr>
            <p:cNvPr id="5410" name="Google Shape;5410;p70"/>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11" name="Google Shape;5411;p70"/>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12" name="Google Shape;5412;p70"/>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13" name="Google Shape;5413;p70"/>
          <p:cNvGrpSpPr/>
          <p:nvPr/>
        </p:nvGrpSpPr>
        <p:grpSpPr>
          <a:xfrm>
            <a:off x="2317445" y="2509137"/>
            <a:ext cx="239262" cy="202373"/>
            <a:chOff x="2678350" y="1464650"/>
            <a:chExt cx="499750" cy="422700"/>
          </a:xfrm>
        </p:grpSpPr>
        <p:sp>
          <p:nvSpPr>
            <p:cNvPr id="5414" name="Google Shape;5414;p70"/>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15" name="Google Shape;5415;p70"/>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16" name="Google Shape;5416;p70"/>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17" name="Google Shape;5417;p70"/>
          <p:cNvGrpSpPr/>
          <p:nvPr/>
        </p:nvGrpSpPr>
        <p:grpSpPr>
          <a:xfrm>
            <a:off x="2605433" y="2494984"/>
            <a:ext cx="230680" cy="230680"/>
            <a:chOff x="3271200" y="1435075"/>
            <a:chExt cx="481825" cy="481825"/>
          </a:xfrm>
        </p:grpSpPr>
        <p:sp>
          <p:nvSpPr>
            <p:cNvPr id="5418" name="Google Shape;5418;p70"/>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19" name="Google Shape;5419;p70"/>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20" name="Google Shape;5420;p70"/>
          <p:cNvGrpSpPr/>
          <p:nvPr/>
        </p:nvGrpSpPr>
        <p:grpSpPr>
          <a:xfrm>
            <a:off x="2884540" y="2494972"/>
            <a:ext cx="233529" cy="230704"/>
            <a:chOff x="3858100" y="1435075"/>
            <a:chExt cx="487775" cy="481875"/>
          </a:xfrm>
        </p:grpSpPr>
        <p:sp>
          <p:nvSpPr>
            <p:cNvPr id="5421" name="Google Shape;5421;p70"/>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22" name="Google Shape;5422;p70"/>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23" name="Google Shape;5423;p70"/>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24" name="Google Shape;5424;p70"/>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25" name="Google Shape;5425;p70"/>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26" name="Google Shape;5426;p70"/>
          <p:cNvGrpSpPr/>
          <p:nvPr/>
        </p:nvGrpSpPr>
        <p:grpSpPr>
          <a:xfrm>
            <a:off x="3170183" y="2494984"/>
            <a:ext cx="230680" cy="230680"/>
            <a:chOff x="4456875" y="1435075"/>
            <a:chExt cx="481825" cy="481825"/>
          </a:xfrm>
        </p:grpSpPr>
        <p:sp>
          <p:nvSpPr>
            <p:cNvPr id="5427" name="Google Shape;5427;p70"/>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28" name="Google Shape;5428;p70"/>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29" name="Google Shape;5429;p70"/>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30" name="Google Shape;5430;p70"/>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31" name="Google Shape;5431;p70"/>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32" name="Google Shape;5432;p70"/>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33" name="Google Shape;5433;p70"/>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34" name="Google Shape;5434;p70"/>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35" name="Google Shape;5435;p70"/>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36" name="Google Shape;5436;p70"/>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37" name="Google Shape;5437;p70"/>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38" name="Google Shape;5438;p70"/>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39" name="Google Shape;5439;p70"/>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40" name="Google Shape;5440;p70"/>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41" name="Google Shape;5441;p70"/>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42" name="Google Shape;5442;p70"/>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43" name="Google Shape;5443;p70"/>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44" name="Google Shape;5444;p70"/>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45" name="Google Shape;5445;p70"/>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46" name="Google Shape;5446;p70"/>
          <p:cNvGrpSpPr/>
          <p:nvPr/>
        </p:nvGrpSpPr>
        <p:grpSpPr>
          <a:xfrm>
            <a:off x="3456441" y="2494978"/>
            <a:ext cx="232942" cy="230692"/>
            <a:chOff x="5049725" y="1435050"/>
            <a:chExt cx="486550" cy="481850"/>
          </a:xfrm>
        </p:grpSpPr>
        <p:sp>
          <p:nvSpPr>
            <p:cNvPr id="5447" name="Google Shape;5447;p70"/>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48" name="Google Shape;5448;p70"/>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49" name="Google Shape;5449;p70"/>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50" name="Google Shape;5450;p70"/>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51" name="Google Shape;5451;p70"/>
          <p:cNvGrpSpPr/>
          <p:nvPr/>
        </p:nvGrpSpPr>
        <p:grpSpPr>
          <a:xfrm>
            <a:off x="3739002" y="2494984"/>
            <a:ext cx="230752" cy="230680"/>
            <a:chOff x="5642475" y="1435075"/>
            <a:chExt cx="481975" cy="481825"/>
          </a:xfrm>
        </p:grpSpPr>
        <p:sp>
          <p:nvSpPr>
            <p:cNvPr id="5452" name="Google Shape;5452;p70"/>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53" name="Google Shape;5453;p70"/>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54" name="Google Shape;5454;p70"/>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55" name="Google Shape;5455;p70"/>
          <p:cNvGrpSpPr/>
          <p:nvPr/>
        </p:nvGrpSpPr>
        <p:grpSpPr>
          <a:xfrm>
            <a:off x="4020838" y="2494978"/>
            <a:ext cx="233744" cy="230692"/>
            <a:chOff x="6232000" y="1435050"/>
            <a:chExt cx="488225" cy="481850"/>
          </a:xfrm>
        </p:grpSpPr>
        <p:sp>
          <p:nvSpPr>
            <p:cNvPr id="5456" name="Google Shape;5456;p70"/>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57" name="Google Shape;5457;p70"/>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58" name="Google Shape;5458;p70"/>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59" name="Google Shape;5459;p70"/>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60" name="Google Shape;5460;p70"/>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61" name="Google Shape;5461;p70"/>
          <p:cNvGrpSpPr/>
          <p:nvPr/>
        </p:nvGrpSpPr>
        <p:grpSpPr>
          <a:xfrm>
            <a:off x="1478268" y="2776251"/>
            <a:ext cx="203941" cy="229687"/>
            <a:chOff x="924450" y="2028975"/>
            <a:chExt cx="425975" cy="479750"/>
          </a:xfrm>
        </p:grpSpPr>
        <p:sp>
          <p:nvSpPr>
            <p:cNvPr id="5462" name="Google Shape;5462;p70"/>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63" name="Google Shape;5463;p70"/>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64" name="Google Shape;5464;p70"/>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65" name="Google Shape;5465;p70"/>
          <p:cNvGrpSpPr/>
          <p:nvPr/>
        </p:nvGrpSpPr>
        <p:grpSpPr>
          <a:xfrm>
            <a:off x="2030737" y="2789716"/>
            <a:ext cx="230716" cy="202756"/>
            <a:chOff x="2085450" y="2057100"/>
            <a:chExt cx="481900" cy="423500"/>
          </a:xfrm>
        </p:grpSpPr>
        <p:sp>
          <p:nvSpPr>
            <p:cNvPr id="5466" name="Google Shape;5466;p70"/>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67" name="Google Shape;5467;p70"/>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68" name="Google Shape;5468;p70"/>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69" name="Google Shape;5469;p70"/>
          <p:cNvGrpSpPr/>
          <p:nvPr/>
        </p:nvGrpSpPr>
        <p:grpSpPr>
          <a:xfrm>
            <a:off x="2321718" y="2805522"/>
            <a:ext cx="230716" cy="171146"/>
            <a:chOff x="2678275" y="2090100"/>
            <a:chExt cx="481900" cy="357475"/>
          </a:xfrm>
        </p:grpSpPr>
        <p:sp>
          <p:nvSpPr>
            <p:cNvPr id="5470" name="Google Shape;5470;p70"/>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71" name="Google Shape;5471;p70"/>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72" name="Google Shape;5472;p70"/>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73" name="Google Shape;5473;p70"/>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74" name="Google Shape;5474;p70"/>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75" name="Google Shape;5475;p70"/>
          <p:cNvGrpSpPr/>
          <p:nvPr/>
        </p:nvGrpSpPr>
        <p:grpSpPr>
          <a:xfrm>
            <a:off x="2646200" y="2813816"/>
            <a:ext cx="149147" cy="154557"/>
            <a:chOff x="3357325" y="2093500"/>
            <a:chExt cx="311525" cy="322825"/>
          </a:xfrm>
        </p:grpSpPr>
        <p:sp>
          <p:nvSpPr>
            <p:cNvPr id="5476" name="Google Shape;5476;p70"/>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77" name="Google Shape;5477;p70"/>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78" name="Google Shape;5478;p70"/>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479" name="Google Shape;5479;p70"/>
          <p:cNvSpPr/>
          <p:nvPr/>
        </p:nvSpPr>
        <p:spPr>
          <a:xfrm>
            <a:off x="2887926" y="2783744"/>
            <a:ext cx="226886" cy="214749"/>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480" name="Google Shape;5480;p70"/>
          <p:cNvGrpSpPr/>
          <p:nvPr/>
        </p:nvGrpSpPr>
        <p:grpSpPr>
          <a:xfrm>
            <a:off x="3186221" y="2775755"/>
            <a:ext cx="198603" cy="230680"/>
            <a:chOff x="4492800" y="2027925"/>
            <a:chExt cx="414825" cy="481825"/>
          </a:xfrm>
        </p:grpSpPr>
        <p:sp>
          <p:nvSpPr>
            <p:cNvPr id="5481" name="Google Shape;5481;p70"/>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82" name="Google Shape;5482;p70"/>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83" name="Google Shape;5483;p70"/>
          <p:cNvGrpSpPr/>
          <p:nvPr/>
        </p:nvGrpSpPr>
        <p:grpSpPr>
          <a:xfrm>
            <a:off x="3457591" y="2775749"/>
            <a:ext cx="230644" cy="230692"/>
            <a:chOff x="5049725" y="2027900"/>
            <a:chExt cx="481750" cy="481850"/>
          </a:xfrm>
        </p:grpSpPr>
        <p:sp>
          <p:nvSpPr>
            <p:cNvPr id="5484" name="Google Shape;5484;p70"/>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85" name="Google Shape;5485;p70"/>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86" name="Google Shape;5486;p70"/>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87" name="Google Shape;5487;p70"/>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88" name="Google Shape;5488;p70"/>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89" name="Google Shape;5489;p70"/>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90" name="Google Shape;5490;p70"/>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91" name="Google Shape;5491;p70"/>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92" name="Google Shape;5492;p70"/>
          <p:cNvGrpSpPr/>
          <p:nvPr/>
        </p:nvGrpSpPr>
        <p:grpSpPr>
          <a:xfrm>
            <a:off x="3779619" y="2775808"/>
            <a:ext cx="149518" cy="230573"/>
            <a:chOff x="5726350" y="2028150"/>
            <a:chExt cx="312300" cy="481600"/>
          </a:xfrm>
        </p:grpSpPr>
        <p:sp>
          <p:nvSpPr>
            <p:cNvPr id="5493" name="Google Shape;5493;p70"/>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94" name="Google Shape;5494;p70"/>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95" name="Google Shape;5495;p70"/>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96" name="Google Shape;5496;p70"/>
          <p:cNvGrpSpPr/>
          <p:nvPr/>
        </p:nvGrpSpPr>
        <p:grpSpPr>
          <a:xfrm>
            <a:off x="4024536" y="2777921"/>
            <a:ext cx="226347" cy="226347"/>
            <a:chOff x="6239925" y="2032450"/>
            <a:chExt cx="472775" cy="472775"/>
          </a:xfrm>
        </p:grpSpPr>
        <p:sp>
          <p:nvSpPr>
            <p:cNvPr id="5497" name="Google Shape;5497;p70"/>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498" name="Google Shape;5498;p70"/>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499" name="Google Shape;5499;p70"/>
          <p:cNvGrpSpPr/>
          <p:nvPr/>
        </p:nvGrpSpPr>
        <p:grpSpPr>
          <a:xfrm>
            <a:off x="4330139" y="1976905"/>
            <a:ext cx="227544" cy="126082"/>
            <a:chOff x="903075" y="2730000"/>
            <a:chExt cx="475275" cy="263350"/>
          </a:xfrm>
        </p:grpSpPr>
        <p:sp>
          <p:nvSpPr>
            <p:cNvPr id="5500" name="Google Shape;5500;p70"/>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01" name="Google Shape;5501;p70"/>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02" name="Google Shape;5502;p70"/>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03" name="Google Shape;5503;p70"/>
          <p:cNvGrpSpPr/>
          <p:nvPr/>
        </p:nvGrpSpPr>
        <p:grpSpPr>
          <a:xfrm>
            <a:off x="1749021" y="2775755"/>
            <a:ext cx="230680" cy="230680"/>
            <a:chOff x="1492675" y="2027925"/>
            <a:chExt cx="481825" cy="481825"/>
          </a:xfrm>
        </p:grpSpPr>
        <p:sp>
          <p:nvSpPr>
            <p:cNvPr id="5504" name="Google Shape;5504;p70"/>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05" name="Google Shape;5505;p70"/>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06" name="Google Shape;5506;p70"/>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07" name="Google Shape;5507;p70"/>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08" name="Google Shape;5508;p70"/>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09" name="Google Shape;5509;p70"/>
          <p:cNvGrpSpPr/>
          <p:nvPr/>
        </p:nvGrpSpPr>
        <p:grpSpPr>
          <a:xfrm>
            <a:off x="4623047" y="1924606"/>
            <a:ext cx="230680" cy="230680"/>
            <a:chOff x="1492675" y="2620775"/>
            <a:chExt cx="481825" cy="481825"/>
          </a:xfrm>
        </p:grpSpPr>
        <p:sp>
          <p:nvSpPr>
            <p:cNvPr id="5510" name="Google Shape;5510;p70"/>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11" name="Google Shape;5511;p70"/>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512" name="Google Shape;5512;p70"/>
          <p:cNvSpPr/>
          <p:nvPr/>
        </p:nvSpPr>
        <p:spPr>
          <a:xfrm>
            <a:off x="4895078" y="1924637"/>
            <a:ext cx="239693" cy="230680"/>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513" name="Google Shape;5513;p70"/>
          <p:cNvGrpSpPr/>
          <p:nvPr/>
        </p:nvGrpSpPr>
        <p:grpSpPr>
          <a:xfrm>
            <a:off x="5183170" y="1935474"/>
            <a:ext cx="226826" cy="208944"/>
            <a:chOff x="2682350" y="2643425"/>
            <a:chExt cx="473775" cy="436425"/>
          </a:xfrm>
        </p:grpSpPr>
        <p:sp>
          <p:nvSpPr>
            <p:cNvPr id="5514" name="Google Shape;5514;p70"/>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15" name="Google Shape;5515;p70"/>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16" name="Google Shape;5516;p70"/>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17" name="Google Shape;5517;p70"/>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18" name="Google Shape;5518;p70"/>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19" name="Google Shape;5519;p70"/>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20" name="Google Shape;5520;p70"/>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21" name="Google Shape;5521;p70"/>
          <p:cNvGrpSpPr/>
          <p:nvPr/>
        </p:nvGrpSpPr>
        <p:grpSpPr>
          <a:xfrm>
            <a:off x="5499686" y="1924606"/>
            <a:ext cx="162193" cy="230680"/>
            <a:chOff x="3342725" y="2620775"/>
            <a:chExt cx="338775" cy="481825"/>
          </a:xfrm>
        </p:grpSpPr>
        <p:sp>
          <p:nvSpPr>
            <p:cNvPr id="5522" name="Google Shape;5522;p70"/>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23" name="Google Shape;5523;p70"/>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24" name="Google Shape;5524;p70"/>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25" name="Google Shape;5525;p70"/>
          <p:cNvGrpSpPr/>
          <p:nvPr/>
        </p:nvGrpSpPr>
        <p:grpSpPr>
          <a:xfrm>
            <a:off x="5767423" y="1924606"/>
            <a:ext cx="189231" cy="230680"/>
            <a:chOff x="3907325" y="2620775"/>
            <a:chExt cx="395250" cy="481825"/>
          </a:xfrm>
        </p:grpSpPr>
        <p:sp>
          <p:nvSpPr>
            <p:cNvPr id="5526" name="Google Shape;5526;p70"/>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27" name="Google Shape;5527;p70"/>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28" name="Google Shape;5528;p70"/>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29" name="Google Shape;5529;p70"/>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30" name="Google Shape;5530;p70"/>
          <p:cNvGrpSpPr/>
          <p:nvPr/>
        </p:nvGrpSpPr>
        <p:grpSpPr>
          <a:xfrm>
            <a:off x="6034777" y="1931818"/>
            <a:ext cx="230680" cy="216257"/>
            <a:chOff x="4456875" y="2635825"/>
            <a:chExt cx="481825" cy="451700"/>
          </a:xfrm>
        </p:grpSpPr>
        <p:sp>
          <p:nvSpPr>
            <p:cNvPr id="5531" name="Google Shape;5531;p70"/>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32" name="Google Shape;5532;p70"/>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33" name="Google Shape;5533;p70"/>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34" name="Google Shape;5534;p70"/>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35" name="Google Shape;5535;p70"/>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36" name="Google Shape;5536;p70"/>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37" name="Google Shape;5537;p70"/>
          <p:cNvGrpSpPr/>
          <p:nvPr/>
        </p:nvGrpSpPr>
        <p:grpSpPr>
          <a:xfrm>
            <a:off x="6323710" y="1931818"/>
            <a:ext cx="230680" cy="216257"/>
            <a:chOff x="5049725" y="2635825"/>
            <a:chExt cx="481825" cy="451700"/>
          </a:xfrm>
        </p:grpSpPr>
        <p:sp>
          <p:nvSpPr>
            <p:cNvPr id="5538" name="Google Shape;5538;p70"/>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39" name="Google Shape;5539;p70"/>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0" name="Google Shape;5540;p70"/>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41" name="Google Shape;5541;p70"/>
          <p:cNvGrpSpPr/>
          <p:nvPr/>
        </p:nvGrpSpPr>
        <p:grpSpPr>
          <a:xfrm>
            <a:off x="6604649" y="1924905"/>
            <a:ext cx="230213" cy="230082"/>
            <a:chOff x="5643000" y="2621375"/>
            <a:chExt cx="480850" cy="480575"/>
          </a:xfrm>
        </p:grpSpPr>
        <p:sp>
          <p:nvSpPr>
            <p:cNvPr id="5542" name="Google Shape;5542;p70"/>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3" name="Google Shape;5543;p70"/>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4" name="Google Shape;5544;p70"/>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5" name="Google Shape;5545;p70"/>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6" name="Google Shape;5546;p70"/>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7" name="Google Shape;5547;p70"/>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48" name="Google Shape;5548;p70"/>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49" name="Google Shape;5549;p70"/>
          <p:cNvGrpSpPr/>
          <p:nvPr/>
        </p:nvGrpSpPr>
        <p:grpSpPr>
          <a:xfrm>
            <a:off x="6889818" y="1924606"/>
            <a:ext cx="230752" cy="230680"/>
            <a:chOff x="6235250" y="2620775"/>
            <a:chExt cx="481975" cy="481825"/>
          </a:xfrm>
        </p:grpSpPr>
        <p:sp>
          <p:nvSpPr>
            <p:cNvPr id="5550" name="Google Shape;5550;p70"/>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1" name="Google Shape;5551;p70"/>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2" name="Google Shape;5552;p70"/>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3" name="Google Shape;5553;p70"/>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4" name="Google Shape;5554;p70"/>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555" name="Google Shape;5555;p70"/>
          <p:cNvSpPr/>
          <p:nvPr/>
        </p:nvSpPr>
        <p:spPr>
          <a:xfrm>
            <a:off x="4326623" y="2219489"/>
            <a:ext cx="234606" cy="217790"/>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556" name="Google Shape;5556;p70"/>
          <p:cNvGrpSpPr/>
          <p:nvPr/>
        </p:nvGrpSpPr>
        <p:grpSpPr>
          <a:xfrm>
            <a:off x="4622418" y="2213006"/>
            <a:ext cx="231937" cy="230680"/>
            <a:chOff x="1535000" y="3223325"/>
            <a:chExt cx="484450" cy="481825"/>
          </a:xfrm>
        </p:grpSpPr>
        <p:sp>
          <p:nvSpPr>
            <p:cNvPr id="5557" name="Google Shape;5557;p70"/>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8" name="Google Shape;5558;p70"/>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59" name="Google Shape;5559;p70"/>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60" name="Google Shape;5560;p70"/>
          <p:cNvGrpSpPr/>
          <p:nvPr/>
        </p:nvGrpSpPr>
        <p:grpSpPr>
          <a:xfrm>
            <a:off x="4899550" y="2237010"/>
            <a:ext cx="230680" cy="182672"/>
            <a:chOff x="2085525" y="3263750"/>
            <a:chExt cx="481825" cy="381550"/>
          </a:xfrm>
        </p:grpSpPr>
        <p:sp>
          <p:nvSpPr>
            <p:cNvPr id="5561" name="Google Shape;5561;p70"/>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2" name="Google Shape;5562;p70"/>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563" name="Google Shape;5563;p70"/>
          <p:cNvSpPr/>
          <p:nvPr/>
        </p:nvSpPr>
        <p:spPr>
          <a:xfrm>
            <a:off x="5181287" y="2258928"/>
            <a:ext cx="230680" cy="138913"/>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564" name="Google Shape;5564;p70"/>
          <p:cNvGrpSpPr/>
          <p:nvPr/>
        </p:nvGrpSpPr>
        <p:grpSpPr>
          <a:xfrm>
            <a:off x="5465120" y="2213000"/>
            <a:ext cx="231327" cy="230692"/>
            <a:chOff x="3270450" y="3213625"/>
            <a:chExt cx="483175" cy="481850"/>
          </a:xfrm>
        </p:grpSpPr>
        <p:sp>
          <p:nvSpPr>
            <p:cNvPr id="5565" name="Google Shape;5565;p70"/>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6" name="Google Shape;5566;p70"/>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67" name="Google Shape;5567;p70"/>
          <p:cNvGrpSpPr/>
          <p:nvPr/>
        </p:nvGrpSpPr>
        <p:grpSpPr>
          <a:xfrm>
            <a:off x="5804605" y="2213006"/>
            <a:ext cx="114867" cy="230680"/>
            <a:chOff x="3984950" y="3213600"/>
            <a:chExt cx="239925" cy="481825"/>
          </a:xfrm>
        </p:grpSpPr>
        <p:sp>
          <p:nvSpPr>
            <p:cNvPr id="5568" name="Google Shape;5568;p70"/>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69" name="Google Shape;5569;p70"/>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570" name="Google Shape;5570;p70"/>
          <p:cNvSpPr/>
          <p:nvPr/>
        </p:nvSpPr>
        <p:spPr>
          <a:xfrm>
            <a:off x="6034832" y="2213044"/>
            <a:ext cx="230716" cy="230680"/>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71" name="Google Shape;5571;p70"/>
          <p:cNvSpPr/>
          <p:nvPr/>
        </p:nvSpPr>
        <p:spPr>
          <a:xfrm>
            <a:off x="6323794" y="2226545"/>
            <a:ext cx="230680" cy="203678"/>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572" name="Google Shape;5572;p70"/>
          <p:cNvGrpSpPr/>
          <p:nvPr/>
        </p:nvGrpSpPr>
        <p:grpSpPr>
          <a:xfrm>
            <a:off x="6598987" y="2233192"/>
            <a:ext cx="241536" cy="190308"/>
            <a:chOff x="5629975" y="3255775"/>
            <a:chExt cx="504500" cy="397500"/>
          </a:xfrm>
        </p:grpSpPr>
        <p:sp>
          <p:nvSpPr>
            <p:cNvPr id="5573" name="Google Shape;5573;p70"/>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74" name="Google Shape;5574;p70"/>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75" name="Google Shape;5575;p70"/>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76" name="Google Shape;5576;p70"/>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77" name="Google Shape;5577;p70"/>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78" name="Google Shape;5578;p70"/>
          <p:cNvGrpSpPr/>
          <p:nvPr/>
        </p:nvGrpSpPr>
        <p:grpSpPr>
          <a:xfrm>
            <a:off x="6889513" y="2233264"/>
            <a:ext cx="231362" cy="190165"/>
            <a:chOff x="6234950" y="3255925"/>
            <a:chExt cx="483250" cy="397200"/>
          </a:xfrm>
        </p:grpSpPr>
        <p:sp>
          <p:nvSpPr>
            <p:cNvPr id="5579" name="Google Shape;5579;p70"/>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0" name="Google Shape;5580;p70"/>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1" name="Google Shape;5581;p70"/>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2" name="Google Shape;5582;p70"/>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3" name="Google Shape;5583;p70"/>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4" name="Google Shape;5584;p70"/>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85" name="Google Shape;5585;p70"/>
          <p:cNvGrpSpPr/>
          <p:nvPr/>
        </p:nvGrpSpPr>
        <p:grpSpPr>
          <a:xfrm>
            <a:off x="4335782" y="2494956"/>
            <a:ext cx="216257" cy="230680"/>
            <a:chOff x="914900" y="3806450"/>
            <a:chExt cx="451700" cy="481825"/>
          </a:xfrm>
        </p:grpSpPr>
        <p:sp>
          <p:nvSpPr>
            <p:cNvPr id="5586" name="Google Shape;5586;p70"/>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7" name="Google Shape;5587;p70"/>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8" name="Google Shape;5588;p70"/>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89" name="Google Shape;5589;p70"/>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90" name="Google Shape;5590;p70"/>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91" name="Google Shape;5591;p70"/>
          <p:cNvGrpSpPr/>
          <p:nvPr/>
        </p:nvGrpSpPr>
        <p:grpSpPr>
          <a:xfrm>
            <a:off x="4620635" y="2494830"/>
            <a:ext cx="235504" cy="230932"/>
            <a:chOff x="1490050" y="3805975"/>
            <a:chExt cx="491900" cy="482350"/>
          </a:xfrm>
        </p:grpSpPr>
        <p:sp>
          <p:nvSpPr>
            <p:cNvPr id="5592" name="Google Shape;5592;p70"/>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93" name="Google Shape;5593;p70"/>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94" name="Google Shape;5594;p70"/>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95" name="Google Shape;5595;p70"/>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96" name="Google Shape;5596;p70"/>
          <p:cNvGrpSpPr/>
          <p:nvPr/>
        </p:nvGrpSpPr>
        <p:grpSpPr>
          <a:xfrm>
            <a:off x="4908850" y="2494956"/>
            <a:ext cx="212080" cy="230680"/>
            <a:chOff x="2104275" y="3806450"/>
            <a:chExt cx="442975" cy="481825"/>
          </a:xfrm>
        </p:grpSpPr>
        <p:sp>
          <p:nvSpPr>
            <p:cNvPr id="5597" name="Google Shape;5597;p70"/>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598" name="Google Shape;5598;p70"/>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599" name="Google Shape;5599;p70"/>
          <p:cNvGrpSpPr/>
          <p:nvPr/>
        </p:nvGrpSpPr>
        <p:grpSpPr>
          <a:xfrm>
            <a:off x="5196827" y="2494956"/>
            <a:ext cx="199513" cy="230680"/>
            <a:chOff x="2710875" y="3806450"/>
            <a:chExt cx="416725" cy="481825"/>
          </a:xfrm>
        </p:grpSpPr>
        <p:sp>
          <p:nvSpPr>
            <p:cNvPr id="5600" name="Google Shape;5600;p70"/>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1" name="Google Shape;5601;p70"/>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02" name="Google Shape;5602;p70"/>
          <p:cNvGrpSpPr/>
          <p:nvPr/>
        </p:nvGrpSpPr>
        <p:grpSpPr>
          <a:xfrm>
            <a:off x="5465443" y="2522455"/>
            <a:ext cx="230680" cy="175682"/>
            <a:chOff x="3271200" y="3863875"/>
            <a:chExt cx="481825" cy="366950"/>
          </a:xfrm>
        </p:grpSpPr>
        <p:sp>
          <p:nvSpPr>
            <p:cNvPr id="5603" name="Google Shape;5603;p70"/>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4" name="Google Shape;5604;p70"/>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05" name="Google Shape;5605;p70"/>
          <p:cNvGrpSpPr/>
          <p:nvPr/>
        </p:nvGrpSpPr>
        <p:grpSpPr>
          <a:xfrm>
            <a:off x="5761564" y="2495112"/>
            <a:ext cx="200949" cy="230369"/>
            <a:chOff x="3895050" y="3806775"/>
            <a:chExt cx="419725" cy="481175"/>
          </a:xfrm>
        </p:grpSpPr>
        <p:sp>
          <p:nvSpPr>
            <p:cNvPr id="5606" name="Google Shape;5606;p70"/>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07" name="Google Shape;5607;p70"/>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08" name="Google Shape;5608;p70"/>
          <p:cNvGrpSpPr/>
          <p:nvPr/>
        </p:nvGrpSpPr>
        <p:grpSpPr>
          <a:xfrm>
            <a:off x="6035782" y="2494962"/>
            <a:ext cx="228669" cy="230668"/>
            <a:chOff x="4464775" y="3806475"/>
            <a:chExt cx="477625" cy="481800"/>
          </a:xfrm>
        </p:grpSpPr>
        <p:sp>
          <p:nvSpPr>
            <p:cNvPr id="5609" name="Google Shape;5609;p70"/>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0" name="Google Shape;5610;p70"/>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1" name="Google Shape;5611;p70"/>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2" name="Google Shape;5612;p70"/>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3" name="Google Shape;5613;p70"/>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4" name="Google Shape;5614;p70"/>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15" name="Google Shape;5615;p70"/>
          <p:cNvGrpSpPr/>
          <p:nvPr/>
        </p:nvGrpSpPr>
        <p:grpSpPr>
          <a:xfrm>
            <a:off x="6323710" y="2494956"/>
            <a:ext cx="230680" cy="230680"/>
            <a:chOff x="5049725" y="3806450"/>
            <a:chExt cx="481825" cy="481825"/>
          </a:xfrm>
        </p:grpSpPr>
        <p:sp>
          <p:nvSpPr>
            <p:cNvPr id="5616" name="Google Shape;5616;p70"/>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7" name="Google Shape;5617;p70"/>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18" name="Google Shape;5618;p70"/>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19" name="Google Shape;5619;p70"/>
          <p:cNvGrpSpPr/>
          <p:nvPr/>
        </p:nvGrpSpPr>
        <p:grpSpPr>
          <a:xfrm>
            <a:off x="6604415" y="2494956"/>
            <a:ext cx="230680" cy="230680"/>
            <a:chOff x="5651375" y="3806450"/>
            <a:chExt cx="481825" cy="481825"/>
          </a:xfrm>
        </p:grpSpPr>
        <p:sp>
          <p:nvSpPr>
            <p:cNvPr id="5620" name="Google Shape;5620;p70"/>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1" name="Google Shape;5621;p70"/>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2" name="Google Shape;5622;p70"/>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3" name="Google Shape;5623;p70"/>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24" name="Google Shape;5624;p70"/>
          <p:cNvGrpSpPr/>
          <p:nvPr/>
        </p:nvGrpSpPr>
        <p:grpSpPr>
          <a:xfrm>
            <a:off x="6903709" y="2496308"/>
            <a:ext cx="202972" cy="227975"/>
            <a:chOff x="6264300" y="3809300"/>
            <a:chExt cx="423950" cy="476175"/>
          </a:xfrm>
        </p:grpSpPr>
        <p:sp>
          <p:nvSpPr>
            <p:cNvPr id="5625" name="Google Shape;5625;p70"/>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6" name="Google Shape;5626;p70"/>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27" name="Google Shape;5627;p70"/>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28" name="Google Shape;5628;p70"/>
          <p:cNvGrpSpPr/>
          <p:nvPr/>
        </p:nvGrpSpPr>
        <p:grpSpPr>
          <a:xfrm>
            <a:off x="4328122" y="2775721"/>
            <a:ext cx="231578" cy="230692"/>
            <a:chOff x="898875" y="4399275"/>
            <a:chExt cx="483700" cy="481850"/>
          </a:xfrm>
        </p:grpSpPr>
        <p:sp>
          <p:nvSpPr>
            <p:cNvPr id="5629" name="Google Shape;5629;p70"/>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0" name="Google Shape;5630;p70"/>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1" name="Google Shape;5631;p70"/>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2" name="Google Shape;5632;p70"/>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3" name="Google Shape;5633;p70"/>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4" name="Google Shape;5634;p70"/>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5" name="Google Shape;5635;p70"/>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6" name="Google Shape;5636;p70"/>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37" name="Google Shape;5637;p70"/>
          <p:cNvGrpSpPr/>
          <p:nvPr/>
        </p:nvGrpSpPr>
        <p:grpSpPr>
          <a:xfrm>
            <a:off x="4623047" y="2786092"/>
            <a:ext cx="230680" cy="209950"/>
            <a:chOff x="1492675" y="4420975"/>
            <a:chExt cx="481825" cy="438525"/>
          </a:xfrm>
        </p:grpSpPr>
        <p:sp>
          <p:nvSpPr>
            <p:cNvPr id="5638" name="Google Shape;5638;p70"/>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39" name="Google Shape;5639;p70"/>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0" name="Google Shape;5640;p70"/>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1" name="Google Shape;5641;p70"/>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2" name="Google Shape;5642;p70"/>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43" name="Google Shape;5643;p70"/>
          <p:cNvGrpSpPr/>
          <p:nvPr/>
        </p:nvGrpSpPr>
        <p:grpSpPr>
          <a:xfrm>
            <a:off x="4898419" y="2776182"/>
            <a:ext cx="232942" cy="229771"/>
            <a:chOff x="2084100" y="4400250"/>
            <a:chExt cx="486550" cy="479925"/>
          </a:xfrm>
        </p:grpSpPr>
        <p:sp>
          <p:nvSpPr>
            <p:cNvPr id="5644" name="Google Shape;5644;p70"/>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5" name="Google Shape;5645;p70"/>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6" name="Google Shape;5646;p70"/>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7" name="Google Shape;5647;p70"/>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8" name="Google Shape;5648;p70"/>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49" name="Google Shape;5649;p70"/>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50" name="Google Shape;5650;p70"/>
          <p:cNvGrpSpPr/>
          <p:nvPr/>
        </p:nvGrpSpPr>
        <p:grpSpPr>
          <a:xfrm>
            <a:off x="5195211" y="2775739"/>
            <a:ext cx="202744" cy="230656"/>
            <a:chOff x="2707950" y="4399325"/>
            <a:chExt cx="423475" cy="481775"/>
          </a:xfrm>
        </p:grpSpPr>
        <p:sp>
          <p:nvSpPr>
            <p:cNvPr id="5651" name="Google Shape;5651;p70"/>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2" name="Google Shape;5652;p70"/>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3" name="Google Shape;5653;p70"/>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4" name="Google Shape;5654;p70"/>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5" name="Google Shape;5655;p70"/>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6" name="Google Shape;5656;p70"/>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7" name="Google Shape;5657;p70"/>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8" name="Google Shape;5658;p70"/>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59" name="Google Shape;5659;p70"/>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0" name="Google Shape;5660;p70"/>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1" name="Google Shape;5661;p70"/>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2" name="Google Shape;5662;p70"/>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63" name="Google Shape;5663;p70"/>
          <p:cNvGrpSpPr/>
          <p:nvPr/>
        </p:nvGrpSpPr>
        <p:grpSpPr>
          <a:xfrm>
            <a:off x="5487268" y="2775721"/>
            <a:ext cx="187029" cy="230692"/>
            <a:chOff x="3330525" y="4399275"/>
            <a:chExt cx="390650" cy="481850"/>
          </a:xfrm>
        </p:grpSpPr>
        <p:sp>
          <p:nvSpPr>
            <p:cNvPr id="5664" name="Google Shape;5664;p70"/>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5" name="Google Shape;5665;p70"/>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6" name="Google Shape;5666;p70"/>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7" name="Google Shape;5667;p70"/>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8" name="Google Shape;5668;p70"/>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69" name="Google Shape;5669;p70"/>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0" name="Google Shape;5670;p70"/>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71" name="Google Shape;5671;p70"/>
          <p:cNvGrpSpPr/>
          <p:nvPr/>
        </p:nvGrpSpPr>
        <p:grpSpPr>
          <a:xfrm>
            <a:off x="5775933" y="2775727"/>
            <a:ext cx="172211" cy="230680"/>
            <a:chOff x="3938800" y="4399275"/>
            <a:chExt cx="359700" cy="481825"/>
          </a:xfrm>
        </p:grpSpPr>
        <p:sp>
          <p:nvSpPr>
            <p:cNvPr id="5672" name="Google Shape;5672;p70"/>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3" name="Google Shape;5673;p70"/>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4" name="Google Shape;5674;p70"/>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5" name="Google Shape;5675;p70"/>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6" name="Google Shape;5676;p70"/>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77" name="Google Shape;5677;p70"/>
          <p:cNvGrpSpPr/>
          <p:nvPr/>
        </p:nvGrpSpPr>
        <p:grpSpPr>
          <a:xfrm>
            <a:off x="6096046" y="2775727"/>
            <a:ext cx="108141" cy="230680"/>
            <a:chOff x="4584850" y="4399275"/>
            <a:chExt cx="225875" cy="481825"/>
          </a:xfrm>
        </p:grpSpPr>
        <p:sp>
          <p:nvSpPr>
            <p:cNvPr id="5678" name="Google Shape;5678;p70"/>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79" name="Google Shape;5679;p70"/>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680" name="Google Shape;5680;p70"/>
          <p:cNvSpPr/>
          <p:nvPr/>
        </p:nvSpPr>
        <p:spPr>
          <a:xfrm>
            <a:off x="6312567" y="2775826"/>
            <a:ext cx="253134" cy="230584"/>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681" name="Google Shape;5681;p70"/>
          <p:cNvGrpSpPr/>
          <p:nvPr/>
        </p:nvGrpSpPr>
        <p:grpSpPr>
          <a:xfrm>
            <a:off x="6604415" y="2775727"/>
            <a:ext cx="230680" cy="230680"/>
            <a:chOff x="5642550" y="4399275"/>
            <a:chExt cx="481825" cy="481825"/>
          </a:xfrm>
        </p:grpSpPr>
        <p:sp>
          <p:nvSpPr>
            <p:cNvPr id="5682" name="Google Shape;5682;p70"/>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3" name="Google Shape;5683;p70"/>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84" name="Google Shape;5684;p70"/>
          <p:cNvGrpSpPr/>
          <p:nvPr/>
        </p:nvGrpSpPr>
        <p:grpSpPr>
          <a:xfrm>
            <a:off x="6881673" y="2783824"/>
            <a:ext cx="247042" cy="214486"/>
            <a:chOff x="6218300" y="4416175"/>
            <a:chExt cx="516000" cy="448000"/>
          </a:xfrm>
        </p:grpSpPr>
        <p:sp>
          <p:nvSpPr>
            <p:cNvPr id="5685" name="Google Shape;5685;p70"/>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6" name="Google Shape;5686;p70"/>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87" name="Google Shape;5687;p70"/>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88" name="Google Shape;5688;p70"/>
          <p:cNvGrpSpPr/>
          <p:nvPr/>
        </p:nvGrpSpPr>
        <p:grpSpPr>
          <a:xfrm>
            <a:off x="7161062" y="1924578"/>
            <a:ext cx="230680" cy="230680"/>
            <a:chOff x="899850" y="4992125"/>
            <a:chExt cx="481825" cy="481825"/>
          </a:xfrm>
        </p:grpSpPr>
        <p:sp>
          <p:nvSpPr>
            <p:cNvPr id="5689" name="Google Shape;5689;p70"/>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0" name="Google Shape;5690;p70"/>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1" name="Google Shape;5691;p70"/>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92" name="Google Shape;5692;p70"/>
          <p:cNvGrpSpPr/>
          <p:nvPr/>
        </p:nvGrpSpPr>
        <p:grpSpPr>
          <a:xfrm>
            <a:off x="7161052" y="2212985"/>
            <a:ext cx="230680" cy="230680"/>
            <a:chOff x="1492675" y="4992125"/>
            <a:chExt cx="481825" cy="481825"/>
          </a:xfrm>
        </p:grpSpPr>
        <p:sp>
          <p:nvSpPr>
            <p:cNvPr id="5693" name="Google Shape;5693;p70"/>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4" name="Google Shape;5694;p70"/>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95" name="Google Shape;5695;p70"/>
          <p:cNvGrpSpPr/>
          <p:nvPr/>
        </p:nvGrpSpPr>
        <p:grpSpPr>
          <a:xfrm>
            <a:off x="7161042" y="2494942"/>
            <a:ext cx="230680" cy="230680"/>
            <a:chOff x="2085525" y="4992125"/>
            <a:chExt cx="481825" cy="481825"/>
          </a:xfrm>
        </p:grpSpPr>
        <p:sp>
          <p:nvSpPr>
            <p:cNvPr id="5696" name="Google Shape;5696;p70"/>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697" name="Google Shape;5697;p70"/>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698" name="Google Shape;5698;p70"/>
          <p:cNvGrpSpPr/>
          <p:nvPr/>
        </p:nvGrpSpPr>
        <p:grpSpPr>
          <a:xfrm>
            <a:off x="7449526" y="1924578"/>
            <a:ext cx="230680" cy="230680"/>
            <a:chOff x="2678350" y="4992125"/>
            <a:chExt cx="481825" cy="481825"/>
          </a:xfrm>
        </p:grpSpPr>
        <p:sp>
          <p:nvSpPr>
            <p:cNvPr id="5699" name="Google Shape;5699;p70"/>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0" name="Google Shape;5700;p70"/>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1" name="Google Shape;5701;p70"/>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02" name="Google Shape;5702;p70"/>
          <p:cNvGrpSpPr/>
          <p:nvPr/>
        </p:nvGrpSpPr>
        <p:grpSpPr>
          <a:xfrm>
            <a:off x="7161023" y="2775720"/>
            <a:ext cx="230680" cy="230680"/>
            <a:chOff x="3271200" y="4992125"/>
            <a:chExt cx="481825" cy="481825"/>
          </a:xfrm>
        </p:grpSpPr>
        <p:sp>
          <p:nvSpPr>
            <p:cNvPr id="5703" name="Google Shape;5703;p70"/>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4" name="Google Shape;5704;p70"/>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5" name="Google Shape;5705;p70"/>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06" name="Google Shape;5706;p70"/>
          <p:cNvGrpSpPr/>
          <p:nvPr/>
        </p:nvGrpSpPr>
        <p:grpSpPr>
          <a:xfrm>
            <a:off x="7449452" y="2213685"/>
            <a:ext cx="230788" cy="229280"/>
            <a:chOff x="3863900" y="4993625"/>
            <a:chExt cx="482050" cy="478900"/>
          </a:xfrm>
        </p:grpSpPr>
        <p:sp>
          <p:nvSpPr>
            <p:cNvPr id="5707" name="Google Shape;5707;p70"/>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8" name="Google Shape;5708;p70"/>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09" name="Google Shape;5709;p70"/>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0" name="Google Shape;5710;p70"/>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11" name="Google Shape;5711;p70"/>
          <p:cNvGrpSpPr/>
          <p:nvPr/>
        </p:nvGrpSpPr>
        <p:grpSpPr>
          <a:xfrm>
            <a:off x="7449442" y="2495642"/>
            <a:ext cx="230788" cy="229280"/>
            <a:chOff x="4456725" y="4993625"/>
            <a:chExt cx="482050" cy="478900"/>
          </a:xfrm>
        </p:grpSpPr>
        <p:sp>
          <p:nvSpPr>
            <p:cNvPr id="5712" name="Google Shape;5712;p70"/>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3" name="Google Shape;5713;p70"/>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4" name="Google Shape;5714;p70"/>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5" name="Google Shape;5715;p70"/>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16" name="Google Shape;5716;p70"/>
          <p:cNvGrpSpPr/>
          <p:nvPr/>
        </p:nvGrpSpPr>
        <p:grpSpPr>
          <a:xfrm>
            <a:off x="7449433" y="2776414"/>
            <a:ext cx="230788" cy="229292"/>
            <a:chOff x="5049575" y="4993600"/>
            <a:chExt cx="482050" cy="478925"/>
          </a:xfrm>
        </p:grpSpPr>
        <p:sp>
          <p:nvSpPr>
            <p:cNvPr id="5717" name="Google Shape;5717;p70"/>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8" name="Google Shape;5718;p70"/>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19" name="Google Shape;5719;p70"/>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0" name="Google Shape;5720;p70"/>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21" name="Google Shape;5721;p70"/>
          <p:cNvGrpSpPr/>
          <p:nvPr/>
        </p:nvGrpSpPr>
        <p:grpSpPr>
          <a:xfrm>
            <a:off x="1464588" y="3161272"/>
            <a:ext cx="231303" cy="203295"/>
            <a:chOff x="892750" y="267400"/>
            <a:chExt cx="483125" cy="424625"/>
          </a:xfrm>
        </p:grpSpPr>
        <p:sp>
          <p:nvSpPr>
            <p:cNvPr id="5722" name="Google Shape;5722;p70"/>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3" name="Google Shape;5723;p70"/>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4" name="Google Shape;5724;p70"/>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25" name="Google Shape;5725;p70"/>
          <p:cNvGrpSpPr/>
          <p:nvPr/>
        </p:nvGrpSpPr>
        <p:grpSpPr>
          <a:xfrm>
            <a:off x="1762708" y="3147256"/>
            <a:ext cx="203307" cy="231327"/>
            <a:chOff x="1516475" y="238075"/>
            <a:chExt cx="424650" cy="483175"/>
          </a:xfrm>
        </p:grpSpPr>
        <p:sp>
          <p:nvSpPr>
            <p:cNvPr id="5726" name="Google Shape;5726;p70"/>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27" name="Google Shape;5727;p70"/>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28" name="Google Shape;5728;p70"/>
          <p:cNvGrpSpPr/>
          <p:nvPr/>
        </p:nvGrpSpPr>
        <p:grpSpPr>
          <a:xfrm>
            <a:off x="2029995" y="3201925"/>
            <a:ext cx="232200" cy="121989"/>
            <a:chOff x="2080675" y="352325"/>
            <a:chExt cx="485000" cy="254800"/>
          </a:xfrm>
        </p:grpSpPr>
        <p:sp>
          <p:nvSpPr>
            <p:cNvPr id="5729" name="Google Shape;5729;p70"/>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0" name="Google Shape;5730;p70"/>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31" name="Google Shape;5731;p70"/>
          <p:cNvGrpSpPr/>
          <p:nvPr/>
        </p:nvGrpSpPr>
        <p:grpSpPr>
          <a:xfrm>
            <a:off x="2335423" y="3147268"/>
            <a:ext cx="203307" cy="231303"/>
            <a:chOff x="2705375" y="238125"/>
            <a:chExt cx="424650" cy="483125"/>
          </a:xfrm>
        </p:grpSpPr>
        <p:sp>
          <p:nvSpPr>
            <p:cNvPr id="5732" name="Google Shape;5732;p70"/>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3" name="Google Shape;5733;p70"/>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4" name="Google Shape;5734;p70"/>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5" name="Google Shape;5735;p70"/>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36" name="Google Shape;5736;p70"/>
          <p:cNvGrpSpPr/>
          <p:nvPr/>
        </p:nvGrpSpPr>
        <p:grpSpPr>
          <a:xfrm>
            <a:off x="2618384" y="3147484"/>
            <a:ext cx="204779" cy="230872"/>
            <a:chOff x="3299850" y="238575"/>
            <a:chExt cx="427725" cy="482225"/>
          </a:xfrm>
        </p:grpSpPr>
        <p:sp>
          <p:nvSpPr>
            <p:cNvPr id="5737" name="Google Shape;5737;p70"/>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8" name="Google Shape;5738;p70"/>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39" name="Google Shape;5739;p70"/>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0" name="Google Shape;5740;p70"/>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1" name="Google Shape;5741;p70"/>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42" name="Google Shape;5742;p70"/>
          <p:cNvGrpSpPr/>
          <p:nvPr/>
        </p:nvGrpSpPr>
        <p:grpSpPr>
          <a:xfrm>
            <a:off x="2881476" y="3147268"/>
            <a:ext cx="239657" cy="231303"/>
            <a:chOff x="3857225" y="238125"/>
            <a:chExt cx="500575" cy="483125"/>
          </a:xfrm>
        </p:grpSpPr>
        <p:sp>
          <p:nvSpPr>
            <p:cNvPr id="5743" name="Google Shape;5743;p70"/>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4" name="Google Shape;5744;p70"/>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5" name="Google Shape;5745;p70"/>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6" name="Google Shape;5746;p70"/>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7" name="Google Shape;5747;p70"/>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8" name="Google Shape;5748;p70"/>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49" name="Google Shape;5749;p70"/>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50" name="Google Shape;5750;p70"/>
          <p:cNvSpPr/>
          <p:nvPr/>
        </p:nvSpPr>
        <p:spPr>
          <a:xfrm>
            <a:off x="3165768" y="3147289"/>
            <a:ext cx="239657" cy="231267"/>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51" name="Google Shape;5751;p70"/>
          <p:cNvGrpSpPr/>
          <p:nvPr/>
        </p:nvGrpSpPr>
        <p:grpSpPr>
          <a:xfrm>
            <a:off x="3457255" y="3147286"/>
            <a:ext cx="231315" cy="231267"/>
            <a:chOff x="5053900" y="238200"/>
            <a:chExt cx="483150" cy="483050"/>
          </a:xfrm>
        </p:grpSpPr>
        <p:sp>
          <p:nvSpPr>
            <p:cNvPr id="5752" name="Google Shape;5752;p70"/>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3" name="Google Shape;5753;p70"/>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4" name="Google Shape;5754;p70"/>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5" name="Google Shape;5755;p70"/>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56" name="Google Shape;5756;p70"/>
          <p:cNvGrpSpPr/>
          <p:nvPr/>
        </p:nvGrpSpPr>
        <p:grpSpPr>
          <a:xfrm>
            <a:off x="3738726" y="3147268"/>
            <a:ext cx="231303" cy="231303"/>
            <a:chOff x="5648375" y="238125"/>
            <a:chExt cx="483125" cy="483125"/>
          </a:xfrm>
        </p:grpSpPr>
        <p:sp>
          <p:nvSpPr>
            <p:cNvPr id="5757" name="Google Shape;5757;p70"/>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8" name="Google Shape;5758;p70"/>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59" name="Google Shape;5759;p70"/>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0" name="Google Shape;5760;p70"/>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1" name="Google Shape;5761;p70"/>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2" name="Google Shape;5762;p70"/>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3" name="Google Shape;5763;p70"/>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4" name="Google Shape;5764;p70"/>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5" name="Google Shape;5765;p70"/>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6" name="Google Shape;5766;p70"/>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67" name="Google Shape;5767;p70"/>
          <p:cNvGrpSpPr/>
          <p:nvPr/>
        </p:nvGrpSpPr>
        <p:grpSpPr>
          <a:xfrm>
            <a:off x="4022058" y="3147268"/>
            <a:ext cx="231303" cy="231303"/>
            <a:chOff x="6242825" y="238125"/>
            <a:chExt cx="483125" cy="483125"/>
          </a:xfrm>
        </p:grpSpPr>
        <p:sp>
          <p:nvSpPr>
            <p:cNvPr id="5768" name="Google Shape;5768;p70"/>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69" name="Google Shape;5769;p70"/>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0" name="Google Shape;5770;p70"/>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71" name="Google Shape;5771;p70"/>
          <p:cNvGrpSpPr/>
          <p:nvPr/>
        </p:nvGrpSpPr>
        <p:grpSpPr>
          <a:xfrm>
            <a:off x="1463433" y="3446605"/>
            <a:ext cx="233613" cy="203271"/>
            <a:chOff x="889275" y="861850"/>
            <a:chExt cx="487950" cy="424575"/>
          </a:xfrm>
        </p:grpSpPr>
        <p:sp>
          <p:nvSpPr>
            <p:cNvPr id="5772" name="Google Shape;5772;p70"/>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3" name="Google Shape;5773;p70"/>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4" name="Google Shape;5774;p70"/>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5" name="Google Shape;5775;p70"/>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76" name="Google Shape;5776;p70"/>
          <p:cNvSpPr/>
          <p:nvPr/>
        </p:nvSpPr>
        <p:spPr>
          <a:xfrm>
            <a:off x="1761380" y="3432587"/>
            <a:ext cx="206012" cy="231327"/>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77" name="Google Shape;5777;p70"/>
          <p:cNvSpPr/>
          <p:nvPr/>
        </p:nvSpPr>
        <p:spPr>
          <a:xfrm>
            <a:off x="2030024" y="3432587"/>
            <a:ext cx="232212" cy="231327"/>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78" name="Google Shape;5778;p70"/>
          <p:cNvGrpSpPr/>
          <p:nvPr/>
        </p:nvGrpSpPr>
        <p:grpSpPr>
          <a:xfrm>
            <a:off x="2321425" y="3432589"/>
            <a:ext cx="231303" cy="231303"/>
            <a:chOff x="2676100" y="832575"/>
            <a:chExt cx="483125" cy="483125"/>
          </a:xfrm>
        </p:grpSpPr>
        <p:sp>
          <p:nvSpPr>
            <p:cNvPr id="5779" name="Google Shape;5779;p70"/>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0" name="Google Shape;5780;p70"/>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1" name="Google Shape;5781;p70"/>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82" name="Google Shape;5782;p70"/>
          <p:cNvGrpSpPr/>
          <p:nvPr/>
        </p:nvGrpSpPr>
        <p:grpSpPr>
          <a:xfrm>
            <a:off x="2601232" y="3432589"/>
            <a:ext cx="239083" cy="231303"/>
            <a:chOff x="3270550" y="832575"/>
            <a:chExt cx="499375" cy="483125"/>
          </a:xfrm>
        </p:grpSpPr>
        <p:sp>
          <p:nvSpPr>
            <p:cNvPr id="5783" name="Google Shape;5783;p70"/>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4" name="Google Shape;5784;p70"/>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5" name="Google Shape;5785;p70"/>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86" name="Google Shape;5786;p70"/>
          <p:cNvGrpSpPr/>
          <p:nvPr/>
        </p:nvGrpSpPr>
        <p:grpSpPr>
          <a:xfrm>
            <a:off x="2885648" y="3439819"/>
            <a:ext cx="231315" cy="216844"/>
            <a:chOff x="3865000" y="847675"/>
            <a:chExt cx="483150" cy="452925"/>
          </a:xfrm>
        </p:grpSpPr>
        <p:sp>
          <p:nvSpPr>
            <p:cNvPr id="5787" name="Google Shape;5787;p70"/>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8" name="Google Shape;5788;p70"/>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89" name="Google Shape;5789;p70"/>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0" name="Google Shape;5790;p70"/>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91" name="Google Shape;5791;p70"/>
          <p:cNvGrpSpPr/>
          <p:nvPr/>
        </p:nvGrpSpPr>
        <p:grpSpPr>
          <a:xfrm>
            <a:off x="3168298" y="3446563"/>
            <a:ext cx="234450" cy="203355"/>
            <a:chOff x="4452900" y="861750"/>
            <a:chExt cx="489700" cy="424750"/>
          </a:xfrm>
        </p:grpSpPr>
        <p:sp>
          <p:nvSpPr>
            <p:cNvPr id="5792" name="Google Shape;5792;p70"/>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3" name="Google Shape;5793;p70"/>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4" name="Google Shape;5794;p70"/>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795" name="Google Shape;5795;p70"/>
          <p:cNvGrpSpPr/>
          <p:nvPr/>
        </p:nvGrpSpPr>
        <p:grpSpPr>
          <a:xfrm>
            <a:off x="3452001" y="3432595"/>
            <a:ext cx="241823" cy="231291"/>
            <a:chOff x="5049750" y="832600"/>
            <a:chExt cx="505100" cy="483100"/>
          </a:xfrm>
        </p:grpSpPr>
        <p:sp>
          <p:nvSpPr>
            <p:cNvPr id="5796" name="Google Shape;5796;p70"/>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797" name="Google Shape;5797;p70"/>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798" name="Google Shape;5798;p70"/>
          <p:cNvSpPr/>
          <p:nvPr/>
        </p:nvSpPr>
        <p:spPr>
          <a:xfrm>
            <a:off x="3738299" y="3449350"/>
            <a:ext cx="232344" cy="197801"/>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799" name="Google Shape;5799;p70"/>
          <p:cNvGrpSpPr/>
          <p:nvPr/>
        </p:nvGrpSpPr>
        <p:grpSpPr>
          <a:xfrm>
            <a:off x="4036056" y="3432589"/>
            <a:ext cx="203307" cy="231303"/>
            <a:chOff x="6272100" y="832575"/>
            <a:chExt cx="424650" cy="483125"/>
          </a:xfrm>
        </p:grpSpPr>
        <p:sp>
          <p:nvSpPr>
            <p:cNvPr id="5800" name="Google Shape;5800;p70"/>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1" name="Google Shape;5801;p70"/>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02" name="Google Shape;5802;p70"/>
          <p:cNvGrpSpPr/>
          <p:nvPr/>
        </p:nvGrpSpPr>
        <p:grpSpPr>
          <a:xfrm>
            <a:off x="1464570" y="3717528"/>
            <a:ext cx="231339" cy="231315"/>
            <a:chOff x="893650" y="1428000"/>
            <a:chExt cx="483200" cy="483150"/>
          </a:xfrm>
        </p:grpSpPr>
        <p:sp>
          <p:nvSpPr>
            <p:cNvPr id="5803" name="Google Shape;5803;p70"/>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4" name="Google Shape;5804;p70"/>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5" name="Google Shape;5805;p70"/>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6" name="Google Shape;5806;p70"/>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807" name="Google Shape;5807;p70"/>
          <p:cNvSpPr/>
          <p:nvPr/>
        </p:nvSpPr>
        <p:spPr>
          <a:xfrm>
            <a:off x="1748734" y="3758659"/>
            <a:ext cx="231303" cy="14908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08" name="Google Shape;5808;p70"/>
          <p:cNvSpPr/>
          <p:nvPr/>
        </p:nvSpPr>
        <p:spPr>
          <a:xfrm>
            <a:off x="2025906" y="3717562"/>
            <a:ext cx="240447" cy="231279"/>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809" name="Google Shape;5809;p70"/>
          <p:cNvGrpSpPr/>
          <p:nvPr/>
        </p:nvGrpSpPr>
        <p:grpSpPr>
          <a:xfrm>
            <a:off x="2317122" y="3731579"/>
            <a:ext cx="239908" cy="203211"/>
            <a:chOff x="2676100" y="1456375"/>
            <a:chExt cx="501100" cy="424450"/>
          </a:xfrm>
        </p:grpSpPr>
        <p:sp>
          <p:nvSpPr>
            <p:cNvPr id="5810" name="Google Shape;5810;p70"/>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1" name="Google Shape;5811;p70"/>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2" name="Google Shape;5812;p70"/>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13" name="Google Shape;5813;p70"/>
          <p:cNvGrpSpPr/>
          <p:nvPr/>
        </p:nvGrpSpPr>
        <p:grpSpPr>
          <a:xfrm>
            <a:off x="2605104" y="3717534"/>
            <a:ext cx="231339" cy="231303"/>
            <a:chOff x="3270475" y="1427025"/>
            <a:chExt cx="483200" cy="483125"/>
          </a:xfrm>
        </p:grpSpPr>
        <p:sp>
          <p:nvSpPr>
            <p:cNvPr id="5814" name="Google Shape;5814;p70"/>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5" name="Google Shape;5815;p70"/>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6" name="Google Shape;5816;p70"/>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17" name="Google Shape;5817;p70"/>
          <p:cNvGrpSpPr/>
          <p:nvPr/>
        </p:nvGrpSpPr>
        <p:grpSpPr>
          <a:xfrm>
            <a:off x="2884510" y="3717516"/>
            <a:ext cx="233589" cy="231339"/>
            <a:chOff x="3860250" y="1427025"/>
            <a:chExt cx="487900" cy="483200"/>
          </a:xfrm>
        </p:grpSpPr>
        <p:sp>
          <p:nvSpPr>
            <p:cNvPr id="5818" name="Google Shape;5818;p70"/>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19" name="Google Shape;5819;p70"/>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0" name="Google Shape;5820;p70"/>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821" name="Google Shape;5821;p70"/>
          <p:cNvSpPr/>
          <p:nvPr/>
        </p:nvSpPr>
        <p:spPr>
          <a:xfrm>
            <a:off x="3169921" y="3717550"/>
            <a:ext cx="231351" cy="23130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2" name="Google Shape;5822;p70"/>
          <p:cNvSpPr/>
          <p:nvPr/>
        </p:nvSpPr>
        <p:spPr>
          <a:xfrm>
            <a:off x="3456202" y="3717544"/>
            <a:ext cx="233589" cy="231315"/>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823" name="Google Shape;5823;p70"/>
          <p:cNvGrpSpPr/>
          <p:nvPr/>
        </p:nvGrpSpPr>
        <p:grpSpPr>
          <a:xfrm>
            <a:off x="3738708" y="3717534"/>
            <a:ext cx="231339" cy="231303"/>
            <a:chOff x="5648375" y="1427025"/>
            <a:chExt cx="483200" cy="483125"/>
          </a:xfrm>
        </p:grpSpPr>
        <p:sp>
          <p:nvSpPr>
            <p:cNvPr id="5824" name="Google Shape;5824;p70"/>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5" name="Google Shape;5825;p70"/>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26" name="Google Shape;5826;p70"/>
          <p:cNvGrpSpPr/>
          <p:nvPr/>
        </p:nvGrpSpPr>
        <p:grpSpPr>
          <a:xfrm>
            <a:off x="4020544" y="3717522"/>
            <a:ext cx="234331" cy="231327"/>
            <a:chOff x="6238300" y="1426975"/>
            <a:chExt cx="489450" cy="483175"/>
          </a:xfrm>
        </p:grpSpPr>
        <p:sp>
          <p:nvSpPr>
            <p:cNvPr id="5827" name="Google Shape;5827;p70"/>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8" name="Google Shape;5828;p70"/>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29" name="Google Shape;5829;p70"/>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830" name="Google Shape;5830;p70"/>
          <p:cNvSpPr/>
          <p:nvPr/>
        </p:nvSpPr>
        <p:spPr>
          <a:xfrm>
            <a:off x="1477990" y="4002951"/>
            <a:ext cx="204528" cy="230321"/>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831" name="Google Shape;5831;p70"/>
          <p:cNvGrpSpPr/>
          <p:nvPr/>
        </p:nvGrpSpPr>
        <p:grpSpPr>
          <a:xfrm>
            <a:off x="1748710" y="4002431"/>
            <a:ext cx="231303" cy="231315"/>
            <a:chOff x="1487200" y="2021475"/>
            <a:chExt cx="483125" cy="483150"/>
          </a:xfrm>
        </p:grpSpPr>
        <p:sp>
          <p:nvSpPr>
            <p:cNvPr id="5832" name="Google Shape;5832;p70"/>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3" name="Google Shape;5833;p70"/>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4" name="Google Shape;5834;p70"/>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5" name="Google Shape;5835;p70"/>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36" name="Google Shape;5836;p70"/>
          <p:cNvGrpSpPr/>
          <p:nvPr/>
        </p:nvGrpSpPr>
        <p:grpSpPr>
          <a:xfrm>
            <a:off x="2030444" y="4016441"/>
            <a:ext cx="231303" cy="203295"/>
            <a:chOff x="2081650" y="2050750"/>
            <a:chExt cx="483125" cy="424625"/>
          </a:xfrm>
        </p:grpSpPr>
        <p:sp>
          <p:nvSpPr>
            <p:cNvPr id="5837" name="Google Shape;5837;p70"/>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8" name="Google Shape;5838;p70"/>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39" name="Google Shape;5839;p70"/>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0" name="Google Shape;5840;p70"/>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1" name="Google Shape;5841;p70"/>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2" name="Google Shape;5842;p70"/>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43" name="Google Shape;5843;p70"/>
          <p:cNvGrpSpPr/>
          <p:nvPr/>
        </p:nvGrpSpPr>
        <p:grpSpPr>
          <a:xfrm>
            <a:off x="2321425" y="4032300"/>
            <a:ext cx="231303" cy="171577"/>
            <a:chOff x="2676100" y="2083800"/>
            <a:chExt cx="483125" cy="358375"/>
          </a:xfrm>
        </p:grpSpPr>
        <p:sp>
          <p:nvSpPr>
            <p:cNvPr id="5844" name="Google Shape;5844;p70"/>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5" name="Google Shape;5845;p70"/>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46" name="Google Shape;5846;p70"/>
          <p:cNvGrpSpPr/>
          <p:nvPr/>
        </p:nvGrpSpPr>
        <p:grpSpPr>
          <a:xfrm>
            <a:off x="2610760" y="4009211"/>
            <a:ext cx="220028" cy="217754"/>
            <a:chOff x="3282325" y="2035675"/>
            <a:chExt cx="459575" cy="454825"/>
          </a:xfrm>
        </p:grpSpPr>
        <p:sp>
          <p:nvSpPr>
            <p:cNvPr id="5847" name="Google Shape;5847;p70"/>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8" name="Google Shape;5848;p70"/>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49" name="Google Shape;5849;p70"/>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0" name="Google Shape;5850;p70"/>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851" name="Google Shape;5851;p70"/>
          <p:cNvSpPr/>
          <p:nvPr/>
        </p:nvSpPr>
        <p:spPr>
          <a:xfrm>
            <a:off x="2889027" y="4010444"/>
            <a:ext cx="224684" cy="215336"/>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2" name="Google Shape;5852;p70"/>
          <p:cNvSpPr/>
          <p:nvPr/>
        </p:nvSpPr>
        <p:spPr>
          <a:xfrm>
            <a:off x="3183513" y="4002455"/>
            <a:ext cx="204169" cy="231315"/>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853" name="Google Shape;5853;p70"/>
          <p:cNvGrpSpPr/>
          <p:nvPr/>
        </p:nvGrpSpPr>
        <p:grpSpPr>
          <a:xfrm>
            <a:off x="3457112" y="4002437"/>
            <a:ext cx="231602" cy="231303"/>
            <a:chOff x="5053900" y="2021500"/>
            <a:chExt cx="483750" cy="483125"/>
          </a:xfrm>
        </p:grpSpPr>
        <p:sp>
          <p:nvSpPr>
            <p:cNvPr id="5854" name="Google Shape;5854;p70"/>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5" name="Google Shape;5855;p70"/>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6" name="Google Shape;5856;p70"/>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7" name="Google Shape;5857;p70"/>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8" name="Google Shape;5858;p70"/>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59" name="Google Shape;5859;p70"/>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0" name="Google Shape;5860;p70"/>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1" name="Google Shape;5861;p70"/>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862" name="Google Shape;5862;p70"/>
          <p:cNvSpPr/>
          <p:nvPr/>
        </p:nvSpPr>
        <p:spPr>
          <a:xfrm>
            <a:off x="3779510" y="4002520"/>
            <a:ext cx="149925" cy="231183"/>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863" name="Google Shape;5863;p70"/>
          <p:cNvGrpSpPr/>
          <p:nvPr/>
        </p:nvGrpSpPr>
        <p:grpSpPr>
          <a:xfrm>
            <a:off x="4018151" y="4004591"/>
            <a:ext cx="239118" cy="226994"/>
            <a:chOff x="6222125" y="2025975"/>
            <a:chExt cx="499450" cy="474125"/>
          </a:xfrm>
        </p:grpSpPr>
        <p:sp>
          <p:nvSpPr>
            <p:cNvPr id="5864" name="Google Shape;5864;p70"/>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5" name="Google Shape;5865;p70"/>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6" name="Google Shape;5866;p70"/>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67" name="Google Shape;5867;p70"/>
          <p:cNvGrpSpPr/>
          <p:nvPr/>
        </p:nvGrpSpPr>
        <p:grpSpPr>
          <a:xfrm>
            <a:off x="4329846" y="3199671"/>
            <a:ext cx="228131" cy="126441"/>
            <a:chOff x="896050" y="2725450"/>
            <a:chExt cx="476500" cy="264100"/>
          </a:xfrm>
        </p:grpSpPr>
        <p:sp>
          <p:nvSpPr>
            <p:cNvPr id="5868" name="Google Shape;5868;p70"/>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69" name="Google Shape;5869;p70"/>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0" name="Google Shape;5870;p70"/>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71" name="Google Shape;5871;p70"/>
          <p:cNvGrpSpPr/>
          <p:nvPr/>
        </p:nvGrpSpPr>
        <p:grpSpPr>
          <a:xfrm>
            <a:off x="4622736" y="3147235"/>
            <a:ext cx="231303" cy="231315"/>
            <a:chOff x="1487200" y="2615925"/>
            <a:chExt cx="483125" cy="483150"/>
          </a:xfrm>
        </p:grpSpPr>
        <p:sp>
          <p:nvSpPr>
            <p:cNvPr id="5872" name="Google Shape;5872;p70"/>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3" name="Google Shape;5873;p70"/>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4" name="Google Shape;5874;p70"/>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75" name="Google Shape;5875;p70"/>
          <p:cNvGrpSpPr/>
          <p:nvPr/>
        </p:nvGrpSpPr>
        <p:grpSpPr>
          <a:xfrm>
            <a:off x="4894685" y="3147235"/>
            <a:ext cx="240411" cy="231315"/>
            <a:chOff x="2077575" y="2615925"/>
            <a:chExt cx="502150" cy="483150"/>
          </a:xfrm>
        </p:grpSpPr>
        <p:sp>
          <p:nvSpPr>
            <p:cNvPr id="5876" name="Google Shape;5876;p70"/>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7" name="Google Shape;5877;p70"/>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8" name="Google Shape;5878;p70"/>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79" name="Google Shape;5879;p70"/>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80" name="Google Shape;5880;p70"/>
          <p:cNvGrpSpPr/>
          <p:nvPr/>
        </p:nvGrpSpPr>
        <p:grpSpPr>
          <a:xfrm>
            <a:off x="5182847" y="3158132"/>
            <a:ext cx="227473" cy="209519"/>
            <a:chOff x="2680100" y="2638725"/>
            <a:chExt cx="475125" cy="437625"/>
          </a:xfrm>
        </p:grpSpPr>
        <p:sp>
          <p:nvSpPr>
            <p:cNvPr id="5881" name="Google Shape;5881;p70"/>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2" name="Google Shape;5882;p70"/>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3" name="Google Shape;5883;p70"/>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4" name="Google Shape;5884;p70"/>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85" name="Google Shape;5885;p70"/>
          <p:cNvGrpSpPr/>
          <p:nvPr/>
        </p:nvGrpSpPr>
        <p:grpSpPr>
          <a:xfrm>
            <a:off x="5499465" y="3147235"/>
            <a:ext cx="162636" cy="231315"/>
            <a:chOff x="3342275" y="2615925"/>
            <a:chExt cx="339700" cy="483150"/>
          </a:xfrm>
        </p:grpSpPr>
        <p:sp>
          <p:nvSpPr>
            <p:cNvPr id="5886" name="Google Shape;5886;p70"/>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7" name="Google Shape;5887;p70"/>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888" name="Google Shape;5888;p70"/>
          <p:cNvSpPr/>
          <p:nvPr/>
        </p:nvSpPr>
        <p:spPr>
          <a:xfrm>
            <a:off x="5767230" y="3147265"/>
            <a:ext cx="189746" cy="231315"/>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89" name="Google Shape;5889;p70"/>
          <p:cNvSpPr/>
          <p:nvPr/>
        </p:nvSpPr>
        <p:spPr>
          <a:xfrm>
            <a:off x="6034533" y="3154495"/>
            <a:ext cx="231315" cy="216856"/>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0" name="Google Shape;5890;p70"/>
          <p:cNvSpPr/>
          <p:nvPr/>
        </p:nvSpPr>
        <p:spPr>
          <a:xfrm>
            <a:off x="6323477" y="3154495"/>
            <a:ext cx="231315" cy="216856"/>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891" name="Google Shape;5891;p70"/>
          <p:cNvGrpSpPr/>
          <p:nvPr/>
        </p:nvGrpSpPr>
        <p:grpSpPr>
          <a:xfrm>
            <a:off x="6604338" y="3147546"/>
            <a:ext cx="230836" cy="230692"/>
            <a:chOff x="5648900" y="2616600"/>
            <a:chExt cx="482150" cy="481850"/>
          </a:xfrm>
        </p:grpSpPr>
        <p:sp>
          <p:nvSpPr>
            <p:cNvPr id="5892" name="Google Shape;5892;p70"/>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3" name="Google Shape;5893;p70"/>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894" name="Google Shape;5894;p70"/>
          <p:cNvGrpSpPr/>
          <p:nvPr/>
        </p:nvGrpSpPr>
        <p:grpSpPr>
          <a:xfrm>
            <a:off x="6889543" y="3147217"/>
            <a:ext cx="231303" cy="231351"/>
            <a:chOff x="6242825" y="2615925"/>
            <a:chExt cx="483125" cy="483225"/>
          </a:xfrm>
        </p:grpSpPr>
        <p:sp>
          <p:nvSpPr>
            <p:cNvPr id="5895" name="Google Shape;5895;p70"/>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6" name="Google Shape;5896;p70"/>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7" name="Google Shape;5897;p70"/>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8" name="Google Shape;5898;p70"/>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899" name="Google Shape;5899;p70"/>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900" name="Google Shape;5900;p70"/>
          <p:cNvSpPr/>
          <p:nvPr/>
        </p:nvSpPr>
        <p:spPr>
          <a:xfrm>
            <a:off x="4326300" y="3439056"/>
            <a:ext cx="235252" cy="218388"/>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901" name="Google Shape;5901;p70"/>
          <p:cNvGrpSpPr/>
          <p:nvPr/>
        </p:nvGrpSpPr>
        <p:grpSpPr>
          <a:xfrm>
            <a:off x="4622083" y="3432555"/>
            <a:ext cx="232607" cy="231315"/>
            <a:chOff x="1487200" y="3210375"/>
            <a:chExt cx="485850" cy="483150"/>
          </a:xfrm>
        </p:grpSpPr>
        <p:sp>
          <p:nvSpPr>
            <p:cNvPr id="5902" name="Google Shape;5902;p70"/>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3" name="Google Shape;5903;p70"/>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4" name="Google Shape;5904;p70"/>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905" name="Google Shape;5905;p70"/>
          <p:cNvSpPr/>
          <p:nvPr/>
        </p:nvSpPr>
        <p:spPr>
          <a:xfrm>
            <a:off x="4899274" y="3455113"/>
            <a:ext cx="231303" cy="186275"/>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6" name="Google Shape;5906;p70"/>
          <p:cNvSpPr/>
          <p:nvPr/>
        </p:nvSpPr>
        <p:spPr>
          <a:xfrm>
            <a:off x="5180958" y="3478603"/>
            <a:ext cx="231339" cy="139296"/>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907" name="Google Shape;5907;p70"/>
          <p:cNvGrpSpPr/>
          <p:nvPr/>
        </p:nvGrpSpPr>
        <p:grpSpPr>
          <a:xfrm>
            <a:off x="5464803" y="3432549"/>
            <a:ext cx="231961" cy="231327"/>
            <a:chOff x="3269875" y="3210400"/>
            <a:chExt cx="484500" cy="483175"/>
          </a:xfrm>
        </p:grpSpPr>
        <p:sp>
          <p:nvSpPr>
            <p:cNvPr id="5908" name="Google Shape;5908;p70"/>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09" name="Google Shape;5909;p70"/>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10" name="Google Shape;5910;p70"/>
          <p:cNvGrpSpPr/>
          <p:nvPr/>
        </p:nvGrpSpPr>
        <p:grpSpPr>
          <a:xfrm>
            <a:off x="5804168" y="3432304"/>
            <a:ext cx="115741" cy="231817"/>
            <a:chOff x="3985700" y="3210375"/>
            <a:chExt cx="241750" cy="484200"/>
          </a:xfrm>
        </p:grpSpPr>
        <p:sp>
          <p:nvSpPr>
            <p:cNvPr id="5911" name="Google Shape;5911;p70"/>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2" name="Google Shape;5912;p70"/>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13" name="Google Shape;5913;p70"/>
          <p:cNvGrpSpPr/>
          <p:nvPr/>
        </p:nvGrpSpPr>
        <p:grpSpPr>
          <a:xfrm>
            <a:off x="6034860" y="3432992"/>
            <a:ext cx="230513" cy="230441"/>
            <a:chOff x="4460225" y="3211300"/>
            <a:chExt cx="481475" cy="481325"/>
          </a:xfrm>
        </p:grpSpPr>
        <p:sp>
          <p:nvSpPr>
            <p:cNvPr id="5914" name="Google Shape;5914;p70"/>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5" name="Google Shape;5915;p70"/>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916" name="Google Shape;5916;p70"/>
          <p:cNvSpPr/>
          <p:nvPr/>
        </p:nvSpPr>
        <p:spPr>
          <a:xfrm>
            <a:off x="6323477" y="3446071"/>
            <a:ext cx="231315" cy="204360"/>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917" name="Google Shape;5917;p70"/>
          <p:cNvGrpSpPr/>
          <p:nvPr/>
        </p:nvGrpSpPr>
        <p:grpSpPr>
          <a:xfrm>
            <a:off x="6603470" y="3452795"/>
            <a:ext cx="232571" cy="190835"/>
            <a:chOff x="5647000" y="3252650"/>
            <a:chExt cx="485775" cy="398600"/>
          </a:xfrm>
        </p:grpSpPr>
        <p:sp>
          <p:nvSpPr>
            <p:cNvPr id="5918" name="Google Shape;5918;p70"/>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19" name="Google Shape;5919;p70"/>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0" name="Google Shape;5920;p70"/>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1" name="Google Shape;5921;p70"/>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2" name="Google Shape;5922;p70"/>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23" name="Google Shape;5923;p70"/>
          <p:cNvGrpSpPr/>
          <p:nvPr/>
        </p:nvGrpSpPr>
        <p:grpSpPr>
          <a:xfrm>
            <a:off x="6889220" y="3452867"/>
            <a:ext cx="231949" cy="190692"/>
            <a:chOff x="6242450" y="3252800"/>
            <a:chExt cx="484475" cy="398300"/>
          </a:xfrm>
        </p:grpSpPr>
        <p:sp>
          <p:nvSpPr>
            <p:cNvPr id="5924" name="Google Shape;5924;p70"/>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5" name="Google Shape;5925;p70"/>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6" name="Google Shape;5926;p70"/>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27" name="Google Shape;5927;p70"/>
          <p:cNvGrpSpPr/>
          <p:nvPr/>
        </p:nvGrpSpPr>
        <p:grpSpPr>
          <a:xfrm>
            <a:off x="4342264" y="3717506"/>
            <a:ext cx="203295" cy="231303"/>
            <a:chOff x="922025" y="3804850"/>
            <a:chExt cx="424625" cy="483125"/>
          </a:xfrm>
        </p:grpSpPr>
        <p:sp>
          <p:nvSpPr>
            <p:cNvPr id="5928" name="Google Shape;5928;p70"/>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29" name="Google Shape;5929;p70"/>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930" name="Google Shape;5930;p70"/>
          <p:cNvSpPr/>
          <p:nvPr/>
        </p:nvSpPr>
        <p:spPr>
          <a:xfrm>
            <a:off x="4619995" y="3717126"/>
            <a:ext cx="236832" cy="232152"/>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931" name="Google Shape;5931;p70"/>
          <p:cNvGrpSpPr/>
          <p:nvPr/>
        </p:nvGrpSpPr>
        <p:grpSpPr>
          <a:xfrm>
            <a:off x="4908491" y="3717506"/>
            <a:ext cx="212798" cy="231303"/>
            <a:chOff x="2100300" y="3804850"/>
            <a:chExt cx="444475" cy="483125"/>
          </a:xfrm>
        </p:grpSpPr>
        <p:sp>
          <p:nvSpPr>
            <p:cNvPr id="5932" name="Google Shape;5932;p70"/>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3" name="Google Shape;5933;p70"/>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34" name="Google Shape;5934;p70"/>
          <p:cNvGrpSpPr/>
          <p:nvPr/>
        </p:nvGrpSpPr>
        <p:grpSpPr>
          <a:xfrm>
            <a:off x="5196539" y="3717506"/>
            <a:ext cx="200087" cy="231303"/>
            <a:chOff x="2708700" y="3804850"/>
            <a:chExt cx="417925" cy="483125"/>
          </a:xfrm>
        </p:grpSpPr>
        <p:sp>
          <p:nvSpPr>
            <p:cNvPr id="5935" name="Google Shape;5935;p70"/>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6" name="Google Shape;5936;p70"/>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7" name="Google Shape;5937;p70"/>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38" name="Google Shape;5938;p70"/>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939" name="Google Shape;5939;p70"/>
          <p:cNvSpPr/>
          <p:nvPr/>
        </p:nvSpPr>
        <p:spPr>
          <a:xfrm>
            <a:off x="5465186" y="3745122"/>
            <a:ext cx="231303" cy="176161"/>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0" name="Google Shape;5940;p70"/>
          <p:cNvSpPr/>
          <p:nvPr/>
        </p:nvSpPr>
        <p:spPr>
          <a:xfrm>
            <a:off x="5755392" y="3717544"/>
            <a:ext cx="213421" cy="231315"/>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941" name="Google Shape;5941;p70"/>
          <p:cNvGrpSpPr/>
          <p:nvPr/>
        </p:nvGrpSpPr>
        <p:grpSpPr>
          <a:xfrm>
            <a:off x="6037571" y="3718374"/>
            <a:ext cx="225091" cy="229567"/>
            <a:chOff x="4467450" y="3808475"/>
            <a:chExt cx="470150" cy="479500"/>
          </a:xfrm>
        </p:grpSpPr>
        <p:sp>
          <p:nvSpPr>
            <p:cNvPr id="5942" name="Google Shape;5942;p70"/>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3" name="Google Shape;5943;p70"/>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4" name="Google Shape;5944;p70"/>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5" name="Google Shape;5945;p70"/>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46" name="Google Shape;5946;p70"/>
          <p:cNvGrpSpPr/>
          <p:nvPr/>
        </p:nvGrpSpPr>
        <p:grpSpPr>
          <a:xfrm>
            <a:off x="6323393" y="3717506"/>
            <a:ext cx="231315" cy="231303"/>
            <a:chOff x="5053900" y="3804850"/>
            <a:chExt cx="483150" cy="483125"/>
          </a:xfrm>
        </p:grpSpPr>
        <p:sp>
          <p:nvSpPr>
            <p:cNvPr id="5947" name="Google Shape;5947;p70"/>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8" name="Google Shape;5948;p70"/>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49" name="Google Shape;5949;p70"/>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0" name="Google Shape;5950;p70"/>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51" name="Google Shape;5951;p70"/>
          <p:cNvGrpSpPr/>
          <p:nvPr/>
        </p:nvGrpSpPr>
        <p:grpSpPr>
          <a:xfrm>
            <a:off x="6604104" y="3717506"/>
            <a:ext cx="231303" cy="231303"/>
            <a:chOff x="5648375" y="3804850"/>
            <a:chExt cx="483125" cy="483125"/>
          </a:xfrm>
        </p:grpSpPr>
        <p:sp>
          <p:nvSpPr>
            <p:cNvPr id="5952" name="Google Shape;5952;p70"/>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3" name="Google Shape;5953;p70"/>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4" name="Google Shape;5954;p70"/>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5" name="Google Shape;5955;p70"/>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56" name="Google Shape;5956;p70"/>
          <p:cNvGrpSpPr/>
          <p:nvPr/>
        </p:nvGrpSpPr>
        <p:grpSpPr>
          <a:xfrm>
            <a:off x="6905420" y="3721121"/>
            <a:ext cx="199549" cy="224073"/>
            <a:chOff x="6276025" y="3812400"/>
            <a:chExt cx="416800" cy="468025"/>
          </a:xfrm>
        </p:grpSpPr>
        <p:sp>
          <p:nvSpPr>
            <p:cNvPr id="5957" name="Google Shape;5957;p70"/>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8" name="Google Shape;5958;p70"/>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59" name="Google Shape;5959;p70"/>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0" name="Google Shape;5960;p70"/>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61" name="Google Shape;5961;p70"/>
          <p:cNvGrpSpPr/>
          <p:nvPr/>
        </p:nvGrpSpPr>
        <p:grpSpPr>
          <a:xfrm>
            <a:off x="4327428" y="4002403"/>
            <a:ext cx="232966" cy="231315"/>
            <a:chOff x="890400" y="4399350"/>
            <a:chExt cx="486600" cy="483150"/>
          </a:xfrm>
        </p:grpSpPr>
        <p:sp>
          <p:nvSpPr>
            <p:cNvPr id="5962" name="Google Shape;5962;p70"/>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3" name="Google Shape;5963;p70"/>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4" name="Google Shape;5964;p70"/>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65" name="Google Shape;5965;p70"/>
          <p:cNvGrpSpPr/>
          <p:nvPr/>
        </p:nvGrpSpPr>
        <p:grpSpPr>
          <a:xfrm>
            <a:off x="4622736" y="4012792"/>
            <a:ext cx="231303" cy="210536"/>
            <a:chOff x="1487200" y="4421025"/>
            <a:chExt cx="483125" cy="439750"/>
          </a:xfrm>
        </p:grpSpPr>
        <p:sp>
          <p:nvSpPr>
            <p:cNvPr id="5966" name="Google Shape;5966;p70"/>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7" name="Google Shape;5967;p70"/>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8" name="Google Shape;5968;p70"/>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69" name="Google Shape;5969;p70"/>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70" name="Google Shape;5970;p70"/>
          <p:cNvGrpSpPr/>
          <p:nvPr/>
        </p:nvGrpSpPr>
        <p:grpSpPr>
          <a:xfrm>
            <a:off x="4897629" y="4002415"/>
            <a:ext cx="234522" cy="231291"/>
            <a:chOff x="2079300" y="4399325"/>
            <a:chExt cx="489850" cy="483100"/>
          </a:xfrm>
        </p:grpSpPr>
        <p:sp>
          <p:nvSpPr>
            <p:cNvPr id="5971" name="Google Shape;5971;p70"/>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2" name="Google Shape;5972;p70"/>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973" name="Google Shape;5973;p70"/>
          <p:cNvSpPr/>
          <p:nvPr/>
        </p:nvSpPr>
        <p:spPr>
          <a:xfrm>
            <a:off x="5194956" y="4002473"/>
            <a:ext cx="203343" cy="231279"/>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974" name="Google Shape;5974;p70"/>
          <p:cNvGrpSpPr/>
          <p:nvPr/>
        </p:nvGrpSpPr>
        <p:grpSpPr>
          <a:xfrm>
            <a:off x="5486868" y="4002415"/>
            <a:ext cx="187831" cy="231291"/>
            <a:chOff x="3316000" y="4399325"/>
            <a:chExt cx="392325" cy="483100"/>
          </a:xfrm>
        </p:grpSpPr>
        <p:sp>
          <p:nvSpPr>
            <p:cNvPr id="5975" name="Google Shape;5975;p70"/>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6" name="Google Shape;5976;p70"/>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77" name="Google Shape;5977;p70"/>
          <p:cNvGrpSpPr/>
          <p:nvPr/>
        </p:nvGrpSpPr>
        <p:grpSpPr>
          <a:xfrm>
            <a:off x="5775676" y="4002403"/>
            <a:ext cx="172726" cy="231315"/>
            <a:chOff x="3926225" y="4399275"/>
            <a:chExt cx="360775" cy="483150"/>
          </a:xfrm>
        </p:grpSpPr>
        <p:sp>
          <p:nvSpPr>
            <p:cNvPr id="5978" name="Google Shape;5978;p70"/>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79" name="Google Shape;5979;p70"/>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5980" name="Google Shape;5980;p70"/>
          <p:cNvSpPr/>
          <p:nvPr/>
        </p:nvSpPr>
        <p:spPr>
          <a:xfrm>
            <a:off x="6089204" y="4002479"/>
            <a:ext cx="121977" cy="231267"/>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5981" name="Google Shape;5981;p70"/>
          <p:cNvGrpSpPr/>
          <p:nvPr/>
        </p:nvGrpSpPr>
        <p:grpSpPr>
          <a:xfrm>
            <a:off x="6323429" y="4002445"/>
            <a:ext cx="231243" cy="231231"/>
            <a:chOff x="5053975" y="4399375"/>
            <a:chExt cx="483000" cy="482975"/>
          </a:xfrm>
        </p:grpSpPr>
        <p:sp>
          <p:nvSpPr>
            <p:cNvPr id="5982" name="Google Shape;5982;p70"/>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3" name="Google Shape;5983;p70"/>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4" name="Google Shape;5984;p70"/>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85" name="Google Shape;5985;p70"/>
          <p:cNvGrpSpPr/>
          <p:nvPr/>
        </p:nvGrpSpPr>
        <p:grpSpPr>
          <a:xfrm>
            <a:off x="6604104" y="4002409"/>
            <a:ext cx="231303" cy="231303"/>
            <a:chOff x="5648375" y="4399300"/>
            <a:chExt cx="483125" cy="483125"/>
          </a:xfrm>
        </p:grpSpPr>
        <p:sp>
          <p:nvSpPr>
            <p:cNvPr id="5986" name="Google Shape;5986;p70"/>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87" name="Google Shape;5987;p70"/>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88" name="Google Shape;5988;p70"/>
          <p:cNvGrpSpPr/>
          <p:nvPr/>
        </p:nvGrpSpPr>
        <p:grpSpPr>
          <a:xfrm>
            <a:off x="6887987" y="4010536"/>
            <a:ext cx="234415" cy="215049"/>
            <a:chOff x="6239575" y="4416275"/>
            <a:chExt cx="489625" cy="449175"/>
          </a:xfrm>
        </p:grpSpPr>
        <p:sp>
          <p:nvSpPr>
            <p:cNvPr id="5989" name="Google Shape;5989;p70"/>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0" name="Google Shape;5990;p70"/>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1" name="Google Shape;5991;p70"/>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92" name="Google Shape;5992;p70"/>
          <p:cNvGrpSpPr/>
          <p:nvPr/>
        </p:nvGrpSpPr>
        <p:grpSpPr>
          <a:xfrm>
            <a:off x="7160751" y="3147213"/>
            <a:ext cx="231303" cy="231303"/>
            <a:chOff x="892750" y="4993750"/>
            <a:chExt cx="483125" cy="483125"/>
          </a:xfrm>
        </p:grpSpPr>
        <p:sp>
          <p:nvSpPr>
            <p:cNvPr id="5993" name="Google Shape;5993;p70"/>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4" name="Google Shape;5994;p70"/>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5" name="Google Shape;5995;p70"/>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96" name="Google Shape;5996;p70"/>
          <p:cNvGrpSpPr/>
          <p:nvPr/>
        </p:nvGrpSpPr>
        <p:grpSpPr>
          <a:xfrm>
            <a:off x="7160741" y="3432540"/>
            <a:ext cx="231303" cy="231303"/>
            <a:chOff x="1487200" y="4993750"/>
            <a:chExt cx="483125" cy="483125"/>
          </a:xfrm>
        </p:grpSpPr>
        <p:sp>
          <p:nvSpPr>
            <p:cNvPr id="5997" name="Google Shape;5997;p7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5998" name="Google Shape;5998;p7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5999" name="Google Shape;5999;p70"/>
          <p:cNvGrpSpPr/>
          <p:nvPr/>
        </p:nvGrpSpPr>
        <p:grpSpPr>
          <a:xfrm>
            <a:off x="7160731" y="3717492"/>
            <a:ext cx="231303" cy="231303"/>
            <a:chOff x="2081650" y="4993750"/>
            <a:chExt cx="483125" cy="483125"/>
          </a:xfrm>
        </p:grpSpPr>
        <p:sp>
          <p:nvSpPr>
            <p:cNvPr id="6000" name="Google Shape;6000;p70"/>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1" name="Google Shape;6001;p70"/>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02" name="Google Shape;6002;p70"/>
          <p:cNvGrpSpPr/>
          <p:nvPr/>
        </p:nvGrpSpPr>
        <p:grpSpPr>
          <a:xfrm>
            <a:off x="7449214" y="3147213"/>
            <a:ext cx="231303" cy="231303"/>
            <a:chOff x="2676100" y="4993750"/>
            <a:chExt cx="483125" cy="483125"/>
          </a:xfrm>
        </p:grpSpPr>
        <p:sp>
          <p:nvSpPr>
            <p:cNvPr id="6003" name="Google Shape;6003;p70"/>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4" name="Google Shape;6004;p70"/>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5" name="Google Shape;6005;p70"/>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06" name="Google Shape;6006;p70"/>
          <p:cNvGrpSpPr/>
          <p:nvPr/>
        </p:nvGrpSpPr>
        <p:grpSpPr>
          <a:xfrm>
            <a:off x="7160711" y="4002402"/>
            <a:ext cx="231303" cy="231303"/>
            <a:chOff x="3270550" y="4993750"/>
            <a:chExt cx="483125" cy="483125"/>
          </a:xfrm>
        </p:grpSpPr>
        <p:sp>
          <p:nvSpPr>
            <p:cNvPr id="6007" name="Google Shape;6007;p70"/>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8" name="Google Shape;6008;p70"/>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09" name="Google Shape;6009;p70"/>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6010" name="Google Shape;6010;p70"/>
          <p:cNvSpPr/>
          <p:nvPr/>
        </p:nvSpPr>
        <p:spPr>
          <a:xfrm>
            <a:off x="7449253" y="3432563"/>
            <a:ext cx="231315" cy="231374"/>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6011" name="Google Shape;6011;p70"/>
          <p:cNvGrpSpPr/>
          <p:nvPr/>
        </p:nvGrpSpPr>
        <p:grpSpPr>
          <a:xfrm>
            <a:off x="7449179" y="3717456"/>
            <a:ext cx="231315" cy="231374"/>
            <a:chOff x="4459450" y="4993700"/>
            <a:chExt cx="483150" cy="483275"/>
          </a:xfrm>
        </p:grpSpPr>
        <p:sp>
          <p:nvSpPr>
            <p:cNvPr id="6012" name="Google Shape;6012;p70"/>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3" name="Google Shape;6013;p70"/>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6014" name="Google Shape;6014;p70"/>
          <p:cNvGrpSpPr/>
          <p:nvPr/>
        </p:nvGrpSpPr>
        <p:grpSpPr>
          <a:xfrm>
            <a:off x="7449169" y="4002366"/>
            <a:ext cx="231315" cy="231374"/>
            <a:chOff x="5053900" y="4993700"/>
            <a:chExt cx="483150" cy="483275"/>
          </a:xfrm>
        </p:grpSpPr>
        <p:sp>
          <p:nvSpPr>
            <p:cNvPr id="6015" name="Google Shape;6015;p70"/>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6016" name="Google Shape;6016;p70"/>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020" name="Shape 6020"/>
        <p:cNvGrpSpPr/>
        <p:nvPr/>
      </p:nvGrpSpPr>
      <p:grpSpPr>
        <a:xfrm>
          <a:off x="0" y="0"/>
          <a:ext cx="0" cy="0"/>
          <a:chOff x="0" y="0"/>
          <a:chExt cx="0" cy="0"/>
        </a:xfrm>
      </p:grpSpPr>
      <p:sp>
        <p:nvSpPr>
          <p:cNvPr id="6021" name="Google Shape;6021;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Business </a:t>
            </a:r>
            <a:r>
              <a:rPr lang="es"/>
              <a:t>I</a:t>
            </a:r>
            <a:r>
              <a:rPr lang="es">
                <a:solidFill>
                  <a:srgbClr val="FFFFFF"/>
                </a:solidFill>
                <a:latin typeface="Proxima Nova Semibold"/>
                <a:ea typeface="Proxima Nova Semibold"/>
                <a:cs typeface="Proxima Nova Semibold"/>
                <a:sym typeface="Proxima Nova Semibold"/>
              </a:rPr>
              <a:t>cons</a:t>
            </a:r>
            <a:endParaRPr>
              <a:solidFill>
                <a:srgbClr val="FFFFFF"/>
              </a:solidFill>
              <a:latin typeface="Proxima Nova Semibold"/>
              <a:ea typeface="Proxima Nova Semibold"/>
              <a:cs typeface="Proxima Nova Semibold"/>
              <a:sym typeface="Proxima Nova Semibold"/>
            </a:endParaRPr>
          </a:p>
        </p:txBody>
      </p:sp>
      <p:grpSp>
        <p:nvGrpSpPr>
          <p:cNvPr id="6022" name="Google Shape;6022;p71"/>
          <p:cNvGrpSpPr/>
          <p:nvPr/>
        </p:nvGrpSpPr>
        <p:grpSpPr>
          <a:xfrm>
            <a:off x="1012848" y="1674363"/>
            <a:ext cx="348568" cy="348541"/>
            <a:chOff x="-65131525" y="1914325"/>
            <a:chExt cx="316650" cy="316625"/>
          </a:xfrm>
        </p:grpSpPr>
        <p:sp>
          <p:nvSpPr>
            <p:cNvPr id="6023" name="Google Shape;6023;p71"/>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1"/>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71"/>
          <p:cNvGrpSpPr/>
          <p:nvPr/>
        </p:nvGrpSpPr>
        <p:grpSpPr>
          <a:xfrm>
            <a:off x="1012848" y="2079072"/>
            <a:ext cx="348568" cy="348568"/>
            <a:chOff x="-65131525" y="2281350"/>
            <a:chExt cx="316650" cy="316650"/>
          </a:xfrm>
        </p:grpSpPr>
        <p:sp>
          <p:nvSpPr>
            <p:cNvPr id="6026" name="Google Shape;6026;p71"/>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1"/>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71"/>
          <p:cNvGrpSpPr/>
          <p:nvPr/>
        </p:nvGrpSpPr>
        <p:grpSpPr>
          <a:xfrm>
            <a:off x="1015889" y="2481800"/>
            <a:ext cx="342486" cy="349421"/>
            <a:chOff x="-65129950" y="2646800"/>
            <a:chExt cx="311125" cy="317425"/>
          </a:xfrm>
        </p:grpSpPr>
        <p:sp>
          <p:nvSpPr>
            <p:cNvPr id="6029" name="Google Shape;6029;p71"/>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1"/>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1" name="Google Shape;6031;p71"/>
          <p:cNvGrpSpPr/>
          <p:nvPr/>
        </p:nvGrpSpPr>
        <p:grpSpPr>
          <a:xfrm>
            <a:off x="3112739" y="1673042"/>
            <a:ext cx="351155" cy="351183"/>
            <a:chOff x="-63252250" y="1930850"/>
            <a:chExt cx="319000" cy="319025"/>
          </a:xfrm>
        </p:grpSpPr>
        <p:sp>
          <p:nvSpPr>
            <p:cNvPr id="6032" name="Google Shape;6032;p71"/>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1"/>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4" name="Google Shape;6034;p71"/>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5" name="Google Shape;6035;p71"/>
          <p:cNvGrpSpPr/>
          <p:nvPr/>
        </p:nvGrpSpPr>
        <p:grpSpPr>
          <a:xfrm>
            <a:off x="3113606" y="2481359"/>
            <a:ext cx="349421" cy="350302"/>
            <a:chOff x="-63250675" y="2664125"/>
            <a:chExt cx="317425" cy="318225"/>
          </a:xfrm>
        </p:grpSpPr>
        <p:sp>
          <p:nvSpPr>
            <p:cNvPr id="6036" name="Google Shape;6036;p71"/>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1"/>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71"/>
          <p:cNvGrpSpPr/>
          <p:nvPr/>
        </p:nvGrpSpPr>
        <p:grpSpPr>
          <a:xfrm>
            <a:off x="5236493" y="1676729"/>
            <a:ext cx="345954" cy="343807"/>
            <a:chOff x="-61354075" y="1940500"/>
            <a:chExt cx="314275" cy="312325"/>
          </a:xfrm>
        </p:grpSpPr>
        <p:sp>
          <p:nvSpPr>
            <p:cNvPr id="6039" name="Google Shape;6039;p71"/>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1"/>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1"/>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1"/>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3" name="Google Shape;6043;p71"/>
          <p:cNvGrpSpPr/>
          <p:nvPr/>
        </p:nvGrpSpPr>
        <p:grpSpPr>
          <a:xfrm>
            <a:off x="5235185" y="2093382"/>
            <a:ext cx="348568" cy="319948"/>
            <a:chOff x="-61354875" y="2322300"/>
            <a:chExt cx="316650" cy="290650"/>
          </a:xfrm>
        </p:grpSpPr>
        <p:sp>
          <p:nvSpPr>
            <p:cNvPr id="6044" name="Google Shape;6044;p71"/>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1"/>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1"/>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7" name="Google Shape;6047;p71"/>
          <p:cNvGrpSpPr/>
          <p:nvPr/>
        </p:nvGrpSpPr>
        <p:grpSpPr>
          <a:xfrm>
            <a:off x="5235185" y="2482226"/>
            <a:ext cx="348568" cy="348568"/>
            <a:chOff x="-61354875" y="2671225"/>
            <a:chExt cx="316650" cy="316650"/>
          </a:xfrm>
        </p:grpSpPr>
        <p:sp>
          <p:nvSpPr>
            <p:cNvPr id="6048" name="Google Shape;6048;p71"/>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1"/>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1"/>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1"/>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1"/>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3" name="Google Shape;6053;p71"/>
          <p:cNvGrpSpPr/>
          <p:nvPr/>
        </p:nvGrpSpPr>
        <p:grpSpPr>
          <a:xfrm>
            <a:off x="7343521" y="1672781"/>
            <a:ext cx="351155" cy="351706"/>
            <a:chOff x="-59502375" y="1904375"/>
            <a:chExt cx="319000" cy="319500"/>
          </a:xfrm>
        </p:grpSpPr>
        <p:sp>
          <p:nvSpPr>
            <p:cNvPr id="6054" name="Google Shape;6054;p71"/>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1"/>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1"/>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71"/>
          <p:cNvGrpSpPr/>
          <p:nvPr/>
        </p:nvGrpSpPr>
        <p:grpSpPr>
          <a:xfrm>
            <a:off x="1435629" y="1675588"/>
            <a:ext cx="351155" cy="346092"/>
            <a:chOff x="-64774725" y="1916550"/>
            <a:chExt cx="319000" cy="314400"/>
          </a:xfrm>
        </p:grpSpPr>
        <p:sp>
          <p:nvSpPr>
            <p:cNvPr id="6058" name="Google Shape;6058;p71"/>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1"/>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0" name="Google Shape;6060;p71"/>
          <p:cNvGrpSpPr/>
          <p:nvPr/>
        </p:nvGrpSpPr>
        <p:grpSpPr>
          <a:xfrm>
            <a:off x="1436923" y="2077338"/>
            <a:ext cx="348568" cy="352036"/>
            <a:chOff x="-64764500" y="2280550"/>
            <a:chExt cx="316650" cy="319800"/>
          </a:xfrm>
        </p:grpSpPr>
        <p:sp>
          <p:nvSpPr>
            <p:cNvPr id="6061" name="Google Shape;6061;p71"/>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1"/>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3" name="Google Shape;6063;p71"/>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4" name="Google Shape;6064;p71"/>
          <p:cNvGrpSpPr/>
          <p:nvPr/>
        </p:nvGrpSpPr>
        <p:grpSpPr>
          <a:xfrm>
            <a:off x="3542063" y="1710757"/>
            <a:ext cx="347688" cy="275750"/>
            <a:chOff x="-62882850" y="1999375"/>
            <a:chExt cx="315850" cy="250500"/>
          </a:xfrm>
        </p:grpSpPr>
        <p:sp>
          <p:nvSpPr>
            <p:cNvPr id="6065" name="Google Shape;6065;p71"/>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1"/>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71"/>
          <p:cNvGrpSpPr/>
          <p:nvPr/>
        </p:nvGrpSpPr>
        <p:grpSpPr>
          <a:xfrm>
            <a:off x="3533821" y="2078631"/>
            <a:ext cx="364172" cy="349449"/>
            <a:chOff x="-62890750" y="2296300"/>
            <a:chExt cx="330825" cy="317450"/>
          </a:xfrm>
        </p:grpSpPr>
        <p:sp>
          <p:nvSpPr>
            <p:cNvPr id="6068" name="Google Shape;6068;p71"/>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1"/>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1"/>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71"/>
          <p:cNvGrpSpPr/>
          <p:nvPr/>
        </p:nvGrpSpPr>
        <p:grpSpPr>
          <a:xfrm>
            <a:off x="3542063" y="2481799"/>
            <a:ext cx="347688" cy="349421"/>
            <a:chOff x="-62882850" y="2664925"/>
            <a:chExt cx="315850" cy="317425"/>
          </a:xfrm>
        </p:grpSpPr>
        <p:sp>
          <p:nvSpPr>
            <p:cNvPr id="6072" name="Google Shape;6072;p71"/>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1"/>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4" name="Google Shape;6074;p71"/>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5" name="Google Shape;6075;p71"/>
          <p:cNvGrpSpPr/>
          <p:nvPr/>
        </p:nvGrpSpPr>
        <p:grpSpPr>
          <a:xfrm>
            <a:off x="5659701" y="2082099"/>
            <a:ext cx="348568" cy="342514"/>
            <a:chOff x="-60988625" y="2310475"/>
            <a:chExt cx="316650" cy="311150"/>
          </a:xfrm>
        </p:grpSpPr>
        <p:sp>
          <p:nvSpPr>
            <p:cNvPr id="6076" name="Google Shape;6076;p71"/>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1"/>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1"/>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1"/>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1"/>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1"/>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71"/>
          <p:cNvGrpSpPr/>
          <p:nvPr/>
        </p:nvGrpSpPr>
        <p:grpSpPr>
          <a:xfrm>
            <a:off x="5660141" y="2481029"/>
            <a:ext cx="347688" cy="350963"/>
            <a:chOff x="-60987050" y="2671400"/>
            <a:chExt cx="315850" cy="318825"/>
          </a:xfrm>
        </p:grpSpPr>
        <p:sp>
          <p:nvSpPr>
            <p:cNvPr id="6083" name="Google Shape;6083;p71"/>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1"/>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71"/>
          <p:cNvGrpSpPr/>
          <p:nvPr/>
        </p:nvGrpSpPr>
        <p:grpSpPr>
          <a:xfrm>
            <a:off x="7343520" y="2082980"/>
            <a:ext cx="351155" cy="340753"/>
            <a:chOff x="-59481900" y="2290800"/>
            <a:chExt cx="319000" cy="309550"/>
          </a:xfrm>
        </p:grpSpPr>
        <p:sp>
          <p:nvSpPr>
            <p:cNvPr id="6086" name="Google Shape;6086;p7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71"/>
          <p:cNvGrpSpPr/>
          <p:nvPr/>
        </p:nvGrpSpPr>
        <p:grpSpPr>
          <a:xfrm>
            <a:off x="1857395" y="1674005"/>
            <a:ext cx="351155" cy="349256"/>
            <a:chOff x="-64401400" y="1914475"/>
            <a:chExt cx="319000" cy="317275"/>
          </a:xfrm>
        </p:grpSpPr>
        <p:sp>
          <p:nvSpPr>
            <p:cNvPr id="6093" name="Google Shape;6093;p71"/>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1"/>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1"/>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71"/>
          <p:cNvGrpSpPr/>
          <p:nvPr/>
        </p:nvGrpSpPr>
        <p:grpSpPr>
          <a:xfrm>
            <a:off x="1918957" y="2079430"/>
            <a:ext cx="228031" cy="347853"/>
            <a:chOff x="-64343900" y="2282125"/>
            <a:chExt cx="207150" cy="316000"/>
          </a:xfrm>
        </p:grpSpPr>
        <p:sp>
          <p:nvSpPr>
            <p:cNvPr id="6097" name="Google Shape;6097;p71"/>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1"/>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9" name="Google Shape;6099;p71"/>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0" name="Google Shape;6100;p71"/>
          <p:cNvGrpSpPr/>
          <p:nvPr/>
        </p:nvGrpSpPr>
        <p:grpSpPr>
          <a:xfrm>
            <a:off x="3994027" y="1674252"/>
            <a:ext cx="303463" cy="348761"/>
            <a:chOff x="-62496925" y="1931475"/>
            <a:chExt cx="275675" cy="316825"/>
          </a:xfrm>
        </p:grpSpPr>
        <p:sp>
          <p:nvSpPr>
            <p:cNvPr id="6101" name="Google Shape;6101;p71"/>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1"/>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3" name="Google Shape;6103;p71"/>
          <p:cNvGrpSpPr/>
          <p:nvPr/>
        </p:nvGrpSpPr>
        <p:grpSpPr>
          <a:xfrm>
            <a:off x="3971901" y="2078521"/>
            <a:ext cx="347715" cy="349669"/>
            <a:chOff x="-62516625" y="2297875"/>
            <a:chExt cx="315875" cy="317650"/>
          </a:xfrm>
        </p:grpSpPr>
        <p:sp>
          <p:nvSpPr>
            <p:cNvPr id="6104" name="Google Shape;6104;p71"/>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1"/>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71"/>
          <p:cNvGrpSpPr/>
          <p:nvPr/>
        </p:nvGrpSpPr>
        <p:grpSpPr>
          <a:xfrm>
            <a:off x="3970608" y="2497389"/>
            <a:ext cx="350302" cy="318241"/>
            <a:chOff x="-62518200" y="2692475"/>
            <a:chExt cx="318225" cy="289100"/>
          </a:xfrm>
        </p:grpSpPr>
        <p:sp>
          <p:nvSpPr>
            <p:cNvPr id="6107" name="Google Shape;6107;p7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9" name="Google Shape;6109;p71"/>
          <p:cNvGrpSpPr/>
          <p:nvPr/>
        </p:nvGrpSpPr>
        <p:grpSpPr>
          <a:xfrm>
            <a:off x="6103002" y="1674789"/>
            <a:ext cx="294822" cy="347688"/>
            <a:chOff x="-60597975" y="1939525"/>
            <a:chExt cx="267825" cy="315850"/>
          </a:xfrm>
        </p:grpSpPr>
        <p:sp>
          <p:nvSpPr>
            <p:cNvPr id="6110" name="Google Shape;6110;p71"/>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1"/>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2" name="Google Shape;6112;p71"/>
          <p:cNvGrpSpPr/>
          <p:nvPr/>
        </p:nvGrpSpPr>
        <p:grpSpPr>
          <a:xfrm>
            <a:off x="6074836" y="2077998"/>
            <a:ext cx="351155" cy="350715"/>
            <a:chOff x="-60620800" y="2304600"/>
            <a:chExt cx="319000" cy="318600"/>
          </a:xfrm>
        </p:grpSpPr>
        <p:sp>
          <p:nvSpPr>
            <p:cNvPr id="6113" name="Google Shape;6113;p71"/>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1"/>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1"/>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6" name="Google Shape;6116;p71"/>
          <p:cNvGrpSpPr/>
          <p:nvPr/>
        </p:nvGrpSpPr>
        <p:grpSpPr>
          <a:xfrm>
            <a:off x="6076129" y="2531638"/>
            <a:ext cx="348568" cy="249744"/>
            <a:chOff x="-60621600" y="2716100"/>
            <a:chExt cx="316650" cy="226875"/>
          </a:xfrm>
        </p:grpSpPr>
        <p:sp>
          <p:nvSpPr>
            <p:cNvPr id="6117" name="Google Shape;6117;p71"/>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1"/>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9" name="Google Shape;6119;p71"/>
          <p:cNvGrpSpPr/>
          <p:nvPr/>
        </p:nvGrpSpPr>
        <p:grpSpPr>
          <a:xfrm>
            <a:off x="7348722" y="2482240"/>
            <a:ext cx="340753" cy="348541"/>
            <a:chOff x="-59475600" y="2658625"/>
            <a:chExt cx="309550" cy="316625"/>
          </a:xfrm>
        </p:grpSpPr>
        <p:sp>
          <p:nvSpPr>
            <p:cNvPr id="6120" name="Google Shape;6120;p71"/>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1"/>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1"/>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1"/>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1"/>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1"/>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1"/>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7" name="Google Shape;6127;p71"/>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1"/>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9" name="Google Shape;6129;p71"/>
          <p:cNvGrpSpPr/>
          <p:nvPr/>
        </p:nvGrpSpPr>
        <p:grpSpPr>
          <a:xfrm>
            <a:off x="2324934" y="2481800"/>
            <a:ext cx="250570" cy="349421"/>
            <a:chOff x="-63987100" y="2646800"/>
            <a:chExt cx="227625" cy="317425"/>
          </a:xfrm>
        </p:grpSpPr>
        <p:sp>
          <p:nvSpPr>
            <p:cNvPr id="6130" name="Google Shape;6130;p71"/>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1"/>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71"/>
          <p:cNvGrpSpPr/>
          <p:nvPr/>
        </p:nvGrpSpPr>
        <p:grpSpPr>
          <a:xfrm>
            <a:off x="4393267" y="1672615"/>
            <a:ext cx="340753" cy="352036"/>
            <a:chOff x="-62148000" y="1930075"/>
            <a:chExt cx="309550" cy="319800"/>
          </a:xfrm>
        </p:grpSpPr>
        <p:sp>
          <p:nvSpPr>
            <p:cNvPr id="6133" name="Google Shape;6133;p71"/>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1"/>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5" name="Google Shape;6135;p71"/>
          <p:cNvGrpSpPr/>
          <p:nvPr/>
        </p:nvGrpSpPr>
        <p:grpSpPr>
          <a:xfrm>
            <a:off x="4390667" y="2079498"/>
            <a:ext cx="345954" cy="347715"/>
            <a:chOff x="-62150375" y="2297875"/>
            <a:chExt cx="314275" cy="315875"/>
          </a:xfrm>
        </p:grpSpPr>
        <p:sp>
          <p:nvSpPr>
            <p:cNvPr id="6136" name="Google Shape;6136;p71"/>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1"/>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1"/>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1"/>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1"/>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71"/>
          <p:cNvGrpSpPr/>
          <p:nvPr/>
        </p:nvGrpSpPr>
        <p:grpSpPr>
          <a:xfrm>
            <a:off x="4389359" y="2481359"/>
            <a:ext cx="348568" cy="350302"/>
            <a:chOff x="-62150375" y="2664925"/>
            <a:chExt cx="316650" cy="318225"/>
          </a:xfrm>
        </p:grpSpPr>
        <p:sp>
          <p:nvSpPr>
            <p:cNvPr id="6142" name="Google Shape;6142;p71"/>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1"/>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1"/>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1"/>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71"/>
          <p:cNvGrpSpPr/>
          <p:nvPr/>
        </p:nvGrpSpPr>
        <p:grpSpPr>
          <a:xfrm>
            <a:off x="6499777" y="1673096"/>
            <a:ext cx="349421" cy="351073"/>
            <a:chOff x="-60254550" y="1938025"/>
            <a:chExt cx="317425" cy="318925"/>
          </a:xfrm>
        </p:grpSpPr>
        <p:sp>
          <p:nvSpPr>
            <p:cNvPr id="6147" name="Google Shape;6147;p71"/>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1"/>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1"/>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1"/>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71"/>
          <p:cNvGrpSpPr/>
          <p:nvPr/>
        </p:nvGrpSpPr>
        <p:grpSpPr>
          <a:xfrm>
            <a:off x="6479471" y="2079003"/>
            <a:ext cx="348923" cy="348706"/>
            <a:chOff x="6479471" y="2079003"/>
            <a:chExt cx="348923" cy="348706"/>
          </a:xfrm>
        </p:grpSpPr>
        <p:sp>
          <p:nvSpPr>
            <p:cNvPr id="6152" name="Google Shape;6152;p7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3" name="Google Shape;6153;p71"/>
            <p:cNvGrpSpPr/>
            <p:nvPr/>
          </p:nvGrpSpPr>
          <p:grpSpPr>
            <a:xfrm>
              <a:off x="6520582" y="2079003"/>
              <a:ext cx="307811" cy="348706"/>
              <a:chOff x="-60218325" y="2304850"/>
              <a:chExt cx="279625" cy="316775"/>
            </a:xfrm>
          </p:grpSpPr>
          <p:sp>
            <p:nvSpPr>
              <p:cNvPr id="6154" name="Google Shape;6154;p7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61" name="Google Shape;6161;p71"/>
          <p:cNvGrpSpPr/>
          <p:nvPr/>
        </p:nvGrpSpPr>
        <p:grpSpPr>
          <a:xfrm>
            <a:off x="6526651" y="2480932"/>
            <a:ext cx="295675" cy="351155"/>
            <a:chOff x="-60232500" y="2671225"/>
            <a:chExt cx="268600" cy="319000"/>
          </a:xfrm>
        </p:grpSpPr>
        <p:sp>
          <p:nvSpPr>
            <p:cNvPr id="6162" name="Google Shape;6162;p71"/>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1"/>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71"/>
          <p:cNvGrpSpPr/>
          <p:nvPr/>
        </p:nvGrpSpPr>
        <p:grpSpPr>
          <a:xfrm>
            <a:off x="7768638" y="1673056"/>
            <a:ext cx="347715" cy="351155"/>
            <a:chOff x="-59100700" y="1911950"/>
            <a:chExt cx="315875" cy="319000"/>
          </a:xfrm>
        </p:grpSpPr>
        <p:sp>
          <p:nvSpPr>
            <p:cNvPr id="6165" name="Google Shape;6165;p71"/>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1"/>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1"/>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1"/>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1"/>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1"/>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1"/>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1"/>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1"/>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1"/>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71"/>
          <p:cNvGrpSpPr/>
          <p:nvPr/>
        </p:nvGrpSpPr>
        <p:grpSpPr>
          <a:xfrm>
            <a:off x="2694871" y="1674459"/>
            <a:ext cx="361558" cy="348348"/>
            <a:chOff x="-63665750" y="1914325"/>
            <a:chExt cx="328450" cy="316450"/>
          </a:xfrm>
        </p:grpSpPr>
        <p:sp>
          <p:nvSpPr>
            <p:cNvPr id="6176" name="Google Shape;6176;p71"/>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1"/>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8" name="Google Shape;6178;p71"/>
          <p:cNvGrpSpPr/>
          <p:nvPr/>
        </p:nvGrpSpPr>
        <p:grpSpPr>
          <a:xfrm>
            <a:off x="2699632" y="2077985"/>
            <a:ext cx="352036" cy="350742"/>
            <a:chOff x="-63666550" y="2278975"/>
            <a:chExt cx="319800" cy="318625"/>
          </a:xfrm>
        </p:grpSpPr>
        <p:sp>
          <p:nvSpPr>
            <p:cNvPr id="6179" name="Google Shape;6179;p71"/>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1"/>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71"/>
          <p:cNvGrpSpPr/>
          <p:nvPr/>
        </p:nvGrpSpPr>
        <p:grpSpPr>
          <a:xfrm>
            <a:off x="2697031" y="2481690"/>
            <a:ext cx="357237" cy="349642"/>
            <a:chOff x="-63669700" y="2646600"/>
            <a:chExt cx="324525" cy="317625"/>
          </a:xfrm>
        </p:grpSpPr>
        <p:sp>
          <p:nvSpPr>
            <p:cNvPr id="6182" name="Google Shape;6182;p71"/>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1"/>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4" name="Google Shape;6184;p71"/>
          <p:cNvGrpSpPr/>
          <p:nvPr/>
        </p:nvGrpSpPr>
        <p:grpSpPr>
          <a:xfrm>
            <a:off x="4806228" y="1674129"/>
            <a:ext cx="348568" cy="349009"/>
            <a:chOff x="-61784125" y="1931250"/>
            <a:chExt cx="316650" cy="317050"/>
          </a:xfrm>
        </p:grpSpPr>
        <p:sp>
          <p:nvSpPr>
            <p:cNvPr id="6185" name="Google Shape;6185;p71"/>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1"/>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1"/>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1"/>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71"/>
          <p:cNvGrpSpPr/>
          <p:nvPr/>
        </p:nvGrpSpPr>
        <p:grpSpPr>
          <a:xfrm>
            <a:off x="4806228" y="2079072"/>
            <a:ext cx="348568" cy="348568"/>
            <a:chOff x="-61783350" y="2297100"/>
            <a:chExt cx="316650" cy="316650"/>
          </a:xfrm>
        </p:grpSpPr>
        <p:sp>
          <p:nvSpPr>
            <p:cNvPr id="6190" name="Google Shape;6190;p71"/>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1"/>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2" name="Google Shape;6192;p71"/>
          <p:cNvGrpSpPr/>
          <p:nvPr/>
        </p:nvGrpSpPr>
        <p:grpSpPr>
          <a:xfrm>
            <a:off x="4806228" y="2480781"/>
            <a:ext cx="348568" cy="351458"/>
            <a:chOff x="-61782550" y="2664925"/>
            <a:chExt cx="316650" cy="319275"/>
          </a:xfrm>
        </p:grpSpPr>
        <p:sp>
          <p:nvSpPr>
            <p:cNvPr id="6193" name="Google Shape;6193;p71"/>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1"/>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1"/>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71"/>
          <p:cNvGrpSpPr/>
          <p:nvPr/>
        </p:nvGrpSpPr>
        <p:grpSpPr>
          <a:xfrm>
            <a:off x="6920631" y="1682426"/>
            <a:ext cx="349421" cy="332414"/>
            <a:chOff x="-59889100" y="1945025"/>
            <a:chExt cx="317425" cy="301975"/>
          </a:xfrm>
        </p:grpSpPr>
        <p:sp>
          <p:nvSpPr>
            <p:cNvPr id="6197" name="Google Shape;6197;p71"/>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1"/>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1"/>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1"/>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1" name="Google Shape;6201;p71"/>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2" name="Google Shape;6202;p71"/>
          <p:cNvGrpSpPr/>
          <p:nvPr/>
        </p:nvGrpSpPr>
        <p:grpSpPr>
          <a:xfrm>
            <a:off x="6919764" y="2482611"/>
            <a:ext cx="351155" cy="347798"/>
            <a:chOff x="-59889100" y="2671925"/>
            <a:chExt cx="319000" cy="315950"/>
          </a:xfrm>
        </p:grpSpPr>
        <p:sp>
          <p:nvSpPr>
            <p:cNvPr id="6203" name="Google Shape;6203;p7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71"/>
          <p:cNvGrpSpPr/>
          <p:nvPr/>
        </p:nvGrpSpPr>
        <p:grpSpPr>
          <a:xfrm>
            <a:off x="7767785" y="2079072"/>
            <a:ext cx="349421" cy="348568"/>
            <a:chOff x="-59092025" y="2296300"/>
            <a:chExt cx="317425" cy="316650"/>
          </a:xfrm>
        </p:grpSpPr>
        <p:sp>
          <p:nvSpPr>
            <p:cNvPr id="6208" name="Google Shape;6208;p71"/>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1"/>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0" name="Google Shape;6210;p71"/>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1" name="Google Shape;6211;p71"/>
          <p:cNvGrpSpPr/>
          <p:nvPr/>
        </p:nvGrpSpPr>
        <p:grpSpPr>
          <a:xfrm>
            <a:off x="1012422" y="3464550"/>
            <a:ext cx="349421" cy="349421"/>
            <a:chOff x="-65145700" y="3727425"/>
            <a:chExt cx="317425" cy="317425"/>
          </a:xfrm>
        </p:grpSpPr>
        <p:sp>
          <p:nvSpPr>
            <p:cNvPr id="6212" name="Google Shape;6212;p71"/>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1"/>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4" name="Google Shape;6214;p71"/>
          <p:cNvGrpSpPr/>
          <p:nvPr/>
        </p:nvGrpSpPr>
        <p:grpSpPr>
          <a:xfrm>
            <a:off x="1015463" y="3872630"/>
            <a:ext cx="343340" cy="349421"/>
            <a:chOff x="-65144125" y="4094450"/>
            <a:chExt cx="311900" cy="317425"/>
          </a:xfrm>
        </p:grpSpPr>
        <p:sp>
          <p:nvSpPr>
            <p:cNvPr id="6215" name="Google Shape;6215;p71"/>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1"/>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1"/>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8" name="Google Shape;6218;p71"/>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9" name="Google Shape;6219;p71"/>
          <p:cNvGrpSpPr/>
          <p:nvPr/>
        </p:nvGrpSpPr>
        <p:grpSpPr>
          <a:xfrm>
            <a:off x="3111996" y="3464178"/>
            <a:ext cx="352641" cy="350164"/>
            <a:chOff x="-63250675" y="3744075"/>
            <a:chExt cx="320350" cy="318100"/>
          </a:xfrm>
        </p:grpSpPr>
        <p:sp>
          <p:nvSpPr>
            <p:cNvPr id="6220" name="Google Shape;6220;p71"/>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1"/>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1"/>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3" name="Google Shape;6223;p71"/>
          <p:cNvGrpSpPr/>
          <p:nvPr/>
        </p:nvGrpSpPr>
        <p:grpSpPr>
          <a:xfrm>
            <a:off x="3113606" y="3872630"/>
            <a:ext cx="349421" cy="349421"/>
            <a:chOff x="-63250675" y="4110200"/>
            <a:chExt cx="317425" cy="317425"/>
          </a:xfrm>
        </p:grpSpPr>
        <p:sp>
          <p:nvSpPr>
            <p:cNvPr id="6224" name="Google Shape;6224;p71"/>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1"/>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1"/>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1"/>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1"/>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1"/>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1"/>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1"/>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1"/>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71"/>
          <p:cNvGrpSpPr/>
          <p:nvPr/>
        </p:nvGrpSpPr>
        <p:grpSpPr>
          <a:xfrm>
            <a:off x="5238653" y="3047071"/>
            <a:ext cx="341633" cy="341413"/>
            <a:chOff x="-61351725" y="3372400"/>
            <a:chExt cx="310350" cy="310150"/>
          </a:xfrm>
        </p:grpSpPr>
        <p:sp>
          <p:nvSpPr>
            <p:cNvPr id="6234" name="Google Shape;6234;p71"/>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1"/>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1"/>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71"/>
          <p:cNvGrpSpPr/>
          <p:nvPr/>
        </p:nvGrpSpPr>
        <p:grpSpPr>
          <a:xfrm>
            <a:off x="5235185" y="3480594"/>
            <a:ext cx="348568" cy="317333"/>
            <a:chOff x="-61354875" y="3751050"/>
            <a:chExt cx="316650" cy="288275"/>
          </a:xfrm>
        </p:grpSpPr>
        <p:sp>
          <p:nvSpPr>
            <p:cNvPr id="6238" name="Google Shape;6238;p71"/>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1"/>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1"/>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71"/>
          <p:cNvGrpSpPr/>
          <p:nvPr/>
        </p:nvGrpSpPr>
        <p:grpSpPr>
          <a:xfrm>
            <a:off x="5235185" y="3872616"/>
            <a:ext cx="348568" cy="349449"/>
            <a:chOff x="-61354875" y="4101525"/>
            <a:chExt cx="316650" cy="317450"/>
          </a:xfrm>
        </p:grpSpPr>
        <p:sp>
          <p:nvSpPr>
            <p:cNvPr id="6242" name="Google Shape;6242;p71"/>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1"/>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71"/>
          <p:cNvGrpSpPr/>
          <p:nvPr/>
        </p:nvGrpSpPr>
        <p:grpSpPr>
          <a:xfrm>
            <a:off x="7343960" y="3043811"/>
            <a:ext cx="350275" cy="347935"/>
            <a:chOff x="-59470075" y="3308975"/>
            <a:chExt cx="318200" cy="316075"/>
          </a:xfrm>
        </p:grpSpPr>
        <p:sp>
          <p:nvSpPr>
            <p:cNvPr id="6245" name="Google Shape;6245;p71"/>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1"/>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1"/>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1"/>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1"/>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1"/>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1"/>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1"/>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1"/>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4" name="Google Shape;6254;p71"/>
          <p:cNvGrpSpPr/>
          <p:nvPr/>
        </p:nvGrpSpPr>
        <p:grpSpPr>
          <a:xfrm>
            <a:off x="1436496" y="3044291"/>
            <a:ext cx="349421" cy="346972"/>
            <a:chOff x="-64781025" y="3361050"/>
            <a:chExt cx="317425" cy="315200"/>
          </a:xfrm>
        </p:grpSpPr>
        <p:sp>
          <p:nvSpPr>
            <p:cNvPr id="6255" name="Google Shape;6255;p71"/>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1"/>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1"/>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1"/>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9" name="Google Shape;6259;p71"/>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1"/>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1"/>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2" name="Google Shape;6262;p71"/>
          <p:cNvGrpSpPr/>
          <p:nvPr/>
        </p:nvGrpSpPr>
        <p:grpSpPr>
          <a:xfrm>
            <a:off x="3533821" y="3464288"/>
            <a:ext cx="364172" cy="349944"/>
            <a:chOff x="-62890750" y="3747425"/>
            <a:chExt cx="330825" cy="317900"/>
          </a:xfrm>
        </p:grpSpPr>
        <p:sp>
          <p:nvSpPr>
            <p:cNvPr id="6263" name="Google Shape;6263;p71"/>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1"/>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1"/>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1"/>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1"/>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1"/>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1"/>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1"/>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1"/>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1"/>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1"/>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1"/>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1"/>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1"/>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71"/>
          <p:cNvGrpSpPr/>
          <p:nvPr/>
        </p:nvGrpSpPr>
        <p:grpSpPr>
          <a:xfrm>
            <a:off x="3541196" y="3873056"/>
            <a:ext cx="349421" cy="348568"/>
            <a:chOff x="-62884425" y="4111775"/>
            <a:chExt cx="317425" cy="316650"/>
          </a:xfrm>
        </p:grpSpPr>
        <p:sp>
          <p:nvSpPr>
            <p:cNvPr id="6278" name="Google Shape;6278;p71"/>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1"/>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71"/>
          <p:cNvGrpSpPr/>
          <p:nvPr/>
        </p:nvGrpSpPr>
        <p:grpSpPr>
          <a:xfrm>
            <a:off x="5660141" y="3046520"/>
            <a:ext cx="347688" cy="342514"/>
            <a:chOff x="-60991775" y="3376900"/>
            <a:chExt cx="315850" cy="311150"/>
          </a:xfrm>
        </p:grpSpPr>
        <p:sp>
          <p:nvSpPr>
            <p:cNvPr id="6281" name="Google Shape;6281;p71"/>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1"/>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1"/>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71"/>
          <p:cNvGrpSpPr/>
          <p:nvPr/>
        </p:nvGrpSpPr>
        <p:grpSpPr>
          <a:xfrm>
            <a:off x="5659701" y="3468443"/>
            <a:ext cx="348568" cy="341633"/>
            <a:chOff x="-60988625" y="3740800"/>
            <a:chExt cx="316650" cy="310350"/>
          </a:xfrm>
        </p:grpSpPr>
        <p:sp>
          <p:nvSpPr>
            <p:cNvPr id="6285" name="Google Shape;6285;p71"/>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1"/>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1"/>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71"/>
          <p:cNvGrpSpPr/>
          <p:nvPr/>
        </p:nvGrpSpPr>
        <p:grpSpPr>
          <a:xfrm>
            <a:off x="5659701" y="3873607"/>
            <a:ext cx="348568" cy="347468"/>
            <a:chOff x="-60987850" y="4100950"/>
            <a:chExt cx="316650" cy="315650"/>
          </a:xfrm>
        </p:grpSpPr>
        <p:sp>
          <p:nvSpPr>
            <p:cNvPr id="6289" name="Google Shape;6289;p71"/>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1"/>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1"/>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1"/>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1"/>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71"/>
          <p:cNvGrpSpPr/>
          <p:nvPr/>
        </p:nvGrpSpPr>
        <p:grpSpPr>
          <a:xfrm>
            <a:off x="7343519" y="3469311"/>
            <a:ext cx="351155" cy="339900"/>
            <a:chOff x="-59447250" y="3706150"/>
            <a:chExt cx="319000" cy="308775"/>
          </a:xfrm>
        </p:grpSpPr>
        <p:sp>
          <p:nvSpPr>
            <p:cNvPr id="6295" name="Google Shape;6295;p71"/>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1"/>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1"/>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1"/>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71"/>
          <p:cNvGrpSpPr/>
          <p:nvPr/>
        </p:nvGrpSpPr>
        <p:grpSpPr>
          <a:xfrm>
            <a:off x="1857821" y="3044511"/>
            <a:ext cx="350302" cy="346532"/>
            <a:chOff x="-64406125" y="3362225"/>
            <a:chExt cx="318225" cy="314800"/>
          </a:xfrm>
        </p:grpSpPr>
        <p:sp>
          <p:nvSpPr>
            <p:cNvPr id="6300" name="Google Shape;6300;p71"/>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1"/>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2" name="Google Shape;6302;p71"/>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3" name="Google Shape;6303;p71"/>
          <p:cNvGrpSpPr/>
          <p:nvPr/>
        </p:nvGrpSpPr>
        <p:grpSpPr>
          <a:xfrm>
            <a:off x="1858262" y="3873057"/>
            <a:ext cx="349421" cy="348568"/>
            <a:chOff x="-64410850" y="4094450"/>
            <a:chExt cx="317425" cy="316650"/>
          </a:xfrm>
        </p:grpSpPr>
        <p:sp>
          <p:nvSpPr>
            <p:cNvPr id="6304" name="Google Shape;6304;p71"/>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1"/>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1"/>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7" name="Google Shape;6307;p71"/>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8" name="Google Shape;6308;p71"/>
          <p:cNvGrpSpPr/>
          <p:nvPr/>
        </p:nvGrpSpPr>
        <p:grpSpPr>
          <a:xfrm>
            <a:off x="3971901" y="3464013"/>
            <a:ext cx="347715" cy="350495"/>
            <a:chOff x="-62516625" y="3743175"/>
            <a:chExt cx="315875" cy="318400"/>
          </a:xfrm>
        </p:grpSpPr>
        <p:sp>
          <p:nvSpPr>
            <p:cNvPr id="6309" name="Google Shape;6309;p71"/>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1"/>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71"/>
          <p:cNvGrpSpPr/>
          <p:nvPr/>
        </p:nvGrpSpPr>
        <p:grpSpPr>
          <a:xfrm>
            <a:off x="3978410" y="3892128"/>
            <a:ext cx="334698" cy="310426"/>
            <a:chOff x="-62511900" y="4129100"/>
            <a:chExt cx="304050" cy="282000"/>
          </a:xfrm>
        </p:grpSpPr>
        <p:sp>
          <p:nvSpPr>
            <p:cNvPr id="6312" name="Google Shape;6312;p71"/>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1"/>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1"/>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1"/>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1"/>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7" name="Google Shape;6317;p71"/>
          <p:cNvGrpSpPr/>
          <p:nvPr/>
        </p:nvGrpSpPr>
        <p:grpSpPr>
          <a:xfrm>
            <a:off x="6102576" y="3043066"/>
            <a:ext cx="295675" cy="349421"/>
            <a:chOff x="-60597975" y="3367475"/>
            <a:chExt cx="268600" cy="317425"/>
          </a:xfrm>
        </p:grpSpPr>
        <p:sp>
          <p:nvSpPr>
            <p:cNvPr id="6318" name="Google Shape;6318;p71"/>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1"/>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1"/>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1"/>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1"/>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3" name="Google Shape;6323;p71"/>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4" name="Google Shape;6324;p71"/>
          <p:cNvGrpSpPr/>
          <p:nvPr/>
        </p:nvGrpSpPr>
        <p:grpSpPr>
          <a:xfrm>
            <a:off x="6076129" y="3922482"/>
            <a:ext cx="348568" cy="249716"/>
            <a:chOff x="-60621600" y="4145650"/>
            <a:chExt cx="316650" cy="226850"/>
          </a:xfrm>
        </p:grpSpPr>
        <p:sp>
          <p:nvSpPr>
            <p:cNvPr id="6325" name="Google Shape;6325;p71"/>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1"/>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1"/>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71"/>
          <p:cNvGrpSpPr/>
          <p:nvPr/>
        </p:nvGrpSpPr>
        <p:grpSpPr>
          <a:xfrm>
            <a:off x="7347852" y="3873484"/>
            <a:ext cx="342486" cy="347715"/>
            <a:chOff x="-59400775" y="4084200"/>
            <a:chExt cx="311125" cy="315875"/>
          </a:xfrm>
        </p:grpSpPr>
        <p:sp>
          <p:nvSpPr>
            <p:cNvPr id="6329" name="Google Shape;6329;p71"/>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1"/>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1"/>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1"/>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1"/>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1"/>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5" name="Google Shape;6335;p71"/>
          <p:cNvGrpSpPr/>
          <p:nvPr/>
        </p:nvGrpSpPr>
        <p:grpSpPr>
          <a:xfrm>
            <a:off x="2276375" y="3043493"/>
            <a:ext cx="347688" cy="348568"/>
            <a:chOff x="-64044600" y="3360375"/>
            <a:chExt cx="315850" cy="316650"/>
          </a:xfrm>
        </p:grpSpPr>
        <p:sp>
          <p:nvSpPr>
            <p:cNvPr id="6336" name="Google Shape;6336;p71"/>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1"/>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1"/>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71"/>
          <p:cNvGrpSpPr/>
          <p:nvPr/>
        </p:nvGrpSpPr>
        <p:grpSpPr>
          <a:xfrm>
            <a:off x="2301514" y="3464550"/>
            <a:ext cx="297409" cy="349421"/>
            <a:chOff x="-64022550" y="3727425"/>
            <a:chExt cx="270175" cy="317425"/>
          </a:xfrm>
        </p:grpSpPr>
        <p:sp>
          <p:nvSpPr>
            <p:cNvPr id="6340" name="Google Shape;6340;p71"/>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1"/>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1"/>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3" name="Google Shape;6343;p71"/>
          <p:cNvGrpSpPr/>
          <p:nvPr/>
        </p:nvGrpSpPr>
        <p:grpSpPr>
          <a:xfrm>
            <a:off x="2324480" y="3872616"/>
            <a:ext cx="251478" cy="349449"/>
            <a:chOff x="-64001300" y="4093650"/>
            <a:chExt cx="228450" cy="317450"/>
          </a:xfrm>
        </p:grpSpPr>
        <p:sp>
          <p:nvSpPr>
            <p:cNvPr id="6344" name="Google Shape;6344;p71"/>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1"/>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1"/>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1"/>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71"/>
          <p:cNvGrpSpPr/>
          <p:nvPr/>
        </p:nvGrpSpPr>
        <p:grpSpPr>
          <a:xfrm>
            <a:off x="4392400" y="3043438"/>
            <a:ext cx="342486" cy="348678"/>
            <a:chOff x="-62148800" y="3377700"/>
            <a:chExt cx="311125" cy="316750"/>
          </a:xfrm>
        </p:grpSpPr>
        <p:sp>
          <p:nvSpPr>
            <p:cNvPr id="6349" name="Google Shape;6349;p71"/>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1"/>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71"/>
          <p:cNvGrpSpPr/>
          <p:nvPr/>
        </p:nvGrpSpPr>
        <p:grpSpPr>
          <a:xfrm>
            <a:off x="4388506" y="3464535"/>
            <a:ext cx="350275" cy="349449"/>
            <a:chOff x="-62154300" y="3743950"/>
            <a:chExt cx="318200" cy="317450"/>
          </a:xfrm>
        </p:grpSpPr>
        <p:sp>
          <p:nvSpPr>
            <p:cNvPr id="6352" name="Google Shape;6352;p71"/>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1"/>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71"/>
          <p:cNvGrpSpPr/>
          <p:nvPr/>
        </p:nvGrpSpPr>
        <p:grpSpPr>
          <a:xfrm>
            <a:off x="4388493" y="3873056"/>
            <a:ext cx="350302" cy="348568"/>
            <a:chOff x="-62151950" y="4111775"/>
            <a:chExt cx="318225" cy="316650"/>
          </a:xfrm>
        </p:grpSpPr>
        <p:sp>
          <p:nvSpPr>
            <p:cNvPr id="6355" name="Google Shape;6355;p71"/>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1"/>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1"/>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1"/>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71"/>
          <p:cNvGrpSpPr/>
          <p:nvPr/>
        </p:nvGrpSpPr>
        <p:grpSpPr>
          <a:xfrm>
            <a:off x="6499351" y="3042984"/>
            <a:ext cx="350275" cy="349587"/>
            <a:chOff x="-60254550" y="3367325"/>
            <a:chExt cx="318200" cy="317575"/>
          </a:xfrm>
        </p:grpSpPr>
        <p:sp>
          <p:nvSpPr>
            <p:cNvPr id="6360" name="Google Shape;6360;p71"/>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1"/>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1"/>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1"/>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71"/>
          <p:cNvGrpSpPr/>
          <p:nvPr/>
        </p:nvGrpSpPr>
        <p:grpSpPr>
          <a:xfrm>
            <a:off x="6500204" y="3465031"/>
            <a:ext cx="348568" cy="348458"/>
            <a:chOff x="-60255350" y="3733825"/>
            <a:chExt cx="316650" cy="316550"/>
          </a:xfrm>
        </p:grpSpPr>
        <p:sp>
          <p:nvSpPr>
            <p:cNvPr id="6365" name="Google Shape;6365;p71"/>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1"/>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1"/>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1"/>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1"/>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1"/>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1"/>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71"/>
          <p:cNvGrpSpPr/>
          <p:nvPr/>
        </p:nvGrpSpPr>
        <p:grpSpPr>
          <a:xfrm>
            <a:off x="6526651" y="3873483"/>
            <a:ext cx="295675" cy="347715"/>
            <a:chOff x="-60232500" y="4101525"/>
            <a:chExt cx="268600" cy="315875"/>
          </a:xfrm>
        </p:grpSpPr>
        <p:sp>
          <p:nvSpPr>
            <p:cNvPr id="6373" name="Google Shape;6373;p71"/>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1"/>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5" name="Google Shape;6375;p71"/>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6" name="Google Shape;6376;p71"/>
          <p:cNvGrpSpPr/>
          <p:nvPr/>
        </p:nvGrpSpPr>
        <p:grpSpPr>
          <a:xfrm>
            <a:off x="2700499" y="3043493"/>
            <a:ext cx="350302" cy="348568"/>
            <a:chOff x="-63679950" y="3360375"/>
            <a:chExt cx="318225" cy="316650"/>
          </a:xfrm>
        </p:grpSpPr>
        <p:sp>
          <p:nvSpPr>
            <p:cNvPr id="6377" name="Google Shape;6377;p71"/>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1"/>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1"/>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1"/>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1" name="Google Shape;6381;p71"/>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2" name="Google Shape;6382;p71"/>
          <p:cNvGrpSpPr/>
          <p:nvPr/>
        </p:nvGrpSpPr>
        <p:grpSpPr>
          <a:xfrm>
            <a:off x="2699192" y="3872506"/>
            <a:ext cx="352916" cy="349669"/>
            <a:chOff x="-63679950" y="4093450"/>
            <a:chExt cx="320600" cy="317650"/>
          </a:xfrm>
        </p:grpSpPr>
        <p:sp>
          <p:nvSpPr>
            <p:cNvPr id="6383" name="Google Shape;6383;p71"/>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1"/>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1"/>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71"/>
          <p:cNvGrpSpPr/>
          <p:nvPr/>
        </p:nvGrpSpPr>
        <p:grpSpPr>
          <a:xfrm>
            <a:off x="4806228" y="3043052"/>
            <a:ext cx="348568" cy="349449"/>
            <a:chOff x="-61784125" y="3377700"/>
            <a:chExt cx="316650" cy="317450"/>
          </a:xfrm>
        </p:grpSpPr>
        <p:sp>
          <p:nvSpPr>
            <p:cNvPr id="6387" name="Google Shape;6387;p71"/>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1"/>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1"/>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1"/>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1"/>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1"/>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1"/>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71"/>
          <p:cNvGrpSpPr/>
          <p:nvPr/>
        </p:nvGrpSpPr>
        <p:grpSpPr>
          <a:xfrm>
            <a:off x="4806228" y="3464535"/>
            <a:ext cx="348568" cy="349449"/>
            <a:chOff x="-61783350" y="3743950"/>
            <a:chExt cx="316650" cy="317450"/>
          </a:xfrm>
        </p:grpSpPr>
        <p:sp>
          <p:nvSpPr>
            <p:cNvPr id="6395" name="Google Shape;6395;p71"/>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1"/>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7" name="Google Shape;6397;p71"/>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1"/>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1"/>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0" name="Google Shape;6400;p71"/>
          <p:cNvGrpSpPr/>
          <p:nvPr/>
        </p:nvGrpSpPr>
        <p:grpSpPr>
          <a:xfrm>
            <a:off x="6919750" y="3873868"/>
            <a:ext cx="351183" cy="346945"/>
            <a:chOff x="-59869425" y="4102225"/>
            <a:chExt cx="319025" cy="315175"/>
          </a:xfrm>
        </p:grpSpPr>
        <p:sp>
          <p:nvSpPr>
            <p:cNvPr id="6401" name="Google Shape;6401;p71"/>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1"/>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1"/>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1"/>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5" name="Google Shape;6405;p71"/>
          <p:cNvGrpSpPr/>
          <p:nvPr/>
        </p:nvGrpSpPr>
        <p:grpSpPr>
          <a:xfrm>
            <a:off x="7768209" y="3465403"/>
            <a:ext cx="348568" cy="347715"/>
            <a:chOff x="-59029025" y="3711650"/>
            <a:chExt cx="316650" cy="315875"/>
          </a:xfrm>
        </p:grpSpPr>
        <p:sp>
          <p:nvSpPr>
            <p:cNvPr id="6406" name="Google Shape;6406;p71"/>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1"/>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1"/>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1"/>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1"/>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1"/>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1"/>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416" name="Shape 6416"/>
        <p:cNvGrpSpPr/>
        <p:nvPr/>
      </p:nvGrpSpPr>
      <p:grpSpPr>
        <a:xfrm>
          <a:off x="0" y="0"/>
          <a:ext cx="0" cy="0"/>
          <a:chOff x="0" y="0"/>
          <a:chExt cx="0" cy="0"/>
        </a:xfrm>
      </p:grpSpPr>
      <p:sp>
        <p:nvSpPr>
          <p:cNvPr id="6417" name="Google Shape;6417;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Avatar Icons</a:t>
            </a:r>
            <a:endParaRPr>
              <a:solidFill>
                <a:srgbClr val="FFFFFF"/>
              </a:solidFill>
              <a:latin typeface="Proxima Nova Semibold"/>
              <a:ea typeface="Proxima Nova Semibold"/>
              <a:cs typeface="Proxima Nova Semibold"/>
              <a:sym typeface="Proxima Nova Semibold"/>
            </a:endParaRPr>
          </a:p>
        </p:txBody>
      </p:sp>
      <p:grpSp>
        <p:nvGrpSpPr>
          <p:cNvPr id="6418" name="Google Shape;6418;p72"/>
          <p:cNvGrpSpPr/>
          <p:nvPr/>
        </p:nvGrpSpPr>
        <p:grpSpPr>
          <a:xfrm>
            <a:off x="1095363" y="1685939"/>
            <a:ext cx="336332" cy="336332"/>
            <a:chOff x="-57970450" y="1903275"/>
            <a:chExt cx="318225" cy="318225"/>
          </a:xfrm>
        </p:grpSpPr>
        <p:sp>
          <p:nvSpPr>
            <p:cNvPr id="6419" name="Google Shape;6419;p72"/>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2"/>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72"/>
          <p:cNvGrpSpPr/>
          <p:nvPr/>
        </p:nvGrpSpPr>
        <p:grpSpPr>
          <a:xfrm>
            <a:off x="1115761" y="2101328"/>
            <a:ext cx="295536" cy="334667"/>
            <a:chOff x="-57950750" y="2296300"/>
            <a:chExt cx="279625" cy="316650"/>
          </a:xfrm>
        </p:grpSpPr>
        <p:sp>
          <p:nvSpPr>
            <p:cNvPr id="6424" name="Google Shape;6424;p7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8" name="Google Shape;6428;p72"/>
          <p:cNvGrpSpPr/>
          <p:nvPr/>
        </p:nvGrpSpPr>
        <p:grpSpPr>
          <a:xfrm>
            <a:off x="1095469" y="2515051"/>
            <a:ext cx="336121" cy="335513"/>
            <a:chOff x="-57969675" y="2687750"/>
            <a:chExt cx="318025" cy="317450"/>
          </a:xfrm>
        </p:grpSpPr>
        <p:sp>
          <p:nvSpPr>
            <p:cNvPr id="6429" name="Google Shape;6429;p72"/>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2"/>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2"/>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72"/>
          <p:cNvGrpSpPr/>
          <p:nvPr/>
        </p:nvGrpSpPr>
        <p:grpSpPr>
          <a:xfrm>
            <a:off x="3153180" y="1685939"/>
            <a:ext cx="338842" cy="336332"/>
            <a:chOff x="-56012425" y="1903275"/>
            <a:chExt cx="320600" cy="318225"/>
          </a:xfrm>
        </p:grpSpPr>
        <p:sp>
          <p:nvSpPr>
            <p:cNvPr id="6434" name="Google Shape;6434;p7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72"/>
          <p:cNvGrpSpPr/>
          <p:nvPr/>
        </p:nvGrpSpPr>
        <p:grpSpPr>
          <a:xfrm>
            <a:off x="3154013" y="2099663"/>
            <a:ext cx="337178" cy="337178"/>
            <a:chOff x="-56010850" y="2294725"/>
            <a:chExt cx="319025" cy="319025"/>
          </a:xfrm>
        </p:grpSpPr>
        <p:sp>
          <p:nvSpPr>
            <p:cNvPr id="6437" name="Google Shape;6437;p72"/>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1" name="Google Shape;6441;p72"/>
          <p:cNvGrpSpPr/>
          <p:nvPr/>
        </p:nvGrpSpPr>
        <p:grpSpPr>
          <a:xfrm>
            <a:off x="3154026" y="2514232"/>
            <a:ext cx="337151" cy="336332"/>
            <a:chOff x="-56010050" y="2686975"/>
            <a:chExt cx="319000" cy="318225"/>
          </a:xfrm>
        </p:grpSpPr>
        <p:sp>
          <p:nvSpPr>
            <p:cNvPr id="6442" name="Google Shape;6442;p72"/>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2"/>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2"/>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6" name="Google Shape;6446;p72"/>
          <p:cNvGrpSpPr/>
          <p:nvPr/>
        </p:nvGrpSpPr>
        <p:grpSpPr>
          <a:xfrm>
            <a:off x="5231050" y="1685939"/>
            <a:ext cx="337178" cy="336332"/>
            <a:chOff x="-54081175" y="1903275"/>
            <a:chExt cx="319025" cy="318225"/>
          </a:xfrm>
        </p:grpSpPr>
        <p:sp>
          <p:nvSpPr>
            <p:cNvPr id="6447" name="Google Shape;6447;p72"/>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2"/>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72"/>
          <p:cNvGrpSpPr/>
          <p:nvPr/>
        </p:nvGrpSpPr>
        <p:grpSpPr>
          <a:xfrm>
            <a:off x="5251871" y="2101328"/>
            <a:ext cx="295536" cy="335513"/>
            <a:chOff x="-54063050" y="2296300"/>
            <a:chExt cx="279625" cy="317450"/>
          </a:xfrm>
        </p:grpSpPr>
        <p:sp>
          <p:nvSpPr>
            <p:cNvPr id="6450" name="Google Shape;6450;p72"/>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72"/>
          <p:cNvGrpSpPr/>
          <p:nvPr/>
        </p:nvGrpSpPr>
        <p:grpSpPr>
          <a:xfrm>
            <a:off x="5251871" y="2512620"/>
            <a:ext cx="295536" cy="336279"/>
            <a:chOff x="-54061475" y="2685450"/>
            <a:chExt cx="279625" cy="318175"/>
          </a:xfrm>
        </p:grpSpPr>
        <p:sp>
          <p:nvSpPr>
            <p:cNvPr id="6455" name="Google Shape;6455;p72"/>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72"/>
          <p:cNvGrpSpPr/>
          <p:nvPr/>
        </p:nvGrpSpPr>
        <p:grpSpPr>
          <a:xfrm>
            <a:off x="7350894" y="1695108"/>
            <a:ext cx="256404" cy="337151"/>
            <a:chOff x="-52074300" y="1911950"/>
            <a:chExt cx="242600" cy="319000"/>
          </a:xfrm>
        </p:grpSpPr>
        <p:sp>
          <p:nvSpPr>
            <p:cNvPr id="6460" name="Google Shape;6460;p72"/>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2"/>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72"/>
          <p:cNvGrpSpPr/>
          <p:nvPr/>
        </p:nvGrpSpPr>
        <p:grpSpPr>
          <a:xfrm>
            <a:off x="1495497" y="1686785"/>
            <a:ext cx="337178" cy="336332"/>
            <a:chOff x="-57578225" y="1904075"/>
            <a:chExt cx="319025" cy="318225"/>
          </a:xfrm>
        </p:grpSpPr>
        <p:sp>
          <p:nvSpPr>
            <p:cNvPr id="6465" name="Google Shape;6465;p7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72"/>
          <p:cNvGrpSpPr/>
          <p:nvPr/>
        </p:nvGrpSpPr>
        <p:grpSpPr>
          <a:xfrm>
            <a:off x="1516317" y="2099663"/>
            <a:ext cx="295536" cy="336332"/>
            <a:chOff x="-57558525" y="2294725"/>
            <a:chExt cx="279625" cy="318225"/>
          </a:xfrm>
        </p:grpSpPr>
        <p:sp>
          <p:nvSpPr>
            <p:cNvPr id="6470" name="Google Shape;6470;p72"/>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2"/>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2"/>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2"/>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5" name="Google Shape;6475;p72"/>
          <p:cNvGrpSpPr/>
          <p:nvPr/>
        </p:nvGrpSpPr>
        <p:grpSpPr>
          <a:xfrm>
            <a:off x="1493832" y="2514232"/>
            <a:ext cx="340507" cy="337151"/>
            <a:chOff x="-57579800" y="2686975"/>
            <a:chExt cx="322175" cy="319000"/>
          </a:xfrm>
        </p:grpSpPr>
        <p:sp>
          <p:nvSpPr>
            <p:cNvPr id="6476" name="Google Shape;6476;p72"/>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2"/>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8" name="Google Shape;6478;p72"/>
          <p:cNvGrpSpPr/>
          <p:nvPr/>
        </p:nvGrpSpPr>
        <p:grpSpPr>
          <a:xfrm>
            <a:off x="3566071" y="2099663"/>
            <a:ext cx="342171" cy="336332"/>
            <a:chOff x="-55620975" y="2294725"/>
            <a:chExt cx="323750" cy="318225"/>
          </a:xfrm>
        </p:grpSpPr>
        <p:sp>
          <p:nvSpPr>
            <p:cNvPr id="6479" name="Google Shape;6479;p72"/>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2"/>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2"/>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72"/>
          <p:cNvGrpSpPr/>
          <p:nvPr/>
        </p:nvGrpSpPr>
        <p:grpSpPr>
          <a:xfrm>
            <a:off x="3568159" y="2514153"/>
            <a:ext cx="337997" cy="336411"/>
            <a:chOff x="-55620175" y="2686900"/>
            <a:chExt cx="319800" cy="318300"/>
          </a:xfrm>
        </p:grpSpPr>
        <p:sp>
          <p:nvSpPr>
            <p:cNvPr id="6486" name="Google Shape;6486;p72"/>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2"/>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2"/>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72"/>
          <p:cNvGrpSpPr/>
          <p:nvPr/>
        </p:nvGrpSpPr>
        <p:grpSpPr>
          <a:xfrm>
            <a:off x="5645619" y="1685939"/>
            <a:ext cx="337151" cy="336332"/>
            <a:chOff x="-53690500" y="1903275"/>
            <a:chExt cx="319000" cy="318225"/>
          </a:xfrm>
        </p:grpSpPr>
        <p:sp>
          <p:nvSpPr>
            <p:cNvPr id="6491" name="Google Shape;6491;p72"/>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2"/>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2"/>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2"/>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72"/>
          <p:cNvGrpSpPr/>
          <p:nvPr/>
        </p:nvGrpSpPr>
        <p:grpSpPr>
          <a:xfrm>
            <a:off x="5666427" y="2101328"/>
            <a:ext cx="295536" cy="334667"/>
            <a:chOff x="-53670800" y="2296300"/>
            <a:chExt cx="279625" cy="316650"/>
          </a:xfrm>
        </p:grpSpPr>
        <p:sp>
          <p:nvSpPr>
            <p:cNvPr id="6496" name="Google Shape;6496;p72"/>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2"/>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2"/>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0" name="Google Shape;6500;p72"/>
          <p:cNvGrpSpPr/>
          <p:nvPr/>
        </p:nvGrpSpPr>
        <p:grpSpPr>
          <a:xfrm>
            <a:off x="5645619" y="2513809"/>
            <a:ext cx="337151" cy="336755"/>
            <a:chOff x="-53690500" y="2686575"/>
            <a:chExt cx="319000" cy="318625"/>
          </a:xfrm>
        </p:grpSpPr>
        <p:sp>
          <p:nvSpPr>
            <p:cNvPr id="6501" name="Google Shape;6501;p72"/>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2"/>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2"/>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72"/>
          <p:cNvGrpSpPr/>
          <p:nvPr/>
        </p:nvGrpSpPr>
        <p:grpSpPr>
          <a:xfrm>
            <a:off x="7331315" y="2108964"/>
            <a:ext cx="295562" cy="336200"/>
            <a:chOff x="-52092425" y="2303525"/>
            <a:chExt cx="279650" cy="318100"/>
          </a:xfrm>
        </p:grpSpPr>
        <p:sp>
          <p:nvSpPr>
            <p:cNvPr id="6506" name="Google Shape;6506;p72"/>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2"/>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2"/>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72"/>
          <p:cNvGrpSpPr/>
          <p:nvPr/>
        </p:nvGrpSpPr>
        <p:grpSpPr>
          <a:xfrm>
            <a:off x="1905365" y="1687604"/>
            <a:ext cx="338816" cy="336332"/>
            <a:chOff x="-57189125" y="1904850"/>
            <a:chExt cx="320575" cy="318225"/>
          </a:xfrm>
        </p:grpSpPr>
        <p:sp>
          <p:nvSpPr>
            <p:cNvPr id="6512" name="Google Shape;6512;p72"/>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2"/>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2"/>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2"/>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7" name="Google Shape;6517;p72"/>
          <p:cNvGrpSpPr/>
          <p:nvPr/>
        </p:nvGrpSpPr>
        <p:grpSpPr>
          <a:xfrm>
            <a:off x="1906197" y="2120484"/>
            <a:ext cx="337151" cy="294717"/>
            <a:chOff x="-57187550" y="2314425"/>
            <a:chExt cx="319000" cy="278850"/>
          </a:xfrm>
        </p:grpSpPr>
        <p:sp>
          <p:nvSpPr>
            <p:cNvPr id="6518" name="Google Shape;6518;p72"/>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2"/>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2"/>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72"/>
          <p:cNvGrpSpPr/>
          <p:nvPr/>
        </p:nvGrpSpPr>
        <p:grpSpPr>
          <a:xfrm>
            <a:off x="1921997" y="2513598"/>
            <a:ext cx="305550" cy="336966"/>
            <a:chOff x="-57172600" y="2686375"/>
            <a:chExt cx="289100" cy="318825"/>
          </a:xfrm>
        </p:grpSpPr>
        <p:sp>
          <p:nvSpPr>
            <p:cNvPr id="6523" name="Google Shape;6523;p72"/>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72"/>
          <p:cNvGrpSpPr/>
          <p:nvPr/>
        </p:nvGrpSpPr>
        <p:grpSpPr>
          <a:xfrm>
            <a:off x="3983124" y="1685939"/>
            <a:ext cx="336332" cy="334667"/>
            <a:chOff x="-55225575" y="1903275"/>
            <a:chExt cx="318225" cy="316650"/>
          </a:xfrm>
        </p:grpSpPr>
        <p:sp>
          <p:nvSpPr>
            <p:cNvPr id="6526" name="Google Shape;6526;p7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72"/>
          <p:cNvGrpSpPr/>
          <p:nvPr/>
        </p:nvGrpSpPr>
        <p:grpSpPr>
          <a:xfrm>
            <a:off x="3993535" y="2101328"/>
            <a:ext cx="315511" cy="334667"/>
            <a:chOff x="-55217700" y="2296300"/>
            <a:chExt cx="298525" cy="316650"/>
          </a:xfrm>
        </p:grpSpPr>
        <p:sp>
          <p:nvSpPr>
            <p:cNvPr id="6532" name="Google Shape;6532;p72"/>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72"/>
          <p:cNvGrpSpPr/>
          <p:nvPr/>
        </p:nvGrpSpPr>
        <p:grpSpPr>
          <a:xfrm>
            <a:off x="3982292" y="2515897"/>
            <a:ext cx="337997" cy="334667"/>
            <a:chOff x="-55229525" y="2688550"/>
            <a:chExt cx="319800" cy="316650"/>
          </a:xfrm>
        </p:grpSpPr>
        <p:sp>
          <p:nvSpPr>
            <p:cNvPr id="6537" name="Google Shape;6537;p72"/>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2"/>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1" name="Google Shape;6541;p72"/>
          <p:cNvGrpSpPr/>
          <p:nvPr/>
        </p:nvGrpSpPr>
        <p:grpSpPr>
          <a:xfrm>
            <a:off x="6069304" y="1685939"/>
            <a:ext cx="315537" cy="336332"/>
            <a:chOff x="-53288825" y="1903275"/>
            <a:chExt cx="298550" cy="318225"/>
          </a:xfrm>
        </p:grpSpPr>
        <p:sp>
          <p:nvSpPr>
            <p:cNvPr id="6542" name="Google Shape;6542;p72"/>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5" name="Google Shape;6545;p72"/>
          <p:cNvGrpSpPr/>
          <p:nvPr/>
        </p:nvGrpSpPr>
        <p:grpSpPr>
          <a:xfrm>
            <a:off x="6058484" y="2099663"/>
            <a:ext cx="337178" cy="336332"/>
            <a:chOff x="-53299850" y="2294725"/>
            <a:chExt cx="319025" cy="318225"/>
          </a:xfrm>
        </p:grpSpPr>
        <p:sp>
          <p:nvSpPr>
            <p:cNvPr id="6546" name="Google Shape;6546;p72"/>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2"/>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72"/>
          <p:cNvGrpSpPr/>
          <p:nvPr/>
        </p:nvGrpSpPr>
        <p:grpSpPr>
          <a:xfrm>
            <a:off x="6079715" y="2515051"/>
            <a:ext cx="294717" cy="335513"/>
            <a:chOff x="-53278575" y="2687750"/>
            <a:chExt cx="278850" cy="317450"/>
          </a:xfrm>
        </p:grpSpPr>
        <p:sp>
          <p:nvSpPr>
            <p:cNvPr id="6549" name="Google Shape;6549;p72"/>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2"/>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72"/>
          <p:cNvGrpSpPr/>
          <p:nvPr/>
        </p:nvGrpSpPr>
        <p:grpSpPr>
          <a:xfrm>
            <a:off x="7310508" y="2514760"/>
            <a:ext cx="337178" cy="337468"/>
            <a:chOff x="-52101875" y="2687475"/>
            <a:chExt cx="319025" cy="319300"/>
          </a:xfrm>
        </p:grpSpPr>
        <p:sp>
          <p:nvSpPr>
            <p:cNvPr id="6554" name="Google Shape;6554;p72"/>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8" name="Google Shape;6558;p72"/>
          <p:cNvGrpSpPr/>
          <p:nvPr/>
        </p:nvGrpSpPr>
        <p:grpSpPr>
          <a:xfrm>
            <a:off x="2346261" y="1686785"/>
            <a:ext cx="295536" cy="336332"/>
            <a:chOff x="-56774050" y="1904075"/>
            <a:chExt cx="279625" cy="318225"/>
          </a:xfrm>
        </p:grpSpPr>
        <p:sp>
          <p:nvSpPr>
            <p:cNvPr id="6559" name="Google Shape;6559;p72"/>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72"/>
          <p:cNvGrpSpPr/>
          <p:nvPr/>
        </p:nvGrpSpPr>
        <p:grpSpPr>
          <a:xfrm>
            <a:off x="2346261" y="2099663"/>
            <a:ext cx="295536" cy="336332"/>
            <a:chOff x="-56774850" y="2294725"/>
            <a:chExt cx="279625" cy="318225"/>
          </a:xfrm>
        </p:grpSpPr>
        <p:sp>
          <p:nvSpPr>
            <p:cNvPr id="6562" name="Google Shape;6562;p72"/>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2"/>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72"/>
          <p:cNvGrpSpPr/>
          <p:nvPr/>
        </p:nvGrpSpPr>
        <p:grpSpPr>
          <a:xfrm>
            <a:off x="2365827" y="2514232"/>
            <a:ext cx="256404" cy="335486"/>
            <a:chOff x="-56756725" y="2686975"/>
            <a:chExt cx="242600" cy="317425"/>
          </a:xfrm>
        </p:grpSpPr>
        <p:sp>
          <p:nvSpPr>
            <p:cNvPr id="6566" name="Google Shape;6566;p72"/>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72"/>
          <p:cNvGrpSpPr/>
          <p:nvPr/>
        </p:nvGrpSpPr>
        <p:grpSpPr>
          <a:xfrm>
            <a:off x="4408328" y="1685939"/>
            <a:ext cx="314216" cy="337178"/>
            <a:chOff x="-54826975" y="1903275"/>
            <a:chExt cx="297300" cy="319025"/>
          </a:xfrm>
        </p:grpSpPr>
        <p:sp>
          <p:nvSpPr>
            <p:cNvPr id="6570" name="Google Shape;6570;p72"/>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2"/>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2"/>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72"/>
          <p:cNvGrpSpPr/>
          <p:nvPr/>
        </p:nvGrpSpPr>
        <p:grpSpPr>
          <a:xfrm>
            <a:off x="4396861" y="2101328"/>
            <a:ext cx="337151" cy="334641"/>
            <a:chOff x="-54836500" y="2296300"/>
            <a:chExt cx="319000" cy="316625"/>
          </a:xfrm>
        </p:grpSpPr>
        <p:sp>
          <p:nvSpPr>
            <p:cNvPr id="6574" name="Google Shape;6574;p72"/>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2"/>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2"/>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72"/>
          <p:cNvGrpSpPr/>
          <p:nvPr/>
        </p:nvGrpSpPr>
        <p:grpSpPr>
          <a:xfrm>
            <a:off x="4416836" y="2515051"/>
            <a:ext cx="297200" cy="336332"/>
            <a:chOff x="-54817600" y="2687750"/>
            <a:chExt cx="281200" cy="318225"/>
          </a:xfrm>
        </p:grpSpPr>
        <p:sp>
          <p:nvSpPr>
            <p:cNvPr id="6579" name="Google Shape;6579;p72"/>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2"/>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2"/>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72"/>
          <p:cNvGrpSpPr/>
          <p:nvPr/>
        </p:nvGrpSpPr>
        <p:grpSpPr>
          <a:xfrm>
            <a:off x="6494706" y="1685939"/>
            <a:ext cx="295536" cy="334667"/>
            <a:chOff x="-52887125" y="1903275"/>
            <a:chExt cx="279625" cy="316650"/>
          </a:xfrm>
        </p:grpSpPr>
        <p:sp>
          <p:nvSpPr>
            <p:cNvPr id="6584" name="Google Shape;6584;p72"/>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72"/>
          <p:cNvGrpSpPr/>
          <p:nvPr/>
        </p:nvGrpSpPr>
        <p:grpSpPr>
          <a:xfrm>
            <a:off x="6474731" y="2098844"/>
            <a:ext cx="335486" cy="337151"/>
            <a:chOff x="-52906025" y="2293950"/>
            <a:chExt cx="317425" cy="319000"/>
          </a:xfrm>
        </p:grpSpPr>
        <p:sp>
          <p:nvSpPr>
            <p:cNvPr id="6587" name="Google Shape;6587;p72"/>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2"/>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2"/>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72"/>
          <p:cNvGrpSpPr/>
          <p:nvPr/>
        </p:nvGrpSpPr>
        <p:grpSpPr>
          <a:xfrm>
            <a:off x="6494706" y="2514232"/>
            <a:ext cx="295536" cy="336332"/>
            <a:chOff x="-52887125" y="2686975"/>
            <a:chExt cx="279625" cy="318225"/>
          </a:xfrm>
        </p:grpSpPr>
        <p:sp>
          <p:nvSpPr>
            <p:cNvPr id="6591" name="Google Shape;6591;p72"/>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2"/>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2"/>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72"/>
          <p:cNvGrpSpPr/>
          <p:nvPr/>
        </p:nvGrpSpPr>
        <p:grpSpPr>
          <a:xfrm>
            <a:off x="7742828" y="1698437"/>
            <a:ext cx="296355" cy="334667"/>
            <a:chOff x="-51722225" y="1915100"/>
            <a:chExt cx="280400" cy="316650"/>
          </a:xfrm>
        </p:grpSpPr>
        <p:sp>
          <p:nvSpPr>
            <p:cNvPr id="6596" name="Google Shape;6596;p72"/>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2"/>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2"/>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72"/>
          <p:cNvGrpSpPr/>
          <p:nvPr/>
        </p:nvGrpSpPr>
        <p:grpSpPr>
          <a:xfrm>
            <a:off x="2733364" y="1685226"/>
            <a:ext cx="345474" cy="336226"/>
            <a:chOff x="-56407800" y="1902600"/>
            <a:chExt cx="326875" cy="318125"/>
          </a:xfrm>
        </p:grpSpPr>
        <p:sp>
          <p:nvSpPr>
            <p:cNvPr id="6601" name="Google Shape;6601;p72"/>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2"/>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2"/>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72"/>
          <p:cNvGrpSpPr/>
          <p:nvPr/>
        </p:nvGrpSpPr>
        <p:grpSpPr>
          <a:xfrm>
            <a:off x="2738768" y="2110496"/>
            <a:ext cx="334667" cy="315511"/>
            <a:chOff x="-56401500" y="2304975"/>
            <a:chExt cx="316650" cy="298525"/>
          </a:xfrm>
        </p:grpSpPr>
        <p:sp>
          <p:nvSpPr>
            <p:cNvPr id="6605" name="Google Shape;6605;p72"/>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2"/>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2"/>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2"/>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72"/>
          <p:cNvGrpSpPr/>
          <p:nvPr/>
        </p:nvGrpSpPr>
        <p:grpSpPr>
          <a:xfrm>
            <a:off x="4835248" y="1684275"/>
            <a:ext cx="298046" cy="336332"/>
            <a:chOff x="-54426150" y="1901700"/>
            <a:chExt cx="282000" cy="318225"/>
          </a:xfrm>
        </p:grpSpPr>
        <p:sp>
          <p:nvSpPr>
            <p:cNvPr id="6610" name="Google Shape;6610;p72"/>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72"/>
          <p:cNvGrpSpPr/>
          <p:nvPr/>
        </p:nvGrpSpPr>
        <p:grpSpPr>
          <a:xfrm>
            <a:off x="4835248" y="2099663"/>
            <a:ext cx="298046" cy="337178"/>
            <a:chOff x="-54426150" y="2294725"/>
            <a:chExt cx="282000" cy="319025"/>
          </a:xfrm>
        </p:grpSpPr>
        <p:sp>
          <p:nvSpPr>
            <p:cNvPr id="6615" name="Google Shape;6615;p72"/>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2"/>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0" name="Google Shape;6620;p72"/>
          <p:cNvGrpSpPr/>
          <p:nvPr/>
        </p:nvGrpSpPr>
        <p:grpSpPr>
          <a:xfrm>
            <a:off x="4833583" y="2514232"/>
            <a:ext cx="301375" cy="337151"/>
            <a:chOff x="-54427725" y="2686975"/>
            <a:chExt cx="285150" cy="319000"/>
          </a:xfrm>
        </p:grpSpPr>
        <p:sp>
          <p:nvSpPr>
            <p:cNvPr id="6621" name="Google Shape;6621;p72"/>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2"/>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2"/>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2"/>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72"/>
          <p:cNvGrpSpPr/>
          <p:nvPr/>
        </p:nvGrpSpPr>
        <p:grpSpPr>
          <a:xfrm>
            <a:off x="6888851" y="1686151"/>
            <a:ext cx="334667" cy="335302"/>
            <a:chOff x="-52513800" y="1903475"/>
            <a:chExt cx="316650" cy="317250"/>
          </a:xfrm>
        </p:grpSpPr>
        <p:sp>
          <p:nvSpPr>
            <p:cNvPr id="6627" name="Google Shape;6627;p72"/>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2"/>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72"/>
          <p:cNvGrpSpPr/>
          <p:nvPr/>
        </p:nvGrpSpPr>
        <p:grpSpPr>
          <a:xfrm>
            <a:off x="6898006" y="2100509"/>
            <a:ext cx="316357" cy="335486"/>
            <a:chOff x="-52505925" y="2295525"/>
            <a:chExt cx="299325" cy="317425"/>
          </a:xfrm>
        </p:grpSpPr>
        <p:sp>
          <p:nvSpPr>
            <p:cNvPr id="6630" name="Google Shape;6630;p72"/>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2"/>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72"/>
          <p:cNvGrpSpPr/>
          <p:nvPr/>
        </p:nvGrpSpPr>
        <p:grpSpPr>
          <a:xfrm>
            <a:off x="6908417" y="2514232"/>
            <a:ext cx="295536" cy="336332"/>
            <a:chOff x="-52494100" y="2686975"/>
            <a:chExt cx="279625" cy="318225"/>
          </a:xfrm>
        </p:grpSpPr>
        <p:sp>
          <p:nvSpPr>
            <p:cNvPr id="6635" name="Google Shape;6635;p72"/>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2"/>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2"/>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72"/>
          <p:cNvGrpSpPr/>
          <p:nvPr/>
        </p:nvGrpSpPr>
        <p:grpSpPr>
          <a:xfrm>
            <a:off x="7744070" y="2111315"/>
            <a:ext cx="293871" cy="336332"/>
            <a:chOff x="-51708850" y="2305750"/>
            <a:chExt cx="278050" cy="318225"/>
          </a:xfrm>
        </p:grpSpPr>
        <p:sp>
          <p:nvSpPr>
            <p:cNvPr id="6640" name="Google Shape;6640;p72"/>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72"/>
          <p:cNvGrpSpPr/>
          <p:nvPr/>
        </p:nvGrpSpPr>
        <p:grpSpPr>
          <a:xfrm>
            <a:off x="1094954" y="3054255"/>
            <a:ext cx="337151" cy="337389"/>
            <a:chOff x="-57956275" y="3197925"/>
            <a:chExt cx="319000" cy="319225"/>
          </a:xfrm>
        </p:grpSpPr>
        <p:sp>
          <p:nvSpPr>
            <p:cNvPr id="6644" name="Google Shape;6644;p72"/>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2"/>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2"/>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2"/>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1" name="Google Shape;6651;p72"/>
          <p:cNvGrpSpPr/>
          <p:nvPr/>
        </p:nvGrpSpPr>
        <p:grpSpPr>
          <a:xfrm>
            <a:off x="1115761" y="3469035"/>
            <a:ext cx="295536" cy="337151"/>
            <a:chOff x="-57940525" y="3590375"/>
            <a:chExt cx="279625" cy="319000"/>
          </a:xfrm>
        </p:grpSpPr>
        <p:sp>
          <p:nvSpPr>
            <p:cNvPr id="6652" name="Google Shape;6652;p72"/>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2"/>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2"/>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72"/>
          <p:cNvGrpSpPr/>
          <p:nvPr/>
        </p:nvGrpSpPr>
        <p:grpSpPr>
          <a:xfrm>
            <a:off x="1095363" y="3883578"/>
            <a:ext cx="336332" cy="337178"/>
            <a:chOff x="-57959425" y="3982600"/>
            <a:chExt cx="318225" cy="319025"/>
          </a:xfrm>
        </p:grpSpPr>
        <p:sp>
          <p:nvSpPr>
            <p:cNvPr id="6658" name="Google Shape;6658;p72"/>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72"/>
          <p:cNvGrpSpPr/>
          <p:nvPr/>
        </p:nvGrpSpPr>
        <p:grpSpPr>
          <a:xfrm>
            <a:off x="3154845" y="3055312"/>
            <a:ext cx="335513" cy="335513"/>
            <a:chOff x="-55987225" y="3198925"/>
            <a:chExt cx="317450" cy="317450"/>
          </a:xfrm>
        </p:grpSpPr>
        <p:sp>
          <p:nvSpPr>
            <p:cNvPr id="6663" name="Google Shape;6663;p72"/>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2"/>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2"/>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72"/>
          <p:cNvGrpSpPr/>
          <p:nvPr/>
        </p:nvGrpSpPr>
        <p:grpSpPr>
          <a:xfrm>
            <a:off x="3154845" y="3469722"/>
            <a:ext cx="335513" cy="335645"/>
            <a:chOff x="-55987225" y="3591025"/>
            <a:chExt cx="317450" cy="317575"/>
          </a:xfrm>
        </p:grpSpPr>
        <p:sp>
          <p:nvSpPr>
            <p:cNvPr id="6668" name="Google Shape;6668;p72"/>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2"/>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2"/>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72"/>
          <p:cNvGrpSpPr/>
          <p:nvPr/>
        </p:nvGrpSpPr>
        <p:grpSpPr>
          <a:xfrm>
            <a:off x="3154013" y="3883578"/>
            <a:ext cx="337178" cy="337178"/>
            <a:chOff x="-55988800" y="3982600"/>
            <a:chExt cx="319025" cy="319025"/>
          </a:xfrm>
        </p:grpSpPr>
        <p:sp>
          <p:nvSpPr>
            <p:cNvPr id="6674" name="Google Shape;6674;p72"/>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72"/>
          <p:cNvGrpSpPr/>
          <p:nvPr/>
        </p:nvGrpSpPr>
        <p:grpSpPr>
          <a:xfrm>
            <a:off x="5232305" y="3048653"/>
            <a:ext cx="334667" cy="337151"/>
            <a:chOff x="-54026025" y="3192625"/>
            <a:chExt cx="316650" cy="319000"/>
          </a:xfrm>
        </p:grpSpPr>
        <p:sp>
          <p:nvSpPr>
            <p:cNvPr id="6680" name="Google Shape;6680;p72"/>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2"/>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2"/>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2"/>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72"/>
          <p:cNvGrpSpPr/>
          <p:nvPr/>
        </p:nvGrpSpPr>
        <p:grpSpPr>
          <a:xfrm>
            <a:off x="5251039" y="3463196"/>
            <a:ext cx="297200" cy="336332"/>
            <a:chOff x="-54007925" y="3584850"/>
            <a:chExt cx="281200" cy="318225"/>
          </a:xfrm>
        </p:grpSpPr>
        <p:sp>
          <p:nvSpPr>
            <p:cNvPr id="6689" name="Google Shape;6689;p72"/>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2"/>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2"/>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2"/>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72"/>
          <p:cNvGrpSpPr/>
          <p:nvPr/>
        </p:nvGrpSpPr>
        <p:grpSpPr>
          <a:xfrm>
            <a:off x="5251039" y="3876153"/>
            <a:ext cx="297200" cy="337098"/>
            <a:chOff x="-54007925" y="3975575"/>
            <a:chExt cx="281200" cy="318950"/>
          </a:xfrm>
        </p:grpSpPr>
        <p:sp>
          <p:nvSpPr>
            <p:cNvPr id="6696" name="Google Shape;6696;p72"/>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72"/>
          <p:cNvGrpSpPr/>
          <p:nvPr/>
        </p:nvGrpSpPr>
        <p:grpSpPr>
          <a:xfrm>
            <a:off x="7350062" y="3064930"/>
            <a:ext cx="258069" cy="336702"/>
            <a:chOff x="-52005775" y="3208025"/>
            <a:chExt cx="244175" cy="318575"/>
          </a:xfrm>
        </p:grpSpPr>
        <p:sp>
          <p:nvSpPr>
            <p:cNvPr id="6701" name="Google Shape;6701;p72"/>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2"/>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2"/>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2"/>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2"/>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2"/>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2"/>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72"/>
          <p:cNvGrpSpPr/>
          <p:nvPr/>
        </p:nvGrpSpPr>
        <p:grpSpPr>
          <a:xfrm>
            <a:off x="1495919" y="3055312"/>
            <a:ext cx="336332" cy="336332"/>
            <a:chOff x="-57568775" y="3198925"/>
            <a:chExt cx="318225" cy="318225"/>
          </a:xfrm>
        </p:grpSpPr>
        <p:sp>
          <p:nvSpPr>
            <p:cNvPr id="6713" name="Google Shape;6713;p72"/>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2"/>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2"/>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72"/>
          <p:cNvGrpSpPr/>
          <p:nvPr/>
        </p:nvGrpSpPr>
        <p:grpSpPr>
          <a:xfrm>
            <a:off x="1516317" y="3469035"/>
            <a:ext cx="295536" cy="336332"/>
            <a:chOff x="-57549075" y="3590375"/>
            <a:chExt cx="279625" cy="318225"/>
          </a:xfrm>
        </p:grpSpPr>
        <p:sp>
          <p:nvSpPr>
            <p:cNvPr id="6720" name="Google Shape;6720;p72"/>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2"/>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72"/>
          <p:cNvGrpSpPr/>
          <p:nvPr/>
        </p:nvGrpSpPr>
        <p:grpSpPr>
          <a:xfrm>
            <a:off x="1495087" y="3883578"/>
            <a:ext cx="337997" cy="337997"/>
            <a:chOff x="-57570350" y="3982600"/>
            <a:chExt cx="319800" cy="319800"/>
          </a:xfrm>
        </p:grpSpPr>
        <p:sp>
          <p:nvSpPr>
            <p:cNvPr id="6725" name="Google Shape;6725;p72"/>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2"/>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72"/>
          <p:cNvGrpSpPr/>
          <p:nvPr/>
        </p:nvGrpSpPr>
        <p:grpSpPr>
          <a:xfrm>
            <a:off x="3589389" y="3054466"/>
            <a:ext cx="295536" cy="337178"/>
            <a:chOff x="-55576850" y="3198125"/>
            <a:chExt cx="279625" cy="319025"/>
          </a:xfrm>
        </p:grpSpPr>
        <p:sp>
          <p:nvSpPr>
            <p:cNvPr id="6730" name="Google Shape;6730;p72"/>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72"/>
          <p:cNvGrpSpPr/>
          <p:nvPr/>
        </p:nvGrpSpPr>
        <p:grpSpPr>
          <a:xfrm>
            <a:off x="3568159" y="3468824"/>
            <a:ext cx="337997" cy="336543"/>
            <a:chOff x="-55596550" y="3590175"/>
            <a:chExt cx="319800" cy="318425"/>
          </a:xfrm>
        </p:grpSpPr>
        <p:sp>
          <p:nvSpPr>
            <p:cNvPr id="6735" name="Google Shape;6735;p72"/>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2"/>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2"/>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2"/>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72"/>
          <p:cNvGrpSpPr/>
          <p:nvPr/>
        </p:nvGrpSpPr>
        <p:grpSpPr>
          <a:xfrm>
            <a:off x="3568568" y="3883340"/>
            <a:ext cx="337178" cy="337415"/>
            <a:chOff x="-55595775" y="3982375"/>
            <a:chExt cx="319025" cy="319250"/>
          </a:xfrm>
        </p:grpSpPr>
        <p:sp>
          <p:nvSpPr>
            <p:cNvPr id="6740" name="Google Shape;6740;p72"/>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2"/>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2"/>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2"/>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2"/>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72"/>
          <p:cNvGrpSpPr/>
          <p:nvPr/>
        </p:nvGrpSpPr>
        <p:grpSpPr>
          <a:xfrm>
            <a:off x="5645606" y="3048653"/>
            <a:ext cx="337178" cy="336332"/>
            <a:chOff x="-53635375" y="3192625"/>
            <a:chExt cx="319025" cy="318225"/>
          </a:xfrm>
        </p:grpSpPr>
        <p:sp>
          <p:nvSpPr>
            <p:cNvPr id="6747" name="Google Shape;6747;p72"/>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2"/>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2"/>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72"/>
          <p:cNvGrpSpPr/>
          <p:nvPr/>
        </p:nvGrpSpPr>
        <p:grpSpPr>
          <a:xfrm>
            <a:off x="5666427" y="3463196"/>
            <a:ext cx="295536" cy="337178"/>
            <a:chOff x="-53615675" y="3584850"/>
            <a:chExt cx="279625" cy="319025"/>
          </a:xfrm>
        </p:grpSpPr>
        <p:sp>
          <p:nvSpPr>
            <p:cNvPr id="6751" name="Google Shape;6751;p72"/>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72"/>
          <p:cNvGrpSpPr/>
          <p:nvPr/>
        </p:nvGrpSpPr>
        <p:grpSpPr>
          <a:xfrm>
            <a:off x="5645619" y="3877131"/>
            <a:ext cx="337151" cy="336121"/>
            <a:chOff x="-53634575" y="3976500"/>
            <a:chExt cx="319000" cy="318025"/>
          </a:xfrm>
        </p:grpSpPr>
        <p:sp>
          <p:nvSpPr>
            <p:cNvPr id="6755" name="Google Shape;6755;p72"/>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2"/>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2"/>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2"/>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72"/>
          <p:cNvGrpSpPr/>
          <p:nvPr/>
        </p:nvGrpSpPr>
        <p:grpSpPr>
          <a:xfrm>
            <a:off x="7331328" y="3468718"/>
            <a:ext cx="295536" cy="336649"/>
            <a:chOff x="-52023900" y="3590075"/>
            <a:chExt cx="279625" cy="318525"/>
          </a:xfrm>
        </p:grpSpPr>
        <p:sp>
          <p:nvSpPr>
            <p:cNvPr id="6764" name="Google Shape;6764;p72"/>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2"/>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2"/>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2"/>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2"/>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1" name="Google Shape;6771;p72"/>
          <p:cNvGrpSpPr/>
          <p:nvPr/>
        </p:nvGrpSpPr>
        <p:grpSpPr>
          <a:xfrm>
            <a:off x="1906197" y="3055312"/>
            <a:ext cx="337151" cy="337151"/>
            <a:chOff x="-57173375" y="3198925"/>
            <a:chExt cx="319000" cy="319000"/>
          </a:xfrm>
        </p:grpSpPr>
        <p:sp>
          <p:nvSpPr>
            <p:cNvPr id="6772" name="Google Shape;6772;p72"/>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2"/>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2"/>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72"/>
          <p:cNvGrpSpPr/>
          <p:nvPr/>
        </p:nvGrpSpPr>
        <p:grpSpPr>
          <a:xfrm>
            <a:off x="1907029" y="3489830"/>
            <a:ext cx="335486" cy="295562"/>
            <a:chOff x="-57176525" y="3610050"/>
            <a:chExt cx="317425" cy="279650"/>
          </a:xfrm>
        </p:grpSpPr>
        <p:sp>
          <p:nvSpPr>
            <p:cNvPr id="6777" name="Google Shape;6777;p72"/>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2"/>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2"/>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72"/>
          <p:cNvGrpSpPr/>
          <p:nvPr/>
        </p:nvGrpSpPr>
        <p:grpSpPr>
          <a:xfrm>
            <a:off x="1922843" y="3882944"/>
            <a:ext cx="303859" cy="336966"/>
            <a:chOff x="-57162350" y="3982000"/>
            <a:chExt cx="287500" cy="318825"/>
          </a:xfrm>
        </p:grpSpPr>
        <p:sp>
          <p:nvSpPr>
            <p:cNvPr id="6783" name="Google Shape;6783;p72"/>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2"/>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72"/>
          <p:cNvGrpSpPr/>
          <p:nvPr/>
        </p:nvGrpSpPr>
        <p:grpSpPr>
          <a:xfrm>
            <a:off x="3983124" y="3055312"/>
            <a:ext cx="336332" cy="334667"/>
            <a:chOff x="-55202750" y="3198925"/>
            <a:chExt cx="318225" cy="316650"/>
          </a:xfrm>
        </p:grpSpPr>
        <p:sp>
          <p:nvSpPr>
            <p:cNvPr id="6792" name="Google Shape;6792;p72"/>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2"/>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72"/>
          <p:cNvGrpSpPr/>
          <p:nvPr/>
        </p:nvGrpSpPr>
        <p:grpSpPr>
          <a:xfrm>
            <a:off x="3993112" y="3469035"/>
            <a:ext cx="316357" cy="336332"/>
            <a:chOff x="-55194875" y="3590375"/>
            <a:chExt cx="299325" cy="318225"/>
          </a:xfrm>
        </p:grpSpPr>
        <p:sp>
          <p:nvSpPr>
            <p:cNvPr id="6795" name="Google Shape;6795;p72"/>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2"/>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2"/>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2"/>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2"/>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72"/>
          <p:cNvGrpSpPr/>
          <p:nvPr/>
        </p:nvGrpSpPr>
        <p:grpSpPr>
          <a:xfrm>
            <a:off x="3983547" y="3884424"/>
            <a:ext cx="335486" cy="335486"/>
            <a:chOff x="-55203525" y="3983400"/>
            <a:chExt cx="317425" cy="317425"/>
          </a:xfrm>
        </p:grpSpPr>
        <p:sp>
          <p:nvSpPr>
            <p:cNvPr id="6801" name="Google Shape;6801;p72"/>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2"/>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2"/>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72"/>
          <p:cNvGrpSpPr/>
          <p:nvPr/>
        </p:nvGrpSpPr>
        <p:grpSpPr>
          <a:xfrm>
            <a:off x="6069317" y="3048653"/>
            <a:ext cx="315511" cy="337151"/>
            <a:chOff x="-53232900" y="3192625"/>
            <a:chExt cx="298525" cy="319000"/>
          </a:xfrm>
        </p:grpSpPr>
        <p:sp>
          <p:nvSpPr>
            <p:cNvPr id="6805" name="Google Shape;6805;p72"/>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2"/>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2"/>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2"/>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2"/>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2"/>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2"/>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2"/>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72"/>
          <p:cNvGrpSpPr/>
          <p:nvPr/>
        </p:nvGrpSpPr>
        <p:grpSpPr>
          <a:xfrm>
            <a:off x="6059330" y="3463196"/>
            <a:ext cx="335486" cy="334667"/>
            <a:chOff x="-53242350" y="3584850"/>
            <a:chExt cx="317425" cy="316650"/>
          </a:xfrm>
        </p:grpSpPr>
        <p:sp>
          <p:nvSpPr>
            <p:cNvPr id="6814" name="Google Shape;6814;p72"/>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2"/>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2"/>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2"/>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2"/>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72"/>
          <p:cNvGrpSpPr/>
          <p:nvPr/>
        </p:nvGrpSpPr>
        <p:grpSpPr>
          <a:xfrm>
            <a:off x="6079305" y="3876920"/>
            <a:ext cx="295536" cy="337178"/>
            <a:chOff x="-53224225" y="3976300"/>
            <a:chExt cx="279625" cy="319025"/>
          </a:xfrm>
        </p:grpSpPr>
        <p:sp>
          <p:nvSpPr>
            <p:cNvPr id="6820" name="Google Shape;6820;p72"/>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2"/>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2"/>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2"/>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2"/>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2"/>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2"/>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72"/>
          <p:cNvGrpSpPr/>
          <p:nvPr/>
        </p:nvGrpSpPr>
        <p:grpSpPr>
          <a:xfrm>
            <a:off x="7310521" y="3884133"/>
            <a:ext cx="337151" cy="336623"/>
            <a:chOff x="-52043575" y="3983125"/>
            <a:chExt cx="319000" cy="318500"/>
          </a:xfrm>
        </p:grpSpPr>
        <p:sp>
          <p:nvSpPr>
            <p:cNvPr id="6828" name="Google Shape;6828;p72"/>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2"/>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2"/>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2"/>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2"/>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72"/>
          <p:cNvGrpSpPr/>
          <p:nvPr/>
        </p:nvGrpSpPr>
        <p:grpSpPr>
          <a:xfrm>
            <a:off x="2346261" y="3055312"/>
            <a:ext cx="295536" cy="337151"/>
            <a:chOff x="-56766175" y="3198925"/>
            <a:chExt cx="279625" cy="319000"/>
          </a:xfrm>
        </p:grpSpPr>
        <p:sp>
          <p:nvSpPr>
            <p:cNvPr id="6838" name="Google Shape;6838;p72"/>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2"/>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2"/>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72"/>
          <p:cNvGrpSpPr/>
          <p:nvPr/>
        </p:nvGrpSpPr>
        <p:grpSpPr>
          <a:xfrm>
            <a:off x="2345429" y="3469035"/>
            <a:ext cx="297200" cy="336332"/>
            <a:chOff x="-56766175" y="3590375"/>
            <a:chExt cx="281200" cy="318225"/>
          </a:xfrm>
        </p:grpSpPr>
        <p:sp>
          <p:nvSpPr>
            <p:cNvPr id="6846" name="Google Shape;6846;p72"/>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2"/>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2"/>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2"/>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72"/>
          <p:cNvGrpSpPr/>
          <p:nvPr/>
        </p:nvGrpSpPr>
        <p:grpSpPr>
          <a:xfrm>
            <a:off x="2366237" y="3883578"/>
            <a:ext cx="255585" cy="336332"/>
            <a:chOff x="-56747275" y="3982600"/>
            <a:chExt cx="241825" cy="318225"/>
          </a:xfrm>
        </p:grpSpPr>
        <p:sp>
          <p:nvSpPr>
            <p:cNvPr id="6851" name="Google Shape;6851;p72"/>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2"/>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2"/>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2"/>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2"/>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2"/>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2"/>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72"/>
          <p:cNvGrpSpPr/>
          <p:nvPr/>
        </p:nvGrpSpPr>
        <p:grpSpPr>
          <a:xfrm>
            <a:off x="4417669" y="3055312"/>
            <a:ext cx="295536" cy="337151"/>
            <a:chOff x="-54793175" y="3198925"/>
            <a:chExt cx="279625" cy="319000"/>
          </a:xfrm>
        </p:grpSpPr>
        <p:sp>
          <p:nvSpPr>
            <p:cNvPr id="6859" name="Google Shape;6859;p72"/>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2"/>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2"/>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2"/>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2"/>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2"/>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2"/>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72"/>
          <p:cNvGrpSpPr/>
          <p:nvPr/>
        </p:nvGrpSpPr>
        <p:grpSpPr>
          <a:xfrm>
            <a:off x="4396848" y="3475694"/>
            <a:ext cx="337178" cy="322143"/>
            <a:chOff x="-54812875" y="3596675"/>
            <a:chExt cx="319025" cy="304800"/>
          </a:xfrm>
        </p:grpSpPr>
        <p:sp>
          <p:nvSpPr>
            <p:cNvPr id="6867" name="Google Shape;6867;p72"/>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2"/>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2"/>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2"/>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2"/>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2"/>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2"/>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4" name="Google Shape;6874;p72"/>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2"/>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6" name="Google Shape;6876;p72"/>
          <p:cNvGrpSpPr/>
          <p:nvPr/>
        </p:nvGrpSpPr>
        <p:grpSpPr>
          <a:xfrm>
            <a:off x="4417669" y="3883578"/>
            <a:ext cx="295536" cy="336332"/>
            <a:chOff x="-54793175" y="3982600"/>
            <a:chExt cx="279625" cy="318225"/>
          </a:xfrm>
        </p:grpSpPr>
        <p:sp>
          <p:nvSpPr>
            <p:cNvPr id="6877" name="Google Shape;6877;p72"/>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2"/>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2"/>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2"/>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2"/>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2"/>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2"/>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72"/>
          <p:cNvGrpSpPr/>
          <p:nvPr/>
        </p:nvGrpSpPr>
        <p:grpSpPr>
          <a:xfrm>
            <a:off x="6494706" y="3048653"/>
            <a:ext cx="295536" cy="336332"/>
            <a:chOff x="-52832000" y="3192625"/>
            <a:chExt cx="279625" cy="318225"/>
          </a:xfrm>
        </p:grpSpPr>
        <p:sp>
          <p:nvSpPr>
            <p:cNvPr id="6885" name="Google Shape;6885;p72"/>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2"/>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2"/>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2"/>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2"/>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2"/>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2"/>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2"/>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72"/>
          <p:cNvGrpSpPr/>
          <p:nvPr/>
        </p:nvGrpSpPr>
        <p:grpSpPr>
          <a:xfrm>
            <a:off x="6473899" y="3464042"/>
            <a:ext cx="337151" cy="335486"/>
            <a:chOff x="-52851675" y="3585650"/>
            <a:chExt cx="319000" cy="317425"/>
          </a:xfrm>
        </p:grpSpPr>
        <p:sp>
          <p:nvSpPr>
            <p:cNvPr id="6894" name="Google Shape;6894;p72"/>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2"/>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2"/>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2"/>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2"/>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2"/>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72"/>
          <p:cNvGrpSpPr/>
          <p:nvPr/>
        </p:nvGrpSpPr>
        <p:grpSpPr>
          <a:xfrm>
            <a:off x="6494706" y="3876920"/>
            <a:ext cx="295536" cy="337178"/>
            <a:chOff x="-52832000" y="3976300"/>
            <a:chExt cx="279625" cy="319025"/>
          </a:xfrm>
        </p:grpSpPr>
        <p:sp>
          <p:nvSpPr>
            <p:cNvPr id="6901" name="Google Shape;6901;p72"/>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2"/>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2"/>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2"/>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2"/>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72"/>
          <p:cNvGrpSpPr/>
          <p:nvPr/>
        </p:nvGrpSpPr>
        <p:grpSpPr>
          <a:xfrm>
            <a:off x="7742405" y="3055312"/>
            <a:ext cx="297200" cy="336332"/>
            <a:chOff x="-51633225" y="3198925"/>
            <a:chExt cx="281200" cy="318225"/>
          </a:xfrm>
        </p:grpSpPr>
        <p:sp>
          <p:nvSpPr>
            <p:cNvPr id="6907" name="Google Shape;6907;p72"/>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2"/>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2"/>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2"/>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2"/>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2"/>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2"/>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72"/>
          <p:cNvGrpSpPr/>
          <p:nvPr/>
        </p:nvGrpSpPr>
        <p:grpSpPr>
          <a:xfrm>
            <a:off x="2734606" y="3056131"/>
            <a:ext cx="342990" cy="335513"/>
            <a:chOff x="-56396775" y="3199700"/>
            <a:chExt cx="324525" cy="317450"/>
          </a:xfrm>
        </p:grpSpPr>
        <p:sp>
          <p:nvSpPr>
            <p:cNvPr id="6915" name="Google Shape;6915;p72"/>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2"/>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2"/>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2"/>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2"/>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2"/>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72"/>
          <p:cNvGrpSpPr/>
          <p:nvPr/>
        </p:nvGrpSpPr>
        <p:grpSpPr>
          <a:xfrm>
            <a:off x="2737513" y="3479842"/>
            <a:ext cx="337178" cy="315537"/>
            <a:chOff x="-56394425" y="3600600"/>
            <a:chExt cx="319025" cy="298550"/>
          </a:xfrm>
        </p:grpSpPr>
        <p:sp>
          <p:nvSpPr>
            <p:cNvPr id="6922" name="Google Shape;6922;p72"/>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2"/>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2"/>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72"/>
          <p:cNvGrpSpPr/>
          <p:nvPr/>
        </p:nvGrpSpPr>
        <p:grpSpPr>
          <a:xfrm>
            <a:off x="2752507" y="3884424"/>
            <a:ext cx="307188" cy="335486"/>
            <a:chOff x="-56379450" y="3983400"/>
            <a:chExt cx="290650" cy="317425"/>
          </a:xfrm>
        </p:grpSpPr>
        <p:sp>
          <p:nvSpPr>
            <p:cNvPr id="6926" name="Google Shape;6926;p72"/>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2"/>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2"/>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2"/>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2"/>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2"/>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2"/>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2"/>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72"/>
          <p:cNvGrpSpPr/>
          <p:nvPr/>
        </p:nvGrpSpPr>
        <p:grpSpPr>
          <a:xfrm>
            <a:off x="4835670" y="3055312"/>
            <a:ext cx="297200" cy="337151"/>
            <a:chOff x="-54401725" y="3198925"/>
            <a:chExt cx="281200" cy="319000"/>
          </a:xfrm>
        </p:grpSpPr>
        <p:sp>
          <p:nvSpPr>
            <p:cNvPr id="6935" name="Google Shape;6935;p72"/>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2"/>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2"/>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2"/>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2"/>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2"/>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2"/>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2"/>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2"/>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2"/>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2"/>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72"/>
          <p:cNvGrpSpPr/>
          <p:nvPr/>
        </p:nvGrpSpPr>
        <p:grpSpPr>
          <a:xfrm>
            <a:off x="4836503" y="3469035"/>
            <a:ext cx="295536" cy="336332"/>
            <a:chOff x="-54401725" y="3590375"/>
            <a:chExt cx="279625" cy="318225"/>
          </a:xfrm>
        </p:grpSpPr>
        <p:sp>
          <p:nvSpPr>
            <p:cNvPr id="6947" name="Google Shape;6947;p72"/>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2"/>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2"/>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2"/>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2"/>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2"/>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72"/>
          <p:cNvGrpSpPr/>
          <p:nvPr/>
        </p:nvGrpSpPr>
        <p:grpSpPr>
          <a:xfrm>
            <a:off x="4834429" y="3883578"/>
            <a:ext cx="299684" cy="336332"/>
            <a:chOff x="-54403300" y="3982600"/>
            <a:chExt cx="283550" cy="318225"/>
          </a:xfrm>
        </p:grpSpPr>
        <p:sp>
          <p:nvSpPr>
            <p:cNvPr id="6954" name="Google Shape;6954;p72"/>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2"/>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2"/>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2"/>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2"/>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72"/>
          <p:cNvGrpSpPr/>
          <p:nvPr/>
        </p:nvGrpSpPr>
        <p:grpSpPr>
          <a:xfrm>
            <a:off x="6888864" y="3050529"/>
            <a:ext cx="334641" cy="335275"/>
            <a:chOff x="-52458650" y="3194400"/>
            <a:chExt cx="316625" cy="317225"/>
          </a:xfrm>
        </p:grpSpPr>
        <p:sp>
          <p:nvSpPr>
            <p:cNvPr id="6960" name="Google Shape;6960;p72"/>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2"/>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2"/>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2"/>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2"/>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2"/>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2"/>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2"/>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72"/>
          <p:cNvGrpSpPr/>
          <p:nvPr/>
        </p:nvGrpSpPr>
        <p:grpSpPr>
          <a:xfrm>
            <a:off x="6897597" y="3463196"/>
            <a:ext cx="317176" cy="336094"/>
            <a:chOff x="-52450000" y="3584850"/>
            <a:chExt cx="300100" cy="318000"/>
          </a:xfrm>
        </p:grpSpPr>
        <p:sp>
          <p:nvSpPr>
            <p:cNvPr id="6969" name="Google Shape;6969;p72"/>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2"/>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2"/>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2"/>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2"/>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2"/>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2"/>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72"/>
          <p:cNvGrpSpPr/>
          <p:nvPr/>
        </p:nvGrpSpPr>
        <p:grpSpPr>
          <a:xfrm>
            <a:off x="6908417" y="3878584"/>
            <a:ext cx="295536" cy="335513"/>
            <a:chOff x="-52440550" y="3977875"/>
            <a:chExt cx="279625" cy="317450"/>
          </a:xfrm>
        </p:grpSpPr>
        <p:sp>
          <p:nvSpPr>
            <p:cNvPr id="6977" name="Google Shape;6977;p72"/>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2"/>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2"/>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2"/>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2"/>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2"/>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2"/>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2"/>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72"/>
          <p:cNvGrpSpPr/>
          <p:nvPr/>
        </p:nvGrpSpPr>
        <p:grpSpPr>
          <a:xfrm>
            <a:off x="7743238" y="3463196"/>
            <a:ext cx="295536" cy="337178"/>
            <a:chOff x="-51623775" y="3584850"/>
            <a:chExt cx="279625" cy="319025"/>
          </a:xfrm>
        </p:grpSpPr>
        <p:sp>
          <p:nvSpPr>
            <p:cNvPr id="6986" name="Google Shape;6986;p72"/>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2"/>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2"/>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2"/>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2"/>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2"/>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2"/>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2"/>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2"/>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72"/>
          <p:cNvGrpSpPr/>
          <p:nvPr/>
        </p:nvGrpSpPr>
        <p:grpSpPr>
          <a:xfrm>
            <a:off x="3589004" y="1687377"/>
            <a:ext cx="297204" cy="337241"/>
            <a:chOff x="1044400" y="2917425"/>
            <a:chExt cx="248125" cy="281550"/>
          </a:xfrm>
        </p:grpSpPr>
        <p:sp>
          <p:nvSpPr>
            <p:cNvPr id="6996" name="Google Shape;6996;p7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7001" name="Google Shape;7001;p7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7002" name="Google Shape;7002;p7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7003" name="Google Shape;7003;p72"/>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2"/>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5" name="Google Shape;7005;p72"/>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009" name="Shape 7009"/>
        <p:cNvGrpSpPr/>
        <p:nvPr/>
      </p:nvGrpSpPr>
      <p:grpSpPr>
        <a:xfrm>
          <a:off x="0" y="0"/>
          <a:ext cx="0" cy="0"/>
          <a:chOff x="0" y="0"/>
          <a:chExt cx="0" cy="0"/>
        </a:xfrm>
      </p:grpSpPr>
      <p:sp>
        <p:nvSpPr>
          <p:cNvPr id="7010" name="Google Shape;7010;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Creative Process Icons</a:t>
            </a:r>
            <a:endParaRPr>
              <a:solidFill>
                <a:srgbClr val="FFFFFF"/>
              </a:solidFill>
              <a:latin typeface="Proxima Nova Semibold"/>
              <a:ea typeface="Proxima Nova Semibold"/>
              <a:cs typeface="Proxima Nova Semibold"/>
              <a:sym typeface="Proxima Nova Semibold"/>
            </a:endParaRPr>
          </a:p>
        </p:txBody>
      </p:sp>
      <p:grpSp>
        <p:nvGrpSpPr>
          <p:cNvPr id="7011" name="Google Shape;7011;p73"/>
          <p:cNvGrpSpPr/>
          <p:nvPr/>
        </p:nvGrpSpPr>
        <p:grpSpPr>
          <a:xfrm>
            <a:off x="1133421" y="1688547"/>
            <a:ext cx="257794" cy="330743"/>
            <a:chOff x="-50489600" y="1947400"/>
            <a:chExt cx="233150" cy="299125"/>
          </a:xfrm>
        </p:grpSpPr>
        <p:sp>
          <p:nvSpPr>
            <p:cNvPr id="7012" name="Google Shape;7012;p73"/>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73"/>
          <p:cNvGrpSpPr/>
          <p:nvPr/>
        </p:nvGrpSpPr>
        <p:grpSpPr>
          <a:xfrm>
            <a:off x="1096836" y="2096108"/>
            <a:ext cx="330964" cy="331821"/>
            <a:chOff x="-50523475" y="2316000"/>
            <a:chExt cx="299325" cy="300100"/>
          </a:xfrm>
        </p:grpSpPr>
        <p:sp>
          <p:nvSpPr>
            <p:cNvPr id="7015" name="Google Shape;7015;p73"/>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3"/>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73"/>
          <p:cNvGrpSpPr/>
          <p:nvPr/>
        </p:nvGrpSpPr>
        <p:grpSpPr>
          <a:xfrm>
            <a:off x="1095537" y="2505383"/>
            <a:ext cx="333562" cy="330991"/>
            <a:chOff x="-50524250" y="2686150"/>
            <a:chExt cx="301675" cy="299350"/>
          </a:xfrm>
        </p:grpSpPr>
        <p:sp>
          <p:nvSpPr>
            <p:cNvPr id="7018" name="Google Shape;7018;p73"/>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3"/>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73"/>
          <p:cNvGrpSpPr/>
          <p:nvPr/>
        </p:nvGrpSpPr>
        <p:grpSpPr>
          <a:xfrm>
            <a:off x="3154610" y="1716411"/>
            <a:ext cx="331821" cy="332705"/>
            <a:chOff x="-48633950" y="1972600"/>
            <a:chExt cx="300100" cy="300900"/>
          </a:xfrm>
        </p:grpSpPr>
        <p:sp>
          <p:nvSpPr>
            <p:cNvPr id="7025" name="Google Shape;7025;p73"/>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73"/>
          <p:cNvGrpSpPr/>
          <p:nvPr/>
        </p:nvGrpSpPr>
        <p:grpSpPr>
          <a:xfrm>
            <a:off x="3154167" y="2124856"/>
            <a:ext cx="332705" cy="334419"/>
            <a:chOff x="-48634750" y="2342000"/>
            <a:chExt cx="300900" cy="302450"/>
          </a:xfrm>
        </p:grpSpPr>
        <p:sp>
          <p:nvSpPr>
            <p:cNvPr id="7028" name="Google Shape;7028;p73"/>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3"/>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73"/>
          <p:cNvGrpSpPr/>
          <p:nvPr/>
        </p:nvGrpSpPr>
        <p:grpSpPr>
          <a:xfrm>
            <a:off x="3155038" y="2533274"/>
            <a:ext cx="330964" cy="330964"/>
            <a:chOff x="-48633175" y="2711375"/>
            <a:chExt cx="299325" cy="299325"/>
          </a:xfrm>
        </p:grpSpPr>
        <p:sp>
          <p:nvSpPr>
            <p:cNvPr id="7037" name="Google Shape;7037;p73"/>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73"/>
          <p:cNvGrpSpPr/>
          <p:nvPr/>
        </p:nvGrpSpPr>
        <p:grpSpPr>
          <a:xfrm>
            <a:off x="5238891" y="1708560"/>
            <a:ext cx="290882" cy="331848"/>
            <a:chOff x="-46753100" y="1965500"/>
            <a:chExt cx="263075" cy="300125"/>
          </a:xfrm>
        </p:grpSpPr>
        <p:sp>
          <p:nvSpPr>
            <p:cNvPr id="7040" name="Google Shape;7040;p73"/>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73"/>
          <p:cNvGrpSpPr/>
          <p:nvPr/>
        </p:nvGrpSpPr>
        <p:grpSpPr>
          <a:xfrm>
            <a:off x="5217979" y="2134421"/>
            <a:ext cx="332705" cy="292651"/>
            <a:chOff x="-46772025" y="2350650"/>
            <a:chExt cx="300900" cy="264675"/>
          </a:xfrm>
        </p:grpSpPr>
        <p:sp>
          <p:nvSpPr>
            <p:cNvPr id="7043" name="Google Shape;7043;p73"/>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73"/>
          <p:cNvGrpSpPr/>
          <p:nvPr/>
        </p:nvGrpSpPr>
        <p:grpSpPr>
          <a:xfrm>
            <a:off x="5217979" y="2522825"/>
            <a:ext cx="332705" cy="332705"/>
            <a:chOff x="-46772025" y="2701925"/>
            <a:chExt cx="300900" cy="300900"/>
          </a:xfrm>
        </p:grpSpPr>
        <p:sp>
          <p:nvSpPr>
            <p:cNvPr id="7046" name="Google Shape;7046;p73"/>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3"/>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8" name="Google Shape;7048;p73"/>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9" name="Google Shape;7049;p73"/>
          <p:cNvGrpSpPr/>
          <p:nvPr/>
        </p:nvGrpSpPr>
        <p:grpSpPr>
          <a:xfrm>
            <a:off x="1507602" y="1689404"/>
            <a:ext cx="331821" cy="332705"/>
            <a:chOff x="-50154075" y="1948175"/>
            <a:chExt cx="300100" cy="300900"/>
          </a:xfrm>
        </p:grpSpPr>
        <p:sp>
          <p:nvSpPr>
            <p:cNvPr id="7050" name="Google Shape;7050;p7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73"/>
          <p:cNvGrpSpPr/>
          <p:nvPr/>
        </p:nvGrpSpPr>
        <p:grpSpPr>
          <a:xfrm>
            <a:off x="1507602" y="2096965"/>
            <a:ext cx="331821" cy="331848"/>
            <a:chOff x="-50154850" y="2316775"/>
            <a:chExt cx="300100" cy="300125"/>
          </a:xfrm>
        </p:grpSpPr>
        <p:sp>
          <p:nvSpPr>
            <p:cNvPr id="7053" name="Google Shape;7053;p73"/>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3"/>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73"/>
          <p:cNvGrpSpPr/>
          <p:nvPr/>
        </p:nvGrpSpPr>
        <p:grpSpPr>
          <a:xfrm>
            <a:off x="1503690" y="2504112"/>
            <a:ext cx="339643" cy="330300"/>
            <a:chOff x="-50158000" y="2685000"/>
            <a:chExt cx="307175" cy="298725"/>
          </a:xfrm>
        </p:grpSpPr>
        <p:sp>
          <p:nvSpPr>
            <p:cNvPr id="7056" name="Google Shape;7056;p73"/>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73"/>
          <p:cNvGrpSpPr/>
          <p:nvPr/>
        </p:nvGrpSpPr>
        <p:grpSpPr>
          <a:xfrm>
            <a:off x="3572048" y="1717268"/>
            <a:ext cx="334419" cy="331848"/>
            <a:chOff x="-48266125" y="1973375"/>
            <a:chExt cx="302450" cy="300125"/>
          </a:xfrm>
        </p:grpSpPr>
        <p:sp>
          <p:nvSpPr>
            <p:cNvPr id="7059" name="Google Shape;7059;p73"/>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73"/>
          <p:cNvGrpSpPr/>
          <p:nvPr/>
        </p:nvGrpSpPr>
        <p:grpSpPr>
          <a:xfrm>
            <a:off x="3597286" y="2125575"/>
            <a:ext cx="283944" cy="331959"/>
            <a:chOff x="-48237000" y="2342650"/>
            <a:chExt cx="256800" cy="300225"/>
          </a:xfrm>
        </p:grpSpPr>
        <p:sp>
          <p:nvSpPr>
            <p:cNvPr id="7066" name="Google Shape;7066;p73"/>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3"/>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73"/>
          <p:cNvGrpSpPr/>
          <p:nvPr/>
        </p:nvGrpSpPr>
        <p:grpSpPr>
          <a:xfrm>
            <a:off x="5630194" y="1709224"/>
            <a:ext cx="334447" cy="329443"/>
            <a:chOff x="-46404975" y="1966100"/>
            <a:chExt cx="302475" cy="297950"/>
          </a:xfrm>
        </p:grpSpPr>
        <p:sp>
          <p:nvSpPr>
            <p:cNvPr id="7070" name="Google Shape;7070;p73"/>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73"/>
          <p:cNvGrpSpPr/>
          <p:nvPr/>
        </p:nvGrpSpPr>
        <p:grpSpPr>
          <a:xfrm>
            <a:off x="5631493" y="2115264"/>
            <a:ext cx="331848" cy="331821"/>
            <a:chOff x="-46401050" y="2333325"/>
            <a:chExt cx="300125" cy="300100"/>
          </a:xfrm>
        </p:grpSpPr>
        <p:sp>
          <p:nvSpPr>
            <p:cNvPr id="7075" name="Google Shape;7075;p73"/>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9" name="Google Shape;7079;p73"/>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0" name="Google Shape;7080;p73"/>
          <p:cNvGrpSpPr/>
          <p:nvPr/>
        </p:nvGrpSpPr>
        <p:grpSpPr>
          <a:xfrm>
            <a:off x="7280492" y="2124856"/>
            <a:ext cx="332705" cy="332677"/>
            <a:chOff x="-44914800" y="2342000"/>
            <a:chExt cx="300900" cy="300875"/>
          </a:xfrm>
        </p:grpSpPr>
        <p:sp>
          <p:nvSpPr>
            <p:cNvPr id="7081" name="Google Shape;7081;p73"/>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4" name="Google Shape;7084;p73"/>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5" name="Google Shape;7085;p73"/>
          <p:cNvGrpSpPr/>
          <p:nvPr/>
        </p:nvGrpSpPr>
        <p:grpSpPr>
          <a:xfrm>
            <a:off x="1917775" y="2096827"/>
            <a:ext cx="332705" cy="331102"/>
            <a:chOff x="-49786250" y="2316650"/>
            <a:chExt cx="300900" cy="299450"/>
          </a:xfrm>
        </p:grpSpPr>
        <p:sp>
          <p:nvSpPr>
            <p:cNvPr id="7086" name="Google Shape;7086;p7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3" name="Google Shape;7093;p73"/>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3"/>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5" name="Google Shape;7095;p73"/>
          <p:cNvGrpSpPr/>
          <p:nvPr/>
        </p:nvGrpSpPr>
        <p:grpSpPr>
          <a:xfrm>
            <a:off x="4045921" y="2124856"/>
            <a:ext cx="213400" cy="332677"/>
            <a:chOff x="-47842400" y="2342000"/>
            <a:chExt cx="193000" cy="300875"/>
          </a:xfrm>
        </p:grpSpPr>
        <p:sp>
          <p:nvSpPr>
            <p:cNvPr id="7096" name="Google Shape;7096;p73"/>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9" name="Google Shape;7099;p73"/>
          <p:cNvGrpSpPr/>
          <p:nvPr/>
        </p:nvGrpSpPr>
        <p:grpSpPr>
          <a:xfrm>
            <a:off x="3986697" y="2532417"/>
            <a:ext cx="331848" cy="332705"/>
            <a:chOff x="-47896750" y="2710600"/>
            <a:chExt cx="300125" cy="300900"/>
          </a:xfrm>
        </p:grpSpPr>
        <p:sp>
          <p:nvSpPr>
            <p:cNvPr id="7100" name="Google Shape;7100;p73"/>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3"/>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3"/>
          <p:cNvGrpSpPr/>
          <p:nvPr/>
        </p:nvGrpSpPr>
        <p:grpSpPr>
          <a:xfrm>
            <a:off x="6041972" y="1727717"/>
            <a:ext cx="332705" cy="291794"/>
            <a:chOff x="-46033225" y="1982825"/>
            <a:chExt cx="300900" cy="263900"/>
          </a:xfrm>
        </p:grpSpPr>
        <p:sp>
          <p:nvSpPr>
            <p:cNvPr id="7105" name="Google Shape;7105;p73"/>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3"/>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73"/>
          <p:cNvGrpSpPr/>
          <p:nvPr/>
        </p:nvGrpSpPr>
        <p:grpSpPr>
          <a:xfrm>
            <a:off x="6038932" y="2116564"/>
            <a:ext cx="338786" cy="302133"/>
            <a:chOff x="-46034000" y="2334500"/>
            <a:chExt cx="306400" cy="273250"/>
          </a:xfrm>
        </p:grpSpPr>
        <p:sp>
          <p:nvSpPr>
            <p:cNvPr id="7109" name="Google Shape;7109;p73"/>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73"/>
          <p:cNvGrpSpPr/>
          <p:nvPr/>
        </p:nvGrpSpPr>
        <p:grpSpPr>
          <a:xfrm>
            <a:off x="6081598" y="2523599"/>
            <a:ext cx="253454" cy="330190"/>
            <a:chOff x="-45998575" y="2702625"/>
            <a:chExt cx="229225" cy="298625"/>
          </a:xfrm>
        </p:grpSpPr>
        <p:sp>
          <p:nvSpPr>
            <p:cNvPr id="7113" name="Google Shape;7113;p73"/>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3"/>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3"/>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3"/>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3"/>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0" name="Google Shape;7120;p73"/>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3"/>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3"/>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5" name="Google Shape;7125;p73"/>
          <p:cNvGrpSpPr/>
          <p:nvPr/>
        </p:nvGrpSpPr>
        <p:grpSpPr>
          <a:xfrm>
            <a:off x="2350737" y="2503669"/>
            <a:ext cx="291767" cy="334447"/>
            <a:chOff x="-49398750" y="2684600"/>
            <a:chExt cx="263875" cy="302475"/>
          </a:xfrm>
        </p:grpSpPr>
        <p:sp>
          <p:nvSpPr>
            <p:cNvPr id="7126" name="Google Shape;7126;p73"/>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73"/>
          <p:cNvGrpSpPr/>
          <p:nvPr/>
        </p:nvGrpSpPr>
        <p:grpSpPr>
          <a:xfrm>
            <a:off x="4419244" y="1718152"/>
            <a:ext cx="290882" cy="332705"/>
            <a:chOff x="-47509225" y="1974175"/>
            <a:chExt cx="263075" cy="300900"/>
          </a:xfrm>
        </p:grpSpPr>
        <p:sp>
          <p:nvSpPr>
            <p:cNvPr id="7130" name="Google Shape;7130;p73"/>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3"/>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73"/>
          <p:cNvGrpSpPr/>
          <p:nvPr/>
        </p:nvGrpSpPr>
        <p:grpSpPr>
          <a:xfrm>
            <a:off x="4397476" y="2124856"/>
            <a:ext cx="334419" cy="331599"/>
            <a:chOff x="-47529700" y="2342000"/>
            <a:chExt cx="302450" cy="299900"/>
          </a:xfrm>
        </p:grpSpPr>
        <p:sp>
          <p:nvSpPr>
            <p:cNvPr id="7136" name="Google Shape;7136;p7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73"/>
          <p:cNvGrpSpPr/>
          <p:nvPr/>
        </p:nvGrpSpPr>
        <p:grpSpPr>
          <a:xfrm>
            <a:off x="4398775" y="2573356"/>
            <a:ext cx="331821" cy="252570"/>
            <a:chOff x="-47527350" y="2747625"/>
            <a:chExt cx="300100" cy="228425"/>
          </a:xfrm>
        </p:grpSpPr>
        <p:sp>
          <p:nvSpPr>
            <p:cNvPr id="7139" name="Google Shape;7139;p73"/>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3"/>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3"/>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5" name="Google Shape;7145;p73"/>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6" name="Google Shape;7146;p73"/>
          <p:cNvGrpSpPr/>
          <p:nvPr/>
        </p:nvGrpSpPr>
        <p:grpSpPr>
          <a:xfrm>
            <a:off x="6457973" y="2136162"/>
            <a:ext cx="331848" cy="291767"/>
            <a:chOff x="-45664625" y="2352225"/>
            <a:chExt cx="300125" cy="263875"/>
          </a:xfrm>
        </p:grpSpPr>
        <p:sp>
          <p:nvSpPr>
            <p:cNvPr id="7147" name="Google Shape;7147;p73"/>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3"/>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3"/>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73"/>
          <p:cNvGrpSpPr/>
          <p:nvPr/>
        </p:nvGrpSpPr>
        <p:grpSpPr>
          <a:xfrm>
            <a:off x="6457213" y="2524291"/>
            <a:ext cx="333369" cy="331240"/>
            <a:chOff x="-45665400" y="2703250"/>
            <a:chExt cx="301500" cy="299575"/>
          </a:xfrm>
        </p:grpSpPr>
        <p:sp>
          <p:nvSpPr>
            <p:cNvPr id="7155" name="Google Shape;7155;p73"/>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3"/>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73"/>
          <p:cNvGrpSpPr/>
          <p:nvPr/>
        </p:nvGrpSpPr>
        <p:grpSpPr>
          <a:xfrm>
            <a:off x="7727678" y="1727717"/>
            <a:ext cx="332705" cy="333590"/>
            <a:chOff x="-44528075" y="1982825"/>
            <a:chExt cx="300900" cy="301700"/>
          </a:xfrm>
        </p:grpSpPr>
        <p:sp>
          <p:nvSpPr>
            <p:cNvPr id="7160" name="Google Shape;7160;p73"/>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3"/>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3"/>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3"/>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7" name="Google Shape;7167;p73"/>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8" name="Google Shape;7168;p73"/>
          <p:cNvGrpSpPr/>
          <p:nvPr/>
        </p:nvGrpSpPr>
        <p:grpSpPr>
          <a:xfrm>
            <a:off x="2742332" y="2096965"/>
            <a:ext cx="331821" cy="331848"/>
            <a:chOff x="-49048250" y="2316775"/>
            <a:chExt cx="300100" cy="300125"/>
          </a:xfrm>
        </p:grpSpPr>
        <p:sp>
          <p:nvSpPr>
            <p:cNvPr id="7169" name="Google Shape;7169;p73"/>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3"/>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3"/>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3" name="Google Shape;7173;p73"/>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4" name="Google Shape;7174;p73"/>
          <p:cNvGrpSpPr/>
          <p:nvPr/>
        </p:nvGrpSpPr>
        <p:grpSpPr>
          <a:xfrm>
            <a:off x="4805880" y="1718152"/>
            <a:ext cx="333590" cy="331821"/>
            <a:chOff x="-47160325" y="1974175"/>
            <a:chExt cx="301700" cy="300100"/>
          </a:xfrm>
        </p:grpSpPr>
        <p:sp>
          <p:nvSpPr>
            <p:cNvPr id="7175" name="Google Shape;7175;p73"/>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3"/>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73"/>
          <p:cNvGrpSpPr/>
          <p:nvPr/>
        </p:nvGrpSpPr>
        <p:grpSpPr>
          <a:xfrm>
            <a:off x="4806322" y="2124856"/>
            <a:ext cx="332705" cy="332677"/>
            <a:chOff x="-47159525" y="2342000"/>
            <a:chExt cx="300900" cy="300875"/>
          </a:xfrm>
        </p:grpSpPr>
        <p:sp>
          <p:nvSpPr>
            <p:cNvPr id="7178" name="Google Shape;7178;p73"/>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3"/>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3"/>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73"/>
          <p:cNvGrpSpPr/>
          <p:nvPr/>
        </p:nvGrpSpPr>
        <p:grpSpPr>
          <a:xfrm>
            <a:off x="4806765" y="2534159"/>
            <a:ext cx="331821" cy="332705"/>
            <a:chOff x="-47157950" y="2712175"/>
            <a:chExt cx="300100" cy="300900"/>
          </a:xfrm>
        </p:grpSpPr>
        <p:sp>
          <p:nvSpPr>
            <p:cNvPr id="7184" name="Google Shape;7184;p73"/>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3"/>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3"/>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1" name="Google Shape;7191;p73"/>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2" name="Google Shape;7192;p73"/>
          <p:cNvGrpSpPr/>
          <p:nvPr/>
        </p:nvGrpSpPr>
        <p:grpSpPr>
          <a:xfrm>
            <a:off x="6885257" y="2115264"/>
            <a:ext cx="292624" cy="331821"/>
            <a:chOff x="-45278675" y="2333325"/>
            <a:chExt cx="264650" cy="300100"/>
          </a:xfrm>
        </p:grpSpPr>
        <p:sp>
          <p:nvSpPr>
            <p:cNvPr id="7193" name="Google Shape;7193;p73"/>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73"/>
          <p:cNvGrpSpPr/>
          <p:nvPr/>
        </p:nvGrpSpPr>
        <p:grpSpPr>
          <a:xfrm>
            <a:off x="6894821" y="2522825"/>
            <a:ext cx="273495" cy="331848"/>
            <a:chOff x="-45270025" y="2701925"/>
            <a:chExt cx="247350" cy="300125"/>
          </a:xfrm>
        </p:grpSpPr>
        <p:sp>
          <p:nvSpPr>
            <p:cNvPr id="7198" name="Google Shape;7198;p73"/>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3"/>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2" name="Google Shape;7202;p73"/>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3" name="Google Shape;7203;p73"/>
          <p:cNvGrpSpPr/>
          <p:nvPr/>
        </p:nvGrpSpPr>
        <p:grpSpPr>
          <a:xfrm>
            <a:off x="1133422" y="3054944"/>
            <a:ext cx="257794" cy="333728"/>
            <a:chOff x="-50469125" y="3183175"/>
            <a:chExt cx="233150" cy="301825"/>
          </a:xfrm>
        </p:grpSpPr>
        <p:sp>
          <p:nvSpPr>
            <p:cNvPr id="7204" name="Google Shape;7204;p73"/>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3"/>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73"/>
          <p:cNvGrpSpPr/>
          <p:nvPr/>
        </p:nvGrpSpPr>
        <p:grpSpPr>
          <a:xfrm>
            <a:off x="1095967" y="3461620"/>
            <a:ext cx="332705" cy="331848"/>
            <a:chOff x="-50504575" y="3550975"/>
            <a:chExt cx="300900" cy="300125"/>
          </a:xfrm>
        </p:grpSpPr>
        <p:sp>
          <p:nvSpPr>
            <p:cNvPr id="7208" name="Google Shape;7208;p73"/>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73"/>
          <p:cNvGrpSpPr/>
          <p:nvPr/>
        </p:nvGrpSpPr>
        <p:grpSpPr>
          <a:xfrm>
            <a:off x="1095967" y="3870950"/>
            <a:ext cx="332705" cy="330964"/>
            <a:chOff x="-50503000" y="3921175"/>
            <a:chExt cx="300900" cy="299325"/>
          </a:xfrm>
        </p:grpSpPr>
        <p:sp>
          <p:nvSpPr>
            <p:cNvPr id="7213" name="Google Shape;7213;p73"/>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3"/>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3"/>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73"/>
          <p:cNvGrpSpPr/>
          <p:nvPr/>
        </p:nvGrpSpPr>
        <p:grpSpPr>
          <a:xfrm>
            <a:off x="3154610" y="3073215"/>
            <a:ext cx="331821" cy="332705"/>
            <a:chOff x="-48630025" y="3199700"/>
            <a:chExt cx="300100" cy="300900"/>
          </a:xfrm>
        </p:grpSpPr>
        <p:sp>
          <p:nvSpPr>
            <p:cNvPr id="7219" name="Google Shape;7219;p73"/>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73"/>
          <p:cNvGrpSpPr/>
          <p:nvPr/>
        </p:nvGrpSpPr>
        <p:grpSpPr>
          <a:xfrm>
            <a:off x="3154610" y="3481661"/>
            <a:ext cx="331821" cy="331821"/>
            <a:chOff x="-48630025" y="3569100"/>
            <a:chExt cx="300100" cy="300100"/>
          </a:xfrm>
        </p:grpSpPr>
        <p:sp>
          <p:nvSpPr>
            <p:cNvPr id="7223" name="Google Shape;7223;p73"/>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3"/>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3"/>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3"/>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73"/>
          <p:cNvGrpSpPr/>
          <p:nvPr/>
        </p:nvGrpSpPr>
        <p:grpSpPr>
          <a:xfrm>
            <a:off x="3155052" y="3890106"/>
            <a:ext cx="330936" cy="330079"/>
            <a:chOff x="-48629225" y="3938500"/>
            <a:chExt cx="299300" cy="298525"/>
          </a:xfrm>
        </p:grpSpPr>
        <p:sp>
          <p:nvSpPr>
            <p:cNvPr id="7234" name="Google Shape;7234;p73"/>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73"/>
          <p:cNvGrpSpPr/>
          <p:nvPr/>
        </p:nvGrpSpPr>
        <p:grpSpPr>
          <a:xfrm>
            <a:off x="5238877" y="3074100"/>
            <a:ext cx="290910" cy="330964"/>
            <a:chOff x="-46762575" y="3200500"/>
            <a:chExt cx="263100" cy="299325"/>
          </a:xfrm>
        </p:grpSpPr>
        <p:sp>
          <p:nvSpPr>
            <p:cNvPr id="7239" name="Google Shape;7239;p73"/>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3"/>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3"/>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73"/>
          <p:cNvGrpSpPr/>
          <p:nvPr/>
        </p:nvGrpSpPr>
        <p:grpSpPr>
          <a:xfrm>
            <a:off x="5218408" y="3502559"/>
            <a:ext cx="331848" cy="291767"/>
            <a:chOff x="-46779900" y="3588000"/>
            <a:chExt cx="300125" cy="263875"/>
          </a:xfrm>
        </p:grpSpPr>
        <p:sp>
          <p:nvSpPr>
            <p:cNvPr id="7245" name="Google Shape;7245;p73"/>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73"/>
          <p:cNvGrpSpPr/>
          <p:nvPr/>
        </p:nvGrpSpPr>
        <p:grpSpPr>
          <a:xfrm>
            <a:off x="5218850" y="3890106"/>
            <a:ext cx="330964" cy="330079"/>
            <a:chOff x="-46779100" y="3938500"/>
            <a:chExt cx="299325" cy="298525"/>
          </a:xfrm>
        </p:grpSpPr>
        <p:sp>
          <p:nvSpPr>
            <p:cNvPr id="7250" name="Google Shape;7250;p73"/>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73"/>
          <p:cNvGrpSpPr/>
          <p:nvPr/>
        </p:nvGrpSpPr>
        <p:grpSpPr>
          <a:xfrm>
            <a:off x="7280934" y="3080181"/>
            <a:ext cx="331821" cy="331848"/>
            <a:chOff x="-44924250" y="3206000"/>
            <a:chExt cx="300100" cy="300125"/>
          </a:xfrm>
        </p:grpSpPr>
        <p:sp>
          <p:nvSpPr>
            <p:cNvPr id="7253" name="Google Shape;7253;p73"/>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3"/>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73"/>
          <p:cNvGrpSpPr/>
          <p:nvPr/>
        </p:nvGrpSpPr>
        <p:grpSpPr>
          <a:xfrm>
            <a:off x="1507603" y="3054944"/>
            <a:ext cx="331821" cy="331821"/>
            <a:chOff x="-50134375" y="3183175"/>
            <a:chExt cx="300100" cy="300100"/>
          </a:xfrm>
        </p:grpSpPr>
        <p:sp>
          <p:nvSpPr>
            <p:cNvPr id="7259" name="Google Shape;7259;p73"/>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9" name="Google Shape;7269;p73"/>
          <p:cNvGrpSpPr/>
          <p:nvPr/>
        </p:nvGrpSpPr>
        <p:grpSpPr>
          <a:xfrm>
            <a:off x="1507603" y="3461620"/>
            <a:ext cx="331821" cy="331848"/>
            <a:chOff x="-50134375" y="3550975"/>
            <a:chExt cx="300100" cy="300125"/>
          </a:xfrm>
        </p:grpSpPr>
        <p:sp>
          <p:nvSpPr>
            <p:cNvPr id="7270" name="Google Shape;7270;p73"/>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73"/>
          <p:cNvGrpSpPr/>
          <p:nvPr/>
        </p:nvGrpSpPr>
        <p:grpSpPr>
          <a:xfrm>
            <a:off x="1507603" y="3870287"/>
            <a:ext cx="331821" cy="331627"/>
            <a:chOff x="-50134375" y="3920575"/>
            <a:chExt cx="300100" cy="299925"/>
          </a:xfrm>
        </p:grpSpPr>
        <p:sp>
          <p:nvSpPr>
            <p:cNvPr id="7273" name="Google Shape;7273;p73"/>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73"/>
          <p:cNvGrpSpPr/>
          <p:nvPr/>
        </p:nvGrpSpPr>
        <p:grpSpPr>
          <a:xfrm>
            <a:off x="3572477" y="3074100"/>
            <a:ext cx="333562" cy="331821"/>
            <a:chOff x="-48262200" y="3200500"/>
            <a:chExt cx="301675" cy="300100"/>
          </a:xfrm>
        </p:grpSpPr>
        <p:sp>
          <p:nvSpPr>
            <p:cNvPr id="7277" name="Google Shape;7277;p73"/>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3"/>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73"/>
          <p:cNvGrpSpPr/>
          <p:nvPr/>
        </p:nvGrpSpPr>
        <p:grpSpPr>
          <a:xfrm>
            <a:off x="3599912" y="3482352"/>
            <a:ext cx="278692" cy="331130"/>
            <a:chOff x="-48233050" y="3569725"/>
            <a:chExt cx="252050" cy="299475"/>
          </a:xfrm>
        </p:grpSpPr>
        <p:sp>
          <p:nvSpPr>
            <p:cNvPr id="7287" name="Google Shape;7287;p73"/>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73"/>
          <p:cNvGrpSpPr/>
          <p:nvPr/>
        </p:nvGrpSpPr>
        <p:grpSpPr>
          <a:xfrm>
            <a:off x="3622109" y="3887480"/>
            <a:ext cx="234298" cy="334447"/>
            <a:chOff x="-48216525" y="3936125"/>
            <a:chExt cx="211900" cy="302475"/>
          </a:xfrm>
        </p:grpSpPr>
        <p:sp>
          <p:nvSpPr>
            <p:cNvPr id="7291" name="Google Shape;7291;p73"/>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73"/>
          <p:cNvGrpSpPr/>
          <p:nvPr/>
        </p:nvGrpSpPr>
        <p:grpSpPr>
          <a:xfrm>
            <a:off x="5631506" y="3074957"/>
            <a:ext cx="331821" cy="331848"/>
            <a:chOff x="-46410500" y="3201275"/>
            <a:chExt cx="300100" cy="300125"/>
          </a:xfrm>
        </p:grpSpPr>
        <p:sp>
          <p:nvSpPr>
            <p:cNvPr id="7296" name="Google Shape;7296;p73"/>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3"/>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3"/>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73"/>
          <p:cNvGrpSpPr/>
          <p:nvPr/>
        </p:nvGrpSpPr>
        <p:grpSpPr>
          <a:xfrm>
            <a:off x="5631506" y="3481661"/>
            <a:ext cx="331821" cy="332705"/>
            <a:chOff x="-46409700" y="3569100"/>
            <a:chExt cx="300100" cy="300900"/>
          </a:xfrm>
        </p:grpSpPr>
        <p:sp>
          <p:nvSpPr>
            <p:cNvPr id="7302" name="Google Shape;7302;p73"/>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3"/>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73"/>
          <p:cNvGrpSpPr/>
          <p:nvPr/>
        </p:nvGrpSpPr>
        <p:grpSpPr>
          <a:xfrm>
            <a:off x="5620187" y="3888365"/>
            <a:ext cx="354460" cy="334447"/>
            <a:chOff x="-46422300" y="3936925"/>
            <a:chExt cx="320575" cy="302475"/>
          </a:xfrm>
        </p:grpSpPr>
        <p:sp>
          <p:nvSpPr>
            <p:cNvPr id="7308" name="Google Shape;7308;p73"/>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73"/>
          <p:cNvGrpSpPr/>
          <p:nvPr/>
        </p:nvGrpSpPr>
        <p:grpSpPr>
          <a:xfrm>
            <a:off x="7280492" y="3472097"/>
            <a:ext cx="332705" cy="331821"/>
            <a:chOff x="-44914800" y="3560450"/>
            <a:chExt cx="300900" cy="300100"/>
          </a:xfrm>
        </p:grpSpPr>
        <p:sp>
          <p:nvSpPr>
            <p:cNvPr id="7311" name="Google Shape;7311;p73"/>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3"/>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73"/>
          <p:cNvGrpSpPr/>
          <p:nvPr/>
        </p:nvGrpSpPr>
        <p:grpSpPr>
          <a:xfrm>
            <a:off x="1918660" y="3055165"/>
            <a:ext cx="330936" cy="330743"/>
            <a:chOff x="-49764975" y="3183375"/>
            <a:chExt cx="299300" cy="299125"/>
          </a:xfrm>
        </p:grpSpPr>
        <p:sp>
          <p:nvSpPr>
            <p:cNvPr id="7317" name="Google Shape;7317;p73"/>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3"/>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3"/>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73"/>
          <p:cNvGrpSpPr/>
          <p:nvPr/>
        </p:nvGrpSpPr>
        <p:grpSpPr>
          <a:xfrm>
            <a:off x="1918660" y="3461897"/>
            <a:ext cx="330936" cy="332429"/>
            <a:chOff x="-49764975" y="3551225"/>
            <a:chExt cx="299300" cy="300650"/>
          </a:xfrm>
        </p:grpSpPr>
        <p:sp>
          <p:nvSpPr>
            <p:cNvPr id="7327" name="Google Shape;7327;p73"/>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3"/>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73"/>
          <p:cNvGrpSpPr/>
          <p:nvPr/>
        </p:nvGrpSpPr>
        <p:grpSpPr>
          <a:xfrm>
            <a:off x="1916477" y="3869845"/>
            <a:ext cx="335304" cy="332069"/>
            <a:chOff x="-49766550" y="3920175"/>
            <a:chExt cx="303250" cy="300325"/>
          </a:xfrm>
        </p:grpSpPr>
        <p:sp>
          <p:nvSpPr>
            <p:cNvPr id="7339" name="Google Shape;7339;p73"/>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73"/>
          <p:cNvGrpSpPr/>
          <p:nvPr/>
        </p:nvGrpSpPr>
        <p:grpSpPr>
          <a:xfrm>
            <a:off x="3985840" y="3074100"/>
            <a:ext cx="333562" cy="330964"/>
            <a:chOff x="-47892800" y="3200500"/>
            <a:chExt cx="301675" cy="299325"/>
          </a:xfrm>
        </p:grpSpPr>
        <p:sp>
          <p:nvSpPr>
            <p:cNvPr id="7344" name="Google Shape;7344;p73"/>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73"/>
          <p:cNvGrpSpPr/>
          <p:nvPr/>
        </p:nvGrpSpPr>
        <p:grpSpPr>
          <a:xfrm>
            <a:off x="4045493" y="3481661"/>
            <a:ext cx="214257" cy="331821"/>
            <a:chOff x="-47839250" y="3569100"/>
            <a:chExt cx="193775" cy="300100"/>
          </a:xfrm>
        </p:grpSpPr>
        <p:sp>
          <p:nvSpPr>
            <p:cNvPr id="7351" name="Google Shape;7351;p73"/>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73"/>
          <p:cNvGrpSpPr/>
          <p:nvPr/>
        </p:nvGrpSpPr>
        <p:grpSpPr>
          <a:xfrm>
            <a:off x="3986711" y="3889222"/>
            <a:ext cx="331821" cy="332705"/>
            <a:chOff x="-47892800" y="3937700"/>
            <a:chExt cx="300100" cy="300900"/>
          </a:xfrm>
        </p:grpSpPr>
        <p:sp>
          <p:nvSpPr>
            <p:cNvPr id="7358" name="Google Shape;7358;p73"/>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3"/>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73"/>
          <p:cNvGrpSpPr/>
          <p:nvPr/>
        </p:nvGrpSpPr>
        <p:grpSpPr>
          <a:xfrm>
            <a:off x="6042414" y="3094113"/>
            <a:ext cx="331821" cy="290910"/>
            <a:chOff x="-46042675" y="3218600"/>
            <a:chExt cx="300100" cy="263100"/>
          </a:xfrm>
        </p:grpSpPr>
        <p:sp>
          <p:nvSpPr>
            <p:cNvPr id="7367" name="Google Shape;7367;p73"/>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73"/>
          <p:cNvGrpSpPr/>
          <p:nvPr/>
        </p:nvGrpSpPr>
        <p:grpSpPr>
          <a:xfrm>
            <a:off x="6042414" y="3481219"/>
            <a:ext cx="331821" cy="301801"/>
            <a:chOff x="-46042675" y="3568700"/>
            <a:chExt cx="300100" cy="272950"/>
          </a:xfrm>
        </p:grpSpPr>
        <p:sp>
          <p:nvSpPr>
            <p:cNvPr id="7374" name="Google Shape;7374;p73"/>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3"/>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3"/>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73"/>
          <p:cNvGrpSpPr/>
          <p:nvPr/>
        </p:nvGrpSpPr>
        <p:grpSpPr>
          <a:xfrm>
            <a:off x="6081597" y="3889360"/>
            <a:ext cx="253454" cy="332567"/>
            <a:chOff x="-46007225" y="3937825"/>
            <a:chExt cx="229225" cy="300775"/>
          </a:xfrm>
        </p:grpSpPr>
        <p:sp>
          <p:nvSpPr>
            <p:cNvPr id="7379" name="Google Shape;7379;p73"/>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3"/>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3"/>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3"/>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73"/>
          <p:cNvGrpSpPr/>
          <p:nvPr/>
        </p:nvGrpSpPr>
        <p:grpSpPr>
          <a:xfrm>
            <a:off x="7300961" y="3880100"/>
            <a:ext cx="291767" cy="334004"/>
            <a:chOff x="-44895900" y="3929450"/>
            <a:chExt cx="263875" cy="302075"/>
          </a:xfrm>
        </p:grpSpPr>
        <p:sp>
          <p:nvSpPr>
            <p:cNvPr id="7390" name="Google Shape;7390;p73"/>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3"/>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3"/>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73"/>
          <p:cNvGrpSpPr/>
          <p:nvPr/>
        </p:nvGrpSpPr>
        <p:grpSpPr>
          <a:xfrm>
            <a:off x="2330269" y="3065392"/>
            <a:ext cx="332705" cy="310923"/>
            <a:chOff x="-49397175" y="3192625"/>
            <a:chExt cx="300900" cy="281200"/>
          </a:xfrm>
        </p:grpSpPr>
        <p:sp>
          <p:nvSpPr>
            <p:cNvPr id="7397" name="Google Shape;7397;p73"/>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3"/>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73"/>
          <p:cNvGrpSpPr/>
          <p:nvPr/>
        </p:nvGrpSpPr>
        <p:grpSpPr>
          <a:xfrm>
            <a:off x="2354649" y="3461620"/>
            <a:ext cx="283944" cy="332705"/>
            <a:chOff x="-49375900" y="3550975"/>
            <a:chExt cx="256800" cy="300900"/>
          </a:xfrm>
        </p:grpSpPr>
        <p:sp>
          <p:nvSpPr>
            <p:cNvPr id="7405" name="Google Shape;7405;p73"/>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3"/>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3"/>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3"/>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3"/>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73"/>
          <p:cNvGrpSpPr/>
          <p:nvPr/>
        </p:nvGrpSpPr>
        <p:grpSpPr>
          <a:xfrm>
            <a:off x="2350309" y="3870066"/>
            <a:ext cx="292624" cy="332705"/>
            <a:chOff x="-49378250" y="3920375"/>
            <a:chExt cx="264650" cy="300900"/>
          </a:xfrm>
        </p:grpSpPr>
        <p:sp>
          <p:nvSpPr>
            <p:cNvPr id="7417" name="Google Shape;7417;p73"/>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73"/>
          <p:cNvGrpSpPr/>
          <p:nvPr/>
        </p:nvGrpSpPr>
        <p:grpSpPr>
          <a:xfrm>
            <a:off x="4418802" y="3074100"/>
            <a:ext cx="291767" cy="333562"/>
            <a:chOff x="-47505300" y="3200500"/>
            <a:chExt cx="263875" cy="301675"/>
          </a:xfrm>
        </p:grpSpPr>
        <p:sp>
          <p:nvSpPr>
            <p:cNvPr id="7425" name="Google Shape;7425;p73"/>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3"/>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3"/>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3"/>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73"/>
          <p:cNvGrpSpPr/>
          <p:nvPr/>
        </p:nvGrpSpPr>
        <p:grpSpPr>
          <a:xfrm>
            <a:off x="4398347" y="3481661"/>
            <a:ext cx="332677" cy="331627"/>
            <a:chOff x="-47524975" y="3569100"/>
            <a:chExt cx="300875" cy="299925"/>
          </a:xfrm>
        </p:grpSpPr>
        <p:sp>
          <p:nvSpPr>
            <p:cNvPr id="7439" name="Google Shape;7439;p73"/>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3"/>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3"/>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3"/>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73"/>
          <p:cNvGrpSpPr/>
          <p:nvPr/>
        </p:nvGrpSpPr>
        <p:grpSpPr>
          <a:xfrm>
            <a:off x="4398775" y="3929304"/>
            <a:ext cx="331821" cy="252570"/>
            <a:chOff x="-47523400" y="3973950"/>
            <a:chExt cx="300100" cy="228425"/>
          </a:xfrm>
        </p:grpSpPr>
        <p:sp>
          <p:nvSpPr>
            <p:cNvPr id="7445" name="Google Shape;7445;p73"/>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3"/>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3"/>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3"/>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3"/>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73"/>
          <p:cNvGrpSpPr/>
          <p:nvPr/>
        </p:nvGrpSpPr>
        <p:grpSpPr>
          <a:xfrm>
            <a:off x="6458415" y="3072801"/>
            <a:ext cx="330964" cy="334004"/>
            <a:chOff x="-45673275" y="3199325"/>
            <a:chExt cx="299325" cy="302075"/>
          </a:xfrm>
        </p:grpSpPr>
        <p:sp>
          <p:nvSpPr>
            <p:cNvPr id="7451" name="Google Shape;7451;p73"/>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3"/>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3"/>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73"/>
          <p:cNvGrpSpPr/>
          <p:nvPr/>
        </p:nvGrpSpPr>
        <p:grpSpPr>
          <a:xfrm>
            <a:off x="6457544" y="3500817"/>
            <a:ext cx="332705" cy="293508"/>
            <a:chOff x="-45674075" y="3586425"/>
            <a:chExt cx="300900" cy="265450"/>
          </a:xfrm>
        </p:grpSpPr>
        <p:sp>
          <p:nvSpPr>
            <p:cNvPr id="7455" name="Google Shape;7455;p73"/>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3"/>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73"/>
          <p:cNvGrpSpPr/>
          <p:nvPr/>
        </p:nvGrpSpPr>
        <p:grpSpPr>
          <a:xfrm>
            <a:off x="6458415" y="3889222"/>
            <a:ext cx="330964" cy="332705"/>
            <a:chOff x="-45673275" y="3937700"/>
            <a:chExt cx="299325" cy="300900"/>
          </a:xfrm>
        </p:grpSpPr>
        <p:sp>
          <p:nvSpPr>
            <p:cNvPr id="7458" name="Google Shape;7458;p73"/>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3"/>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3"/>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3"/>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3"/>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3"/>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73"/>
          <p:cNvGrpSpPr/>
          <p:nvPr/>
        </p:nvGrpSpPr>
        <p:grpSpPr>
          <a:xfrm>
            <a:off x="7727679" y="3047093"/>
            <a:ext cx="332705" cy="332705"/>
            <a:chOff x="-44512325" y="3176075"/>
            <a:chExt cx="300900" cy="300900"/>
          </a:xfrm>
        </p:grpSpPr>
        <p:sp>
          <p:nvSpPr>
            <p:cNvPr id="7465" name="Google Shape;7465;p73"/>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3"/>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3"/>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73"/>
          <p:cNvGrpSpPr/>
          <p:nvPr/>
        </p:nvGrpSpPr>
        <p:grpSpPr>
          <a:xfrm>
            <a:off x="2742761" y="3054944"/>
            <a:ext cx="330964" cy="330964"/>
            <a:chOff x="-49027775" y="3183175"/>
            <a:chExt cx="299325" cy="299325"/>
          </a:xfrm>
        </p:grpSpPr>
        <p:sp>
          <p:nvSpPr>
            <p:cNvPr id="7469" name="Google Shape;7469;p73"/>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3"/>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3"/>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3"/>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73"/>
          <p:cNvGrpSpPr/>
          <p:nvPr/>
        </p:nvGrpSpPr>
        <p:grpSpPr>
          <a:xfrm>
            <a:off x="2742333" y="3461620"/>
            <a:ext cx="331821" cy="333590"/>
            <a:chOff x="-49027775" y="3550975"/>
            <a:chExt cx="300100" cy="301700"/>
          </a:xfrm>
        </p:grpSpPr>
        <p:sp>
          <p:nvSpPr>
            <p:cNvPr id="7474" name="Google Shape;7474;p73"/>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3"/>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3"/>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3"/>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3"/>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3"/>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3"/>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3"/>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3"/>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3"/>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73"/>
          <p:cNvGrpSpPr/>
          <p:nvPr/>
        </p:nvGrpSpPr>
        <p:grpSpPr>
          <a:xfrm>
            <a:off x="2740536" y="3869845"/>
            <a:ext cx="335414" cy="332069"/>
            <a:chOff x="-49031025" y="3920175"/>
            <a:chExt cx="303350" cy="300325"/>
          </a:xfrm>
        </p:grpSpPr>
        <p:sp>
          <p:nvSpPr>
            <p:cNvPr id="7485" name="Google Shape;7485;p73"/>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3"/>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3"/>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3"/>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3"/>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3"/>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73"/>
          <p:cNvGrpSpPr/>
          <p:nvPr/>
        </p:nvGrpSpPr>
        <p:grpSpPr>
          <a:xfrm>
            <a:off x="4806336" y="3074100"/>
            <a:ext cx="332677" cy="330964"/>
            <a:chOff x="-47155575" y="3200500"/>
            <a:chExt cx="300875" cy="299325"/>
          </a:xfrm>
        </p:grpSpPr>
        <p:sp>
          <p:nvSpPr>
            <p:cNvPr id="7492" name="Google Shape;7492;p73"/>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3"/>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3"/>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3"/>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3"/>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3"/>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73"/>
          <p:cNvGrpSpPr/>
          <p:nvPr/>
        </p:nvGrpSpPr>
        <p:grpSpPr>
          <a:xfrm>
            <a:off x="4806765" y="3481661"/>
            <a:ext cx="331821" cy="331821"/>
            <a:chOff x="-47154800" y="3569100"/>
            <a:chExt cx="300100" cy="300100"/>
          </a:xfrm>
        </p:grpSpPr>
        <p:sp>
          <p:nvSpPr>
            <p:cNvPr id="7499" name="Google Shape;7499;p73"/>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3"/>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3"/>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3"/>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3"/>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3"/>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73"/>
          <p:cNvGrpSpPr/>
          <p:nvPr/>
        </p:nvGrpSpPr>
        <p:grpSpPr>
          <a:xfrm>
            <a:off x="4807207" y="3890963"/>
            <a:ext cx="330936" cy="330107"/>
            <a:chOff x="-47154000" y="3939275"/>
            <a:chExt cx="299300" cy="298550"/>
          </a:xfrm>
        </p:grpSpPr>
        <p:sp>
          <p:nvSpPr>
            <p:cNvPr id="7506" name="Google Shape;7506;p73"/>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3"/>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3"/>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3"/>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73"/>
          <p:cNvGrpSpPr/>
          <p:nvPr/>
        </p:nvGrpSpPr>
        <p:grpSpPr>
          <a:xfrm>
            <a:off x="6885685" y="3074100"/>
            <a:ext cx="291767" cy="330964"/>
            <a:chOff x="-45286550" y="3200500"/>
            <a:chExt cx="263875" cy="299325"/>
          </a:xfrm>
        </p:grpSpPr>
        <p:sp>
          <p:nvSpPr>
            <p:cNvPr id="7511" name="Google Shape;7511;p73"/>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3"/>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3"/>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73"/>
          <p:cNvGrpSpPr/>
          <p:nvPr/>
        </p:nvGrpSpPr>
        <p:grpSpPr>
          <a:xfrm>
            <a:off x="6885685" y="3482545"/>
            <a:ext cx="291767" cy="330936"/>
            <a:chOff x="-45286550" y="3569900"/>
            <a:chExt cx="263875" cy="299300"/>
          </a:xfrm>
        </p:grpSpPr>
        <p:sp>
          <p:nvSpPr>
            <p:cNvPr id="7515" name="Google Shape;7515;p73"/>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3"/>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3"/>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3"/>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3"/>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3"/>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73"/>
          <p:cNvGrpSpPr/>
          <p:nvPr/>
        </p:nvGrpSpPr>
        <p:grpSpPr>
          <a:xfrm>
            <a:off x="6896134" y="3890106"/>
            <a:ext cx="270869" cy="331821"/>
            <a:chOff x="-45277900" y="3938500"/>
            <a:chExt cx="244975" cy="300100"/>
          </a:xfrm>
        </p:grpSpPr>
        <p:sp>
          <p:nvSpPr>
            <p:cNvPr id="7522" name="Google Shape;7522;p73"/>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3"/>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3"/>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3"/>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73"/>
          <p:cNvGrpSpPr/>
          <p:nvPr/>
        </p:nvGrpSpPr>
        <p:grpSpPr>
          <a:xfrm>
            <a:off x="7728121" y="3490368"/>
            <a:ext cx="331821" cy="331821"/>
            <a:chOff x="-44502875" y="3576975"/>
            <a:chExt cx="300100" cy="300100"/>
          </a:xfrm>
        </p:grpSpPr>
        <p:sp>
          <p:nvSpPr>
            <p:cNvPr id="7527" name="Google Shape;7527;p73"/>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3"/>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3"/>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0" name="Google Shape;7530;p73"/>
          <p:cNvGrpSpPr/>
          <p:nvPr/>
        </p:nvGrpSpPr>
        <p:grpSpPr>
          <a:xfrm>
            <a:off x="2356364" y="2181064"/>
            <a:ext cx="284806" cy="241434"/>
            <a:chOff x="1636184" y="2959225"/>
            <a:chExt cx="232666" cy="197250"/>
          </a:xfrm>
        </p:grpSpPr>
        <p:sp>
          <p:nvSpPr>
            <p:cNvPr id="7531" name="Google Shape;7531;p73"/>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3"/>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3"/>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7534" name="Google Shape;7534;p73"/>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7535" name="Google Shape;7535;p73"/>
          <p:cNvGrpSpPr/>
          <p:nvPr/>
        </p:nvGrpSpPr>
        <p:grpSpPr>
          <a:xfrm>
            <a:off x="3623760" y="2531111"/>
            <a:ext cx="239502" cy="338262"/>
            <a:chOff x="-47300587" y="123275"/>
            <a:chExt cx="190975" cy="269725"/>
          </a:xfrm>
        </p:grpSpPr>
        <p:sp>
          <p:nvSpPr>
            <p:cNvPr id="7536" name="Google Shape;7536;p73"/>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3"/>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3"/>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3"/>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3"/>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569" name="Shape 1569"/>
        <p:cNvGrpSpPr/>
        <p:nvPr/>
      </p:nvGrpSpPr>
      <p:grpSpPr>
        <a:xfrm>
          <a:off x="0" y="0"/>
          <a:ext cx="0" cy="0"/>
          <a:chOff x="0" y="0"/>
          <a:chExt cx="0" cy="0"/>
        </a:xfrm>
      </p:grpSpPr>
      <p:sp>
        <p:nvSpPr>
          <p:cNvPr id="1570" name="Google Shape;1570;p38"/>
          <p:cNvSpPr txBox="1"/>
          <p:nvPr>
            <p:ph idx="2" type="ctrTitle"/>
          </p:nvPr>
        </p:nvSpPr>
        <p:spPr>
          <a:xfrm flipH="1">
            <a:off x="3157200" y="581900"/>
            <a:ext cx="2829600" cy="6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Table of </a:t>
            </a:r>
            <a:r>
              <a:rPr lang="es">
                <a:solidFill>
                  <a:srgbClr val="86B2B8"/>
                </a:solidFill>
              </a:rPr>
              <a:t>contents</a:t>
            </a:r>
            <a:endParaRPr>
              <a:solidFill>
                <a:srgbClr val="86B2B8"/>
              </a:solidFill>
            </a:endParaRPr>
          </a:p>
        </p:txBody>
      </p:sp>
      <p:sp>
        <p:nvSpPr>
          <p:cNvPr id="1571" name="Google Shape;1571;p38"/>
          <p:cNvSpPr txBox="1"/>
          <p:nvPr>
            <p:ph idx="6" type="title"/>
          </p:nvPr>
        </p:nvSpPr>
        <p:spPr>
          <a:xfrm>
            <a:off x="3047088" y="2343550"/>
            <a:ext cx="9753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01</a:t>
            </a:r>
            <a:endParaRPr/>
          </a:p>
        </p:txBody>
      </p:sp>
      <p:sp>
        <p:nvSpPr>
          <p:cNvPr id="1572" name="Google Shape;1572;p38"/>
          <p:cNvSpPr txBox="1"/>
          <p:nvPr>
            <p:ph idx="7" type="title"/>
          </p:nvPr>
        </p:nvSpPr>
        <p:spPr>
          <a:xfrm>
            <a:off x="3047088" y="2951950"/>
            <a:ext cx="9753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02</a:t>
            </a:r>
            <a:endParaRPr/>
          </a:p>
        </p:txBody>
      </p:sp>
      <p:sp>
        <p:nvSpPr>
          <p:cNvPr id="1573" name="Google Shape;1573;p38"/>
          <p:cNvSpPr txBox="1"/>
          <p:nvPr>
            <p:ph idx="8" type="title"/>
          </p:nvPr>
        </p:nvSpPr>
        <p:spPr>
          <a:xfrm>
            <a:off x="3047088" y="3552638"/>
            <a:ext cx="9753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03</a:t>
            </a:r>
            <a:endParaRPr/>
          </a:p>
        </p:txBody>
      </p:sp>
      <p:sp>
        <p:nvSpPr>
          <p:cNvPr id="1574" name="Google Shape;1574;p38"/>
          <p:cNvSpPr txBox="1"/>
          <p:nvPr>
            <p:ph idx="9" type="title"/>
          </p:nvPr>
        </p:nvSpPr>
        <p:spPr>
          <a:xfrm>
            <a:off x="3047088" y="4153338"/>
            <a:ext cx="9753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04</a:t>
            </a:r>
            <a:endParaRPr/>
          </a:p>
        </p:txBody>
      </p:sp>
      <p:sp>
        <p:nvSpPr>
          <p:cNvPr id="1575" name="Google Shape;1575;p38"/>
          <p:cNvSpPr txBox="1"/>
          <p:nvPr>
            <p:ph type="ctrTitle"/>
          </p:nvPr>
        </p:nvSpPr>
        <p:spPr>
          <a:xfrm flipH="1">
            <a:off x="3887100" y="4227127"/>
            <a:ext cx="4122900" cy="31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OUR </a:t>
            </a:r>
            <a:r>
              <a:rPr lang="es">
                <a:solidFill>
                  <a:srgbClr val="86B2B8"/>
                </a:solidFill>
              </a:rPr>
              <a:t>APPLICATIONS</a:t>
            </a:r>
            <a:endParaRPr>
              <a:solidFill>
                <a:srgbClr val="86B2B8"/>
              </a:solidFill>
            </a:endParaRPr>
          </a:p>
        </p:txBody>
      </p:sp>
      <p:sp>
        <p:nvSpPr>
          <p:cNvPr id="1576" name="Google Shape;1576;p38"/>
          <p:cNvSpPr txBox="1"/>
          <p:nvPr>
            <p:ph idx="3" type="ctrTitle"/>
          </p:nvPr>
        </p:nvSpPr>
        <p:spPr>
          <a:xfrm flipH="1">
            <a:off x="3887100" y="3637630"/>
            <a:ext cx="4122900" cy="31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FUTURE </a:t>
            </a:r>
            <a:r>
              <a:rPr lang="es">
                <a:solidFill>
                  <a:srgbClr val="86B2B8"/>
                </a:solidFill>
              </a:rPr>
              <a:t>PLANS</a:t>
            </a:r>
            <a:endParaRPr>
              <a:solidFill>
                <a:srgbClr val="86B2B8"/>
              </a:solidFill>
            </a:endParaRPr>
          </a:p>
        </p:txBody>
      </p:sp>
      <p:sp>
        <p:nvSpPr>
          <p:cNvPr id="1577" name="Google Shape;1577;p38"/>
          <p:cNvSpPr txBox="1"/>
          <p:nvPr>
            <p:ph idx="4" type="ctrTitle"/>
          </p:nvPr>
        </p:nvSpPr>
        <p:spPr>
          <a:xfrm flipH="1">
            <a:off x="3887100" y="3025746"/>
            <a:ext cx="4122900" cy="31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OUR </a:t>
            </a:r>
            <a:r>
              <a:rPr lang="es">
                <a:solidFill>
                  <a:srgbClr val="86B2B8"/>
                </a:solidFill>
              </a:rPr>
              <a:t>ANALYTICS</a:t>
            </a:r>
            <a:endParaRPr>
              <a:solidFill>
                <a:srgbClr val="86B2B8"/>
              </a:solidFill>
            </a:endParaRPr>
          </a:p>
        </p:txBody>
      </p:sp>
      <p:sp>
        <p:nvSpPr>
          <p:cNvPr id="1578" name="Google Shape;1578;p38"/>
          <p:cNvSpPr txBox="1"/>
          <p:nvPr>
            <p:ph idx="5" type="ctrTitle"/>
          </p:nvPr>
        </p:nvSpPr>
        <p:spPr>
          <a:xfrm flipH="1">
            <a:off x="3887100" y="2413875"/>
            <a:ext cx="4122900" cy="31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THE </a:t>
            </a:r>
            <a:r>
              <a:rPr lang="es">
                <a:solidFill>
                  <a:srgbClr val="86B2B8"/>
                </a:solidFill>
              </a:rPr>
              <a:t>COMPANY</a:t>
            </a:r>
            <a:endParaRPr>
              <a:solidFill>
                <a:srgbClr val="86B2B8"/>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544" name="Shape 7544"/>
        <p:cNvGrpSpPr/>
        <p:nvPr/>
      </p:nvGrpSpPr>
      <p:grpSpPr>
        <a:xfrm>
          <a:off x="0" y="0"/>
          <a:ext cx="0" cy="0"/>
          <a:chOff x="0" y="0"/>
          <a:chExt cx="0" cy="0"/>
        </a:xfrm>
      </p:grpSpPr>
      <p:sp>
        <p:nvSpPr>
          <p:cNvPr id="7545" name="Google Shape;7545;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Educational Process Ic</a:t>
            </a:r>
            <a:r>
              <a:rPr lang="es"/>
              <a:t>ons</a:t>
            </a:r>
            <a:endParaRPr>
              <a:solidFill>
                <a:srgbClr val="FFFFFF"/>
              </a:solidFill>
              <a:latin typeface="Proxima Nova Semibold"/>
              <a:ea typeface="Proxima Nova Semibold"/>
              <a:cs typeface="Proxima Nova Semibold"/>
              <a:sym typeface="Proxima Nova Semibold"/>
            </a:endParaRPr>
          </a:p>
        </p:txBody>
      </p:sp>
      <p:sp>
        <p:nvSpPr>
          <p:cNvPr id="7546" name="Google Shape;7546;p74"/>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4"/>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4"/>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9" name="Google Shape;7549;p74"/>
          <p:cNvGrpSpPr/>
          <p:nvPr/>
        </p:nvGrpSpPr>
        <p:grpSpPr>
          <a:xfrm>
            <a:off x="3151213" y="1709564"/>
            <a:ext cx="342129" cy="343862"/>
            <a:chOff x="-41270450" y="1973375"/>
            <a:chExt cx="315850" cy="317450"/>
          </a:xfrm>
        </p:grpSpPr>
        <p:sp>
          <p:nvSpPr>
            <p:cNvPr id="7550" name="Google Shape;7550;p74"/>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4"/>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4"/>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4"/>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74"/>
          <p:cNvGrpSpPr/>
          <p:nvPr/>
        </p:nvGrpSpPr>
        <p:grpSpPr>
          <a:xfrm>
            <a:off x="3140177" y="2105636"/>
            <a:ext cx="364199" cy="342318"/>
            <a:chOff x="-41291625" y="2339025"/>
            <a:chExt cx="336225" cy="316025"/>
          </a:xfrm>
        </p:grpSpPr>
        <p:sp>
          <p:nvSpPr>
            <p:cNvPr id="7555" name="Google Shape;7555;p74"/>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4"/>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7" name="Google Shape;7557;p74"/>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4"/>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4"/>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4"/>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4"/>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4"/>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3" name="Google Shape;7563;p74"/>
          <p:cNvGrpSpPr/>
          <p:nvPr/>
        </p:nvGrpSpPr>
        <p:grpSpPr>
          <a:xfrm>
            <a:off x="1533687" y="1683811"/>
            <a:ext cx="365174" cy="343293"/>
            <a:chOff x="-42804750" y="1949600"/>
            <a:chExt cx="337125" cy="316925"/>
          </a:xfrm>
        </p:grpSpPr>
        <p:sp>
          <p:nvSpPr>
            <p:cNvPr id="7564" name="Google Shape;7564;p74"/>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4"/>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4"/>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7" name="Google Shape;7567;p74"/>
          <p:cNvGrpSpPr/>
          <p:nvPr/>
        </p:nvGrpSpPr>
        <p:grpSpPr>
          <a:xfrm>
            <a:off x="1564049" y="2085164"/>
            <a:ext cx="308847" cy="335115"/>
            <a:chOff x="-42778750" y="2320125"/>
            <a:chExt cx="285125" cy="309375"/>
          </a:xfrm>
        </p:grpSpPr>
        <p:sp>
          <p:nvSpPr>
            <p:cNvPr id="7568" name="Google Shape;7568;p74"/>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4"/>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0" name="Google Shape;7570;p74"/>
          <p:cNvGrpSpPr/>
          <p:nvPr/>
        </p:nvGrpSpPr>
        <p:grpSpPr>
          <a:xfrm>
            <a:off x="1543503" y="2475712"/>
            <a:ext cx="345541" cy="344701"/>
            <a:chOff x="-42796875" y="2680675"/>
            <a:chExt cx="319000" cy="318225"/>
          </a:xfrm>
        </p:grpSpPr>
        <p:sp>
          <p:nvSpPr>
            <p:cNvPr id="7571" name="Google Shape;7571;p74"/>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4"/>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4"/>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4"/>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4"/>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6" name="Google Shape;7576;p74"/>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4"/>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4"/>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4"/>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4"/>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1" name="Google Shape;7581;p74"/>
          <p:cNvGrpSpPr/>
          <p:nvPr/>
        </p:nvGrpSpPr>
        <p:grpSpPr>
          <a:xfrm>
            <a:off x="5583876" y="2080668"/>
            <a:ext cx="359189" cy="340016"/>
            <a:chOff x="-39055650" y="2315975"/>
            <a:chExt cx="331600" cy="313900"/>
          </a:xfrm>
        </p:grpSpPr>
        <p:sp>
          <p:nvSpPr>
            <p:cNvPr id="7582" name="Google Shape;7582;p74"/>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4"/>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4" name="Google Shape;7584;p74"/>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4"/>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6" name="Google Shape;7586;p74"/>
          <p:cNvGrpSpPr/>
          <p:nvPr/>
        </p:nvGrpSpPr>
        <p:grpSpPr>
          <a:xfrm>
            <a:off x="1929543" y="1683974"/>
            <a:ext cx="349819" cy="342047"/>
            <a:chOff x="-42430625" y="1949750"/>
            <a:chExt cx="322950" cy="315775"/>
          </a:xfrm>
        </p:grpSpPr>
        <p:sp>
          <p:nvSpPr>
            <p:cNvPr id="7587" name="Google Shape;7587;p74"/>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4"/>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4"/>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4"/>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1" name="Google Shape;7591;p74"/>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4"/>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4"/>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4"/>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4"/>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4"/>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7" name="Google Shape;7597;p74"/>
          <p:cNvGrpSpPr/>
          <p:nvPr/>
        </p:nvGrpSpPr>
        <p:grpSpPr>
          <a:xfrm>
            <a:off x="6002652" y="2078962"/>
            <a:ext cx="342995" cy="342291"/>
            <a:chOff x="-38686275" y="2314400"/>
            <a:chExt cx="316650" cy="316000"/>
          </a:xfrm>
        </p:grpSpPr>
        <p:sp>
          <p:nvSpPr>
            <p:cNvPr id="7598" name="Google Shape;7598;p74"/>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4"/>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74"/>
          <p:cNvGrpSpPr/>
          <p:nvPr/>
        </p:nvGrpSpPr>
        <p:grpSpPr>
          <a:xfrm>
            <a:off x="6001366" y="2477418"/>
            <a:ext cx="345568" cy="343835"/>
            <a:chOff x="-38686275" y="2682250"/>
            <a:chExt cx="319025" cy="317425"/>
          </a:xfrm>
        </p:grpSpPr>
        <p:sp>
          <p:nvSpPr>
            <p:cNvPr id="7601" name="Google Shape;7601;p74"/>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4"/>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74"/>
          <p:cNvGrpSpPr/>
          <p:nvPr/>
        </p:nvGrpSpPr>
        <p:grpSpPr>
          <a:xfrm>
            <a:off x="7214268" y="2462063"/>
            <a:ext cx="360056" cy="346516"/>
            <a:chOff x="-37534750" y="2668075"/>
            <a:chExt cx="332400" cy="319900"/>
          </a:xfrm>
        </p:grpSpPr>
        <p:sp>
          <p:nvSpPr>
            <p:cNvPr id="7604" name="Google Shape;7604;p74"/>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4"/>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6" name="Google Shape;7606;p74"/>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7" name="Google Shape;7607;p74"/>
          <p:cNvGrpSpPr/>
          <p:nvPr/>
        </p:nvGrpSpPr>
        <p:grpSpPr>
          <a:xfrm>
            <a:off x="2336367" y="2080696"/>
            <a:ext cx="345541" cy="344133"/>
            <a:chOff x="-42062025" y="2316000"/>
            <a:chExt cx="319000" cy="317700"/>
          </a:xfrm>
        </p:grpSpPr>
        <p:sp>
          <p:nvSpPr>
            <p:cNvPr id="7608" name="Google Shape;7608;p74"/>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4"/>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0" name="Google Shape;7610;p74"/>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1" name="Google Shape;7611;p74"/>
          <p:cNvGrpSpPr/>
          <p:nvPr/>
        </p:nvGrpSpPr>
        <p:grpSpPr>
          <a:xfrm>
            <a:off x="4395630" y="1713843"/>
            <a:ext cx="303729" cy="338717"/>
            <a:chOff x="-40150450" y="1977325"/>
            <a:chExt cx="280400" cy="312700"/>
          </a:xfrm>
        </p:grpSpPr>
        <p:sp>
          <p:nvSpPr>
            <p:cNvPr id="7612" name="Google Shape;7612;p74"/>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4"/>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4"/>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4"/>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74"/>
          <p:cNvGrpSpPr/>
          <p:nvPr/>
        </p:nvGrpSpPr>
        <p:grpSpPr>
          <a:xfrm>
            <a:off x="4390079" y="2106286"/>
            <a:ext cx="314832" cy="342995"/>
            <a:chOff x="-40160700" y="2339625"/>
            <a:chExt cx="290650" cy="316650"/>
          </a:xfrm>
        </p:grpSpPr>
        <p:sp>
          <p:nvSpPr>
            <p:cNvPr id="7617" name="Google Shape;7617;p74"/>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4"/>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4"/>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4"/>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74"/>
          <p:cNvGrpSpPr/>
          <p:nvPr/>
        </p:nvGrpSpPr>
        <p:grpSpPr>
          <a:xfrm>
            <a:off x="4373357" y="2503008"/>
            <a:ext cx="345541" cy="342995"/>
            <a:chOff x="-40171725" y="2705875"/>
            <a:chExt cx="319000" cy="316650"/>
          </a:xfrm>
        </p:grpSpPr>
        <p:sp>
          <p:nvSpPr>
            <p:cNvPr id="7622" name="Google Shape;7622;p74"/>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4"/>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74"/>
          <p:cNvGrpSpPr/>
          <p:nvPr/>
        </p:nvGrpSpPr>
        <p:grpSpPr>
          <a:xfrm>
            <a:off x="6450332" y="1680561"/>
            <a:ext cx="250869" cy="343862"/>
            <a:chOff x="-38275925" y="1946600"/>
            <a:chExt cx="231600" cy="317450"/>
          </a:xfrm>
        </p:grpSpPr>
        <p:sp>
          <p:nvSpPr>
            <p:cNvPr id="7625" name="Google Shape;7625;p74"/>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4"/>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7" name="Google Shape;7627;p74"/>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4"/>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9" name="Google Shape;7629;p74"/>
          <p:cNvGrpSpPr/>
          <p:nvPr/>
        </p:nvGrpSpPr>
        <p:grpSpPr>
          <a:xfrm>
            <a:off x="7635833" y="1685680"/>
            <a:ext cx="351525" cy="342156"/>
            <a:chOff x="-37190575" y="1951325"/>
            <a:chExt cx="324525" cy="315875"/>
          </a:xfrm>
        </p:grpSpPr>
        <p:sp>
          <p:nvSpPr>
            <p:cNvPr id="7630" name="Google Shape;7630;p74"/>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4"/>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4"/>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4"/>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4"/>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5" name="Google Shape;7635;p74"/>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6" name="Google Shape;7636;p74"/>
          <p:cNvGrpSpPr/>
          <p:nvPr/>
        </p:nvGrpSpPr>
        <p:grpSpPr>
          <a:xfrm>
            <a:off x="2743418" y="2153216"/>
            <a:ext cx="343835" cy="269608"/>
            <a:chOff x="-41694200" y="2382950"/>
            <a:chExt cx="317425" cy="248900"/>
          </a:xfrm>
        </p:grpSpPr>
        <p:sp>
          <p:nvSpPr>
            <p:cNvPr id="7637" name="Google Shape;7637;p74"/>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4"/>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74"/>
          <p:cNvGrpSpPr/>
          <p:nvPr/>
        </p:nvGrpSpPr>
        <p:grpSpPr>
          <a:xfrm>
            <a:off x="2740496" y="2478257"/>
            <a:ext cx="345541" cy="343862"/>
            <a:chOff x="-41695775" y="2683025"/>
            <a:chExt cx="319000" cy="317450"/>
          </a:xfrm>
        </p:grpSpPr>
        <p:sp>
          <p:nvSpPr>
            <p:cNvPr id="7640" name="Google Shape;7640;p74"/>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4"/>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4"/>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74"/>
          <p:cNvGrpSpPr/>
          <p:nvPr/>
        </p:nvGrpSpPr>
        <p:grpSpPr>
          <a:xfrm>
            <a:off x="4797389" y="1707858"/>
            <a:ext cx="314832" cy="345568"/>
            <a:chOff x="-39792875" y="1971800"/>
            <a:chExt cx="290650" cy="319025"/>
          </a:xfrm>
        </p:grpSpPr>
        <p:sp>
          <p:nvSpPr>
            <p:cNvPr id="7644" name="Google Shape;7644;p74"/>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4"/>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74"/>
          <p:cNvGrpSpPr/>
          <p:nvPr/>
        </p:nvGrpSpPr>
        <p:grpSpPr>
          <a:xfrm>
            <a:off x="4805486" y="2104445"/>
            <a:ext cx="298638" cy="344837"/>
            <a:chOff x="-39783425" y="2337925"/>
            <a:chExt cx="275700" cy="318350"/>
          </a:xfrm>
        </p:grpSpPr>
        <p:sp>
          <p:nvSpPr>
            <p:cNvPr id="7647" name="Google Shape;7647;p74"/>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4"/>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49" name="Google Shape;7649;p74"/>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0" name="Google Shape;7650;p74"/>
          <p:cNvGrpSpPr/>
          <p:nvPr/>
        </p:nvGrpSpPr>
        <p:grpSpPr>
          <a:xfrm>
            <a:off x="6800271" y="1682268"/>
            <a:ext cx="353232" cy="342806"/>
            <a:chOff x="-37956150" y="1948175"/>
            <a:chExt cx="326100" cy="316475"/>
          </a:xfrm>
        </p:grpSpPr>
        <p:sp>
          <p:nvSpPr>
            <p:cNvPr id="7651" name="Google Shape;7651;p74"/>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4"/>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4"/>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74"/>
          <p:cNvGrpSpPr/>
          <p:nvPr/>
        </p:nvGrpSpPr>
        <p:grpSpPr>
          <a:xfrm>
            <a:off x="6807188" y="2148937"/>
            <a:ext cx="345568" cy="223572"/>
            <a:chOff x="-37953000" y="2379000"/>
            <a:chExt cx="319025" cy="206400"/>
          </a:xfrm>
        </p:grpSpPr>
        <p:sp>
          <p:nvSpPr>
            <p:cNvPr id="7655" name="Google Shape;7655;p74"/>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4"/>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4"/>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4"/>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4"/>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0" name="Google Shape;7660;p74"/>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4"/>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2" name="Google Shape;7662;p74"/>
          <p:cNvGrpSpPr/>
          <p:nvPr/>
        </p:nvGrpSpPr>
        <p:grpSpPr>
          <a:xfrm>
            <a:off x="1177056" y="3057552"/>
            <a:ext cx="298611" cy="343510"/>
            <a:chOff x="-42971725" y="3217825"/>
            <a:chExt cx="275675" cy="317125"/>
          </a:xfrm>
        </p:grpSpPr>
        <p:sp>
          <p:nvSpPr>
            <p:cNvPr id="7663" name="Google Shape;7663;p74"/>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4"/>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4"/>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74"/>
          <p:cNvGrpSpPr/>
          <p:nvPr/>
        </p:nvGrpSpPr>
        <p:grpSpPr>
          <a:xfrm>
            <a:off x="1151019" y="3485173"/>
            <a:ext cx="350686" cy="312936"/>
            <a:chOff x="-42996150" y="3612600"/>
            <a:chExt cx="323750" cy="288900"/>
          </a:xfrm>
        </p:grpSpPr>
        <p:sp>
          <p:nvSpPr>
            <p:cNvPr id="7667" name="Google Shape;7667;p74"/>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4"/>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4"/>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0" name="Google Shape;7670;p74"/>
          <p:cNvGrpSpPr/>
          <p:nvPr/>
        </p:nvGrpSpPr>
        <p:grpSpPr>
          <a:xfrm>
            <a:off x="1153578" y="3850969"/>
            <a:ext cx="345568" cy="343862"/>
            <a:chOff x="-42994575" y="3950300"/>
            <a:chExt cx="319025" cy="317450"/>
          </a:xfrm>
        </p:grpSpPr>
        <p:sp>
          <p:nvSpPr>
            <p:cNvPr id="7671" name="Google Shape;7671;p74"/>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4"/>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4"/>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74"/>
          <p:cNvGrpSpPr/>
          <p:nvPr/>
        </p:nvGrpSpPr>
        <p:grpSpPr>
          <a:xfrm>
            <a:off x="3149945" y="3080597"/>
            <a:ext cx="344674" cy="343835"/>
            <a:chOff x="-41111350" y="3239100"/>
            <a:chExt cx="318200" cy="317425"/>
          </a:xfrm>
        </p:grpSpPr>
        <p:sp>
          <p:nvSpPr>
            <p:cNvPr id="7675" name="Google Shape;7675;p74"/>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4"/>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4"/>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4"/>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74"/>
          <p:cNvGrpSpPr/>
          <p:nvPr/>
        </p:nvGrpSpPr>
        <p:grpSpPr>
          <a:xfrm>
            <a:off x="3146533" y="3477509"/>
            <a:ext cx="351498" cy="343916"/>
            <a:chOff x="-41117650" y="3605525"/>
            <a:chExt cx="324500" cy="317500"/>
          </a:xfrm>
        </p:grpSpPr>
        <p:sp>
          <p:nvSpPr>
            <p:cNvPr id="7680" name="Google Shape;7680;p74"/>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4"/>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4"/>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3" name="Google Shape;7683;p74"/>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4" name="Google Shape;7684;p74"/>
          <p:cNvGrpSpPr/>
          <p:nvPr/>
        </p:nvGrpSpPr>
        <p:grpSpPr>
          <a:xfrm>
            <a:off x="5257001" y="3060098"/>
            <a:ext cx="200500" cy="344701"/>
            <a:chOff x="-39205300" y="3220175"/>
            <a:chExt cx="185100" cy="318225"/>
          </a:xfrm>
        </p:grpSpPr>
        <p:sp>
          <p:nvSpPr>
            <p:cNvPr id="7685" name="Google Shape;7685;p74"/>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4"/>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74"/>
          <p:cNvGrpSpPr/>
          <p:nvPr/>
        </p:nvGrpSpPr>
        <p:grpSpPr>
          <a:xfrm>
            <a:off x="5218181" y="3459176"/>
            <a:ext cx="278139" cy="342345"/>
            <a:chOff x="-39248625" y="3588600"/>
            <a:chExt cx="256775" cy="316050"/>
          </a:xfrm>
        </p:grpSpPr>
        <p:sp>
          <p:nvSpPr>
            <p:cNvPr id="7688" name="Google Shape;7688;p74"/>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4"/>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0" name="Google Shape;7690;p74"/>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4"/>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2" name="Google Shape;7692;p74"/>
          <p:cNvGrpSpPr/>
          <p:nvPr/>
        </p:nvGrpSpPr>
        <p:grpSpPr>
          <a:xfrm>
            <a:off x="1517188" y="3057552"/>
            <a:ext cx="398184" cy="343835"/>
            <a:chOff x="-42651700" y="3217825"/>
            <a:chExt cx="367600" cy="317425"/>
          </a:xfrm>
        </p:grpSpPr>
        <p:sp>
          <p:nvSpPr>
            <p:cNvPr id="7693" name="Google Shape;7693;p74"/>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4"/>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4"/>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4"/>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74"/>
          <p:cNvGrpSpPr/>
          <p:nvPr/>
        </p:nvGrpSpPr>
        <p:grpSpPr>
          <a:xfrm>
            <a:off x="1550036" y="3458282"/>
            <a:ext cx="332488" cy="336740"/>
            <a:chOff x="-42617300" y="3587775"/>
            <a:chExt cx="306950" cy="310875"/>
          </a:xfrm>
        </p:grpSpPr>
        <p:sp>
          <p:nvSpPr>
            <p:cNvPr id="7698" name="Google Shape;7698;p74"/>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4"/>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0" name="Google Shape;7700;p74"/>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1" name="Google Shape;7701;p74"/>
          <p:cNvGrpSpPr/>
          <p:nvPr/>
        </p:nvGrpSpPr>
        <p:grpSpPr>
          <a:xfrm>
            <a:off x="3563493" y="3080164"/>
            <a:ext cx="349440" cy="343320"/>
            <a:chOff x="-40748275" y="3238700"/>
            <a:chExt cx="322600" cy="316950"/>
          </a:xfrm>
        </p:grpSpPr>
        <p:sp>
          <p:nvSpPr>
            <p:cNvPr id="7702" name="Google Shape;7702;p74"/>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4"/>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4"/>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4"/>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4"/>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4"/>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74"/>
          <p:cNvGrpSpPr/>
          <p:nvPr/>
        </p:nvGrpSpPr>
        <p:grpSpPr>
          <a:xfrm>
            <a:off x="3565862" y="3507162"/>
            <a:ext cx="344701" cy="313993"/>
            <a:chOff x="-40745125" y="3632900"/>
            <a:chExt cx="318225" cy="289875"/>
          </a:xfrm>
        </p:grpSpPr>
        <p:sp>
          <p:nvSpPr>
            <p:cNvPr id="7709" name="Google Shape;7709;p74"/>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4"/>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4"/>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4"/>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4"/>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4"/>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4"/>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74"/>
          <p:cNvGrpSpPr/>
          <p:nvPr/>
        </p:nvGrpSpPr>
        <p:grpSpPr>
          <a:xfrm>
            <a:off x="3569708" y="3874664"/>
            <a:ext cx="337011" cy="343185"/>
            <a:chOff x="-40742750" y="3972175"/>
            <a:chExt cx="311125" cy="316825"/>
          </a:xfrm>
        </p:grpSpPr>
        <p:sp>
          <p:nvSpPr>
            <p:cNvPr id="7717" name="Google Shape;7717;p74"/>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4"/>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74"/>
          <p:cNvGrpSpPr/>
          <p:nvPr/>
        </p:nvGrpSpPr>
        <p:grpSpPr>
          <a:xfrm>
            <a:off x="5639761" y="3061804"/>
            <a:ext cx="247430" cy="342995"/>
            <a:chOff x="-38860325" y="3221750"/>
            <a:chExt cx="228425" cy="316650"/>
          </a:xfrm>
        </p:grpSpPr>
        <p:sp>
          <p:nvSpPr>
            <p:cNvPr id="7720" name="Google Shape;7720;p74"/>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4"/>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4"/>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4"/>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74"/>
          <p:cNvGrpSpPr/>
          <p:nvPr/>
        </p:nvGrpSpPr>
        <p:grpSpPr>
          <a:xfrm>
            <a:off x="5587293" y="3462723"/>
            <a:ext cx="352365" cy="340341"/>
            <a:chOff x="-38905225" y="3591875"/>
            <a:chExt cx="325300" cy="314200"/>
          </a:xfrm>
        </p:grpSpPr>
        <p:sp>
          <p:nvSpPr>
            <p:cNvPr id="7725" name="Google Shape;7725;p74"/>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4"/>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4"/>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8" name="Google Shape;7728;p74"/>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9" name="Google Shape;7729;p74"/>
          <p:cNvGrpSpPr/>
          <p:nvPr/>
        </p:nvGrpSpPr>
        <p:grpSpPr>
          <a:xfrm>
            <a:off x="7262295" y="3419504"/>
            <a:ext cx="269608" cy="342779"/>
            <a:chOff x="-37370925" y="3551975"/>
            <a:chExt cx="248900" cy="316450"/>
          </a:xfrm>
        </p:grpSpPr>
        <p:sp>
          <p:nvSpPr>
            <p:cNvPr id="7730" name="Google Shape;7730;p74"/>
            <p:cNvSpPr/>
            <p:nvPr/>
          </p:nvSpPr>
          <p:spPr>
            <a:xfrm>
              <a:off x="-37268550" y="364392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4"/>
            <p:cNvSpPr/>
            <p:nvPr/>
          </p:nvSpPr>
          <p:spPr>
            <a:xfrm>
              <a:off x="-37370925" y="355197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2" name="Google Shape;7732;p74"/>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4"/>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4" name="Google Shape;7734;p74"/>
          <p:cNvGrpSpPr/>
          <p:nvPr/>
        </p:nvGrpSpPr>
        <p:grpSpPr>
          <a:xfrm>
            <a:off x="1932108" y="3851836"/>
            <a:ext cx="344701" cy="342995"/>
            <a:chOff x="-42259725" y="3951100"/>
            <a:chExt cx="318225" cy="316650"/>
          </a:xfrm>
        </p:grpSpPr>
        <p:sp>
          <p:nvSpPr>
            <p:cNvPr id="7735" name="Google Shape;7735;p74"/>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4"/>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74"/>
          <p:cNvGrpSpPr/>
          <p:nvPr/>
        </p:nvGrpSpPr>
        <p:grpSpPr>
          <a:xfrm>
            <a:off x="3970164" y="3111306"/>
            <a:ext cx="343835" cy="313126"/>
            <a:chOff x="-40378075" y="3267450"/>
            <a:chExt cx="317425" cy="289075"/>
          </a:xfrm>
        </p:grpSpPr>
        <p:sp>
          <p:nvSpPr>
            <p:cNvPr id="7738" name="Google Shape;7738;p74"/>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4"/>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4"/>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4"/>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74"/>
          <p:cNvGrpSpPr/>
          <p:nvPr/>
        </p:nvGrpSpPr>
        <p:grpSpPr>
          <a:xfrm>
            <a:off x="3973563" y="3476453"/>
            <a:ext cx="337038" cy="342995"/>
            <a:chOff x="-40372575" y="3604550"/>
            <a:chExt cx="311150" cy="316650"/>
          </a:xfrm>
        </p:grpSpPr>
        <p:sp>
          <p:nvSpPr>
            <p:cNvPr id="7743" name="Google Shape;7743;p74"/>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4"/>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4"/>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6" name="Google Shape;7746;p74"/>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7" name="Google Shape;7747;p74"/>
          <p:cNvGrpSpPr/>
          <p:nvPr/>
        </p:nvGrpSpPr>
        <p:grpSpPr>
          <a:xfrm>
            <a:off x="5989185" y="3060098"/>
            <a:ext cx="369940" cy="345026"/>
            <a:chOff x="-38542250" y="3220175"/>
            <a:chExt cx="341525" cy="318525"/>
          </a:xfrm>
        </p:grpSpPr>
        <p:sp>
          <p:nvSpPr>
            <p:cNvPr id="7748" name="Google Shape;7748;p74"/>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4"/>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4"/>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74"/>
          <p:cNvGrpSpPr/>
          <p:nvPr/>
        </p:nvGrpSpPr>
        <p:grpSpPr>
          <a:xfrm>
            <a:off x="6002657" y="3458526"/>
            <a:ext cx="342995" cy="342156"/>
            <a:chOff x="-38537400" y="3588000"/>
            <a:chExt cx="316650" cy="315875"/>
          </a:xfrm>
        </p:grpSpPr>
        <p:sp>
          <p:nvSpPr>
            <p:cNvPr id="7752" name="Google Shape;7752;p74"/>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4"/>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4"/>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4"/>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74"/>
          <p:cNvGrpSpPr/>
          <p:nvPr/>
        </p:nvGrpSpPr>
        <p:grpSpPr>
          <a:xfrm>
            <a:off x="6001804" y="3855248"/>
            <a:ext cx="344701" cy="342995"/>
            <a:chOff x="-38538975" y="3954250"/>
            <a:chExt cx="318225" cy="316650"/>
          </a:xfrm>
        </p:grpSpPr>
        <p:sp>
          <p:nvSpPr>
            <p:cNvPr id="7757" name="Google Shape;7757;p74"/>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4"/>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74"/>
          <p:cNvGrpSpPr/>
          <p:nvPr/>
        </p:nvGrpSpPr>
        <p:grpSpPr>
          <a:xfrm>
            <a:off x="7223057" y="3794670"/>
            <a:ext cx="348086" cy="344701"/>
            <a:chOff x="-37385100" y="3898325"/>
            <a:chExt cx="321350" cy="318225"/>
          </a:xfrm>
        </p:grpSpPr>
        <p:sp>
          <p:nvSpPr>
            <p:cNvPr id="7760" name="Google Shape;7760;p74"/>
            <p:cNvSpPr/>
            <p:nvPr/>
          </p:nvSpPr>
          <p:spPr>
            <a:xfrm>
              <a:off x="-37190575" y="4093650"/>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4"/>
            <p:cNvSpPr/>
            <p:nvPr/>
          </p:nvSpPr>
          <p:spPr>
            <a:xfrm>
              <a:off x="-37385100" y="3898325"/>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74"/>
          <p:cNvGrpSpPr/>
          <p:nvPr/>
        </p:nvGrpSpPr>
        <p:grpSpPr>
          <a:xfrm>
            <a:off x="2339986" y="3056902"/>
            <a:ext cx="343862" cy="343645"/>
            <a:chOff x="-41895050" y="3217225"/>
            <a:chExt cx="317450" cy="317250"/>
          </a:xfrm>
        </p:grpSpPr>
        <p:sp>
          <p:nvSpPr>
            <p:cNvPr id="7763" name="Google Shape;7763;p74"/>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4"/>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4"/>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4"/>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4"/>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74"/>
          <p:cNvGrpSpPr/>
          <p:nvPr/>
        </p:nvGrpSpPr>
        <p:grpSpPr>
          <a:xfrm>
            <a:off x="2339567" y="3455114"/>
            <a:ext cx="344701" cy="342995"/>
            <a:chOff x="-41893475" y="3584850"/>
            <a:chExt cx="318225" cy="316650"/>
          </a:xfrm>
        </p:grpSpPr>
        <p:sp>
          <p:nvSpPr>
            <p:cNvPr id="7769" name="Google Shape;7769;p74"/>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4"/>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4"/>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4"/>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3" name="Google Shape;7773;p74"/>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4"/>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5" name="Google Shape;7775;p74"/>
          <p:cNvGrpSpPr/>
          <p:nvPr/>
        </p:nvGrpSpPr>
        <p:grpSpPr>
          <a:xfrm>
            <a:off x="4391046" y="3477292"/>
            <a:ext cx="312909" cy="343862"/>
            <a:chOff x="-39998250" y="3605325"/>
            <a:chExt cx="288875" cy="317450"/>
          </a:xfrm>
        </p:grpSpPr>
        <p:sp>
          <p:nvSpPr>
            <p:cNvPr id="7776" name="Google Shape;7776;p74"/>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4"/>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74"/>
          <p:cNvGrpSpPr/>
          <p:nvPr/>
        </p:nvGrpSpPr>
        <p:grpSpPr>
          <a:xfrm>
            <a:off x="4376003" y="3874881"/>
            <a:ext cx="342995" cy="342968"/>
            <a:chOff x="-40011050" y="3972375"/>
            <a:chExt cx="316650" cy="316625"/>
          </a:xfrm>
        </p:grpSpPr>
        <p:sp>
          <p:nvSpPr>
            <p:cNvPr id="7779" name="Google Shape;7779;p74"/>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4"/>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74"/>
          <p:cNvGrpSpPr/>
          <p:nvPr/>
        </p:nvGrpSpPr>
        <p:grpSpPr>
          <a:xfrm>
            <a:off x="6452043" y="3062671"/>
            <a:ext cx="247457" cy="342129"/>
            <a:chOff x="-38129425" y="3222550"/>
            <a:chExt cx="228450" cy="315850"/>
          </a:xfrm>
        </p:grpSpPr>
        <p:sp>
          <p:nvSpPr>
            <p:cNvPr id="7782" name="Google Shape;7782;p74"/>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4"/>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74"/>
          <p:cNvGrpSpPr/>
          <p:nvPr/>
        </p:nvGrpSpPr>
        <p:grpSpPr>
          <a:xfrm>
            <a:off x="6403434" y="3458526"/>
            <a:ext cx="344674" cy="342995"/>
            <a:chOff x="-38172725" y="3588000"/>
            <a:chExt cx="318200" cy="316650"/>
          </a:xfrm>
        </p:grpSpPr>
        <p:sp>
          <p:nvSpPr>
            <p:cNvPr id="7785" name="Google Shape;7785;p74"/>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4"/>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4"/>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4"/>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4"/>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4"/>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4"/>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4"/>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74"/>
          <p:cNvGrpSpPr/>
          <p:nvPr/>
        </p:nvGrpSpPr>
        <p:grpSpPr>
          <a:xfrm>
            <a:off x="6473802" y="3856087"/>
            <a:ext cx="203939" cy="342995"/>
            <a:chOff x="-38109725" y="3955025"/>
            <a:chExt cx="188275" cy="316650"/>
          </a:xfrm>
        </p:grpSpPr>
        <p:sp>
          <p:nvSpPr>
            <p:cNvPr id="7794" name="Google Shape;7794;p74"/>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4"/>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6" name="Google Shape;7796;p74"/>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7" name="Google Shape;7797;p74"/>
          <p:cNvGrpSpPr/>
          <p:nvPr/>
        </p:nvGrpSpPr>
        <p:grpSpPr>
          <a:xfrm>
            <a:off x="2740068" y="3058609"/>
            <a:ext cx="346407" cy="342156"/>
            <a:chOff x="-41530375" y="3218800"/>
            <a:chExt cx="319800" cy="315875"/>
          </a:xfrm>
        </p:grpSpPr>
        <p:sp>
          <p:nvSpPr>
            <p:cNvPr id="7798" name="Google Shape;7798;p74"/>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4"/>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74"/>
          <p:cNvGrpSpPr/>
          <p:nvPr/>
        </p:nvGrpSpPr>
        <p:grpSpPr>
          <a:xfrm>
            <a:off x="2742194" y="3529340"/>
            <a:ext cx="342156" cy="267930"/>
            <a:chOff x="-41526450" y="3653375"/>
            <a:chExt cx="315875" cy="247350"/>
          </a:xfrm>
        </p:grpSpPr>
        <p:sp>
          <p:nvSpPr>
            <p:cNvPr id="7801" name="Google Shape;7801;p74"/>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4"/>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74"/>
          <p:cNvGrpSpPr/>
          <p:nvPr/>
        </p:nvGrpSpPr>
        <p:grpSpPr>
          <a:xfrm>
            <a:off x="2743480" y="3851836"/>
            <a:ext cx="339583" cy="342995"/>
            <a:chOff x="-41526450" y="3951100"/>
            <a:chExt cx="313500" cy="316650"/>
          </a:xfrm>
        </p:grpSpPr>
        <p:sp>
          <p:nvSpPr>
            <p:cNvPr id="7804" name="Google Shape;7804;p74"/>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4"/>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4"/>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74"/>
          <p:cNvGrpSpPr/>
          <p:nvPr/>
        </p:nvGrpSpPr>
        <p:grpSpPr>
          <a:xfrm>
            <a:off x="4797395" y="3079731"/>
            <a:ext cx="314832" cy="344701"/>
            <a:chOff x="-39625900" y="3238300"/>
            <a:chExt cx="290650" cy="318225"/>
          </a:xfrm>
        </p:grpSpPr>
        <p:sp>
          <p:nvSpPr>
            <p:cNvPr id="7808" name="Google Shape;7808;p74"/>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4"/>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0" name="Google Shape;7810;p74"/>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1" name="Google Shape;7811;p74"/>
          <p:cNvGrpSpPr/>
          <p:nvPr/>
        </p:nvGrpSpPr>
        <p:grpSpPr>
          <a:xfrm>
            <a:off x="4785019" y="3874475"/>
            <a:ext cx="339583" cy="343429"/>
            <a:chOff x="-39647175" y="3972000"/>
            <a:chExt cx="313500" cy="317050"/>
          </a:xfrm>
        </p:grpSpPr>
        <p:sp>
          <p:nvSpPr>
            <p:cNvPr id="7812" name="Google Shape;7812;p74"/>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4"/>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4"/>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74"/>
          <p:cNvGrpSpPr/>
          <p:nvPr/>
        </p:nvGrpSpPr>
        <p:grpSpPr>
          <a:xfrm>
            <a:off x="6802835" y="3061614"/>
            <a:ext cx="348113" cy="343835"/>
            <a:chOff x="-37808850" y="3221575"/>
            <a:chExt cx="321375" cy="317425"/>
          </a:xfrm>
        </p:grpSpPr>
        <p:sp>
          <p:nvSpPr>
            <p:cNvPr id="7816" name="Google Shape;7816;p74"/>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4"/>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74"/>
          <p:cNvGrpSpPr/>
          <p:nvPr/>
        </p:nvGrpSpPr>
        <p:grpSpPr>
          <a:xfrm>
            <a:off x="6804108" y="3577109"/>
            <a:ext cx="345568" cy="223572"/>
            <a:chOff x="-37806500" y="3697475"/>
            <a:chExt cx="319025" cy="206400"/>
          </a:xfrm>
        </p:grpSpPr>
        <p:sp>
          <p:nvSpPr>
            <p:cNvPr id="7819" name="Google Shape;7819;p74"/>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4"/>
            <p:cNvSpPr/>
            <p:nvPr/>
          </p:nvSpPr>
          <p:spPr>
            <a:xfrm>
              <a:off x="-37806500" y="3697475"/>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1" name="Google Shape;7821;p74"/>
          <p:cNvGrpSpPr/>
          <p:nvPr/>
        </p:nvGrpSpPr>
        <p:grpSpPr>
          <a:xfrm>
            <a:off x="6806247" y="3854381"/>
            <a:ext cx="341289" cy="344701"/>
            <a:chOff x="-37804925" y="3953450"/>
            <a:chExt cx="315075" cy="318225"/>
          </a:xfrm>
        </p:grpSpPr>
        <p:sp>
          <p:nvSpPr>
            <p:cNvPr id="7822" name="Google Shape;7822;p74"/>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4"/>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4"/>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5" name="Google Shape;7825;p74"/>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829" name="Shape 7829"/>
        <p:cNvGrpSpPr/>
        <p:nvPr/>
      </p:nvGrpSpPr>
      <p:grpSpPr>
        <a:xfrm>
          <a:off x="0" y="0"/>
          <a:ext cx="0" cy="0"/>
          <a:chOff x="0" y="0"/>
          <a:chExt cx="0" cy="0"/>
        </a:xfrm>
      </p:grpSpPr>
      <p:sp>
        <p:nvSpPr>
          <p:cNvPr id="7830" name="Google Shape;7830;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Help &amp; Support Icons</a:t>
            </a:r>
            <a:endParaRPr>
              <a:solidFill>
                <a:srgbClr val="FFFFFF"/>
              </a:solidFill>
              <a:latin typeface="Proxima Nova Semibold"/>
              <a:ea typeface="Proxima Nova Semibold"/>
              <a:cs typeface="Proxima Nova Semibold"/>
              <a:sym typeface="Proxima Nova Semibold"/>
            </a:endParaRPr>
          </a:p>
        </p:txBody>
      </p:sp>
      <p:grpSp>
        <p:nvGrpSpPr>
          <p:cNvPr id="7831" name="Google Shape;7831;p75"/>
          <p:cNvGrpSpPr/>
          <p:nvPr/>
        </p:nvGrpSpPr>
        <p:grpSpPr>
          <a:xfrm>
            <a:off x="1055960" y="1681536"/>
            <a:ext cx="276267" cy="336065"/>
            <a:chOff x="-35830350" y="1912725"/>
            <a:chExt cx="241050" cy="293225"/>
          </a:xfrm>
        </p:grpSpPr>
        <p:sp>
          <p:nvSpPr>
            <p:cNvPr id="7832" name="Google Shape;7832;p75"/>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5"/>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75"/>
          <p:cNvGrpSpPr/>
          <p:nvPr/>
        </p:nvGrpSpPr>
        <p:grpSpPr>
          <a:xfrm>
            <a:off x="1026190" y="2108631"/>
            <a:ext cx="335807" cy="334031"/>
            <a:chOff x="-35854750" y="2272675"/>
            <a:chExt cx="293000" cy="291450"/>
          </a:xfrm>
        </p:grpSpPr>
        <p:sp>
          <p:nvSpPr>
            <p:cNvPr id="7835" name="Google Shape;7835;p75"/>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5"/>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5"/>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75"/>
          <p:cNvGrpSpPr/>
          <p:nvPr/>
        </p:nvGrpSpPr>
        <p:grpSpPr>
          <a:xfrm>
            <a:off x="1025731" y="2502659"/>
            <a:ext cx="336724" cy="334948"/>
            <a:chOff x="-35853975" y="2631825"/>
            <a:chExt cx="293800" cy="292250"/>
          </a:xfrm>
        </p:grpSpPr>
        <p:sp>
          <p:nvSpPr>
            <p:cNvPr id="7839" name="Google Shape;7839;p75"/>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5"/>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5"/>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5"/>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5"/>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75"/>
          <p:cNvGrpSpPr/>
          <p:nvPr/>
        </p:nvGrpSpPr>
        <p:grpSpPr>
          <a:xfrm>
            <a:off x="3140521" y="1682553"/>
            <a:ext cx="334031" cy="334031"/>
            <a:chOff x="-34032200" y="1916675"/>
            <a:chExt cx="291450" cy="291450"/>
          </a:xfrm>
        </p:grpSpPr>
        <p:sp>
          <p:nvSpPr>
            <p:cNvPr id="7845" name="Google Shape;7845;p75"/>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5"/>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5"/>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5"/>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9" name="Google Shape;7849;p75"/>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0" name="Google Shape;7850;p75"/>
          <p:cNvGrpSpPr/>
          <p:nvPr/>
        </p:nvGrpSpPr>
        <p:grpSpPr>
          <a:xfrm>
            <a:off x="3140077" y="2502659"/>
            <a:ext cx="334919" cy="334948"/>
            <a:chOff x="-34032200" y="2634975"/>
            <a:chExt cx="292225" cy="292250"/>
          </a:xfrm>
        </p:grpSpPr>
        <p:sp>
          <p:nvSpPr>
            <p:cNvPr id="7851" name="Google Shape;7851;p75"/>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5"/>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5"/>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75"/>
          <p:cNvGrpSpPr/>
          <p:nvPr/>
        </p:nvGrpSpPr>
        <p:grpSpPr>
          <a:xfrm>
            <a:off x="5239889" y="1682108"/>
            <a:ext cx="338558" cy="334919"/>
            <a:chOff x="-32245875" y="1938725"/>
            <a:chExt cx="295400" cy="292225"/>
          </a:xfrm>
        </p:grpSpPr>
        <p:sp>
          <p:nvSpPr>
            <p:cNvPr id="7855" name="Google Shape;7855;p75"/>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5"/>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5"/>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75"/>
          <p:cNvGrpSpPr/>
          <p:nvPr/>
        </p:nvGrpSpPr>
        <p:grpSpPr>
          <a:xfrm>
            <a:off x="5236737" y="2109303"/>
            <a:ext cx="344861" cy="332684"/>
            <a:chOff x="-32243500" y="2299850"/>
            <a:chExt cx="300900" cy="290275"/>
          </a:xfrm>
        </p:grpSpPr>
        <p:sp>
          <p:nvSpPr>
            <p:cNvPr id="7859" name="Google Shape;7859;p75"/>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5"/>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1" name="Google Shape;7861;p75"/>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2" name="Google Shape;7862;p75"/>
          <p:cNvGrpSpPr/>
          <p:nvPr/>
        </p:nvGrpSpPr>
        <p:grpSpPr>
          <a:xfrm>
            <a:off x="1449401" y="1681651"/>
            <a:ext cx="334919" cy="335836"/>
            <a:chOff x="-35495600" y="1912725"/>
            <a:chExt cx="292225" cy="293025"/>
          </a:xfrm>
        </p:grpSpPr>
        <p:sp>
          <p:nvSpPr>
            <p:cNvPr id="7863" name="Google Shape;7863;p75"/>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5"/>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5"/>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6" name="Google Shape;7866;p75"/>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7" name="Google Shape;7867;p75"/>
          <p:cNvGrpSpPr/>
          <p:nvPr/>
        </p:nvGrpSpPr>
        <p:grpSpPr>
          <a:xfrm>
            <a:off x="1449401" y="2503118"/>
            <a:ext cx="334919" cy="334031"/>
            <a:chOff x="-35495600" y="2631825"/>
            <a:chExt cx="292225" cy="291450"/>
          </a:xfrm>
        </p:grpSpPr>
        <p:sp>
          <p:nvSpPr>
            <p:cNvPr id="7868" name="Google Shape;7868;p75"/>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5"/>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5"/>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5"/>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75"/>
          <p:cNvGrpSpPr/>
          <p:nvPr/>
        </p:nvGrpSpPr>
        <p:grpSpPr>
          <a:xfrm>
            <a:off x="3563288" y="1682553"/>
            <a:ext cx="334031" cy="334031"/>
            <a:chOff x="-33673825" y="1916675"/>
            <a:chExt cx="291450" cy="291450"/>
          </a:xfrm>
        </p:grpSpPr>
        <p:sp>
          <p:nvSpPr>
            <p:cNvPr id="7873" name="Google Shape;7873;p75"/>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5"/>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5"/>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5"/>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75"/>
          <p:cNvGrpSpPr/>
          <p:nvPr/>
        </p:nvGrpSpPr>
        <p:grpSpPr>
          <a:xfrm>
            <a:off x="3561039" y="2107743"/>
            <a:ext cx="338529" cy="335807"/>
            <a:chOff x="-33676975" y="2275050"/>
            <a:chExt cx="295375" cy="293000"/>
          </a:xfrm>
        </p:grpSpPr>
        <p:sp>
          <p:nvSpPr>
            <p:cNvPr id="7878" name="Google Shape;7878;p75"/>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5"/>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5"/>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75"/>
          <p:cNvGrpSpPr/>
          <p:nvPr/>
        </p:nvGrpSpPr>
        <p:grpSpPr>
          <a:xfrm>
            <a:off x="3563288" y="2502444"/>
            <a:ext cx="334031" cy="335378"/>
            <a:chOff x="-33673825" y="2634975"/>
            <a:chExt cx="291450" cy="292625"/>
          </a:xfrm>
        </p:grpSpPr>
        <p:sp>
          <p:nvSpPr>
            <p:cNvPr id="7882" name="Google Shape;7882;p75"/>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5"/>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75"/>
          <p:cNvGrpSpPr/>
          <p:nvPr/>
        </p:nvGrpSpPr>
        <p:grpSpPr>
          <a:xfrm>
            <a:off x="5679739" y="1682524"/>
            <a:ext cx="311453" cy="334088"/>
            <a:chOff x="-31874100" y="1939525"/>
            <a:chExt cx="271750" cy="291500"/>
          </a:xfrm>
        </p:grpSpPr>
        <p:sp>
          <p:nvSpPr>
            <p:cNvPr id="7885" name="Google Shape;7885;p75"/>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5"/>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7" name="Google Shape;7887;p75"/>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8" name="Google Shape;7888;p75"/>
          <p:cNvGrpSpPr/>
          <p:nvPr/>
        </p:nvGrpSpPr>
        <p:grpSpPr>
          <a:xfrm>
            <a:off x="5662132" y="2503504"/>
            <a:ext cx="346667" cy="333257"/>
            <a:chOff x="-31889075" y="2658950"/>
            <a:chExt cx="302475" cy="290775"/>
          </a:xfrm>
        </p:grpSpPr>
        <p:sp>
          <p:nvSpPr>
            <p:cNvPr id="7889" name="Google Shape;7889;p75"/>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5"/>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1" name="Google Shape;7891;p75"/>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2" name="Google Shape;7892;p75"/>
          <p:cNvGrpSpPr/>
          <p:nvPr/>
        </p:nvGrpSpPr>
        <p:grpSpPr>
          <a:xfrm>
            <a:off x="1872611" y="1681651"/>
            <a:ext cx="334919" cy="335836"/>
            <a:chOff x="-35136450" y="1912725"/>
            <a:chExt cx="292225" cy="293025"/>
          </a:xfrm>
        </p:grpSpPr>
        <p:sp>
          <p:nvSpPr>
            <p:cNvPr id="7893" name="Google Shape;7893;p75"/>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5"/>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5"/>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75"/>
          <p:cNvGrpSpPr/>
          <p:nvPr/>
        </p:nvGrpSpPr>
        <p:grpSpPr>
          <a:xfrm>
            <a:off x="1873055" y="2108387"/>
            <a:ext cx="334031" cy="334518"/>
            <a:chOff x="-35134875" y="2272675"/>
            <a:chExt cx="291450" cy="291875"/>
          </a:xfrm>
        </p:grpSpPr>
        <p:sp>
          <p:nvSpPr>
            <p:cNvPr id="7897" name="Google Shape;7897;p75"/>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5"/>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5"/>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5"/>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75"/>
          <p:cNvGrpSpPr/>
          <p:nvPr/>
        </p:nvGrpSpPr>
        <p:grpSpPr>
          <a:xfrm>
            <a:off x="1912324" y="2503118"/>
            <a:ext cx="255494" cy="334031"/>
            <a:chOff x="-35101800" y="2631050"/>
            <a:chExt cx="222925" cy="291450"/>
          </a:xfrm>
        </p:grpSpPr>
        <p:sp>
          <p:nvSpPr>
            <p:cNvPr id="7902" name="Google Shape;7902;p75"/>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5"/>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5"/>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5"/>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6" name="Google Shape;7906;p75"/>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7" name="Google Shape;7907;p75"/>
          <p:cNvGrpSpPr/>
          <p:nvPr/>
        </p:nvGrpSpPr>
        <p:grpSpPr>
          <a:xfrm>
            <a:off x="3979357" y="2107743"/>
            <a:ext cx="334031" cy="335807"/>
            <a:chOff x="-33314675" y="2275050"/>
            <a:chExt cx="291450" cy="293000"/>
          </a:xfrm>
        </p:grpSpPr>
        <p:sp>
          <p:nvSpPr>
            <p:cNvPr id="7908" name="Google Shape;7908;p75"/>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5"/>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5"/>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1" name="Google Shape;7911;p75"/>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2" name="Google Shape;7912;p75"/>
          <p:cNvGrpSpPr/>
          <p:nvPr/>
        </p:nvGrpSpPr>
        <p:grpSpPr>
          <a:xfrm>
            <a:off x="6090314" y="1682567"/>
            <a:ext cx="334031" cy="334002"/>
            <a:chOff x="-31523625" y="1939525"/>
            <a:chExt cx="291450" cy="291425"/>
          </a:xfrm>
        </p:grpSpPr>
        <p:sp>
          <p:nvSpPr>
            <p:cNvPr id="7913" name="Google Shape;7913;p75"/>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5"/>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5"/>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5"/>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5"/>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5"/>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5"/>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5"/>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5"/>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5"/>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5"/>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75"/>
          <p:cNvGrpSpPr/>
          <p:nvPr/>
        </p:nvGrpSpPr>
        <p:grpSpPr>
          <a:xfrm>
            <a:off x="6089411" y="2108630"/>
            <a:ext cx="335836" cy="334031"/>
            <a:chOff x="-31523625" y="2298675"/>
            <a:chExt cx="293025" cy="291450"/>
          </a:xfrm>
        </p:grpSpPr>
        <p:sp>
          <p:nvSpPr>
            <p:cNvPr id="7925" name="Google Shape;7925;p75"/>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5"/>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5"/>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8" name="Google Shape;7928;p75"/>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5"/>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0" name="Google Shape;7930;p75"/>
          <p:cNvGrpSpPr/>
          <p:nvPr/>
        </p:nvGrpSpPr>
        <p:grpSpPr>
          <a:xfrm>
            <a:off x="2305764" y="1682568"/>
            <a:ext cx="313258" cy="334002"/>
            <a:chOff x="-34767825" y="1914325"/>
            <a:chExt cx="273325" cy="291425"/>
          </a:xfrm>
        </p:grpSpPr>
        <p:sp>
          <p:nvSpPr>
            <p:cNvPr id="7931" name="Google Shape;7931;p75"/>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5"/>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5"/>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75"/>
          <p:cNvGrpSpPr/>
          <p:nvPr/>
        </p:nvGrpSpPr>
        <p:grpSpPr>
          <a:xfrm>
            <a:off x="2294031" y="2107728"/>
            <a:ext cx="336724" cy="335836"/>
            <a:chOff x="-34778075" y="2272675"/>
            <a:chExt cx="293800" cy="293025"/>
          </a:xfrm>
        </p:grpSpPr>
        <p:sp>
          <p:nvSpPr>
            <p:cNvPr id="7935" name="Google Shape;7935;p75"/>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5"/>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5"/>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75"/>
          <p:cNvGrpSpPr/>
          <p:nvPr/>
        </p:nvGrpSpPr>
        <p:grpSpPr>
          <a:xfrm>
            <a:off x="2295378" y="2503118"/>
            <a:ext cx="334031" cy="334031"/>
            <a:chOff x="-34776500" y="2631825"/>
            <a:chExt cx="291450" cy="291450"/>
          </a:xfrm>
        </p:grpSpPr>
        <p:sp>
          <p:nvSpPr>
            <p:cNvPr id="7939" name="Google Shape;7939;p75"/>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5"/>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5"/>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75"/>
          <p:cNvGrpSpPr/>
          <p:nvPr/>
        </p:nvGrpSpPr>
        <p:grpSpPr>
          <a:xfrm>
            <a:off x="4403027" y="1680304"/>
            <a:ext cx="334919" cy="338529"/>
            <a:chOff x="-32956300" y="1915900"/>
            <a:chExt cx="292225" cy="295375"/>
          </a:xfrm>
        </p:grpSpPr>
        <p:sp>
          <p:nvSpPr>
            <p:cNvPr id="7943" name="Google Shape;7943;p75"/>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5"/>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5" name="Google Shape;7945;p75"/>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5"/>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7" name="Google Shape;7947;p75"/>
          <p:cNvGrpSpPr/>
          <p:nvPr/>
        </p:nvGrpSpPr>
        <p:grpSpPr>
          <a:xfrm>
            <a:off x="6507301" y="1682567"/>
            <a:ext cx="336724" cy="334002"/>
            <a:chOff x="-31166825" y="1939525"/>
            <a:chExt cx="293800" cy="291425"/>
          </a:xfrm>
        </p:grpSpPr>
        <p:sp>
          <p:nvSpPr>
            <p:cNvPr id="7948" name="Google Shape;7948;p75"/>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5"/>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5"/>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5"/>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5"/>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5"/>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5"/>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5"/>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5"/>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5"/>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5"/>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75"/>
          <p:cNvGrpSpPr/>
          <p:nvPr/>
        </p:nvGrpSpPr>
        <p:grpSpPr>
          <a:xfrm>
            <a:off x="6508203" y="2108372"/>
            <a:ext cx="334919" cy="334547"/>
            <a:chOff x="-31165250" y="2298675"/>
            <a:chExt cx="292225" cy="291900"/>
          </a:xfrm>
        </p:grpSpPr>
        <p:sp>
          <p:nvSpPr>
            <p:cNvPr id="7960" name="Google Shape;7960;p75"/>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5"/>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5"/>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75"/>
          <p:cNvGrpSpPr/>
          <p:nvPr/>
        </p:nvGrpSpPr>
        <p:grpSpPr>
          <a:xfrm>
            <a:off x="6508662" y="2503131"/>
            <a:ext cx="334002" cy="334002"/>
            <a:chOff x="-31164450" y="2657050"/>
            <a:chExt cx="291425" cy="291425"/>
          </a:xfrm>
        </p:grpSpPr>
        <p:sp>
          <p:nvSpPr>
            <p:cNvPr id="7964" name="Google Shape;7964;p75"/>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5"/>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5"/>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5"/>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8" name="Google Shape;7968;p75"/>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9" name="Google Shape;7969;p75"/>
          <p:cNvGrpSpPr/>
          <p:nvPr/>
        </p:nvGrpSpPr>
        <p:grpSpPr>
          <a:xfrm>
            <a:off x="2709198" y="1682224"/>
            <a:ext cx="338529" cy="334690"/>
            <a:chOff x="-34421275" y="1912725"/>
            <a:chExt cx="295375" cy="292025"/>
          </a:xfrm>
        </p:grpSpPr>
        <p:sp>
          <p:nvSpPr>
            <p:cNvPr id="7970" name="Google Shape;7970;p75"/>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5"/>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75"/>
          <p:cNvGrpSpPr/>
          <p:nvPr/>
        </p:nvGrpSpPr>
        <p:grpSpPr>
          <a:xfrm>
            <a:off x="2708296" y="2107728"/>
            <a:ext cx="340334" cy="335836"/>
            <a:chOff x="-34418125" y="2271100"/>
            <a:chExt cx="296950" cy="293025"/>
          </a:xfrm>
        </p:grpSpPr>
        <p:sp>
          <p:nvSpPr>
            <p:cNvPr id="7973" name="Google Shape;7973;p75"/>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5"/>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5"/>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5"/>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5"/>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75"/>
          <p:cNvGrpSpPr/>
          <p:nvPr/>
        </p:nvGrpSpPr>
        <p:grpSpPr>
          <a:xfrm>
            <a:off x="2709198" y="2503118"/>
            <a:ext cx="338529" cy="334031"/>
            <a:chOff x="-34421275" y="2631050"/>
            <a:chExt cx="295375" cy="291450"/>
          </a:xfrm>
        </p:grpSpPr>
        <p:sp>
          <p:nvSpPr>
            <p:cNvPr id="7979" name="Google Shape;7979;p75"/>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5"/>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5"/>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5"/>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3" name="Google Shape;7983;p75"/>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5"/>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5"/>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6" name="Google Shape;7986;p75"/>
          <p:cNvGrpSpPr/>
          <p:nvPr/>
        </p:nvGrpSpPr>
        <p:grpSpPr>
          <a:xfrm>
            <a:off x="6938569" y="1683011"/>
            <a:ext cx="334031" cy="333114"/>
            <a:chOff x="-30805300" y="1938725"/>
            <a:chExt cx="291450" cy="290650"/>
          </a:xfrm>
        </p:grpSpPr>
        <p:sp>
          <p:nvSpPr>
            <p:cNvPr id="7987" name="Google Shape;7987;p75"/>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5"/>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75"/>
          <p:cNvGrpSpPr/>
          <p:nvPr/>
        </p:nvGrpSpPr>
        <p:grpSpPr>
          <a:xfrm>
            <a:off x="6939028" y="2108816"/>
            <a:ext cx="333114" cy="333658"/>
            <a:chOff x="-30805300" y="2298675"/>
            <a:chExt cx="290650" cy="291125"/>
          </a:xfrm>
        </p:grpSpPr>
        <p:sp>
          <p:nvSpPr>
            <p:cNvPr id="7990" name="Google Shape;7990;p75"/>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5"/>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5"/>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5"/>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75"/>
          <p:cNvGrpSpPr/>
          <p:nvPr/>
        </p:nvGrpSpPr>
        <p:grpSpPr>
          <a:xfrm>
            <a:off x="6938584" y="2503131"/>
            <a:ext cx="334002" cy="334002"/>
            <a:chOff x="-30806075" y="2657050"/>
            <a:chExt cx="291425" cy="291425"/>
          </a:xfrm>
        </p:grpSpPr>
        <p:sp>
          <p:nvSpPr>
            <p:cNvPr id="7995" name="Google Shape;7995;p75"/>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5"/>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5"/>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75"/>
          <p:cNvGrpSpPr/>
          <p:nvPr/>
        </p:nvGrpSpPr>
        <p:grpSpPr>
          <a:xfrm>
            <a:off x="7780406" y="2108643"/>
            <a:ext cx="334002" cy="334002"/>
            <a:chOff x="-30064925" y="2332550"/>
            <a:chExt cx="291425" cy="291425"/>
          </a:xfrm>
        </p:grpSpPr>
        <p:sp>
          <p:nvSpPr>
            <p:cNvPr id="7999" name="Google Shape;7999;p75"/>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5"/>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5"/>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75"/>
          <p:cNvGrpSpPr/>
          <p:nvPr/>
        </p:nvGrpSpPr>
        <p:grpSpPr>
          <a:xfrm>
            <a:off x="1055057" y="3057139"/>
            <a:ext cx="278073" cy="334031"/>
            <a:chOff x="-35814600" y="3202075"/>
            <a:chExt cx="242625" cy="291450"/>
          </a:xfrm>
        </p:grpSpPr>
        <p:sp>
          <p:nvSpPr>
            <p:cNvPr id="8003" name="Google Shape;8003;p75"/>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5"/>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5"/>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5"/>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5"/>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5"/>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5"/>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75"/>
          <p:cNvGrpSpPr/>
          <p:nvPr/>
        </p:nvGrpSpPr>
        <p:grpSpPr>
          <a:xfrm>
            <a:off x="1027077" y="3473603"/>
            <a:ext cx="334031" cy="334260"/>
            <a:chOff x="-35839800" y="3561025"/>
            <a:chExt cx="291450" cy="291650"/>
          </a:xfrm>
        </p:grpSpPr>
        <p:sp>
          <p:nvSpPr>
            <p:cNvPr id="8011" name="Google Shape;8011;p75"/>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5"/>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5"/>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5"/>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5"/>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5"/>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5"/>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8" name="Google Shape;8018;p75"/>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9" name="Google Shape;8019;p75"/>
          <p:cNvGrpSpPr/>
          <p:nvPr/>
        </p:nvGrpSpPr>
        <p:grpSpPr>
          <a:xfrm>
            <a:off x="3140520" y="3057138"/>
            <a:ext cx="334031" cy="334031"/>
            <a:chOff x="-34003850" y="3227275"/>
            <a:chExt cx="291450" cy="291450"/>
          </a:xfrm>
        </p:grpSpPr>
        <p:sp>
          <p:nvSpPr>
            <p:cNvPr id="8020" name="Google Shape;8020;p75"/>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5"/>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5"/>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5"/>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5"/>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75"/>
          <p:cNvGrpSpPr/>
          <p:nvPr/>
        </p:nvGrpSpPr>
        <p:grpSpPr>
          <a:xfrm>
            <a:off x="3140076" y="3473387"/>
            <a:ext cx="334919" cy="334690"/>
            <a:chOff x="-34004625" y="3585850"/>
            <a:chExt cx="292225" cy="292025"/>
          </a:xfrm>
        </p:grpSpPr>
        <p:sp>
          <p:nvSpPr>
            <p:cNvPr id="8026" name="Google Shape;8026;p75"/>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5"/>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5"/>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5"/>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5"/>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75"/>
          <p:cNvGrpSpPr/>
          <p:nvPr/>
        </p:nvGrpSpPr>
        <p:grpSpPr>
          <a:xfrm>
            <a:off x="3139617" y="3884450"/>
            <a:ext cx="335836" cy="334948"/>
            <a:chOff x="-34005425" y="3945575"/>
            <a:chExt cx="293025" cy="292250"/>
          </a:xfrm>
        </p:grpSpPr>
        <p:sp>
          <p:nvSpPr>
            <p:cNvPr id="8032" name="Google Shape;8032;p75"/>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5"/>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5"/>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75"/>
          <p:cNvGrpSpPr/>
          <p:nvPr/>
        </p:nvGrpSpPr>
        <p:grpSpPr>
          <a:xfrm>
            <a:off x="5239900" y="3056237"/>
            <a:ext cx="338529" cy="335836"/>
            <a:chOff x="-32174975" y="3192625"/>
            <a:chExt cx="295375" cy="293025"/>
          </a:xfrm>
        </p:grpSpPr>
        <p:sp>
          <p:nvSpPr>
            <p:cNvPr id="8036" name="Google Shape;8036;p75"/>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5"/>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5"/>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5"/>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0" name="Google Shape;8040;p75"/>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5"/>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2" name="Google Shape;8042;p75"/>
          <p:cNvGrpSpPr/>
          <p:nvPr/>
        </p:nvGrpSpPr>
        <p:grpSpPr>
          <a:xfrm>
            <a:off x="7354858" y="3057140"/>
            <a:ext cx="334919" cy="334031"/>
            <a:chOff x="-30345325" y="3184750"/>
            <a:chExt cx="292225" cy="291450"/>
          </a:xfrm>
        </p:grpSpPr>
        <p:sp>
          <p:nvSpPr>
            <p:cNvPr id="8043" name="Google Shape;8043;p75"/>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5"/>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5"/>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5"/>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5"/>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75"/>
          <p:cNvGrpSpPr/>
          <p:nvPr/>
        </p:nvGrpSpPr>
        <p:grpSpPr>
          <a:xfrm>
            <a:off x="1449844" y="3057139"/>
            <a:ext cx="334031" cy="334031"/>
            <a:chOff x="-35481425" y="3202075"/>
            <a:chExt cx="291450" cy="291450"/>
          </a:xfrm>
        </p:grpSpPr>
        <p:sp>
          <p:nvSpPr>
            <p:cNvPr id="8049" name="Google Shape;8049;p75"/>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5"/>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5"/>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5"/>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5"/>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5"/>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5"/>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75"/>
          <p:cNvGrpSpPr/>
          <p:nvPr/>
        </p:nvGrpSpPr>
        <p:grpSpPr>
          <a:xfrm>
            <a:off x="1449400" y="3474176"/>
            <a:ext cx="334919" cy="333114"/>
            <a:chOff x="-35482200" y="3561225"/>
            <a:chExt cx="292225" cy="290650"/>
          </a:xfrm>
        </p:grpSpPr>
        <p:sp>
          <p:nvSpPr>
            <p:cNvPr id="8057" name="Google Shape;8057;p75"/>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5"/>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5"/>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75"/>
          <p:cNvGrpSpPr/>
          <p:nvPr/>
        </p:nvGrpSpPr>
        <p:grpSpPr>
          <a:xfrm>
            <a:off x="1449844" y="3884924"/>
            <a:ext cx="334031" cy="334002"/>
            <a:chOff x="-35481425" y="3919600"/>
            <a:chExt cx="291450" cy="291425"/>
          </a:xfrm>
        </p:grpSpPr>
        <p:sp>
          <p:nvSpPr>
            <p:cNvPr id="8061" name="Google Shape;8061;p75"/>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5"/>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5"/>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5"/>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5"/>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5"/>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5"/>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5"/>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75"/>
          <p:cNvGrpSpPr/>
          <p:nvPr/>
        </p:nvGrpSpPr>
        <p:grpSpPr>
          <a:xfrm>
            <a:off x="3561481" y="3057596"/>
            <a:ext cx="337641" cy="333114"/>
            <a:chOff x="-33645475" y="3228075"/>
            <a:chExt cx="294600" cy="290650"/>
          </a:xfrm>
        </p:grpSpPr>
        <p:sp>
          <p:nvSpPr>
            <p:cNvPr id="8070" name="Google Shape;8070;p75"/>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5"/>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5"/>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5"/>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5"/>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5"/>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5"/>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75"/>
          <p:cNvGrpSpPr/>
          <p:nvPr/>
        </p:nvGrpSpPr>
        <p:grpSpPr>
          <a:xfrm>
            <a:off x="3562398" y="3473272"/>
            <a:ext cx="335807" cy="334919"/>
            <a:chOff x="-33646250" y="3586425"/>
            <a:chExt cx="293000" cy="292225"/>
          </a:xfrm>
        </p:grpSpPr>
        <p:sp>
          <p:nvSpPr>
            <p:cNvPr id="8078" name="Google Shape;8078;p75"/>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5"/>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75"/>
          <p:cNvGrpSpPr/>
          <p:nvPr/>
        </p:nvGrpSpPr>
        <p:grpSpPr>
          <a:xfrm>
            <a:off x="3562842" y="3884006"/>
            <a:ext cx="334919" cy="335836"/>
            <a:chOff x="-33645475" y="3944800"/>
            <a:chExt cx="292225" cy="293025"/>
          </a:xfrm>
        </p:grpSpPr>
        <p:sp>
          <p:nvSpPr>
            <p:cNvPr id="8081" name="Google Shape;8081;p75"/>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5"/>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5"/>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5"/>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5"/>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5"/>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5"/>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5"/>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5"/>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5"/>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75"/>
          <p:cNvGrpSpPr/>
          <p:nvPr/>
        </p:nvGrpSpPr>
        <p:grpSpPr>
          <a:xfrm>
            <a:off x="5668905" y="3056323"/>
            <a:ext cx="333114" cy="335664"/>
            <a:chOff x="-31809525" y="3192625"/>
            <a:chExt cx="290650" cy="292875"/>
          </a:xfrm>
        </p:grpSpPr>
        <p:sp>
          <p:nvSpPr>
            <p:cNvPr id="8092" name="Google Shape;8092;p75"/>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5"/>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5"/>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5"/>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75"/>
          <p:cNvGrpSpPr/>
          <p:nvPr/>
        </p:nvGrpSpPr>
        <p:grpSpPr>
          <a:xfrm>
            <a:off x="5668446" y="3472816"/>
            <a:ext cx="334031" cy="335836"/>
            <a:chOff x="-31811100" y="3550975"/>
            <a:chExt cx="291450" cy="293025"/>
          </a:xfrm>
        </p:grpSpPr>
        <p:sp>
          <p:nvSpPr>
            <p:cNvPr id="8097" name="Google Shape;8097;p75"/>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5"/>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5"/>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5"/>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5"/>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5"/>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5"/>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75"/>
          <p:cNvGrpSpPr/>
          <p:nvPr/>
        </p:nvGrpSpPr>
        <p:grpSpPr>
          <a:xfrm>
            <a:off x="5662587" y="3883406"/>
            <a:ext cx="345750" cy="337039"/>
            <a:chOff x="-31817400" y="3910025"/>
            <a:chExt cx="301675" cy="294075"/>
          </a:xfrm>
        </p:grpSpPr>
        <p:sp>
          <p:nvSpPr>
            <p:cNvPr id="8105" name="Google Shape;8105;p75"/>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5"/>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5"/>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75"/>
          <p:cNvGrpSpPr/>
          <p:nvPr/>
        </p:nvGrpSpPr>
        <p:grpSpPr>
          <a:xfrm>
            <a:off x="7354844" y="3473273"/>
            <a:ext cx="334948" cy="334919"/>
            <a:chOff x="-30354000" y="3569100"/>
            <a:chExt cx="292250" cy="292225"/>
          </a:xfrm>
        </p:grpSpPr>
        <p:sp>
          <p:nvSpPr>
            <p:cNvPr id="8109" name="Google Shape;8109;p75"/>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5"/>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5"/>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5"/>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5"/>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5"/>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75"/>
          <p:cNvGrpSpPr/>
          <p:nvPr/>
        </p:nvGrpSpPr>
        <p:grpSpPr>
          <a:xfrm>
            <a:off x="1878484" y="3057139"/>
            <a:ext cx="323172" cy="334031"/>
            <a:chOff x="-35118325" y="3202075"/>
            <a:chExt cx="281975" cy="291450"/>
          </a:xfrm>
        </p:grpSpPr>
        <p:sp>
          <p:nvSpPr>
            <p:cNvPr id="8116" name="Google Shape;8116;p75"/>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5"/>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5"/>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5"/>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75"/>
          <p:cNvGrpSpPr/>
          <p:nvPr/>
        </p:nvGrpSpPr>
        <p:grpSpPr>
          <a:xfrm>
            <a:off x="1872611" y="3473918"/>
            <a:ext cx="334919" cy="333630"/>
            <a:chOff x="-35123050" y="3561225"/>
            <a:chExt cx="292225" cy="291100"/>
          </a:xfrm>
        </p:grpSpPr>
        <p:sp>
          <p:nvSpPr>
            <p:cNvPr id="8121" name="Google Shape;8121;p75"/>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5"/>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75"/>
          <p:cNvGrpSpPr/>
          <p:nvPr/>
        </p:nvGrpSpPr>
        <p:grpSpPr>
          <a:xfrm>
            <a:off x="1912337" y="3884924"/>
            <a:ext cx="255466" cy="334002"/>
            <a:chOff x="-35089175" y="3919600"/>
            <a:chExt cx="222900" cy="291425"/>
          </a:xfrm>
        </p:grpSpPr>
        <p:sp>
          <p:nvSpPr>
            <p:cNvPr id="8124" name="Google Shape;8124;p75"/>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5"/>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75"/>
          <p:cNvGrpSpPr/>
          <p:nvPr/>
        </p:nvGrpSpPr>
        <p:grpSpPr>
          <a:xfrm>
            <a:off x="3987479" y="3056908"/>
            <a:ext cx="317785" cy="334489"/>
            <a:chOff x="-33277650" y="3226875"/>
            <a:chExt cx="277275" cy="291850"/>
          </a:xfrm>
        </p:grpSpPr>
        <p:sp>
          <p:nvSpPr>
            <p:cNvPr id="8127" name="Google Shape;8127;p75"/>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5"/>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5"/>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5"/>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5"/>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5"/>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5"/>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75"/>
          <p:cNvGrpSpPr/>
          <p:nvPr/>
        </p:nvGrpSpPr>
        <p:grpSpPr>
          <a:xfrm>
            <a:off x="3979356" y="3473717"/>
            <a:ext cx="334031" cy="334031"/>
            <a:chOff x="-33286325" y="3586425"/>
            <a:chExt cx="291450" cy="291450"/>
          </a:xfrm>
        </p:grpSpPr>
        <p:sp>
          <p:nvSpPr>
            <p:cNvPr id="8135" name="Google Shape;8135;p75"/>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5"/>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5"/>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5"/>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5"/>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75"/>
          <p:cNvGrpSpPr/>
          <p:nvPr/>
        </p:nvGrpSpPr>
        <p:grpSpPr>
          <a:xfrm>
            <a:off x="3979356" y="3884006"/>
            <a:ext cx="334031" cy="335836"/>
            <a:chOff x="-33286325" y="3944800"/>
            <a:chExt cx="291450" cy="293025"/>
          </a:xfrm>
        </p:grpSpPr>
        <p:sp>
          <p:nvSpPr>
            <p:cNvPr id="8141" name="Google Shape;8141;p75"/>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5"/>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5"/>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5"/>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75"/>
          <p:cNvGrpSpPr/>
          <p:nvPr/>
        </p:nvGrpSpPr>
        <p:grpSpPr>
          <a:xfrm>
            <a:off x="6090310" y="3055778"/>
            <a:ext cx="334031" cy="336753"/>
            <a:chOff x="-31452725" y="3191825"/>
            <a:chExt cx="291450" cy="293825"/>
          </a:xfrm>
        </p:grpSpPr>
        <p:sp>
          <p:nvSpPr>
            <p:cNvPr id="8146" name="Google Shape;8146;p75"/>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5"/>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5"/>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5"/>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75"/>
          <p:cNvGrpSpPr/>
          <p:nvPr/>
        </p:nvGrpSpPr>
        <p:grpSpPr>
          <a:xfrm>
            <a:off x="6089866" y="3473274"/>
            <a:ext cx="334919" cy="334919"/>
            <a:chOff x="-31452725" y="3551775"/>
            <a:chExt cx="292225" cy="292225"/>
          </a:xfrm>
        </p:grpSpPr>
        <p:sp>
          <p:nvSpPr>
            <p:cNvPr id="8151" name="Google Shape;8151;p75"/>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5"/>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5"/>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5"/>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75"/>
          <p:cNvGrpSpPr/>
          <p:nvPr/>
        </p:nvGrpSpPr>
        <p:grpSpPr>
          <a:xfrm>
            <a:off x="6088505" y="3883563"/>
            <a:ext cx="337641" cy="336724"/>
            <a:chOff x="-31455100" y="3909350"/>
            <a:chExt cx="294600" cy="293800"/>
          </a:xfrm>
        </p:grpSpPr>
        <p:sp>
          <p:nvSpPr>
            <p:cNvPr id="8156" name="Google Shape;8156;p75"/>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5"/>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75"/>
          <p:cNvGrpSpPr/>
          <p:nvPr/>
        </p:nvGrpSpPr>
        <p:grpSpPr>
          <a:xfrm>
            <a:off x="7355302" y="3884466"/>
            <a:ext cx="334031" cy="334919"/>
            <a:chOff x="-30345325" y="3918800"/>
            <a:chExt cx="291450" cy="292225"/>
          </a:xfrm>
        </p:grpSpPr>
        <p:sp>
          <p:nvSpPr>
            <p:cNvPr id="8159" name="Google Shape;8159;p75"/>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5"/>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5"/>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5"/>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5"/>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75"/>
          <p:cNvGrpSpPr/>
          <p:nvPr/>
        </p:nvGrpSpPr>
        <p:grpSpPr>
          <a:xfrm>
            <a:off x="2305320" y="3057139"/>
            <a:ext cx="314146" cy="334031"/>
            <a:chOff x="-34755225" y="3202075"/>
            <a:chExt cx="274100" cy="291450"/>
          </a:xfrm>
        </p:grpSpPr>
        <p:sp>
          <p:nvSpPr>
            <p:cNvPr id="8165" name="Google Shape;8165;p75"/>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5"/>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5"/>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5"/>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5"/>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5"/>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5"/>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75"/>
          <p:cNvGrpSpPr/>
          <p:nvPr/>
        </p:nvGrpSpPr>
        <p:grpSpPr>
          <a:xfrm>
            <a:off x="2295377" y="3473718"/>
            <a:ext cx="334031" cy="334031"/>
            <a:chOff x="-34763900" y="3561225"/>
            <a:chExt cx="291450" cy="291450"/>
          </a:xfrm>
        </p:grpSpPr>
        <p:sp>
          <p:nvSpPr>
            <p:cNvPr id="8173" name="Google Shape;8173;p75"/>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5"/>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5"/>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6" name="Google Shape;8176;p75"/>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7" name="Google Shape;8177;p75"/>
          <p:cNvGrpSpPr/>
          <p:nvPr/>
        </p:nvGrpSpPr>
        <p:grpSpPr>
          <a:xfrm>
            <a:off x="4403025" y="3056693"/>
            <a:ext cx="334919" cy="334919"/>
            <a:chOff x="-32927950" y="3227275"/>
            <a:chExt cx="292225" cy="292225"/>
          </a:xfrm>
        </p:grpSpPr>
        <p:sp>
          <p:nvSpPr>
            <p:cNvPr id="8178" name="Google Shape;8178;p75"/>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5"/>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5"/>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5"/>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5"/>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75"/>
          <p:cNvGrpSpPr/>
          <p:nvPr/>
        </p:nvGrpSpPr>
        <p:grpSpPr>
          <a:xfrm>
            <a:off x="4402567" y="3473717"/>
            <a:ext cx="335836" cy="334031"/>
            <a:chOff x="-32927950" y="3586425"/>
            <a:chExt cx="293025" cy="291450"/>
          </a:xfrm>
        </p:grpSpPr>
        <p:sp>
          <p:nvSpPr>
            <p:cNvPr id="8184" name="Google Shape;8184;p75"/>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5"/>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5"/>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5"/>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5"/>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75"/>
          <p:cNvGrpSpPr/>
          <p:nvPr/>
        </p:nvGrpSpPr>
        <p:grpSpPr>
          <a:xfrm>
            <a:off x="4403025" y="3884006"/>
            <a:ext cx="334919" cy="335836"/>
            <a:chOff x="-32927950" y="3944800"/>
            <a:chExt cx="292225" cy="293025"/>
          </a:xfrm>
        </p:grpSpPr>
        <p:sp>
          <p:nvSpPr>
            <p:cNvPr id="8190" name="Google Shape;8190;p75"/>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5"/>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5"/>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5"/>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5"/>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5"/>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5"/>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5"/>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5"/>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75"/>
          <p:cNvGrpSpPr/>
          <p:nvPr/>
        </p:nvGrpSpPr>
        <p:grpSpPr>
          <a:xfrm>
            <a:off x="6508199" y="3057025"/>
            <a:ext cx="334919" cy="334260"/>
            <a:chOff x="-31094350" y="3194000"/>
            <a:chExt cx="292225" cy="291650"/>
          </a:xfrm>
        </p:grpSpPr>
        <p:sp>
          <p:nvSpPr>
            <p:cNvPr id="8200" name="Google Shape;8200;p75"/>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5"/>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5"/>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5"/>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5"/>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5"/>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5"/>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5"/>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75"/>
          <p:cNvGrpSpPr/>
          <p:nvPr/>
        </p:nvGrpSpPr>
        <p:grpSpPr>
          <a:xfrm>
            <a:off x="6508644" y="3473460"/>
            <a:ext cx="334031" cy="334547"/>
            <a:chOff x="-31093575" y="3552550"/>
            <a:chExt cx="291450" cy="291900"/>
          </a:xfrm>
        </p:grpSpPr>
        <p:sp>
          <p:nvSpPr>
            <p:cNvPr id="8209" name="Google Shape;8209;p75"/>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5"/>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5"/>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5"/>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75"/>
          <p:cNvGrpSpPr/>
          <p:nvPr/>
        </p:nvGrpSpPr>
        <p:grpSpPr>
          <a:xfrm>
            <a:off x="6508644" y="3884924"/>
            <a:ext cx="334031" cy="334002"/>
            <a:chOff x="-31093575" y="3911725"/>
            <a:chExt cx="291450" cy="291425"/>
          </a:xfrm>
        </p:grpSpPr>
        <p:sp>
          <p:nvSpPr>
            <p:cNvPr id="8214" name="Google Shape;8214;p75"/>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5"/>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75"/>
          <p:cNvGrpSpPr/>
          <p:nvPr/>
        </p:nvGrpSpPr>
        <p:grpSpPr>
          <a:xfrm>
            <a:off x="7779039" y="3056695"/>
            <a:ext cx="336724" cy="334919"/>
            <a:chOff x="-29946000" y="3183175"/>
            <a:chExt cx="293800" cy="292225"/>
          </a:xfrm>
        </p:grpSpPr>
        <p:sp>
          <p:nvSpPr>
            <p:cNvPr id="8217" name="Google Shape;8217;p75"/>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5"/>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5"/>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5"/>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5"/>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5"/>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75"/>
          <p:cNvGrpSpPr/>
          <p:nvPr/>
        </p:nvGrpSpPr>
        <p:grpSpPr>
          <a:xfrm>
            <a:off x="2709198" y="3056895"/>
            <a:ext cx="338529" cy="334518"/>
            <a:chOff x="-34408675" y="3202075"/>
            <a:chExt cx="295375" cy="291875"/>
          </a:xfrm>
        </p:grpSpPr>
        <p:sp>
          <p:nvSpPr>
            <p:cNvPr id="8224" name="Google Shape;8224;p75"/>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5"/>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5"/>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5"/>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75"/>
          <p:cNvGrpSpPr/>
          <p:nvPr/>
        </p:nvGrpSpPr>
        <p:grpSpPr>
          <a:xfrm>
            <a:off x="2711003" y="3472486"/>
            <a:ext cx="334919" cy="336495"/>
            <a:chOff x="-34405525" y="3558075"/>
            <a:chExt cx="292225" cy="293600"/>
          </a:xfrm>
        </p:grpSpPr>
        <p:sp>
          <p:nvSpPr>
            <p:cNvPr id="8229" name="Google Shape;8229;p75"/>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5"/>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5"/>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75"/>
          <p:cNvGrpSpPr/>
          <p:nvPr/>
        </p:nvGrpSpPr>
        <p:grpSpPr>
          <a:xfrm>
            <a:off x="2710544" y="3884924"/>
            <a:ext cx="335836" cy="334002"/>
            <a:chOff x="-34406325" y="3919600"/>
            <a:chExt cx="293025" cy="291425"/>
          </a:xfrm>
        </p:grpSpPr>
        <p:sp>
          <p:nvSpPr>
            <p:cNvPr id="8233" name="Google Shape;8233;p75"/>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5"/>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5"/>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5"/>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5"/>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5"/>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5"/>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75"/>
          <p:cNvGrpSpPr/>
          <p:nvPr/>
        </p:nvGrpSpPr>
        <p:grpSpPr>
          <a:xfrm>
            <a:off x="4826694" y="3062553"/>
            <a:ext cx="334031" cy="323200"/>
            <a:chOff x="-32568800" y="3232000"/>
            <a:chExt cx="291450" cy="282000"/>
          </a:xfrm>
        </p:grpSpPr>
        <p:sp>
          <p:nvSpPr>
            <p:cNvPr id="8241" name="Google Shape;8241;p75"/>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5"/>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75"/>
          <p:cNvGrpSpPr/>
          <p:nvPr/>
        </p:nvGrpSpPr>
        <p:grpSpPr>
          <a:xfrm>
            <a:off x="4826250" y="3473717"/>
            <a:ext cx="334919" cy="334031"/>
            <a:chOff x="-32569575" y="3586425"/>
            <a:chExt cx="292225" cy="291450"/>
          </a:xfrm>
        </p:grpSpPr>
        <p:sp>
          <p:nvSpPr>
            <p:cNvPr id="8244" name="Google Shape;8244;p75"/>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5"/>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75"/>
          <p:cNvGrpSpPr/>
          <p:nvPr/>
        </p:nvGrpSpPr>
        <p:grpSpPr>
          <a:xfrm>
            <a:off x="4817669" y="3884579"/>
            <a:ext cx="352082" cy="334690"/>
            <a:chOff x="-32576675" y="3944600"/>
            <a:chExt cx="307200" cy="292025"/>
          </a:xfrm>
        </p:grpSpPr>
        <p:sp>
          <p:nvSpPr>
            <p:cNvPr id="8247" name="Google Shape;8247;p75"/>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5"/>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75"/>
          <p:cNvGrpSpPr/>
          <p:nvPr/>
        </p:nvGrpSpPr>
        <p:grpSpPr>
          <a:xfrm>
            <a:off x="6938122" y="3056695"/>
            <a:ext cx="334919" cy="334919"/>
            <a:chOff x="-30735200" y="3192625"/>
            <a:chExt cx="292225" cy="292225"/>
          </a:xfrm>
        </p:grpSpPr>
        <p:sp>
          <p:nvSpPr>
            <p:cNvPr id="8250" name="Google Shape;8250;p75"/>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5"/>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5"/>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5"/>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5"/>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5"/>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5"/>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75"/>
          <p:cNvGrpSpPr/>
          <p:nvPr/>
        </p:nvGrpSpPr>
        <p:grpSpPr>
          <a:xfrm>
            <a:off x="6938122" y="3474019"/>
            <a:ext cx="334919" cy="333429"/>
            <a:chOff x="-30735200" y="3552550"/>
            <a:chExt cx="292225" cy="290925"/>
          </a:xfrm>
        </p:grpSpPr>
        <p:sp>
          <p:nvSpPr>
            <p:cNvPr id="8258" name="Google Shape;8258;p75"/>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5"/>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75"/>
          <p:cNvGrpSpPr/>
          <p:nvPr/>
        </p:nvGrpSpPr>
        <p:grpSpPr>
          <a:xfrm>
            <a:off x="6938122" y="3884910"/>
            <a:ext cx="334919" cy="334031"/>
            <a:chOff x="-30735200" y="3910925"/>
            <a:chExt cx="292225" cy="291450"/>
          </a:xfrm>
        </p:grpSpPr>
        <p:sp>
          <p:nvSpPr>
            <p:cNvPr id="8261" name="Google Shape;8261;p75"/>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5"/>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3" name="Google Shape;8263;p75"/>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4" name="Google Shape;8264;p75"/>
          <p:cNvGrpSpPr/>
          <p:nvPr/>
        </p:nvGrpSpPr>
        <p:grpSpPr>
          <a:xfrm>
            <a:off x="7360282" y="1678487"/>
            <a:ext cx="329539" cy="328617"/>
            <a:chOff x="2821450" y="2957850"/>
            <a:chExt cx="259275" cy="258550"/>
          </a:xfrm>
        </p:grpSpPr>
        <p:sp>
          <p:nvSpPr>
            <p:cNvPr id="8265" name="Google Shape;8265;p75"/>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5"/>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5"/>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271" name="Shape 8271"/>
        <p:cNvGrpSpPr/>
        <p:nvPr/>
      </p:nvGrpSpPr>
      <p:grpSpPr>
        <a:xfrm>
          <a:off x="0" y="0"/>
          <a:ext cx="0" cy="0"/>
          <a:chOff x="0" y="0"/>
          <a:chExt cx="0" cy="0"/>
        </a:xfrm>
      </p:grpSpPr>
      <p:sp>
        <p:nvSpPr>
          <p:cNvPr id="8272" name="Google Shape;8272;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Medical Icons</a:t>
            </a:r>
            <a:endParaRPr>
              <a:solidFill>
                <a:srgbClr val="FFFFFF"/>
              </a:solidFill>
              <a:latin typeface="Proxima Nova Semibold"/>
              <a:ea typeface="Proxima Nova Semibold"/>
              <a:cs typeface="Proxima Nova Semibold"/>
              <a:sym typeface="Proxima Nova Semibold"/>
            </a:endParaRPr>
          </a:p>
        </p:txBody>
      </p:sp>
      <p:sp>
        <p:nvSpPr>
          <p:cNvPr id="8273" name="Google Shape;8273;p76"/>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4" name="Google Shape;8274;p76"/>
          <p:cNvGrpSpPr/>
          <p:nvPr/>
        </p:nvGrpSpPr>
        <p:grpSpPr>
          <a:xfrm>
            <a:off x="1022516" y="2111640"/>
            <a:ext cx="334886" cy="335791"/>
            <a:chOff x="-28467625" y="2331750"/>
            <a:chExt cx="296150" cy="296950"/>
          </a:xfrm>
        </p:grpSpPr>
        <p:sp>
          <p:nvSpPr>
            <p:cNvPr id="8275" name="Google Shape;8275;p76"/>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6"/>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7" name="Google Shape;8277;p76"/>
          <p:cNvGrpSpPr/>
          <p:nvPr/>
        </p:nvGrpSpPr>
        <p:grpSpPr>
          <a:xfrm>
            <a:off x="1035873" y="2530673"/>
            <a:ext cx="308171" cy="332257"/>
            <a:chOff x="-28461325" y="2701925"/>
            <a:chExt cx="272525" cy="293825"/>
          </a:xfrm>
        </p:grpSpPr>
        <p:sp>
          <p:nvSpPr>
            <p:cNvPr id="8278" name="Google Shape;8278;p76"/>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6"/>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6"/>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76"/>
          <p:cNvGrpSpPr/>
          <p:nvPr/>
        </p:nvGrpSpPr>
        <p:grpSpPr>
          <a:xfrm>
            <a:off x="3139340" y="1749163"/>
            <a:ext cx="334886" cy="214654"/>
            <a:chOff x="-26585200" y="2025375"/>
            <a:chExt cx="296150" cy="189825"/>
          </a:xfrm>
        </p:grpSpPr>
        <p:sp>
          <p:nvSpPr>
            <p:cNvPr id="8282" name="Google Shape;8282;p76"/>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6"/>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6"/>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6"/>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6"/>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76"/>
          <p:cNvGrpSpPr/>
          <p:nvPr/>
        </p:nvGrpSpPr>
        <p:grpSpPr>
          <a:xfrm>
            <a:off x="3139779" y="2112531"/>
            <a:ext cx="334010" cy="334010"/>
            <a:chOff x="-26584425" y="2340425"/>
            <a:chExt cx="295375" cy="295375"/>
          </a:xfrm>
        </p:grpSpPr>
        <p:sp>
          <p:nvSpPr>
            <p:cNvPr id="8288" name="Google Shape;8288;p76"/>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6"/>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6"/>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6"/>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6"/>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76"/>
          <p:cNvGrpSpPr/>
          <p:nvPr/>
        </p:nvGrpSpPr>
        <p:grpSpPr>
          <a:xfrm>
            <a:off x="3134888" y="2529683"/>
            <a:ext cx="343791" cy="334236"/>
            <a:chOff x="-26585200" y="2710400"/>
            <a:chExt cx="304025" cy="295575"/>
          </a:xfrm>
        </p:grpSpPr>
        <p:sp>
          <p:nvSpPr>
            <p:cNvPr id="8294" name="Google Shape;8294;p76"/>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6"/>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6"/>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6"/>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6"/>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6"/>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6"/>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6"/>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6"/>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6"/>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6"/>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6"/>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76"/>
          <p:cNvGrpSpPr/>
          <p:nvPr/>
        </p:nvGrpSpPr>
        <p:grpSpPr>
          <a:xfrm>
            <a:off x="5239477" y="1689471"/>
            <a:ext cx="334915" cy="334038"/>
            <a:chOff x="-24709875" y="1970225"/>
            <a:chExt cx="296175" cy="295400"/>
          </a:xfrm>
        </p:grpSpPr>
        <p:sp>
          <p:nvSpPr>
            <p:cNvPr id="8307" name="Google Shape;8307;p76"/>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6"/>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76"/>
          <p:cNvGrpSpPr/>
          <p:nvPr/>
        </p:nvGrpSpPr>
        <p:grpSpPr>
          <a:xfrm>
            <a:off x="5269754" y="2112093"/>
            <a:ext cx="274360" cy="334886"/>
            <a:chOff x="-24683100" y="2340425"/>
            <a:chExt cx="242625" cy="296150"/>
          </a:xfrm>
        </p:grpSpPr>
        <p:sp>
          <p:nvSpPr>
            <p:cNvPr id="8310" name="Google Shape;8310;p76"/>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6"/>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6"/>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6"/>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4" name="Google Shape;8314;p76"/>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5" name="Google Shape;8315;p76"/>
          <p:cNvGrpSpPr/>
          <p:nvPr/>
        </p:nvGrpSpPr>
        <p:grpSpPr>
          <a:xfrm>
            <a:off x="7356246" y="1689471"/>
            <a:ext cx="341134" cy="334038"/>
            <a:chOff x="-22881800" y="1971800"/>
            <a:chExt cx="301675" cy="295400"/>
          </a:xfrm>
        </p:grpSpPr>
        <p:sp>
          <p:nvSpPr>
            <p:cNvPr id="8316" name="Google Shape;8316;p76"/>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6"/>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6"/>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6"/>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6"/>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6"/>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2" name="Google Shape;8322;p76"/>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6"/>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4" name="Google Shape;8324;p76"/>
          <p:cNvGrpSpPr/>
          <p:nvPr/>
        </p:nvGrpSpPr>
        <p:grpSpPr>
          <a:xfrm>
            <a:off x="1498540" y="2529344"/>
            <a:ext cx="215559" cy="334915"/>
            <a:chOff x="-28043900" y="2701925"/>
            <a:chExt cx="190625" cy="296175"/>
          </a:xfrm>
        </p:grpSpPr>
        <p:sp>
          <p:nvSpPr>
            <p:cNvPr id="8325" name="Google Shape;8325;p76"/>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6"/>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6"/>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6"/>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6"/>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76"/>
          <p:cNvGrpSpPr/>
          <p:nvPr/>
        </p:nvGrpSpPr>
        <p:grpSpPr>
          <a:xfrm>
            <a:off x="3553468" y="1689485"/>
            <a:ext cx="334915" cy="334010"/>
            <a:chOff x="-26215025" y="1971025"/>
            <a:chExt cx="296175" cy="295375"/>
          </a:xfrm>
        </p:grpSpPr>
        <p:sp>
          <p:nvSpPr>
            <p:cNvPr id="8331" name="Google Shape;8331;p76"/>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6"/>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6"/>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6"/>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6"/>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6"/>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6"/>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6"/>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76"/>
          <p:cNvGrpSpPr/>
          <p:nvPr/>
        </p:nvGrpSpPr>
        <p:grpSpPr>
          <a:xfrm>
            <a:off x="3553015" y="2112969"/>
            <a:ext cx="335819" cy="333134"/>
            <a:chOff x="-26215825" y="2341200"/>
            <a:chExt cx="296975" cy="294600"/>
          </a:xfrm>
        </p:grpSpPr>
        <p:sp>
          <p:nvSpPr>
            <p:cNvPr id="8340" name="Google Shape;8340;p76"/>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6"/>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76"/>
          <p:cNvGrpSpPr/>
          <p:nvPr/>
        </p:nvGrpSpPr>
        <p:grpSpPr>
          <a:xfrm>
            <a:off x="3583307" y="2529796"/>
            <a:ext cx="275237" cy="334010"/>
            <a:chOff x="-26179575" y="2710600"/>
            <a:chExt cx="243400" cy="295375"/>
          </a:xfrm>
        </p:grpSpPr>
        <p:sp>
          <p:nvSpPr>
            <p:cNvPr id="8343" name="Google Shape;8343;p76"/>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6"/>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6"/>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76"/>
          <p:cNvGrpSpPr/>
          <p:nvPr/>
        </p:nvGrpSpPr>
        <p:grpSpPr>
          <a:xfrm>
            <a:off x="5672692" y="1689485"/>
            <a:ext cx="318886" cy="334010"/>
            <a:chOff x="-24328675" y="1971025"/>
            <a:chExt cx="282000" cy="295375"/>
          </a:xfrm>
        </p:grpSpPr>
        <p:sp>
          <p:nvSpPr>
            <p:cNvPr id="8347" name="Google Shape;8347;p76"/>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6"/>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76"/>
          <p:cNvGrpSpPr/>
          <p:nvPr/>
        </p:nvGrpSpPr>
        <p:grpSpPr>
          <a:xfrm>
            <a:off x="5674926" y="2112531"/>
            <a:ext cx="314419" cy="334010"/>
            <a:chOff x="-24330250" y="2340425"/>
            <a:chExt cx="278050" cy="295375"/>
          </a:xfrm>
        </p:grpSpPr>
        <p:sp>
          <p:nvSpPr>
            <p:cNvPr id="8350" name="Google Shape;8350;p76"/>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6"/>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6"/>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6"/>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6"/>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6"/>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6"/>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76"/>
          <p:cNvGrpSpPr/>
          <p:nvPr/>
        </p:nvGrpSpPr>
        <p:grpSpPr>
          <a:xfrm>
            <a:off x="5665130" y="2529796"/>
            <a:ext cx="334010" cy="334010"/>
            <a:chOff x="-24338900" y="2710600"/>
            <a:chExt cx="295375" cy="295375"/>
          </a:xfrm>
        </p:grpSpPr>
        <p:sp>
          <p:nvSpPr>
            <p:cNvPr id="8358" name="Google Shape;8358;p76"/>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6"/>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76"/>
          <p:cNvGrpSpPr/>
          <p:nvPr/>
        </p:nvGrpSpPr>
        <p:grpSpPr>
          <a:xfrm>
            <a:off x="7358918" y="2113096"/>
            <a:ext cx="335791" cy="332879"/>
            <a:chOff x="-22859750" y="2335900"/>
            <a:chExt cx="296950" cy="294375"/>
          </a:xfrm>
        </p:grpSpPr>
        <p:sp>
          <p:nvSpPr>
            <p:cNvPr id="8361" name="Google Shape;8361;p76"/>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6"/>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6"/>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76"/>
          <p:cNvGrpSpPr/>
          <p:nvPr/>
        </p:nvGrpSpPr>
        <p:grpSpPr>
          <a:xfrm>
            <a:off x="1882340" y="1689470"/>
            <a:ext cx="294828" cy="334038"/>
            <a:chOff x="-27710725" y="1959200"/>
            <a:chExt cx="260725" cy="295400"/>
          </a:xfrm>
        </p:grpSpPr>
        <p:sp>
          <p:nvSpPr>
            <p:cNvPr id="8365" name="Google Shape;8365;p76"/>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6"/>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76"/>
          <p:cNvGrpSpPr/>
          <p:nvPr/>
        </p:nvGrpSpPr>
        <p:grpSpPr>
          <a:xfrm>
            <a:off x="1861406" y="2170414"/>
            <a:ext cx="336696" cy="218244"/>
            <a:chOff x="-27728850" y="2382950"/>
            <a:chExt cx="297750" cy="193000"/>
          </a:xfrm>
        </p:grpSpPr>
        <p:sp>
          <p:nvSpPr>
            <p:cNvPr id="8368" name="Google Shape;8368;p76"/>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6"/>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6"/>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1" name="Google Shape;8371;p76"/>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6"/>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3" name="Google Shape;8373;p76"/>
          <p:cNvGrpSpPr/>
          <p:nvPr/>
        </p:nvGrpSpPr>
        <p:grpSpPr>
          <a:xfrm>
            <a:off x="3971638" y="2121436"/>
            <a:ext cx="334915" cy="316200"/>
            <a:chOff x="-25844850" y="2357750"/>
            <a:chExt cx="296175" cy="279625"/>
          </a:xfrm>
        </p:grpSpPr>
        <p:sp>
          <p:nvSpPr>
            <p:cNvPr id="8374" name="Google Shape;8374;p76"/>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6"/>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6"/>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6"/>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6"/>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6"/>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0" name="Google Shape;8380;p76"/>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1" name="Google Shape;8381;p76"/>
          <p:cNvGrpSpPr/>
          <p:nvPr/>
        </p:nvGrpSpPr>
        <p:grpSpPr>
          <a:xfrm>
            <a:off x="6145995" y="1689471"/>
            <a:ext cx="216463" cy="334038"/>
            <a:chOff x="-23917525" y="1970225"/>
            <a:chExt cx="191425" cy="295400"/>
          </a:xfrm>
        </p:grpSpPr>
        <p:sp>
          <p:nvSpPr>
            <p:cNvPr id="8382" name="Google Shape;8382;p76"/>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6"/>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6"/>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76"/>
          <p:cNvGrpSpPr/>
          <p:nvPr/>
        </p:nvGrpSpPr>
        <p:grpSpPr>
          <a:xfrm>
            <a:off x="6103703" y="2112093"/>
            <a:ext cx="301047" cy="334886"/>
            <a:chOff x="-23952175" y="2340425"/>
            <a:chExt cx="266225" cy="296150"/>
          </a:xfrm>
        </p:grpSpPr>
        <p:sp>
          <p:nvSpPr>
            <p:cNvPr id="8386" name="Google Shape;8386;p76"/>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6"/>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8" name="Google Shape;8388;p76"/>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9" name="Google Shape;8389;p76"/>
          <p:cNvGrpSpPr/>
          <p:nvPr/>
        </p:nvGrpSpPr>
        <p:grpSpPr>
          <a:xfrm>
            <a:off x="7413691" y="2528453"/>
            <a:ext cx="226245" cy="336696"/>
            <a:chOff x="-22811700" y="2700350"/>
            <a:chExt cx="200075" cy="297750"/>
          </a:xfrm>
        </p:grpSpPr>
        <p:sp>
          <p:nvSpPr>
            <p:cNvPr id="8390" name="Google Shape;8390;p76"/>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6"/>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6"/>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76"/>
          <p:cNvGrpSpPr/>
          <p:nvPr/>
        </p:nvGrpSpPr>
        <p:grpSpPr>
          <a:xfrm>
            <a:off x="2286183" y="1689032"/>
            <a:ext cx="335791" cy="334915"/>
            <a:chOff x="-27358650" y="1961575"/>
            <a:chExt cx="296950" cy="296175"/>
          </a:xfrm>
        </p:grpSpPr>
        <p:sp>
          <p:nvSpPr>
            <p:cNvPr id="8394" name="Google Shape;8394;p76"/>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6"/>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6" name="Google Shape;8396;p76"/>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6"/>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6"/>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9" name="Google Shape;8399;p76"/>
          <p:cNvGrpSpPr/>
          <p:nvPr/>
        </p:nvGrpSpPr>
        <p:grpSpPr>
          <a:xfrm>
            <a:off x="4399008" y="2122327"/>
            <a:ext cx="337572" cy="314419"/>
            <a:chOff x="-25477800" y="2357750"/>
            <a:chExt cx="298525" cy="278050"/>
          </a:xfrm>
        </p:grpSpPr>
        <p:sp>
          <p:nvSpPr>
            <p:cNvPr id="8400" name="Google Shape;8400;p76"/>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6"/>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2" name="Google Shape;8402;p76"/>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3" name="Google Shape;8403;p76"/>
          <p:cNvGrpSpPr/>
          <p:nvPr/>
        </p:nvGrpSpPr>
        <p:grpSpPr>
          <a:xfrm>
            <a:off x="6512437" y="1689485"/>
            <a:ext cx="334915" cy="334010"/>
            <a:chOff x="-23599325" y="1971025"/>
            <a:chExt cx="296175" cy="295375"/>
          </a:xfrm>
        </p:grpSpPr>
        <p:sp>
          <p:nvSpPr>
            <p:cNvPr id="8404" name="Google Shape;8404;p76"/>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6"/>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6" name="Google Shape;8406;p76"/>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6"/>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6"/>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9" name="Google Shape;8409;p76"/>
          <p:cNvGrpSpPr/>
          <p:nvPr/>
        </p:nvGrpSpPr>
        <p:grpSpPr>
          <a:xfrm>
            <a:off x="2705151" y="1689145"/>
            <a:ext cx="341134" cy="334689"/>
            <a:chOff x="-26993200" y="1961775"/>
            <a:chExt cx="301675" cy="295975"/>
          </a:xfrm>
        </p:grpSpPr>
        <p:sp>
          <p:nvSpPr>
            <p:cNvPr id="8410" name="Google Shape;8410;p76"/>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6"/>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6"/>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76"/>
          <p:cNvGrpSpPr/>
          <p:nvPr/>
        </p:nvGrpSpPr>
        <p:grpSpPr>
          <a:xfrm>
            <a:off x="2728756" y="2112531"/>
            <a:ext cx="293923" cy="334010"/>
            <a:chOff x="-26970350" y="2332550"/>
            <a:chExt cx="259925" cy="295375"/>
          </a:xfrm>
        </p:grpSpPr>
        <p:sp>
          <p:nvSpPr>
            <p:cNvPr id="8414" name="Google Shape;8414;p76"/>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6"/>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76"/>
          <p:cNvGrpSpPr/>
          <p:nvPr/>
        </p:nvGrpSpPr>
        <p:grpSpPr>
          <a:xfrm>
            <a:off x="2709165" y="2559635"/>
            <a:ext cx="333105" cy="274332"/>
            <a:chOff x="-26986100" y="2735800"/>
            <a:chExt cx="294575" cy="242600"/>
          </a:xfrm>
        </p:grpSpPr>
        <p:sp>
          <p:nvSpPr>
            <p:cNvPr id="8417" name="Google Shape;8417;p76"/>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6"/>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9" name="Google Shape;8419;p76"/>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0" name="Google Shape;8420;p76"/>
          <p:cNvGrpSpPr/>
          <p:nvPr/>
        </p:nvGrpSpPr>
        <p:grpSpPr>
          <a:xfrm>
            <a:off x="4817616" y="2112093"/>
            <a:ext cx="334010" cy="334886"/>
            <a:chOff x="-25104475" y="2340425"/>
            <a:chExt cx="295375" cy="296150"/>
          </a:xfrm>
        </p:grpSpPr>
        <p:sp>
          <p:nvSpPr>
            <p:cNvPr id="8421" name="Google Shape;8421;p76"/>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6"/>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6"/>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6"/>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6"/>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6"/>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6"/>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6"/>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6"/>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0" name="Google Shape;8430;p76"/>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1" name="Google Shape;8431;p76"/>
          <p:cNvGrpSpPr/>
          <p:nvPr/>
        </p:nvGrpSpPr>
        <p:grpSpPr>
          <a:xfrm>
            <a:off x="6935871" y="1689032"/>
            <a:ext cx="335791" cy="334915"/>
            <a:chOff x="-23229925" y="1970225"/>
            <a:chExt cx="296950" cy="296175"/>
          </a:xfrm>
        </p:grpSpPr>
        <p:sp>
          <p:nvSpPr>
            <p:cNvPr id="8432" name="Google Shape;8432;p76"/>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6"/>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6"/>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6"/>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76"/>
          <p:cNvGrpSpPr/>
          <p:nvPr/>
        </p:nvGrpSpPr>
        <p:grpSpPr>
          <a:xfrm>
            <a:off x="6975944" y="2111641"/>
            <a:ext cx="255646" cy="335791"/>
            <a:chOff x="-23177950" y="2340425"/>
            <a:chExt cx="226075" cy="296950"/>
          </a:xfrm>
        </p:grpSpPr>
        <p:sp>
          <p:nvSpPr>
            <p:cNvPr id="8437" name="Google Shape;8437;p76"/>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6"/>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76"/>
          <p:cNvGrpSpPr/>
          <p:nvPr/>
        </p:nvGrpSpPr>
        <p:grpSpPr>
          <a:xfrm>
            <a:off x="6936309" y="2529344"/>
            <a:ext cx="334915" cy="334915"/>
            <a:chOff x="-23229150" y="2710600"/>
            <a:chExt cx="296175" cy="296175"/>
          </a:xfrm>
        </p:grpSpPr>
        <p:sp>
          <p:nvSpPr>
            <p:cNvPr id="8440" name="Google Shape;8440;p76"/>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6"/>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2" name="Google Shape;8442;p76"/>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3" name="Google Shape;8443;p76"/>
          <p:cNvGrpSpPr/>
          <p:nvPr/>
        </p:nvGrpSpPr>
        <p:grpSpPr>
          <a:xfrm>
            <a:off x="1021159" y="3058276"/>
            <a:ext cx="337600" cy="293047"/>
            <a:chOff x="-28462125" y="3199700"/>
            <a:chExt cx="298550" cy="259150"/>
          </a:xfrm>
        </p:grpSpPr>
        <p:sp>
          <p:nvSpPr>
            <p:cNvPr id="8444" name="Google Shape;8444;p76"/>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6"/>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6"/>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76"/>
          <p:cNvGrpSpPr/>
          <p:nvPr/>
        </p:nvGrpSpPr>
        <p:grpSpPr>
          <a:xfrm>
            <a:off x="1022064" y="3449815"/>
            <a:ext cx="335791" cy="334915"/>
            <a:chOff x="-28461325" y="3545475"/>
            <a:chExt cx="296950" cy="296175"/>
          </a:xfrm>
        </p:grpSpPr>
        <p:sp>
          <p:nvSpPr>
            <p:cNvPr id="8448" name="Google Shape;8448;p76"/>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6"/>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6"/>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6"/>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6"/>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6"/>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76"/>
          <p:cNvGrpSpPr/>
          <p:nvPr/>
        </p:nvGrpSpPr>
        <p:grpSpPr>
          <a:xfrm>
            <a:off x="1018487" y="3884028"/>
            <a:ext cx="342943" cy="334886"/>
            <a:chOff x="-28463700" y="3914875"/>
            <a:chExt cx="303275" cy="296150"/>
          </a:xfrm>
        </p:grpSpPr>
        <p:sp>
          <p:nvSpPr>
            <p:cNvPr id="8455" name="Google Shape;8455;p76"/>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6"/>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76"/>
          <p:cNvGrpSpPr/>
          <p:nvPr/>
        </p:nvGrpSpPr>
        <p:grpSpPr>
          <a:xfrm>
            <a:off x="3139779" y="3097020"/>
            <a:ext cx="334010" cy="215559"/>
            <a:chOff x="-26573400" y="3224125"/>
            <a:chExt cx="295375" cy="190625"/>
          </a:xfrm>
        </p:grpSpPr>
        <p:sp>
          <p:nvSpPr>
            <p:cNvPr id="8458" name="Google Shape;8458;p76"/>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6"/>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76"/>
          <p:cNvGrpSpPr/>
          <p:nvPr/>
        </p:nvGrpSpPr>
        <p:grpSpPr>
          <a:xfrm>
            <a:off x="3139779" y="3450254"/>
            <a:ext cx="334010" cy="334038"/>
            <a:chOff x="-26573400" y="3546250"/>
            <a:chExt cx="295375" cy="295400"/>
          </a:xfrm>
        </p:grpSpPr>
        <p:sp>
          <p:nvSpPr>
            <p:cNvPr id="8461" name="Google Shape;8461;p76"/>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6"/>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6"/>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6"/>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6"/>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76"/>
          <p:cNvGrpSpPr/>
          <p:nvPr/>
        </p:nvGrpSpPr>
        <p:grpSpPr>
          <a:xfrm>
            <a:off x="3128655" y="3884339"/>
            <a:ext cx="356259" cy="334264"/>
            <a:chOff x="-26583625" y="3917025"/>
            <a:chExt cx="315050" cy="295600"/>
          </a:xfrm>
        </p:grpSpPr>
        <p:sp>
          <p:nvSpPr>
            <p:cNvPr id="8467" name="Google Shape;8467;p76"/>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6"/>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6"/>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6"/>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1" name="Google Shape;8471;p76"/>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2" name="Google Shape;8472;p76"/>
          <p:cNvGrpSpPr/>
          <p:nvPr/>
        </p:nvGrpSpPr>
        <p:grpSpPr>
          <a:xfrm>
            <a:off x="5269754" y="3449815"/>
            <a:ext cx="274360" cy="334915"/>
            <a:chOff x="-24694925" y="3518700"/>
            <a:chExt cx="242625" cy="296175"/>
          </a:xfrm>
        </p:grpSpPr>
        <p:sp>
          <p:nvSpPr>
            <p:cNvPr id="8473" name="Google Shape;8473;p76"/>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6"/>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6"/>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6"/>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76"/>
          <p:cNvGrpSpPr/>
          <p:nvPr/>
        </p:nvGrpSpPr>
        <p:grpSpPr>
          <a:xfrm>
            <a:off x="5269315" y="3884014"/>
            <a:ext cx="275237" cy="334915"/>
            <a:chOff x="-24709100" y="3888875"/>
            <a:chExt cx="243400" cy="296175"/>
          </a:xfrm>
        </p:grpSpPr>
        <p:sp>
          <p:nvSpPr>
            <p:cNvPr id="8478" name="Google Shape;8478;p76"/>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6"/>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6"/>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76"/>
          <p:cNvGrpSpPr/>
          <p:nvPr/>
        </p:nvGrpSpPr>
        <p:grpSpPr>
          <a:xfrm>
            <a:off x="7357589" y="3038896"/>
            <a:ext cx="338448" cy="331805"/>
            <a:chOff x="-22863675" y="3131775"/>
            <a:chExt cx="299300" cy="293425"/>
          </a:xfrm>
        </p:grpSpPr>
        <p:sp>
          <p:nvSpPr>
            <p:cNvPr id="8482" name="Google Shape;8482;p76"/>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6"/>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6"/>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76"/>
          <p:cNvGrpSpPr/>
          <p:nvPr/>
        </p:nvGrpSpPr>
        <p:grpSpPr>
          <a:xfrm>
            <a:off x="1458906" y="3037356"/>
            <a:ext cx="294828" cy="334886"/>
            <a:chOff x="-28069875" y="3175300"/>
            <a:chExt cx="260725" cy="296150"/>
          </a:xfrm>
        </p:grpSpPr>
        <p:sp>
          <p:nvSpPr>
            <p:cNvPr id="8486" name="Google Shape;8486;p76"/>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6"/>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6"/>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6"/>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6"/>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6"/>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6"/>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6"/>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6"/>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5" name="Google Shape;8495;p76"/>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6" name="Google Shape;8496;p76"/>
          <p:cNvGrpSpPr/>
          <p:nvPr/>
        </p:nvGrpSpPr>
        <p:grpSpPr>
          <a:xfrm>
            <a:off x="1498088" y="3884467"/>
            <a:ext cx="216463" cy="334010"/>
            <a:chOff x="-28032075" y="3916450"/>
            <a:chExt cx="191425" cy="295375"/>
          </a:xfrm>
        </p:grpSpPr>
        <p:sp>
          <p:nvSpPr>
            <p:cNvPr id="8497" name="Google Shape;8497;p76"/>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6"/>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6"/>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76"/>
          <p:cNvGrpSpPr/>
          <p:nvPr/>
        </p:nvGrpSpPr>
        <p:grpSpPr>
          <a:xfrm>
            <a:off x="3553468" y="3037342"/>
            <a:ext cx="334915" cy="334915"/>
            <a:chOff x="-26201650" y="3176075"/>
            <a:chExt cx="296175" cy="296175"/>
          </a:xfrm>
        </p:grpSpPr>
        <p:sp>
          <p:nvSpPr>
            <p:cNvPr id="8501" name="Google Shape;8501;p76"/>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6"/>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76"/>
          <p:cNvGrpSpPr/>
          <p:nvPr/>
        </p:nvGrpSpPr>
        <p:grpSpPr>
          <a:xfrm>
            <a:off x="3553016" y="3450268"/>
            <a:ext cx="335819" cy="334010"/>
            <a:chOff x="-26204800" y="3547050"/>
            <a:chExt cx="296975" cy="295375"/>
          </a:xfrm>
        </p:grpSpPr>
        <p:sp>
          <p:nvSpPr>
            <p:cNvPr id="8504" name="Google Shape;8504;p76"/>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6"/>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6" name="Google Shape;8506;p76"/>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7" name="Google Shape;8507;p76"/>
          <p:cNvGrpSpPr/>
          <p:nvPr/>
        </p:nvGrpSpPr>
        <p:grpSpPr>
          <a:xfrm>
            <a:off x="5668240" y="3037342"/>
            <a:ext cx="327791" cy="334915"/>
            <a:chOff x="-24353875" y="3147725"/>
            <a:chExt cx="289875" cy="296175"/>
          </a:xfrm>
        </p:grpSpPr>
        <p:sp>
          <p:nvSpPr>
            <p:cNvPr id="8508" name="Google Shape;8508;p76"/>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6"/>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76"/>
          <p:cNvGrpSpPr/>
          <p:nvPr/>
        </p:nvGrpSpPr>
        <p:grpSpPr>
          <a:xfrm>
            <a:off x="5675816" y="3450253"/>
            <a:ext cx="312638" cy="334038"/>
            <a:chOff x="-24344425" y="3519475"/>
            <a:chExt cx="276475" cy="295400"/>
          </a:xfrm>
        </p:grpSpPr>
        <p:sp>
          <p:nvSpPr>
            <p:cNvPr id="8511" name="Google Shape;8511;p76"/>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6"/>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76"/>
          <p:cNvGrpSpPr/>
          <p:nvPr/>
        </p:nvGrpSpPr>
        <p:grpSpPr>
          <a:xfrm>
            <a:off x="5666020" y="3886247"/>
            <a:ext cx="332229" cy="330448"/>
            <a:chOff x="-24353075" y="3891250"/>
            <a:chExt cx="293800" cy="292225"/>
          </a:xfrm>
        </p:grpSpPr>
        <p:sp>
          <p:nvSpPr>
            <p:cNvPr id="8514" name="Google Shape;8514;p76"/>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6"/>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76"/>
          <p:cNvGrpSpPr/>
          <p:nvPr/>
        </p:nvGrpSpPr>
        <p:grpSpPr>
          <a:xfrm>
            <a:off x="7358918" y="3450465"/>
            <a:ext cx="335791" cy="333614"/>
            <a:chOff x="-22845575" y="3504075"/>
            <a:chExt cx="296950" cy="295025"/>
          </a:xfrm>
        </p:grpSpPr>
        <p:sp>
          <p:nvSpPr>
            <p:cNvPr id="8517" name="Google Shape;8517;p76"/>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6"/>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76"/>
          <p:cNvGrpSpPr/>
          <p:nvPr/>
        </p:nvGrpSpPr>
        <p:grpSpPr>
          <a:xfrm>
            <a:off x="1887683" y="3037794"/>
            <a:ext cx="284142" cy="334010"/>
            <a:chOff x="-27691025" y="3175300"/>
            <a:chExt cx="251275" cy="295375"/>
          </a:xfrm>
        </p:grpSpPr>
        <p:sp>
          <p:nvSpPr>
            <p:cNvPr id="8520" name="Google Shape;8520;p76"/>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6"/>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6"/>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6"/>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76"/>
          <p:cNvGrpSpPr/>
          <p:nvPr/>
        </p:nvGrpSpPr>
        <p:grpSpPr>
          <a:xfrm>
            <a:off x="1861406" y="3509055"/>
            <a:ext cx="336696" cy="216435"/>
            <a:chOff x="-27721750" y="3598250"/>
            <a:chExt cx="297750" cy="191400"/>
          </a:xfrm>
        </p:grpSpPr>
        <p:sp>
          <p:nvSpPr>
            <p:cNvPr id="8525" name="Google Shape;8525;p76"/>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6"/>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76"/>
          <p:cNvGrpSpPr/>
          <p:nvPr/>
        </p:nvGrpSpPr>
        <p:grpSpPr>
          <a:xfrm>
            <a:off x="1862735" y="3889640"/>
            <a:ext cx="334038" cy="323663"/>
            <a:chOff x="-27719400" y="3925600"/>
            <a:chExt cx="295400" cy="286225"/>
          </a:xfrm>
        </p:grpSpPr>
        <p:sp>
          <p:nvSpPr>
            <p:cNvPr id="8528" name="Google Shape;8528;p76"/>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6"/>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76"/>
          <p:cNvGrpSpPr/>
          <p:nvPr/>
        </p:nvGrpSpPr>
        <p:grpSpPr>
          <a:xfrm>
            <a:off x="3971200" y="3036904"/>
            <a:ext cx="335791" cy="335791"/>
            <a:chOff x="-25834600" y="3176875"/>
            <a:chExt cx="296950" cy="296950"/>
          </a:xfrm>
        </p:grpSpPr>
        <p:sp>
          <p:nvSpPr>
            <p:cNvPr id="8531" name="Google Shape;8531;p76"/>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6"/>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6"/>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6"/>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6"/>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76"/>
          <p:cNvGrpSpPr/>
          <p:nvPr/>
        </p:nvGrpSpPr>
        <p:grpSpPr>
          <a:xfrm>
            <a:off x="3971200" y="3460064"/>
            <a:ext cx="335791" cy="314419"/>
            <a:chOff x="-25834600" y="3564375"/>
            <a:chExt cx="296950" cy="278050"/>
          </a:xfrm>
        </p:grpSpPr>
        <p:sp>
          <p:nvSpPr>
            <p:cNvPr id="8537" name="Google Shape;8537;p76"/>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6"/>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6"/>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6"/>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6"/>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6"/>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6"/>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6"/>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76"/>
          <p:cNvGrpSpPr/>
          <p:nvPr/>
        </p:nvGrpSpPr>
        <p:grpSpPr>
          <a:xfrm>
            <a:off x="3969419" y="3884127"/>
            <a:ext cx="339353" cy="334689"/>
            <a:chOff x="-25834600" y="3915850"/>
            <a:chExt cx="300100" cy="295975"/>
          </a:xfrm>
        </p:grpSpPr>
        <p:sp>
          <p:nvSpPr>
            <p:cNvPr id="8546" name="Google Shape;8546;p76"/>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6"/>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6"/>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76"/>
          <p:cNvGrpSpPr/>
          <p:nvPr/>
        </p:nvGrpSpPr>
        <p:grpSpPr>
          <a:xfrm>
            <a:off x="6145557" y="3038218"/>
            <a:ext cx="217340" cy="333162"/>
            <a:chOff x="-23930925" y="3149300"/>
            <a:chExt cx="192200" cy="294625"/>
          </a:xfrm>
        </p:grpSpPr>
        <p:sp>
          <p:nvSpPr>
            <p:cNvPr id="8550" name="Google Shape;8550;p76"/>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6"/>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6"/>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6"/>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76"/>
          <p:cNvGrpSpPr/>
          <p:nvPr/>
        </p:nvGrpSpPr>
        <p:grpSpPr>
          <a:xfrm>
            <a:off x="6104579" y="3450253"/>
            <a:ext cx="299294" cy="334038"/>
            <a:chOff x="-23962425" y="3519475"/>
            <a:chExt cx="264675" cy="295400"/>
          </a:xfrm>
        </p:grpSpPr>
        <p:sp>
          <p:nvSpPr>
            <p:cNvPr id="8555" name="Google Shape;8555;p76"/>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6"/>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7" name="Google Shape;8557;p76"/>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8" name="Google Shape;8558;p76"/>
          <p:cNvGrpSpPr/>
          <p:nvPr/>
        </p:nvGrpSpPr>
        <p:grpSpPr>
          <a:xfrm>
            <a:off x="7413239" y="3884466"/>
            <a:ext cx="227149" cy="334010"/>
            <a:chOff x="-22788075" y="3904625"/>
            <a:chExt cx="200875" cy="295375"/>
          </a:xfrm>
        </p:grpSpPr>
        <p:sp>
          <p:nvSpPr>
            <p:cNvPr id="8559" name="Google Shape;8559;p76"/>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6"/>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6"/>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6"/>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76"/>
          <p:cNvGrpSpPr/>
          <p:nvPr/>
        </p:nvGrpSpPr>
        <p:grpSpPr>
          <a:xfrm>
            <a:off x="2285731" y="3037356"/>
            <a:ext cx="336696" cy="334886"/>
            <a:chOff x="-27351575" y="3175300"/>
            <a:chExt cx="297750" cy="296150"/>
          </a:xfrm>
        </p:grpSpPr>
        <p:sp>
          <p:nvSpPr>
            <p:cNvPr id="8564" name="Google Shape;8564;p76"/>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6"/>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6"/>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6"/>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76"/>
          <p:cNvGrpSpPr/>
          <p:nvPr/>
        </p:nvGrpSpPr>
        <p:grpSpPr>
          <a:xfrm>
            <a:off x="2326270" y="3449702"/>
            <a:ext cx="255617" cy="335141"/>
            <a:chOff x="-27313750" y="3545275"/>
            <a:chExt cx="226050" cy="296375"/>
          </a:xfrm>
        </p:grpSpPr>
        <p:sp>
          <p:nvSpPr>
            <p:cNvPr id="8569" name="Google Shape;8569;p76"/>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6"/>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6"/>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76"/>
          <p:cNvGrpSpPr/>
          <p:nvPr/>
        </p:nvGrpSpPr>
        <p:grpSpPr>
          <a:xfrm>
            <a:off x="2285731" y="3882233"/>
            <a:ext cx="336696" cy="338477"/>
            <a:chOff x="-27351575" y="3915650"/>
            <a:chExt cx="297750" cy="299325"/>
          </a:xfrm>
        </p:grpSpPr>
        <p:sp>
          <p:nvSpPr>
            <p:cNvPr id="8573" name="Google Shape;8573;p76"/>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6"/>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76"/>
          <p:cNvGrpSpPr/>
          <p:nvPr/>
        </p:nvGrpSpPr>
        <p:grpSpPr>
          <a:xfrm>
            <a:off x="4416366" y="3037243"/>
            <a:ext cx="302857" cy="335113"/>
            <a:chOff x="-25445525" y="3175900"/>
            <a:chExt cx="267825" cy="296350"/>
          </a:xfrm>
        </p:grpSpPr>
        <p:sp>
          <p:nvSpPr>
            <p:cNvPr id="8576" name="Google Shape;8576;p76"/>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6"/>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6"/>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76"/>
          <p:cNvGrpSpPr/>
          <p:nvPr/>
        </p:nvGrpSpPr>
        <p:grpSpPr>
          <a:xfrm>
            <a:off x="4399008" y="3460516"/>
            <a:ext cx="337572" cy="313514"/>
            <a:chOff x="-25465200" y="3565175"/>
            <a:chExt cx="298525" cy="277250"/>
          </a:xfrm>
        </p:grpSpPr>
        <p:sp>
          <p:nvSpPr>
            <p:cNvPr id="8580" name="Google Shape;8580;p76"/>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6"/>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76"/>
          <p:cNvGrpSpPr/>
          <p:nvPr/>
        </p:nvGrpSpPr>
        <p:grpSpPr>
          <a:xfrm>
            <a:off x="4398570" y="3884749"/>
            <a:ext cx="338448" cy="333445"/>
            <a:chOff x="-25465200" y="3916150"/>
            <a:chExt cx="299300" cy="294875"/>
          </a:xfrm>
        </p:grpSpPr>
        <p:sp>
          <p:nvSpPr>
            <p:cNvPr id="8583" name="Google Shape;8583;p76"/>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6"/>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76"/>
          <p:cNvGrpSpPr/>
          <p:nvPr/>
        </p:nvGrpSpPr>
        <p:grpSpPr>
          <a:xfrm>
            <a:off x="6512889" y="3037356"/>
            <a:ext cx="334010" cy="334886"/>
            <a:chOff x="-23615075" y="3148525"/>
            <a:chExt cx="295375" cy="296150"/>
          </a:xfrm>
        </p:grpSpPr>
        <p:sp>
          <p:nvSpPr>
            <p:cNvPr id="8586" name="Google Shape;8586;p76"/>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6"/>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6"/>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6"/>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0" name="Google Shape;8590;p76"/>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1" name="Google Shape;8591;p76"/>
          <p:cNvGrpSpPr/>
          <p:nvPr/>
        </p:nvGrpSpPr>
        <p:grpSpPr>
          <a:xfrm>
            <a:off x="6512437" y="3893810"/>
            <a:ext cx="334915" cy="315324"/>
            <a:chOff x="-23615075" y="3906200"/>
            <a:chExt cx="296175" cy="278850"/>
          </a:xfrm>
        </p:grpSpPr>
        <p:sp>
          <p:nvSpPr>
            <p:cNvPr id="8592" name="Google Shape;8592;p76"/>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6"/>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6"/>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5" name="Google Shape;8595;p76"/>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6" name="Google Shape;8596;p76"/>
          <p:cNvGrpSpPr/>
          <p:nvPr/>
        </p:nvGrpSpPr>
        <p:grpSpPr>
          <a:xfrm>
            <a:off x="2707822" y="3037469"/>
            <a:ext cx="335791" cy="334660"/>
            <a:chOff x="-26980600" y="3175500"/>
            <a:chExt cx="296950" cy="295950"/>
          </a:xfrm>
        </p:grpSpPr>
        <p:sp>
          <p:nvSpPr>
            <p:cNvPr id="8597" name="Google Shape;8597;p76"/>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6"/>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6"/>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0" name="Google Shape;8600;p76"/>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1" name="Google Shape;8601;p76"/>
          <p:cNvGrpSpPr/>
          <p:nvPr/>
        </p:nvGrpSpPr>
        <p:grpSpPr>
          <a:xfrm>
            <a:off x="2708275" y="3914292"/>
            <a:ext cx="334886" cy="274360"/>
            <a:chOff x="-26981375" y="3951875"/>
            <a:chExt cx="296150" cy="242625"/>
          </a:xfrm>
        </p:grpSpPr>
        <p:sp>
          <p:nvSpPr>
            <p:cNvPr id="8602" name="Google Shape;8602;p76"/>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6"/>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6"/>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76"/>
          <p:cNvGrpSpPr/>
          <p:nvPr/>
        </p:nvGrpSpPr>
        <p:grpSpPr>
          <a:xfrm>
            <a:off x="4817602" y="3036451"/>
            <a:ext cx="334038" cy="336696"/>
            <a:chOff x="-25094250" y="3176075"/>
            <a:chExt cx="295400" cy="297750"/>
          </a:xfrm>
        </p:grpSpPr>
        <p:sp>
          <p:nvSpPr>
            <p:cNvPr id="8606" name="Google Shape;8606;p76"/>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6"/>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6"/>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76"/>
          <p:cNvGrpSpPr/>
          <p:nvPr/>
        </p:nvGrpSpPr>
        <p:grpSpPr>
          <a:xfrm>
            <a:off x="4817602" y="3450268"/>
            <a:ext cx="334038" cy="334010"/>
            <a:chOff x="-25094250" y="3547050"/>
            <a:chExt cx="295400" cy="295375"/>
          </a:xfrm>
        </p:grpSpPr>
        <p:sp>
          <p:nvSpPr>
            <p:cNvPr id="8610" name="Google Shape;8610;p76"/>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6"/>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6"/>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6"/>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6"/>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5" name="Google Shape;8615;p76"/>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6" name="Google Shape;8616;p76"/>
          <p:cNvGrpSpPr/>
          <p:nvPr/>
        </p:nvGrpSpPr>
        <p:grpSpPr>
          <a:xfrm>
            <a:off x="6936323" y="3037356"/>
            <a:ext cx="334886" cy="334886"/>
            <a:chOff x="-23245675" y="3148525"/>
            <a:chExt cx="296150" cy="296150"/>
          </a:xfrm>
        </p:grpSpPr>
        <p:sp>
          <p:nvSpPr>
            <p:cNvPr id="8617" name="Google Shape;8617;p76"/>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6"/>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6"/>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0" name="Google Shape;8620;p76"/>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1" name="Google Shape;8621;p76"/>
          <p:cNvGrpSpPr/>
          <p:nvPr/>
        </p:nvGrpSpPr>
        <p:grpSpPr>
          <a:xfrm>
            <a:off x="6936762" y="3884028"/>
            <a:ext cx="334010" cy="334886"/>
            <a:chOff x="-23244900" y="3888100"/>
            <a:chExt cx="295375" cy="296150"/>
          </a:xfrm>
        </p:grpSpPr>
        <p:sp>
          <p:nvSpPr>
            <p:cNvPr id="8622" name="Google Shape;8622;p76"/>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6"/>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6"/>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6"/>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6"/>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6"/>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6"/>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6"/>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6"/>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6"/>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6"/>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3" name="Google Shape;8633;p76"/>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637" name="Shape 8637"/>
        <p:cNvGrpSpPr/>
        <p:nvPr/>
      </p:nvGrpSpPr>
      <p:grpSpPr>
        <a:xfrm>
          <a:off x="0" y="0"/>
          <a:ext cx="0" cy="0"/>
          <a:chOff x="0" y="0"/>
          <a:chExt cx="0" cy="0"/>
        </a:xfrm>
      </p:grpSpPr>
      <p:sp>
        <p:nvSpPr>
          <p:cNvPr id="8638" name="Google Shape;8638;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Nature Icons</a:t>
            </a:r>
            <a:endParaRPr>
              <a:solidFill>
                <a:srgbClr val="FFFFFF"/>
              </a:solidFill>
              <a:latin typeface="Proxima Nova Semibold"/>
              <a:ea typeface="Proxima Nova Semibold"/>
              <a:cs typeface="Proxima Nova Semibold"/>
              <a:sym typeface="Proxima Nova Semibold"/>
            </a:endParaRPr>
          </a:p>
        </p:txBody>
      </p:sp>
      <p:sp>
        <p:nvSpPr>
          <p:cNvPr id="8639" name="Google Shape;8639;p77"/>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0" name="Google Shape;8640;p77"/>
          <p:cNvGrpSpPr/>
          <p:nvPr/>
        </p:nvGrpSpPr>
        <p:grpSpPr>
          <a:xfrm>
            <a:off x="1032281" y="2096112"/>
            <a:ext cx="341820" cy="341736"/>
            <a:chOff x="-21298675" y="2414425"/>
            <a:chExt cx="306400" cy="306325"/>
          </a:xfrm>
        </p:grpSpPr>
        <p:sp>
          <p:nvSpPr>
            <p:cNvPr id="8641" name="Google Shape;8641;p77"/>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7"/>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7"/>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77"/>
          <p:cNvGrpSpPr/>
          <p:nvPr/>
        </p:nvGrpSpPr>
        <p:grpSpPr>
          <a:xfrm>
            <a:off x="1031834" y="2520890"/>
            <a:ext cx="342712" cy="319647"/>
            <a:chOff x="-21299475" y="2798025"/>
            <a:chExt cx="307200" cy="286525"/>
          </a:xfrm>
        </p:grpSpPr>
        <p:sp>
          <p:nvSpPr>
            <p:cNvPr id="8645" name="Google Shape;8645;p77"/>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7"/>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7"/>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7"/>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7"/>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7"/>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7"/>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7"/>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7"/>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7"/>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7"/>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7"/>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7" name="Google Shape;8657;p77"/>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7"/>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7"/>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0" name="Google Shape;8660;p77"/>
          <p:cNvGrpSpPr/>
          <p:nvPr/>
        </p:nvGrpSpPr>
        <p:grpSpPr>
          <a:xfrm>
            <a:off x="5243755" y="1676827"/>
            <a:ext cx="297029" cy="339198"/>
            <a:chOff x="-17545650" y="2051350"/>
            <a:chExt cx="266250" cy="304050"/>
          </a:xfrm>
        </p:grpSpPr>
        <p:sp>
          <p:nvSpPr>
            <p:cNvPr id="8661" name="Google Shape;8661;p77"/>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7"/>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7"/>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7"/>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5" name="Google Shape;8665;p77"/>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6" name="Google Shape;8666;p77"/>
          <p:cNvGrpSpPr/>
          <p:nvPr/>
        </p:nvGrpSpPr>
        <p:grpSpPr>
          <a:xfrm>
            <a:off x="5222670" y="2521211"/>
            <a:ext cx="339198" cy="319006"/>
            <a:chOff x="-17565350" y="2809825"/>
            <a:chExt cx="304050" cy="285950"/>
          </a:xfrm>
        </p:grpSpPr>
        <p:sp>
          <p:nvSpPr>
            <p:cNvPr id="8667" name="Google Shape;8667;p77"/>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7"/>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7"/>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7"/>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7"/>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2" name="Google Shape;8672;p77"/>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7"/>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7"/>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5" name="Google Shape;8675;p77"/>
          <p:cNvGrpSpPr/>
          <p:nvPr/>
        </p:nvGrpSpPr>
        <p:grpSpPr>
          <a:xfrm>
            <a:off x="1471646" y="2510683"/>
            <a:ext cx="298730" cy="340063"/>
            <a:chOff x="-20904875" y="2788575"/>
            <a:chExt cx="267775" cy="304825"/>
          </a:xfrm>
        </p:grpSpPr>
        <p:sp>
          <p:nvSpPr>
            <p:cNvPr id="8676" name="Google Shape;8676;p77"/>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7"/>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77"/>
          <p:cNvGrpSpPr/>
          <p:nvPr/>
        </p:nvGrpSpPr>
        <p:grpSpPr>
          <a:xfrm>
            <a:off x="3581724" y="2097812"/>
            <a:ext cx="258373" cy="338334"/>
            <a:chOff x="-19006700" y="2434925"/>
            <a:chExt cx="231600" cy="303275"/>
          </a:xfrm>
        </p:grpSpPr>
        <p:sp>
          <p:nvSpPr>
            <p:cNvPr id="8679" name="Google Shape;8679;p77"/>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7"/>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7"/>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7"/>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3" name="Google Shape;8683;p77"/>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7"/>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5" name="Google Shape;8685;p77"/>
          <p:cNvGrpSpPr/>
          <p:nvPr/>
        </p:nvGrpSpPr>
        <p:grpSpPr>
          <a:xfrm>
            <a:off x="5647441" y="2107491"/>
            <a:ext cx="340063" cy="318978"/>
            <a:chOff x="-17190425" y="2435725"/>
            <a:chExt cx="304825" cy="285925"/>
          </a:xfrm>
        </p:grpSpPr>
        <p:sp>
          <p:nvSpPr>
            <p:cNvPr id="8686" name="Google Shape;8686;p77"/>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7"/>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7"/>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9" name="Google Shape;8689;p77"/>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0" name="Google Shape;8690;p77"/>
          <p:cNvGrpSpPr/>
          <p:nvPr/>
        </p:nvGrpSpPr>
        <p:grpSpPr>
          <a:xfrm>
            <a:off x="7319127" y="2096516"/>
            <a:ext cx="341820" cy="340927"/>
            <a:chOff x="-15719925" y="2416825"/>
            <a:chExt cx="306400" cy="305600"/>
          </a:xfrm>
        </p:grpSpPr>
        <p:sp>
          <p:nvSpPr>
            <p:cNvPr id="8691" name="Google Shape;8691;p77"/>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7"/>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7"/>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4" name="Google Shape;8694;p77"/>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7"/>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6" name="Google Shape;8696;p77"/>
          <p:cNvGrpSpPr/>
          <p:nvPr/>
        </p:nvGrpSpPr>
        <p:grpSpPr>
          <a:xfrm>
            <a:off x="1873533" y="2511115"/>
            <a:ext cx="344442" cy="339198"/>
            <a:chOff x="-20550425" y="2789350"/>
            <a:chExt cx="308750" cy="304050"/>
          </a:xfrm>
        </p:grpSpPr>
        <p:sp>
          <p:nvSpPr>
            <p:cNvPr id="8697" name="Google Shape;8697;p77"/>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7"/>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77"/>
          <p:cNvGrpSpPr/>
          <p:nvPr/>
        </p:nvGrpSpPr>
        <p:grpSpPr>
          <a:xfrm>
            <a:off x="3965636" y="1676283"/>
            <a:ext cx="340091" cy="340286"/>
            <a:chOff x="-18666450" y="2059825"/>
            <a:chExt cx="304850" cy="305025"/>
          </a:xfrm>
        </p:grpSpPr>
        <p:sp>
          <p:nvSpPr>
            <p:cNvPr id="8700" name="Google Shape;8700;p77"/>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7"/>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77"/>
          <p:cNvGrpSpPr/>
          <p:nvPr/>
        </p:nvGrpSpPr>
        <p:grpSpPr>
          <a:xfrm>
            <a:off x="3965204" y="2097826"/>
            <a:ext cx="340955" cy="338306"/>
            <a:chOff x="-18668025" y="2435725"/>
            <a:chExt cx="305625" cy="303250"/>
          </a:xfrm>
        </p:grpSpPr>
        <p:sp>
          <p:nvSpPr>
            <p:cNvPr id="8703" name="Google Shape;8703;p77"/>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7"/>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77"/>
          <p:cNvGrpSpPr/>
          <p:nvPr/>
        </p:nvGrpSpPr>
        <p:grpSpPr>
          <a:xfrm>
            <a:off x="3964771" y="2510682"/>
            <a:ext cx="341820" cy="340063"/>
            <a:chOff x="-18668800" y="2807475"/>
            <a:chExt cx="306400" cy="304825"/>
          </a:xfrm>
        </p:grpSpPr>
        <p:sp>
          <p:nvSpPr>
            <p:cNvPr id="8706" name="Google Shape;8706;p77"/>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7"/>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7"/>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7"/>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7"/>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7"/>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7"/>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7"/>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7"/>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77"/>
          <p:cNvGrpSpPr/>
          <p:nvPr/>
        </p:nvGrpSpPr>
        <p:grpSpPr>
          <a:xfrm>
            <a:off x="6084575" y="1675949"/>
            <a:ext cx="298786" cy="340955"/>
            <a:chOff x="-16798200" y="2050575"/>
            <a:chExt cx="267825" cy="305625"/>
          </a:xfrm>
        </p:grpSpPr>
        <p:sp>
          <p:nvSpPr>
            <p:cNvPr id="8716" name="Google Shape;8716;p77"/>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7"/>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7"/>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77"/>
          <p:cNvGrpSpPr/>
          <p:nvPr/>
        </p:nvGrpSpPr>
        <p:grpSpPr>
          <a:xfrm>
            <a:off x="6063490" y="2511561"/>
            <a:ext cx="340955" cy="338306"/>
            <a:chOff x="-16817100" y="2801175"/>
            <a:chExt cx="305625" cy="303250"/>
          </a:xfrm>
        </p:grpSpPr>
        <p:sp>
          <p:nvSpPr>
            <p:cNvPr id="8720" name="Google Shape;8720;p77"/>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7"/>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7"/>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7"/>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7"/>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7"/>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7"/>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7"/>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77"/>
          <p:cNvGrpSpPr/>
          <p:nvPr/>
        </p:nvGrpSpPr>
        <p:grpSpPr>
          <a:xfrm>
            <a:off x="7319127" y="2510237"/>
            <a:ext cx="341820" cy="340955"/>
            <a:chOff x="-15717575" y="2786200"/>
            <a:chExt cx="306400" cy="305625"/>
          </a:xfrm>
        </p:grpSpPr>
        <p:sp>
          <p:nvSpPr>
            <p:cNvPr id="8729" name="Google Shape;8729;p77"/>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7"/>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7"/>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7"/>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7"/>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7"/>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7"/>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77"/>
          <p:cNvGrpSpPr/>
          <p:nvPr/>
        </p:nvGrpSpPr>
        <p:grpSpPr>
          <a:xfrm>
            <a:off x="2292218" y="1676381"/>
            <a:ext cx="340955" cy="340091"/>
            <a:chOff x="-20173175" y="2038750"/>
            <a:chExt cx="305625" cy="304850"/>
          </a:xfrm>
        </p:grpSpPr>
        <p:sp>
          <p:nvSpPr>
            <p:cNvPr id="8737" name="Google Shape;8737;p77"/>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7"/>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9" name="Google Shape;8739;p77"/>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0" name="Google Shape;8740;p77"/>
          <p:cNvGrpSpPr/>
          <p:nvPr/>
        </p:nvGrpSpPr>
        <p:grpSpPr>
          <a:xfrm>
            <a:off x="2293096" y="2510237"/>
            <a:ext cx="339198" cy="340955"/>
            <a:chOff x="-20173175" y="2787775"/>
            <a:chExt cx="304050" cy="305625"/>
          </a:xfrm>
        </p:grpSpPr>
        <p:sp>
          <p:nvSpPr>
            <p:cNvPr id="8741" name="Google Shape;8741;p77"/>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7"/>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7"/>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7"/>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7"/>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7"/>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7"/>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77"/>
          <p:cNvGrpSpPr/>
          <p:nvPr/>
        </p:nvGrpSpPr>
        <p:grpSpPr>
          <a:xfrm>
            <a:off x="4392101" y="2097812"/>
            <a:ext cx="340063" cy="338334"/>
            <a:chOff x="-18294675" y="2434925"/>
            <a:chExt cx="304825" cy="303275"/>
          </a:xfrm>
        </p:grpSpPr>
        <p:sp>
          <p:nvSpPr>
            <p:cNvPr id="8749" name="Google Shape;8749;p77"/>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7"/>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7"/>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77"/>
          <p:cNvGrpSpPr/>
          <p:nvPr/>
        </p:nvGrpSpPr>
        <p:grpSpPr>
          <a:xfrm>
            <a:off x="4432513" y="2511546"/>
            <a:ext cx="259238" cy="338334"/>
            <a:chOff x="-18258450" y="2809825"/>
            <a:chExt cx="232375" cy="303275"/>
          </a:xfrm>
        </p:grpSpPr>
        <p:sp>
          <p:nvSpPr>
            <p:cNvPr id="8753" name="Google Shape;8753;p77"/>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7"/>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7"/>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6" name="Google Shape;8756;p77"/>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7" name="Google Shape;8757;p77"/>
          <p:cNvGrpSpPr/>
          <p:nvPr/>
        </p:nvGrpSpPr>
        <p:grpSpPr>
          <a:xfrm>
            <a:off x="6502814" y="2096934"/>
            <a:ext cx="297893" cy="340091"/>
            <a:chOff x="-16422500" y="2425450"/>
            <a:chExt cx="267025" cy="304850"/>
          </a:xfrm>
        </p:grpSpPr>
        <p:sp>
          <p:nvSpPr>
            <p:cNvPr id="8758" name="Google Shape;8758;p77"/>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7"/>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7"/>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77"/>
          <p:cNvGrpSpPr/>
          <p:nvPr/>
        </p:nvGrpSpPr>
        <p:grpSpPr>
          <a:xfrm>
            <a:off x="6481715" y="2511115"/>
            <a:ext cx="340091" cy="339198"/>
            <a:chOff x="-16442200" y="2801175"/>
            <a:chExt cx="304850" cy="304050"/>
          </a:xfrm>
        </p:grpSpPr>
        <p:sp>
          <p:nvSpPr>
            <p:cNvPr id="8762" name="Google Shape;8762;p77"/>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7"/>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7"/>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5" name="Google Shape;8765;p77"/>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7"/>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7" name="Google Shape;8767;p77"/>
          <p:cNvGrpSpPr/>
          <p:nvPr/>
        </p:nvGrpSpPr>
        <p:grpSpPr>
          <a:xfrm>
            <a:off x="2702117" y="2098371"/>
            <a:ext cx="345362" cy="337218"/>
            <a:chOff x="-19802200" y="2416025"/>
            <a:chExt cx="309575" cy="302275"/>
          </a:xfrm>
        </p:grpSpPr>
        <p:sp>
          <p:nvSpPr>
            <p:cNvPr id="8768" name="Google Shape;8768;p77"/>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7"/>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7"/>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7"/>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7"/>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77"/>
          <p:cNvGrpSpPr/>
          <p:nvPr/>
        </p:nvGrpSpPr>
        <p:grpSpPr>
          <a:xfrm>
            <a:off x="2704320" y="2511115"/>
            <a:ext cx="340955" cy="339198"/>
            <a:chOff x="-19801400" y="2788575"/>
            <a:chExt cx="305625" cy="304050"/>
          </a:xfrm>
        </p:grpSpPr>
        <p:sp>
          <p:nvSpPr>
            <p:cNvPr id="8774" name="Google Shape;8774;p77"/>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7"/>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7"/>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7"/>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7"/>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7"/>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77"/>
          <p:cNvGrpSpPr/>
          <p:nvPr/>
        </p:nvGrpSpPr>
        <p:grpSpPr>
          <a:xfrm>
            <a:off x="4824919" y="1676827"/>
            <a:ext cx="303164" cy="339198"/>
            <a:chOff x="-17903225" y="2060800"/>
            <a:chExt cx="271750" cy="304050"/>
          </a:xfrm>
        </p:grpSpPr>
        <p:sp>
          <p:nvSpPr>
            <p:cNvPr id="8781" name="Google Shape;8781;p77"/>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7"/>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7"/>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77"/>
          <p:cNvGrpSpPr/>
          <p:nvPr/>
        </p:nvGrpSpPr>
        <p:grpSpPr>
          <a:xfrm>
            <a:off x="4806470" y="2097380"/>
            <a:ext cx="340063" cy="339198"/>
            <a:chOff x="-17918975" y="2435725"/>
            <a:chExt cx="304825" cy="304050"/>
          </a:xfrm>
        </p:grpSpPr>
        <p:sp>
          <p:nvSpPr>
            <p:cNvPr id="8785" name="Google Shape;8785;p77"/>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7"/>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77"/>
          <p:cNvGrpSpPr/>
          <p:nvPr/>
        </p:nvGrpSpPr>
        <p:grpSpPr>
          <a:xfrm>
            <a:off x="4827109" y="2511993"/>
            <a:ext cx="298786" cy="337441"/>
            <a:chOff x="-17899300" y="2810625"/>
            <a:chExt cx="267825" cy="302475"/>
          </a:xfrm>
        </p:grpSpPr>
        <p:sp>
          <p:nvSpPr>
            <p:cNvPr id="8788" name="Google Shape;8788;p77"/>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7"/>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7"/>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77"/>
          <p:cNvGrpSpPr/>
          <p:nvPr/>
        </p:nvGrpSpPr>
        <p:grpSpPr>
          <a:xfrm>
            <a:off x="6899981" y="1687802"/>
            <a:ext cx="339198" cy="317249"/>
            <a:chOff x="-16066500" y="2060800"/>
            <a:chExt cx="304050" cy="284375"/>
          </a:xfrm>
        </p:grpSpPr>
        <p:sp>
          <p:nvSpPr>
            <p:cNvPr id="8792" name="Google Shape;8792;p77"/>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7"/>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7"/>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7"/>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7"/>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7" name="Google Shape;8797;p77"/>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7"/>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7"/>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7"/>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1" name="Google Shape;8801;p77"/>
          <p:cNvGrpSpPr/>
          <p:nvPr/>
        </p:nvGrpSpPr>
        <p:grpSpPr>
          <a:xfrm>
            <a:off x="1032281" y="3453878"/>
            <a:ext cx="341820" cy="339310"/>
            <a:chOff x="-21322300" y="3693325"/>
            <a:chExt cx="306400" cy="304150"/>
          </a:xfrm>
        </p:grpSpPr>
        <p:sp>
          <p:nvSpPr>
            <p:cNvPr id="8802" name="Google Shape;8802;p77"/>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7"/>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7"/>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7"/>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77"/>
          <p:cNvGrpSpPr/>
          <p:nvPr/>
        </p:nvGrpSpPr>
        <p:grpSpPr>
          <a:xfrm>
            <a:off x="1031835" y="3881711"/>
            <a:ext cx="342712" cy="318978"/>
            <a:chOff x="-21322300" y="4077125"/>
            <a:chExt cx="307200" cy="285925"/>
          </a:xfrm>
        </p:grpSpPr>
        <p:sp>
          <p:nvSpPr>
            <p:cNvPr id="8807" name="Google Shape;8807;p77"/>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7"/>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7"/>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7"/>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7"/>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7"/>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7"/>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7"/>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7"/>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7"/>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7"/>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7"/>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77"/>
          <p:cNvGrpSpPr/>
          <p:nvPr/>
        </p:nvGrpSpPr>
        <p:grpSpPr>
          <a:xfrm>
            <a:off x="3128343" y="3035374"/>
            <a:ext cx="340955" cy="339868"/>
            <a:chOff x="-19394200" y="3333800"/>
            <a:chExt cx="305625" cy="304650"/>
          </a:xfrm>
        </p:grpSpPr>
        <p:sp>
          <p:nvSpPr>
            <p:cNvPr id="8820" name="Google Shape;8820;p77"/>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7"/>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7"/>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7"/>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7"/>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7"/>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7"/>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7"/>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7"/>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77"/>
          <p:cNvGrpSpPr/>
          <p:nvPr/>
        </p:nvGrpSpPr>
        <p:grpSpPr>
          <a:xfrm>
            <a:off x="3127465" y="3453933"/>
            <a:ext cx="342712" cy="339198"/>
            <a:chOff x="-19396575" y="3708500"/>
            <a:chExt cx="307200" cy="304050"/>
          </a:xfrm>
        </p:grpSpPr>
        <p:sp>
          <p:nvSpPr>
            <p:cNvPr id="8830" name="Google Shape;8830;p77"/>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7"/>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7"/>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77"/>
          <p:cNvGrpSpPr/>
          <p:nvPr/>
        </p:nvGrpSpPr>
        <p:grpSpPr>
          <a:xfrm>
            <a:off x="3123072" y="3871307"/>
            <a:ext cx="351498" cy="339784"/>
            <a:chOff x="-19394200" y="4084200"/>
            <a:chExt cx="315075" cy="304575"/>
          </a:xfrm>
        </p:grpSpPr>
        <p:sp>
          <p:nvSpPr>
            <p:cNvPr id="8834" name="Google Shape;8834;p77"/>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7"/>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7"/>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7"/>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7"/>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7"/>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77"/>
          <p:cNvGrpSpPr/>
          <p:nvPr/>
        </p:nvGrpSpPr>
        <p:grpSpPr>
          <a:xfrm>
            <a:off x="5241119" y="3035277"/>
            <a:ext cx="302300" cy="340063"/>
            <a:chOff x="-17526750" y="3309200"/>
            <a:chExt cx="270975" cy="304825"/>
          </a:xfrm>
        </p:grpSpPr>
        <p:sp>
          <p:nvSpPr>
            <p:cNvPr id="8841" name="Google Shape;8841;p77"/>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7"/>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7"/>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7"/>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7"/>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77"/>
          <p:cNvGrpSpPr/>
          <p:nvPr/>
        </p:nvGrpSpPr>
        <p:grpSpPr>
          <a:xfrm>
            <a:off x="5223116" y="3454380"/>
            <a:ext cx="338306" cy="338306"/>
            <a:chOff x="-17542500" y="3684100"/>
            <a:chExt cx="303250" cy="303250"/>
          </a:xfrm>
        </p:grpSpPr>
        <p:sp>
          <p:nvSpPr>
            <p:cNvPr id="8847" name="Google Shape;8847;p77"/>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7"/>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7"/>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7"/>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7"/>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7"/>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7"/>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77"/>
          <p:cNvGrpSpPr/>
          <p:nvPr/>
        </p:nvGrpSpPr>
        <p:grpSpPr>
          <a:xfrm>
            <a:off x="5222669" y="3882143"/>
            <a:ext cx="339198" cy="318113"/>
            <a:chOff x="-17542500" y="4068450"/>
            <a:chExt cx="304050" cy="285150"/>
          </a:xfrm>
        </p:grpSpPr>
        <p:sp>
          <p:nvSpPr>
            <p:cNvPr id="8855" name="Google Shape;8855;p77"/>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7"/>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7"/>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7"/>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7"/>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7"/>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77"/>
          <p:cNvGrpSpPr/>
          <p:nvPr/>
        </p:nvGrpSpPr>
        <p:grpSpPr>
          <a:xfrm>
            <a:off x="7360417" y="3035709"/>
            <a:ext cx="259238" cy="339198"/>
            <a:chOff x="-15652200" y="3335975"/>
            <a:chExt cx="232375" cy="304050"/>
          </a:xfrm>
        </p:grpSpPr>
        <p:sp>
          <p:nvSpPr>
            <p:cNvPr id="8862" name="Google Shape;8862;p77"/>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7"/>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7"/>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7"/>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7"/>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7"/>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7"/>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7"/>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7"/>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77"/>
          <p:cNvGrpSpPr/>
          <p:nvPr/>
        </p:nvGrpSpPr>
        <p:grpSpPr>
          <a:xfrm>
            <a:off x="1450980" y="3035709"/>
            <a:ext cx="340063" cy="339198"/>
            <a:chOff x="-20946600" y="3317850"/>
            <a:chExt cx="304825" cy="304050"/>
          </a:xfrm>
        </p:grpSpPr>
        <p:sp>
          <p:nvSpPr>
            <p:cNvPr id="8872" name="Google Shape;8872;p77"/>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7"/>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7"/>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77"/>
          <p:cNvGrpSpPr/>
          <p:nvPr/>
        </p:nvGrpSpPr>
        <p:grpSpPr>
          <a:xfrm>
            <a:off x="1451412" y="3454045"/>
            <a:ext cx="339198" cy="338975"/>
            <a:chOff x="-20945825" y="3692175"/>
            <a:chExt cx="304050" cy="303850"/>
          </a:xfrm>
        </p:grpSpPr>
        <p:sp>
          <p:nvSpPr>
            <p:cNvPr id="8876" name="Google Shape;8876;p77"/>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7"/>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7"/>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7"/>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77"/>
          <p:cNvGrpSpPr/>
          <p:nvPr/>
        </p:nvGrpSpPr>
        <p:grpSpPr>
          <a:xfrm>
            <a:off x="1470740" y="3872047"/>
            <a:ext cx="300543" cy="338306"/>
            <a:chOff x="-20930075" y="4066100"/>
            <a:chExt cx="269400" cy="303250"/>
          </a:xfrm>
        </p:grpSpPr>
        <p:sp>
          <p:nvSpPr>
            <p:cNvPr id="8881" name="Google Shape;8881;p77"/>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7"/>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77"/>
          <p:cNvGrpSpPr/>
          <p:nvPr/>
        </p:nvGrpSpPr>
        <p:grpSpPr>
          <a:xfrm>
            <a:off x="3570302" y="3035918"/>
            <a:ext cx="281215" cy="338780"/>
            <a:chOff x="-18994100" y="3334775"/>
            <a:chExt cx="252075" cy="303675"/>
          </a:xfrm>
        </p:grpSpPr>
        <p:sp>
          <p:nvSpPr>
            <p:cNvPr id="8884" name="Google Shape;8884;p77"/>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7"/>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7"/>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7"/>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77"/>
          <p:cNvGrpSpPr/>
          <p:nvPr/>
        </p:nvGrpSpPr>
        <p:grpSpPr>
          <a:xfrm>
            <a:off x="3581291" y="3454812"/>
            <a:ext cx="259238" cy="337441"/>
            <a:chOff x="-18983850" y="3710075"/>
            <a:chExt cx="232375" cy="302475"/>
          </a:xfrm>
        </p:grpSpPr>
        <p:sp>
          <p:nvSpPr>
            <p:cNvPr id="8889" name="Google Shape;8889;p77"/>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7"/>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7"/>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7"/>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77"/>
          <p:cNvGrpSpPr/>
          <p:nvPr/>
        </p:nvGrpSpPr>
        <p:grpSpPr>
          <a:xfrm>
            <a:off x="3540878" y="3872032"/>
            <a:ext cx="340063" cy="338334"/>
            <a:chOff x="-19020075" y="4084200"/>
            <a:chExt cx="304825" cy="303275"/>
          </a:xfrm>
        </p:grpSpPr>
        <p:sp>
          <p:nvSpPr>
            <p:cNvPr id="8894" name="Google Shape;8894;p77"/>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7"/>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7"/>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7"/>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7"/>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7"/>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7"/>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7"/>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7"/>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77"/>
          <p:cNvGrpSpPr/>
          <p:nvPr/>
        </p:nvGrpSpPr>
        <p:grpSpPr>
          <a:xfrm>
            <a:off x="5667647" y="3035277"/>
            <a:ext cx="299650" cy="340063"/>
            <a:chOff x="-17149475" y="3309200"/>
            <a:chExt cx="268600" cy="304825"/>
          </a:xfrm>
        </p:grpSpPr>
        <p:sp>
          <p:nvSpPr>
            <p:cNvPr id="8904" name="Google Shape;8904;p77"/>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7"/>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77"/>
          <p:cNvGrpSpPr/>
          <p:nvPr/>
        </p:nvGrpSpPr>
        <p:grpSpPr>
          <a:xfrm>
            <a:off x="5647873" y="3464909"/>
            <a:ext cx="339198" cy="317249"/>
            <a:chOff x="-17168375" y="3692750"/>
            <a:chExt cx="304050" cy="284375"/>
          </a:xfrm>
        </p:grpSpPr>
        <p:sp>
          <p:nvSpPr>
            <p:cNvPr id="8907" name="Google Shape;8907;p77"/>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7"/>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7"/>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7"/>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7"/>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7"/>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7"/>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77"/>
          <p:cNvGrpSpPr/>
          <p:nvPr/>
        </p:nvGrpSpPr>
        <p:grpSpPr>
          <a:xfrm>
            <a:off x="5645237" y="3871601"/>
            <a:ext cx="344469" cy="339198"/>
            <a:chOff x="-17170750" y="4058800"/>
            <a:chExt cx="308775" cy="304050"/>
          </a:xfrm>
        </p:grpSpPr>
        <p:sp>
          <p:nvSpPr>
            <p:cNvPr id="8915" name="Google Shape;8915;p77"/>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7"/>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7"/>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7"/>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7"/>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7"/>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7"/>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7"/>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7"/>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7"/>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7"/>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7"/>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7"/>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7"/>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7"/>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7"/>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7"/>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77"/>
          <p:cNvGrpSpPr/>
          <p:nvPr/>
        </p:nvGrpSpPr>
        <p:grpSpPr>
          <a:xfrm>
            <a:off x="7320004" y="3454812"/>
            <a:ext cx="340063" cy="337441"/>
            <a:chOff x="-15688425" y="3707725"/>
            <a:chExt cx="304825" cy="302475"/>
          </a:xfrm>
        </p:grpSpPr>
        <p:sp>
          <p:nvSpPr>
            <p:cNvPr id="8933" name="Google Shape;8933;p77"/>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7"/>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7"/>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7"/>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7"/>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7"/>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77"/>
          <p:cNvGrpSpPr/>
          <p:nvPr/>
        </p:nvGrpSpPr>
        <p:grpSpPr>
          <a:xfrm>
            <a:off x="1875277" y="3036365"/>
            <a:ext cx="340955" cy="337887"/>
            <a:chOff x="-20572500" y="3319025"/>
            <a:chExt cx="305625" cy="302875"/>
          </a:xfrm>
        </p:grpSpPr>
        <p:sp>
          <p:nvSpPr>
            <p:cNvPr id="8940" name="Google Shape;8940;p77"/>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7"/>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77"/>
          <p:cNvGrpSpPr/>
          <p:nvPr/>
        </p:nvGrpSpPr>
        <p:grpSpPr>
          <a:xfrm>
            <a:off x="1876155" y="3500608"/>
            <a:ext cx="339198" cy="245850"/>
            <a:chOff x="-20571700" y="3722875"/>
            <a:chExt cx="304050" cy="220375"/>
          </a:xfrm>
        </p:grpSpPr>
        <p:sp>
          <p:nvSpPr>
            <p:cNvPr id="8943" name="Google Shape;8943;p77"/>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7"/>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7"/>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7"/>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7"/>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7"/>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7"/>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77"/>
          <p:cNvGrpSpPr/>
          <p:nvPr/>
        </p:nvGrpSpPr>
        <p:grpSpPr>
          <a:xfrm>
            <a:off x="1875723" y="3871168"/>
            <a:ext cx="340063" cy="340063"/>
            <a:chOff x="-20571700" y="4066875"/>
            <a:chExt cx="304825" cy="304825"/>
          </a:xfrm>
        </p:grpSpPr>
        <p:sp>
          <p:nvSpPr>
            <p:cNvPr id="8951" name="Google Shape;8951;p77"/>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7"/>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7"/>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7"/>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7"/>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7"/>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77"/>
          <p:cNvGrpSpPr/>
          <p:nvPr/>
        </p:nvGrpSpPr>
        <p:grpSpPr>
          <a:xfrm>
            <a:off x="3964324" y="3034719"/>
            <a:ext cx="342712" cy="341178"/>
            <a:chOff x="-18645175" y="3334200"/>
            <a:chExt cx="307200" cy="305825"/>
          </a:xfrm>
        </p:grpSpPr>
        <p:sp>
          <p:nvSpPr>
            <p:cNvPr id="8958" name="Google Shape;8958;p77"/>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7"/>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7"/>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7"/>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7"/>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77"/>
          <p:cNvGrpSpPr/>
          <p:nvPr/>
        </p:nvGrpSpPr>
        <p:grpSpPr>
          <a:xfrm>
            <a:off x="3964771" y="3453487"/>
            <a:ext cx="341820" cy="340091"/>
            <a:chOff x="-18645175" y="3708500"/>
            <a:chExt cx="306400" cy="304850"/>
          </a:xfrm>
        </p:grpSpPr>
        <p:sp>
          <p:nvSpPr>
            <p:cNvPr id="8964" name="Google Shape;8964;p77"/>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7"/>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7"/>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7"/>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7"/>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7"/>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7"/>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77"/>
          <p:cNvGrpSpPr/>
          <p:nvPr/>
        </p:nvGrpSpPr>
        <p:grpSpPr>
          <a:xfrm>
            <a:off x="3963014" y="3870680"/>
            <a:ext cx="345334" cy="341039"/>
            <a:chOff x="-18647525" y="4082625"/>
            <a:chExt cx="309550" cy="305700"/>
          </a:xfrm>
        </p:grpSpPr>
        <p:sp>
          <p:nvSpPr>
            <p:cNvPr id="8972" name="Google Shape;8972;p77"/>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7"/>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7"/>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7"/>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77"/>
          <p:cNvGrpSpPr/>
          <p:nvPr/>
        </p:nvGrpSpPr>
        <p:grpSpPr>
          <a:xfrm>
            <a:off x="6084588" y="3035724"/>
            <a:ext cx="298758" cy="339170"/>
            <a:chOff x="-16775350" y="3309200"/>
            <a:chExt cx="267800" cy="304025"/>
          </a:xfrm>
        </p:grpSpPr>
        <p:sp>
          <p:nvSpPr>
            <p:cNvPr id="8977" name="Google Shape;8977;p77"/>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7"/>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7"/>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77"/>
          <p:cNvGrpSpPr/>
          <p:nvPr/>
        </p:nvGrpSpPr>
        <p:grpSpPr>
          <a:xfrm>
            <a:off x="6084588" y="3452609"/>
            <a:ext cx="298758" cy="341848"/>
            <a:chOff x="-16775350" y="3683300"/>
            <a:chExt cx="267800" cy="306425"/>
          </a:xfrm>
        </p:grpSpPr>
        <p:sp>
          <p:nvSpPr>
            <p:cNvPr id="8981" name="Google Shape;8981;p77"/>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7"/>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7"/>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77"/>
          <p:cNvGrpSpPr/>
          <p:nvPr/>
        </p:nvGrpSpPr>
        <p:grpSpPr>
          <a:xfrm>
            <a:off x="6063490" y="3871615"/>
            <a:ext cx="340955" cy="339170"/>
            <a:chOff x="-16794250" y="4058225"/>
            <a:chExt cx="305625" cy="304025"/>
          </a:xfrm>
        </p:grpSpPr>
        <p:sp>
          <p:nvSpPr>
            <p:cNvPr id="8985" name="Google Shape;8985;p77"/>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7"/>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7"/>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7"/>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7"/>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7"/>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7"/>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7"/>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7"/>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4" name="Google Shape;8994;p77"/>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5" name="Google Shape;8995;p77"/>
          <p:cNvGrpSpPr/>
          <p:nvPr/>
        </p:nvGrpSpPr>
        <p:grpSpPr>
          <a:xfrm>
            <a:off x="2290029" y="3035709"/>
            <a:ext cx="345334" cy="339198"/>
            <a:chOff x="-20199150" y="3317850"/>
            <a:chExt cx="309550" cy="304050"/>
          </a:xfrm>
        </p:grpSpPr>
        <p:sp>
          <p:nvSpPr>
            <p:cNvPr id="8996" name="Google Shape;8996;p77"/>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7"/>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7"/>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7"/>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7"/>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7"/>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7"/>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77"/>
          <p:cNvGrpSpPr/>
          <p:nvPr/>
        </p:nvGrpSpPr>
        <p:grpSpPr>
          <a:xfrm>
            <a:off x="2291786" y="3453390"/>
            <a:ext cx="341820" cy="340286"/>
            <a:chOff x="-20199150" y="3693150"/>
            <a:chExt cx="306400" cy="305025"/>
          </a:xfrm>
        </p:grpSpPr>
        <p:sp>
          <p:nvSpPr>
            <p:cNvPr id="9004" name="Google Shape;9004;p77"/>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7"/>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7"/>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7"/>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7"/>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7"/>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77"/>
          <p:cNvGrpSpPr/>
          <p:nvPr/>
        </p:nvGrpSpPr>
        <p:grpSpPr>
          <a:xfrm>
            <a:off x="2292218" y="3870722"/>
            <a:ext cx="340955" cy="340955"/>
            <a:chOff x="-20197575" y="4066875"/>
            <a:chExt cx="305625" cy="305625"/>
          </a:xfrm>
        </p:grpSpPr>
        <p:sp>
          <p:nvSpPr>
            <p:cNvPr id="9011" name="Google Shape;9011;p77"/>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7"/>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7"/>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7"/>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7"/>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7"/>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7"/>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7"/>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77"/>
          <p:cNvGrpSpPr/>
          <p:nvPr/>
        </p:nvGrpSpPr>
        <p:grpSpPr>
          <a:xfrm>
            <a:off x="4392532" y="3034161"/>
            <a:ext cx="339198" cy="342294"/>
            <a:chOff x="-18271050" y="3333200"/>
            <a:chExt cx="304050" cy="306825"/>
          </a:xfrm>
        </p:grpSpPr>
        <p:sp>
          <p:nvSpPr>
            <p:cNvPr id="9020" name="Google Shape;9020;p77"/>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7"/>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7"/>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7"/>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7"/>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77"/>
          <p:cNvGrpSpPr/>
          <p:nvPr/>
        </p:nvGrpSpPr>
        <p:grpSpPr>
          <a:xfrm>
            <a:off x="4392965" y="3454379"/>
            <a:ext cx="338334" cy="338306"/>
            <a:chOff x="-18270275" y="3710875"/>
            <a:chExt cx="303275" cy="303250"/>
          </a:xfrm>
        </p:grpSpPr>
        <p:sp>
          <p:nvSpPr>
            <p:cNvPr id="9026" name="Google Shape;9026;p77"/>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7"/>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7"/>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7"/>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7"/>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7"/>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77"/>
          <p:cNvGrpSpPr/>
          <p:nvPr/>
        </p:nvGrpSpPr>
        <p:grpSpPr>
          <a:xfrm>
            <a:off x="4433391" y="3872032"/>
            <a:ext cx="257480" cy="338334"/>
            <a:chOff x="-18234025" y="4084200"/>
            <a:chExt cx="230800" cy="303275"/>
          </a:xfrm>
        </p:grpSpPr>
        <p:sp>
          <p:nvSpPr>
            <p:cNvPr id="9033" name="Google Shape;9033;p77"/>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7"/>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7"/>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77"/>
          <p:cNvGrpSpPr/>
          <p:nvPr/>
        </p:nvGrpSpPr>
        <p:grpSpPr>
          <a:xfrm>
            <a:off x="6482160" y="3035277"/>
            <a:ext cx="339198" cy="340063"/>
            <a:chOff x="-16419350" y="3308400"/>
            <a:chExt cx="304050" cy="304825"/>
          </a:xfrm>
        </p:grpSpPr>
        <p:sp>
          <p:nvSpPr>
            <p:cNvPr id="9037" name="Google Shape;9037;p77"/>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7"/>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7"/>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7"/>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7"/>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7"/>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7"/>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77"/>
          <p:cNvGrpSpPr/>
          <p:nvPr/>
        </p:nvGrpSpPr>
        <p:grpSpPr>
          <a:xfrm>
            <a:off x="6502381" y="3452596"/>
            <a:ext cx="298758" cy="341876"/>
            <a:chOff x="-16401225" y="3683275"/>
            <a:chExt cx="267800" cy="306450"/>
          </a:xfrm>
        </p:grpSpPr>
        <p:sp>
          <p:nvSpPr>
            <p:cNvPr id="9045" name="Google Shape;9045;p77"/>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7"/>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7"/>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7"/>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7"/>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7"/>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7"/>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77"/>
          <p:cNvGrpSpPr/>
          <p:nvPr/>
        </p:nvGrpSpPr>
        <p:grpSpPr>
          <a:xfrm>
            <a:off x="6481728" y="3872033"/>
            <a:ext cx="340063" cy="338334"/>
            <a:chOff x="-16419350" y="4058200"/>
            <a:chExt cx="304825" cy="303275"/>
          </a:xfrm>
        </p:grpSpPr>
        <p:sp>
          <p:nvSpPr>
            <p:cNvPr id="9053" name="Google Shape;9053;p77"/>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7"/>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7"/>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7"/>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7"/>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7"/>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7"/>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77"/>
          <p:cNvGrpSpPr/>
          <p:nvPr/>
        </p:nvGrpSpPr>
        <p:grpSpPr>
          <a:xfrm>
            <a:off x="7738242" y="3036364"/>
            <a:ext cx="340091" cy="337887"/>
            <a:chOff x="-15296200" y="3326900"/>
            <a:chExt cx="304850" cy="302875"/>
          </a:xfrm>
        </p:grpSpPr>
        <p:sp>
          <p:nvSpPr>
            <p:cNvPr id="9061" name="Google Shape;9061;p77"/>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7"/>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7"/>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7"/>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7"/>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77"/>
          <p:cNvGrpSpPr/>
          <p:nvPr/>
        </p:nvGrpSpPr>
        <p:grpSpPr>
          <a:xfrm>
            <a:off x="2691143" y="3048776"/>
            <a:ext cx="367311" cy="313065"/>
            <a:chOff x="-19835275" y="3330250"/>
            <a:chExt cx="329250" cy="280625"/>
          </a:xfrm>
        </p:grpSpPr>
        <p:sp>
          <p:nvSpPr>
            <p:cNvPr id="9067" name="Google Shape;9067;p77"/>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7"/>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7"/>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77"/>
          <p:cNvGrpSpPr/>
          <p:nvPr/>
        </p:nvGrpSpPr>
        <p:grpSpPr>
          <a:xfrm>
            <a:off x="2704753" y="3453850"/>
            <a:ext cx="340091" cy="339366"/>
            <a:chOff x="-19822675" y="3692750"/>
            <a:chExt cx="304850" cy="304200"/>
          </a:xfrm>
        </p:grpSpPr>
        <p:sp>
          <p:nvSpPr>
            <p:cNvPr id="9071" name="Google Shape;9071;p77"/>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7"/>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7"/>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7"/>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7"/>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77"/>
          <p:cNvGrpSpPr/>
          <p:nvPr/>
        </p:nvGrpSpPr>
        <p:grpSpPr>
          <a:xfrm>
            <a:off x="2705200" y="3871168"/>
            <a:ext cx="339198" cy="340063"/>
            <a:chOff x="-19822675" y="4066875"/>
            <a:chExt cx="304050" cy="304825"/>
          </a:xfrm>
        </p:grpSpPr>
        <p:sp>
          <p:nvSpPr>
            <p:cNvPr id="9077" name="Google Shape;9077;p77"/>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7"/>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7"/>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7"/>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7"/>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7"/>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77"/>
          <p:cNvGrpSpPr/>
          <p:nvPr/>
        </p:nvGrpSpPr>
        <p:grpSpPr>
          <a:xfrm>
            <a:off x="4825783" y="3035709"/>
            <a:ext cx="301435" cy="339198"/>
            <a:chOff x="-17878825" y="3334400"/>
            <a:chExt cx="270200" cy="304050"/>
          </a:xfrm>
        </p:grpSpPr>
        <p:sp>
          <p:nvSpPr>
            <p:cNvPr id="9084" name="Google Shape;9084;p77"/>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7"/>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7"/>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7"/>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7"/>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7"/>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7"/>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77"/>
          <p:cNvGrpSpPr/>
          <p:nvPr/>
        </p:nvGrpSpPr>
        <p:grpSpPr>
          <a:xfrm>
            <a:off x="4806023" y="3453055"/>
            <a:ext cx="340955" cy="340955"/>
            <a:chOff x="-17896150" y="3709300"/>
            <a:chExt cx="305625" cy="305625"/>
          </a:xfrm>
        </p:grpSpPr>
        <p:sp>
          <p:nvSpPr>
            <p:cNvPr id="9092" name="Google Shape;9092;p77"/>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7"/>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7"/>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7"/>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77"/>
          <p:cNvGrpSpPr/>
          <p:nvPr/>
        </p:nvGrpSpPr>
        <p:grpSpPr>
          <a:xfrm>
            <a:off x="4827108" y="3870721"/>
            <a:ext cx="298786" cy="340955"/>
            <a:chOff x="-17878025" y="4082625"/>
            <a:chExt cx="267825" cy="305625"/>
          </a:xfrm>
        </p:grpSpPr>
        <p:sp>
          <p:nvSpPr>
            <p:cNvPr id="9097" name="Google Shape;9097;p77"/>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7"/>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7"/>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7"/>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7"/>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7"/>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7"/>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77"/>
          <p:cNvGrpSpPr/>
          <p:nvPr/>
        </p:nvGrpSpPr>
        <p:grpSpPr>
          <a:xfrm>
            <a:off x="6899534" y="3045374"/>
            <a:ext cx="340091" cy="319870"/>
            <a:chOff x="-16044450" y="3317850"/>
            <a:chExt cx="304850" cy="286725"/>
          </a:xfrm>
        </p:grpSpPr>
        <p:sp>
          <p:nvSpPr>
            <p:cNvPr id="9105" name="Google Shape;9105;p77"/>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7"/>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7"/>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7"/>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9" name="Google Shape;9109;p77"/>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0" name="Google Shape;9110;p77"/>
          <p:cNvGrpSpPr/>
          <p:nvPr/>
        </p:nvGrpSpPr>
        <p:grpSpPr>
          <a:xfrm>
            <a:off x="6928540" y="3871713"/>
            <a:ext cx="282079" cy="338975"/>
            <a:chOff x="-16018450" y="4058400"/>
            <a:chExt cx="252850" cy="303850"/>
          </a:xfrm>
        </p:grpSpPr>
        <p:sp>
          <p:nvSpPr>
            <p:cNvPr id="9111" name="Google Shape;9111;p77"/>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7"/>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7"/>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7"/>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5" name="Google Shape;9115;p77"/>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6" name="Google Shape;9116;p77"/>
          <p:cNvGrpSpPr/>
          <p:nvPr/>
        </p:nvGrpSpPr>
        <p:grpSpPr>
          <a:xfrm>
            <a:off x="6112322" y="2113746"/>
            <a:ext cx="264341" cy="300905"/>
            <a:chOff x="4995050" y="3245650"/>
            <a:chExt cx="236950" cy="269725"/>
          </a:xfrm>
        </p:grpSpPr>
        <p:sp>
          <p:nvSpPr>
            <p:cNvPr id="9117" name="Google Shape;9117;p77"/>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7"/>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7"/>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0" name="Google Shape;9120;p77"/>
            <p:cNvGrpSpPr/>
            <p:nvPr/>
          </p:nvGrpSpPr>
          <p:grpSpPr>
            <a:xfrm>
              <a:off x="4995050" y="3245650"/>
              <a:ext cx="236950" cy="269725"/>
              <a:chOff x="4995050" y="3245650"/>
              <a:chExt cx="236950" cy="269725"/>
            </a:xfrm>
          </p:grpSpPr>
          <p:sp>
            <p:nvSpPr>
              <p:cNvPr id="9121" name="Google Shape;9121;p77"/>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7"/>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grpSp>
        <p:nvGrpSpPr>
          <p:cNvPr id="9123" name="Google Shape;9123;p77"/>
          <p:cNvGrpSpPr/>
          <p:nvPr/>
        </p:nvGrpSpPr>
        <p:grpSpPr>
          <a:xfrm>
            <a:off x="4389657" y="1677273"/>
            <a:ext cx="347129" cy="345366"/>
            <a:chOff x="4724650" y="2885700"/>
            <a:chExt cx="270750" cy="269375"/>
          </a:xfrm>
        </p:grpSpPr>
        <p:sp>
          <p:nvSpPr>
            <p:cNvPr id="9124" name="Google Shape;9124;p77"/>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7"/>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7"/>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7"/>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7"/>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7"/>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7"/>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77"/>
          <p:cNvGrpSpPr/>
          <p:nvPr/>
        </p:nvGrpSpPr>
        <p:grpSpPr>
          <a:xfrm>
            <a:off x="3577077" y="1673302"/>
            <a:ext cx="279462" cy="335722"/>
            <a:chOff x="4459350" y="2882125"/>
            <a:chExt cx="228375" cy="274350"/>
          </a:xfrm>
        </p:grpSpPr>
        <p:sp>
          <p:nvSpPr>
            <p:cNvPr id="9132" name="Google Shape;9132;p77"/>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7"/>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7"/>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7"/>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7"/>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9137" name="Google Shape;9137;p77"/>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141" name="Shape 9141"/>
        <p:cNvGrpSpPr/>
        <p:nvPr/>
      </p:nvGrpSpPr>
      <p:grpSpPr>
        <a:xfrm>
          <a:off x="0" y="0"/>
          <a:ext cx="0" cy="0"/>
          <a:chOff x="0" y="0"/>
          <a:chExt cx="0" cy="0"/>
        </a:xfrm>
      </p:grpSpPr>
      <p:sp>
        <p:nvSpPr>
          <p:cNvPr id="9142" name="Google Shape;9142;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t>Performing </a:t>
            </a:r>
            <a:r>
              <a:rPr lang="es">
                <a:solidFill>
                  <a:srgbClr val="FFFFFF"/>
                </a:solidFill>
                <a:latin typeface="Proxima Nova Semibold"/>
                <a:ea typeface="Proxima Nova Semibold"/>
                <a:cs typeface="Proxima Nova Semibold"/>
                <a:sym typeface="Proxima Nova Semibold"/>
              </a:rPr>
              <a:t>Arts Icons</a:t>
            </a:r>
            <a:endParaRPr>
              <a:solidFill>
                <a:srgbClr val="FFFFFF"/>
              </a:solidFill>
              <a:latin typeface="Proxima Nova Semibold"/>
              <a:ea typeface="Proxima Nova Semibold"/>
              <a:cs typeface="Proxima Nova Semibold"/>
              <a:sym typeface="Proxima Nova Semibold"/>
            </a:endParaRPr>
          </a:p>
        </p:txBody>
      </p:sp>
      <p:grpSp>
        <p:nvGrpSpPr>
          <p:cNvPr id="9143" name="Google Shape;9143;p78"/>
          <p:cNvGrpSpPr/>
          <p:nvPr/>
        </p:nvGrpSpPr>
        <p:grpSpPr>
          <a:xfrm>
            <a:off x="1624426" y="1670551"/>
            <a:ext cx="342328" cy="339793"/>
            <a:chOff x="-13966675" y="1639700"/>
            <a:chExt cx="354450" cy="351825"/>
          </a:xfrm>
        </p:grpSpPr>
        <p:sp>
          <p:nvSpPr>
            <p:cNvPr id="9144" name="Google Shape;9144;p78"/>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8"/>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8"/>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8"/>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8"/>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9" name="Google Shape;9149;p78"/>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8"/>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1" name="Google Shape;9151;p78"/>
          <p:cNvGrpSpPr/>
          <p:nvPr/>
        </p:nvGrpSpPr>
        <p:grpSpPr>
          <a:xfrm>
            <a:off x="3336047" y="1670237"/>
            <a:ext cx="340034" cy="340420"/>
            <a:chOff x="-12199250" y="1662675"/>
            <a:chExt cx="352075" cy="352475"/>
          </a:xfrm>
        </p:grpSpPr>
        <p:sp>
          <p:nvSpPr>
            <p:cNvPr id="9152" name="Google Shape;9152;p78"/>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8"/>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8"/>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78"/>
          <p:cNvGrpSpPr/>
          <p:nvPr/>
        </p:nvGrpSpPr>
        <p:grpSpPr>
          <a:xfrm>
            <a:off x="3334900" y="2077104"/>
            <a:ext cx="342328" cy="342328"/>
            <a:chOff x="-12199250" y="2096250"/>
            <a:chExt cx="354450" cy="354450"/>
          </a:xfrm>
        </p:grpSpPr>
        <p:sp>
          <p:nvSpPr>
            <p:cNvPr id="9156" name="Google Shape;9156;p78"/>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8"/>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78"/>
          <p:cNvGrpSpPr/>
          <p:nvPr/>
        </p:nvGrpSpPr>
        <p:grpSpPr>
          <a:xfrm>
            <a:off x="3763489" y="2507658"/>
            <a:ext cx="340034" cy="341579"/>
            <a:chOff x="-12199250" y="2530225"/>
            <a:chExt cx="352075" cy="353675"/>
          </a:xfrm>
        </p:grpSpPr>
        <p:sp>
          <p:nvSpPr>
            <p:cNvPr id="9159" name="Google Shape;9159;p78"/>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8"/>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8"/>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8"/>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3" name="Google Shape;9163;p78"/>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4" name="Google Shape;9164;p78"/>
          <p:cNvGrpSpPr/>
          <p:nvPr/>
        </p:nvGrpSpPr>
        <p:grpSpPr>
          <a:xfrm>
            <a:off x="5042451" y="2078613"/>
            <a:ext cx="342328" cy="339310"/>
            <a:chOff x="-10462550" y="2057650"/>
            <a:chExt cx="354450" cy="351325"/>
          </a:xfrm>
        </p:grpSpPr>
        <p:sp>
          <p:nvSpPr>
            <p:cNvPr id="9165" name="Google Shape;9165;p78"/>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8"/>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7" name="Google Shape;9167;p78"/>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8" name="Google Shape;9168;p78"/>
          <p:cNvGrpSpPr/>
          <p:nvPr/>
        </p:nvGrpSpPr>
        <p:grpSpPr>
          <a:xfrm>
            <a:off x="6735937" y="1670176"/>
            <a:ext cx="375044" cy="340541"/>
            <a:chOff x="-8692750" y="1622100"/>
            <a:chExt cx="388325" cy="352600"/>
          </a:xfrm>
        </p:grpSpPr>
        <p:sp>
          <p:nvSpPr>
            <p:cNvPr id="9169" name="Google Shape;9169;p78"/>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8"/>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78"/>
          <p:cNvGrpSpPr/>
          <p:nvPr/>
        </p:nvGrpSpPr>
        <p:grpSpPr>
          <a:xfrm>
            <a:off x="2049214" y="1669657"/>
            <a:ext cx="341555" cy="341579"/>
            <a:chOff x="-13529550" y="1639425"/>
            <a:chExt cx="353650" cy="353675"/>
          </a:xfrm>
        </p:grpSpPr>
        <p:sp>
          <p:nvSpPr>
            <p:cNvPr id="9172" name="Google Shape;9172;p78"/>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8"/>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8"/>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8"/>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8"/>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8"/>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8"/>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8"/>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78"/>
          <p:cNvGrpSpPr/>
          <p:nvPr/>
        </p:nvGrpSpPr>
        <p:grpSpPr>
          <a:xfrm>
            <a:off x="2048067" y="2078239"/>
            <a:ext cx="343849" cy="340058"/>
            <a:chOff x="-13531925" y="2075775"/>
            <a:chExt cx="356025" cy="352100"/>
          </a:xfrm>
        </p:grpSpPr>
        <p:sp>
          <p:nvSpPr>
            <p:cNvPr id="9181" name="Google Shape;9181;p78"/>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8"/>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78"/>
          <p:cNvGrpSpPr/>
          <p:nvPr/>
        </p:nvGrpSpPr>
        <p:grpSpPr>
          <a:xfrm>
            <a:off x="2477030" y="2508044"/>
            <a:ext cx="340807" cy="340807"/>
            <a:chOff x="-13528775" y="2507400"/>
            <a:chExt cx="352875" cy="352875"/>
          </a:xfrm>
        </p:grpSpPr>
        <p:sp>
          <p:nvSpPr>
            <p:cNvPr id="9184" name="Google Shape;9184;p78"/>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8"/>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8"/>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7" name="Google Shape;9187;p78"/>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8"/>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9" name="Google Shape;9189;p78"/>
          <p:cNvGrpSpPr/>
          <p:nvPr/>
        </p:nvGrpSpPr>
        <p:grpSpPr>
          <a:xfrm>
            <a:off x="4203464" y="2507658"/>
            <a:ext cx="308090" cy="341579"/>
            <a:chOff x="-11747150" y="2530225"/>
            <a:chExt cx="319000" cy="353675"/>
          </a:xfrm>
        </p:grpSpPr>
        <p:sp>
          <p:nvSpPr>
            <p:cNvPr id="9190" name="Google Shape;9190;p78"/>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8"/>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2" name="Google Shape;9192;p78"/>
          <p:cNvGrpSpPr/>
          <p:nvPr/>
        </p:nvGrpSpPr>
        <p:grpSpPr>
          <a:xfrm>
            <a:off x="5472870" y="1670044"/>
            <a:ext cx="340807" cy="340807"/>
            <a:chOff x="-10027775" y="1622900"/>
            <a:chExt cx="352875" cy="352875"/>
          </a:xfrm>
        </p:grpSpPr>
        <p:sp>
          <p:nvSpPr>
            <p:cNvPr id="9193" name="Google Shape;9193;p78"/>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8"/>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8"/>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8"/>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8"/>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8"/>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9" name="Google Shape;9199;p78"/>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0" name="Google Shape;9200;p78"/>
          <p:cNvGrpSpPr/>
          <p:nvPr/>
        </p:nvGrpSpPr>
        <p:grpSpPr>
          <a:xfrm>
            <a:off x="5909439" y="2507283"/>
            <a:ext cx="322553" cy="342328"/>
            <a:chOff x="-10019125" y="2490075"/>
            <a:chExt cx="333975" cy="354450"/>
          </a:xfrm>
        </p:grpSpPr>
        <p:sp>
          <p:nvSpPr>
            <p:cNvPr id="9201" name="Google Shape;9201;p78"/>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8"/>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8"/>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8"/>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78"/>
          <p:cNvGrpSpPr/>
          <p:nvPr/>
        </p:nvGrpSpPr>
        <p:grpSpPr>
          <a:xfrm>
            <a:off x="6747346" y="2076718"/>
            <a:ext cx="352227" cy="343100"/>
            <a:chOff x="-8684100" y="2032450"/>
            <a:chExt cx="364700" cy="355250"/>
          </a:xfrm>
        </p:grpSpPr>
        <p:sp>
          <p:nvSpPr>
            <p:cNvPr id="9206" name="Google Shape;9206;p78"/>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8"/>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8"/>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9" name="Google Shape;9209;p78"/>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0" name="Google Shape;9210;p78"/>
          <p:cNvGrpSpPr/>
          <p:nvPr/>
        </p:nvGrpSpPr>
        <p:grpSpPr>
          <a:xfrm>
            <a:off x="2479634" y="2077406"/>
            <a:ext cx="343849" cy="341724"/>
            <a:chOff x="-13095575" y="2073400"/>
            <a:chExt cx="356025" cy="353825"/>
          </a:xfrm>
        </p:grpSpPr>
        <p:sp>
          <p:nvSpPr>
            <p:cNvPr id="9211" name="Google Shape;9211;p78"/>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8"/>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8"/>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8"/>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8"/>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8"/>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8"/>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8"/>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9" name="Google Shape;9219;p78"/>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0" name="Google Shape;9220;p78"/>
          <p:cNvGrpSpPr/>
          <p:nvPr/>
        </p:nvGrpSpPr>
        <p:grpSpPr>
          <a:xfrm>
            <a:off x="4189710" y="1669235"/>
            <a:ext cx="343100" cy="342424"/>
            <a:chOff x="-11332875" y="1660700"/>
            <a:chExt cx="355250" cy="354550"/>
          </a:xfrm>
        </p:grpSpPr>
        <p:sp>
          <p:nvSpPr>
            <p:cNvPr id="9221" name="Google Shape;9221;p78"/>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8"/>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8"/>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8"/>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5" name="Google Shape;9225;p78"/>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8"/>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7" name="Google Shape;9227;p78"/>
          <p:cNvGrpSpPr/>
          <p:nvPr/>
        </p:nvGrpSpPr>
        <p:grpSpPr>
          <a:xfrm>
            <a:off x="5916673" y="1668522"/>
            <a:ext cx="299736" cy="343849"/>
            <a:chOff x="-9570950" y="1622100"/>
            <a:chExt cx="310350" cy="356025"/>
          </a:xfrm>
        </p:grpSpPr>
        <p:sp>
          <p:nvSpPr>
            <p:cNvPr id="9228" name="Google Shape;9228;p78"/>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8"/>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78"/>
          <p:cNvGrpSpPr/>
          <p:nvPr/>
        </p:nvGrpSpPr>
        <p:grpSpPr>
          <a:xfrm>
            <a:off x="5895377" y="2077478"/>
            <a:ext cx="342328" cy="341579"/>
            <a:chOff x="-9594575" y="2056875"/>
            <a:chExt cx="354450" cy="353675"/>
          </a:xfrm>
        </p:grpSpPr>
        <p:sp>
          <p:nvSpPr>
            <p:cNvPr id="9231" name="Google Shape;9231;p78"/>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8"/>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8"/>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4" name="Google Shape;9234;p78"/>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5" name="Google Shape;9235;p78"/>
          <p:cNvGrpSpPr/>
          <p:nvPr/>
        </p:nvGrpSpPr>
        <p:grpSpPr>
          <a:xfrm>
            <a:off x="2902515" y="1670043"/>
            <a:ext cx="342328" cy="340807"/>
            <a:chOff x="-12661600" y="1640225"/>
            <a:chExt cx="354450" cy="352875"/>
          </a:xfrm>
        </p:grpSpPr>
        <p:sp>
          <p:nvSpPr>
            <p:cNvPr id="9236" name="Google Shape;9236;p78"/>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8"/>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8"/>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78"/>
          <p:cNvGrpSpPr/>
          <p:nvPr/>
        </p:nvGrpSpPr>
        <p:grpSpPr>
          <a:xfrm>
            <a:off x="2902889" y="2098581"/>
            <a:ext cx="341579" cy="299374"/>
            <a:chOff x="-12660025" y="2096250"/>
            <a:chExt cx="353675" cy="309975"/>
          </a:xfrm>
        </p:grpSpPr>
        <p:sp>
          <p:nvSpPr>
            <p:cNvPr id="9240" name="Google Shape;9240;p78"/>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8"/>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8"/>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8"/>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8"/>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8"/>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78"/>
          <p:cNvGrpSpPr/>
          <p:nvPr/>
        </p:nvGrpSpPr>
        <p:grpSpPr>
          <a:xfrm>
            <a:off x="3328809" y="2507477"/>
            <a:ext cx="344622" cy="341941"/>
            <a:chOff x="-12663175" y="2506800"/>
            <a:chExt cx="356825" cy="354050"/>
          </a:xfrm>
        </p:grpSpPr>
        <p:sp>
          <p:nvSpPr>
            <p:cNvPr id="9247" name="Google Shape;9247;p78"/>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8"/>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8"/>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8"/>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78"/>
          <p:cNvGrpSpPr/>
          <p:nvPr/>
        </p:nvGrpSpPr>
        <p:grpSpPr>
          <a:xfrm>
            <a:off x="4612603" y="1669657"/>
            <a:ext cx="340807" cy="341579"/>
            <a:chOff x="-10896525" y="1663050"/>
            <a:chExt cx="352875" cy="353675"/>
          </a:xfrm>
        </p:grpSpPr>
        <p:sp>
          <p:nvSpPr>
            <p:cNvPr id="9252" name="Google Shape;9252;p78"/>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8"/>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4" name="Google Shape;9254;p78"/>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5" name="Google Shape;9255;p78"/>
          <p:cNvGrpSpPr/>
          <p:nvPr/>
        </p:nvGrpSpPr>
        <p:grpSpPr>
          <a:xfrm>
            <a:off x="5039658" y="2518692"/>
            <a:ext cx="341579" cy="319511"/>
            <a:chOff x="-10898100" y="2542050"/>
            <a:chExt cx="353675" cy="330825"/>
          </a:xfrm>
        </p:grpSpPr>
        <p:sp>
          <p:nvSpPr>
            <p:cNvPr id="9256" name="Google Shape;9256;p78"/>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8"/>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8"/>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8"/>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8"/>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8"/>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78"/>
          <p:cNvGrpSpPr/>
          <p:nvPr/>
        </p:nvGrpSpPr>
        <p:grpSpPr>
          <a:xfrm>
            <a:off x="6322049" y="1670732"/>
            <a:ext cx="340058" cy="339430"/>
            <a:chOff x="-9157450" y="1622750"/>
            <a:chExt cx="352100" cy="351450"/>
          </a:xfrm>
        </p:grpSpPr>
        <p:sp>
          <p:nvSpPr>
            <p:cNvPr id="9263" name="Google Shape;9263;p78"/>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8"/>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78"/>
          <p:cNvGrpSpPr/>
          <p:nvPr/>
        </p:nvGrpSpPr>
        <p:grpSpPr>
          <a:xfrm>
            <a:off x="6360089" y="2078999"/>
            <a:ext cx="263977" cy="338537"/>
            <a:chOff x="-9119650" y="2056875"/>
            <a:chExt cx="273325" cy="350525"/>
          </a:xfrm>
        </p:grpSpPr>
        <p:sp>
          <p:nvSpPr>
            <p:cNvPr id="9266" name="Google Shape;9266;p78"/>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8"/>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8" name="Google Shape;9268;p78"/>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8"/>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0" name="Google Shape;9270;p78"/>
          <p:cNvGrpSpPr/>
          <p:nvPr/>
        </p:nvGrpSpPr>
        <p:grpSpPr>
          <a:xfrm>
            <a:off x="1624800" y="3048000"/>
            <a:ext cx="341579" cy="340348"/>
            <a:chOff x="-13947000" y="3212800"/>
            <a:chExt cx="353675" cy="352400"/>
          </a:xfrm>
        </p:grpSpPr>
        <p:sp>
          <p:nvSpPr>
            <p:cNvPr id="9271" name="Google Shape;9271;p78"/>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8"/>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78"/>
          <p:cNvGrpSpPr/>
          <p:nvPr/>
        </p:nvGrpSpPr>
        <p:grpSpPr>
          <a:xfrm>
            <a:off x="1624812" y="3470706"/>
            <a:ext cx="341555" cy="340058"/>
            <a:chOff x="-13946200" y="3647075"/>
            <a:chExt cx="353650" cy="352100"/>
          </a:xfrm>
        </p:grpSpPr>
        <p:sp>
          <p:nvSpPr>
            <p:cNvPr id="9274" name="Google Shape;9274;p78"/>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8"/>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8"/>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8"/>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8"/>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8"/>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78"/>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1" name="Google Shape;9281;p78"/>
          <p:cNvGrpSpPr/>
          <p:nvPr/>
        </p:nvGrpSpPr>
        <p:grpSpPr>
          <a:xfrm>
            <a:off x="3334900" y="3048338"/>
            <a:ext cx="342328" cy="339672"/>
            <a:chOff x="-12163025" y="3214275"/>
            <a:chExt cx="354450" cy="351700"/>
          </a:xfrm>
        </p:grpSpPr>
        <p:sp>
          <p:nvSpPr>
            <p:cNvPr id="9282" name="Google Shape;9282;p78"/>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8"/>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8"/>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78"/>
          <p:cNvGrpSpPr/>
          <p:nvPr/>
        </p:nvGrpSpPr>
        <p:grpSpPr>
          <a:xfrm>
            <a:off x="3335649" y="3469958"/>
            <a:ext cx="340831" cy="341555"/>
            <a:chOff x="-12160675" y="3647875"/>
            <a:chExt cx="352900" cy="353650"/>
          </a:xfrm>
        </p:grpSpPr>
        <p:sp>
          <p:nvSpPr>
            <p:cNvPr id="9286" name="Google Shape;9286;p78"/>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8"/>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8"/>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8"/>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8"/>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8"/>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8"/>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78"/>
          <p:cNvGrpSpPr/>
          <p:nvPr/>
        </p:nvGrpSpPr>
        <p:grpSpPr>
          <a:xfrm>
            <a:off x="3769149" y="3889187"/>
            <a:ext cx="340058" cy="341555"/>
            <a:chOff x="-12160675" y="4081850"/>
            <a:chExt cx="352100" cy="353650"/>
          </a:xfrm>
        </p:grpSpPr>
        <p:sp>
          <p:nvSpPr>
            <p:cNvPr id="9294" name="Google Shape;9294;p78"/>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8"/>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8"/>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8"/>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8"/>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8"/>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78"/>
          <p:cNvGrpSpPr/>
          <p:nvPr/>
        </p:nvGrpSpPr>
        <p:grpSpPr>
          <a:xfrm>
            <a:off x="5043212" y="3047674"/>
            <a:ext cx="340807" cy="341000"/>
            <a:chOff x="-10391650" y="3180600"/>
            <a:chExt cx="352875" cy="353075"/>
          </a:xfrm>
        </p:grpSpPr>
        <p:sp>
          <p:nvSpPr>
            <p:cNvPr id="9301" name="Google Shape;9301;p78"/>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8"/>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8"/>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8"/>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8"/>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8"/>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7" name="Google Shape;9307;p78"/>
          <p:cNvGrpSpPr/>
          <p:nvPr/>
        </p:nvGrpSpPr>
        <p:grpSpPr>
          <a:xfrm>
            <a:off x="5043586" y="3471081"/>
            <a:ext cx="340058" cy="339310"/>
            <a:chOff x="-10390875" y="3616350"/>
            <a:chExt cx="352100" cy="351325"/>
          </a:xfrm>
        </p:grpSpPr>
        <p:sp>
          <p:nvSpPr>
            <p:cNvPr id="9308" name="Google Shape;9308;p78"/>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8"/>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8"/>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78"/>
          <p:cNvGrpSpPr/>
          <p:nvPr/>
        </p:nvGrpSpPr>
        <p:grpSpPr>
          <a:xfrm>
            <a:off x="5496860" y="3889936"/>
            <a:ext cx="299736" cy="340058"/>
            <a:chOff x="-10370400" y="4049550"/>
            <a:chExt cx="310350" cy="352100"/>
          </a:xfrm>
        </p:grpSpPr>
        <p:sp>
          <p:nvSpPr>
            <p:cNvPr id="9312" name="Google Shape;9312;p78"/>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8"/>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8"/>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8"/>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8"/>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78"/>
          <p:cNvGrpSpPr/>
          <p:nvPr/>
        </p:nvGrpSpPr>
        <p:grpSpPr>
          <a:xfrm>
            <a:off x="6741635" y="3048060"/>
            <a:ext cx="363648" cy="340227"/>
            <a:chOff x="-8674650" y="3210975"/>
            <a:chExt cx="376525" cy="352275"/>
          </a:xfrm>
        </p:grpSpPr>
        <p:sp>
          <p:nvSpPr>
            <p:cNvPr id="9318" name="Google Shape;9318;p78"/>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8"/>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8"/>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8"/>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8"/>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8"/>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78"/>
          <p:cNvGrpSpPr/>
          <p:nvPr/>
        </p:nvGrpSpPr>
        <p:grpSpPr>
          <a:xfrm>
            <a:off x="2049202" y="3047384"/>
            <a:ext cx="341579" cy="341579"/>
            <a:chOff x="-13512225" y="3211525"/>
            <a:chExt cx="353675" cy="353675"/>
          </a:xfrm>
        </p:grpSpPr>
        <p:sp>
          <p:nvSpPr>
            <p:cNvPr id="9325" name="Google Shape;9325;p78"/>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8"/>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8"/>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8"/>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8"/>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78"/>
          <p:cNvGrpSpPr/>
          <p:nvPr/>
        </p:nvGrpSpPr>
        <p:grpSpPr>
          <a:xfrm>
            <a:off x="2049202" y="3470706"/>
            <a:ext cx="341579" cy="340058"/>
            <a:chOff x="-13512225" y="3647075"/>
            <a:chExt cx="353675" cy="352100"/>
          </a:xfrm>
        </p:grpSpPr>
        <p:sp>
          <p:nvSpPr>
            <p:cNvPr id="9331" name="Google Shape;9331;p78"/>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8"/>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8"/>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8"/>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8"/>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8"/>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8"/>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8"/>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8"/>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8"/>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78"/>
          <p:cNvGrpSpPr/>
          <p:nvPr/>
        </p:nvGrpSpPr>
        <p:grpSpPr>
          <a:xfrm>
            <a:off x="2482315" y="3889562"/>
            <a:ext cx="341579" cy="340807"/>
            <a:chOff x="-13512225" y="4080275"/>
            <a:chExt cx="353675" cy="352875"/>
          </a:xfrm>
        </p:grpSpPr>
        <p:sp>
          <p:nvSpPr>
            <p:cNvPr id="9342" name="Google Shape;9342;p78"/>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8"/>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8"/>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8"/>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8"/>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8"/>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8"/>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8"/>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8"/>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8"/>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8"/>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78"/>
          <p:cNvGrpSpPr/>
          <p:nvPr/>
        </p:nvGrpSpPr>
        <p:grpSpPr>
          <a:xfrm>
            <a:off x="3759290" y="3078966"/>
            <a:ext cx="341555" cy="278416"/>
            <a:chOff x="-11728250" y="3245400"/>
            <a:chExt cx="353650" cy="288275"/>
          </a:xfrm>
        </p:grpSpPr>
        <p:sp>
          <p:nvSpPr>
            <p:cNvPr id="9354" name="Google Shape;9354;p78"/>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8"/>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8"/>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8"/>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8"/>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9" name="Google Shape;9359;p78"/>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0" name="Google Shape;9360;p78"/>
          <p:cNvGrpSpPr/>
          <p:nvPr/>
        </p:nvGrpSpPr>
        <p:grpSpPr>
          <a:xfrm>
            <a:off x="3758144" y="3469282"/>
            <a:ext cx="343849" cy="342907"/>
            <a:chOff x="-11729050" y="3646475"/>
            <a:chExt cx="356025" cy="355050"/>
          </a:xfrm>
        </p:grpSpPr>
        <p:sp>
          <p:nvSpPr>
            <p:cNvPr id="9361" name="Google Shape;9361;p78"/>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8"/>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8"/>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8"/>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8"/>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8"/>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8"/>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8"/>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8"/>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8"/>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8"/>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78"/>
          <p:cNvGrpSpPr/>
          <p:nvPr/>
        </p:nvGrpSpPr>
        <p:grpSpPr>
          <a:xfrm>
            <a:off x="4213688" y="3889562"/>
            <a:ext cx="298988" cy="340807"/>
            <a:chOff x="-11703850" y="4081850"/>
            <a:chExt cx="309575" cy="352875"/>
          </a:xfrm>
        </p:grpSpPr>
        <p:sp>
          <p:nvSpPr>
            <p:cNvPr id="9373" name="Google Shape;9373;p78"/>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8"/>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8"/>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8"/>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8"/>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8"/>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8"/>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8"/>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78"/>
          <p:cNvGrpSpPr/>
          <p:nvPr/>
        </p:nvGrpSpPr>
        <p:grpSpPr>
          <a:xfrm>
            <a:off x="5472110" y="3047770"/>
            <a:ext cx="342328" cy="340807"/>
            <a:chOff x="-9958475" y="3180025"/>
            <a:chExt cx="354450" cy="352875"/>
          </a:xfrm>
        </p:grpSpPr>
        <p:sp>
          <p:nvSpPr>
            <p:cNvPr id="9382" name="Google Shape;9382;p78"/>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8"/>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8"/>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78"/>
          <p:cNvGrpSpPr/>
          <p:nvPr/>
        </p:nvGrpSpPr>
        <p:grpSpPr>
          <a:xfrm>
            <a:off x="5481237" y="3470392"/>
            <a:ext cx="324074" cy="340686"/>
            <a:chOff x="-9949025" y="3615575"/>
            <a:chExt cx="335550" cy="352750"/>
          </a:xfrm>
        </p:grpSpPr>
        <p:sp>
          <p:nvSpPr>
            <p:cNvPr id="9386" name="Google Shape;9386;p78"/>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8"/>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8"/>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78"/>
          <p:cNvGrpSpPr/>
          <p:nvPr/>
        </p:nvGrpSpPr>
        <p:grpSpPr>
          <a:xfrm>
            <a:off x="5903702" y="3888137"/>
            <a:ext cx="345370" cy="343656"/>
            <a:chOff x="-9961625" y="4048175"/>
            <a:chExt cx="357600" cy="355825"/>
          </a:xfrm>
        </p:grpSpPr>
        <p:sp>
          <p:nvSpPr>
            <p:cNvPr id="9390" name="Google Shape;9390;p78"/>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8"/>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8"/>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8"/>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8"/>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8"/>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78"/>
          <p:cNvGrpSpPr/>
          <p:nvPr/>
        </p:nvGrpSpPr>
        <p:grpSpPr>
          <a:xfrm>
            <a:off x="6748480" y="3469451"/>
            <a:ext cx="349958" cy="342569"/>
            <a:chOff x="-8680950" y="3624225"/>
            <a:chExt cx="362350" cy="354700"/>
          </a:xfrm>
        </p:grpSpPr>
        <p:sp>
          <p:nvSpPr>
            <p:cNvPr id="9397" name="Google Shape;9397;p78"/>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8"/>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8"/>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8"/>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8"/>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8"/>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78"/>
          <p:cNvGrpSpPr/>
          <p:nvPr/>
        </p:nvGrpSpPr>
        <p:grpSpPr>
          <a:xfrm>
            <a:off x="2501316" y="3047758"/>
            <a:ext cx="300485" cy="340831"/>
            <a:chOff x="-13056975" y="3212300"/>
            <a:chExt cx="311125" cy="352900"/>
          </a:xfrm>
        </p:grpSpPr>
        <p:sp>
          <p:nvSpPr>
            <p:cNvPr id="9404" name="Google Shape;9404;p78"/>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8"/>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8"/>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8"/>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78"/>
          <p:cNvGrpSpPr/>
          <p:nvPr/>
        </p:nvGrpSpPr>
        <p:grpSpPr>
          <a:xfrm>
            <a:off x="2479634" y="3470392"/>
            <a:ext cx="343849" cy="340686"/>
            <a:chOff x="-13077450" y="3647075"/>
            <a:chExt cx="356025" cy="352750"/>
          </a:xfrm>
        </p:grpSpPr>
        <p:sp>
          <p:nvSpPr>
            <p:cNvPr id="9409" name="Google Shape;9409;p78"/>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8"/>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8"/>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78"/>
          <p:cNvGrpSpPr/>
          <p:nvPr/>
        </p:nvGrpSpPr>
        <p:grpSpPr>
          <a:xfrm>
            <a:off x="2913508" y="3888801"/>
            <a:ext cx="342328" cy="342328"/>
            <a:chOff x="-13079025" y="4079475"/>
            <a:chExt cx="354450" cy="354450"/>
          </a:xfrm>
        </p:grpSpPr>
        <p:sp>
          <p:nvSpPr>
            <p:cNvPr id="9413" name="Google Shape;9413;p78"/>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8"/>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8"/>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8"/>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78"/>
          <p:cNvGrpSpPr/>
          <p:nvPr/>
        </p:nvGrpSpPr>
        <p:grpSpPr>
          <a:xfrm>
            <a:off x="4190471" y="3048145"/>
            <a:ext cx="341579" cy="340058"/>
            <a:chOff x="-11292700" y="3213875"/>
            <a:chExt cx="353675" cy="352100"/>
          </a:xfrm>
        </p:grpSpPr>
        <p:sp>
          <p:nvSpPr>
            <p:cNvPr id="9418" name="Google Shape;9418;p78"/>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8"/>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8"/>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8"/>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8"/>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8"/>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8"/>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78"/>
          <p:cNvGrpSpPr/>
          <p:nvPr/>
        </p:nvGrpSpPr>
        <p:grpSpPr>
          <a:xfrm>
            <a:off x="4184772" y="3469958"/>
            <a:ext cx="352976" cy="341555"/>
            <a:chOff x="-11299000" y="3647875"/>
            <a:chExt cx="365475" cy="353650"/>
          </a:xfrm>
        </p:grpSpPr>
        <p:sp>
          <p:nvSpPr>
            <p:cNvPr id="9426" name="Google Shape;9426;p78"/>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8"/>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8"/>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8"/>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8"/>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8"/>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78"/>
          <p:cNvGrpSpPr/>
          <p:nvPr/>
        </p:nvGrpSpPr>
        <p:grpSpPr>
          <a:xfrm>
            <a:off x="4622823" y="3900210"/>
            <a:ext cx="343100" cy="319511"/>
            <a:chOff x="-11295075" y="4092875"/>
            <a:chExt cx="355250" cy="330825"/>
          </a:xfrm>
        </p:grpSpPr>
        <p:sp>
          <p:nvSpPr>
            <p:cNvPr id="9433" name="Google Shape;9433;p78"/>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8"/>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8"/>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8"/>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8"/>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78"/>
          <p:cNvGrpSpPr/>
          <p:nvPr/>
        </p:nvGrpSpPr>
        <p:grpSpPr>
          <a:xfrm>
            <a:off x="5916673" y="3047770"/>
            <a:ext cx="299736" cy="340807"/>
            <a:chOff x="-9500075" y="3180800"/>
            <a:chExt cx="310350" cy="352875"/>
          </a:xfrm>
        </p:grpSpPr>
        <p:sp>
          <p:nvSpPr>
            <p:cNvPr id="9439" name="Google Shape;9439;p78"/>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8"/>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8"/>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8"/>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8"/>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8"/>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8"/>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8"/>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8"/>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78"/>
          <p:cNvGrpSpPr/>
          <p:nvPr/>
        </p:nvGrpSpPr>
        <p:grpSpPr>
          <a:xfrm>
            <a:off x="5895751" y="3469946"/>
            <a:ext cx="341579" cy="341579"/>
            <a:chOff x="-9523700" y="3614000"/>
            <a:chExt cx="353675" cy="353675"/>
          </a:xfrm>
        </p:grpSpPr>
        <p:sp>
          <p:nvSpPr>
            <p:cNvPr id="9449" name="Google Shape;9449;p78"/>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8"/>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8"/>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8"/>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8"/>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8"/>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8"/>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8"/>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8"/>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78"/>
          <p:cNvGrpSpPr/>
          <p:nvPr/>
        </p:nvGrpSpPr>
        <p:grpSpPr>
          <a:xfrm>
            <a:off x="6328865" y="3889936"/>
            <a:ext cx="341579" cy="340058"/>
            <a:chOff x="-9523700" y="4049550"/>
            <a:chExt cx="353675" cy="352100"/>
          </a:xfrm>
        </p:grpSpPr>
        <p:sp>
          <p:nvSpPr>
            <p:cNvPr id="9459" name="Google Shape;9459;p78"/>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8"/>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8"/>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8"/>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8"/>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8"/>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8"/>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6" name="Google Shape;9466;p78"/>
          <p:cNvGrpSpPr/>
          <p:nvPr/>
        </p:nvGrpSpPr>
        <p:grpSpPr>
          <a:xfrm>
            <a:off x="7181694" y="3491628"/>
            <a:ext cx="342328" cy="298215"/>
            <a:chOff x="-8209150" y="3659675"/>
            <a:chExt cx="354450" cy="308775"/>
          </a:xfrm>
        </p:grpSpPr>
        <p:sp>
          <p:nvSpPr>
            <p:cNvPr id="9467" name="Google Shape;9467;p78"/>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8"/>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8"/>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8"/>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8"/>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8"/>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78"/>
          <p:cNvGrpSpPr/>
          <p:nvPr/>
        </p:nvGrpSpPr>
        <p:grpSpPr>
          <a:xfrm>
            <a:off x="2902889" y="3047758"/>
            <a:ext cx="341579" cy="340831"/>
            <a:chOff x="-12643475" y="3212300"/>
            <a:chExt cx="353675" cy="352900"/>
          </a:xfrm>
        </p:grpSpPr>
        <p:sp>
          <p:nvSpPr>
            <p:cNvPr id="9474" name="Google Shape;9474;p78"/>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8"/>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8"/>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8"/>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8"/>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8"/>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8"/>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8"/>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8"/>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78"/>
          <p:cNvGrpSpPr/>
          <p:nvPr/>
        </p:nvGrpSpPr>
        <p:grpSpPr>
          <a:xfrm>
            <a:off x="2902889" y="3480920"/>
            <a:ext cx="341579" cy="319632"/>
            <a:chOff x="-12643475" y="3657325"/>
            <a:chExt cx="353675" cy="330950"/>
          </a:xfrm>
        </p:grpSpPr>
        <p:sp>
          <p:nvSpPr>
            <p:cNvPr id="9484" name="Google Shape;9484;p78"/>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8"/>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8"/>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8"/>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8"/>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8"/>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8"/>
          <p:cNvGrpSpPr/>
          <p:nvPr/>
        </p:nvGrpSpPr>
        <p:grpSpPr>
          <a:xfrm>
            <a:off x="3336002" y="3890709"/>
            <a:ext cx="341579" cy="338513"/>
            <a:chOff x="-12643475" y="4081850"/>
            <a:chExt cx="353675" cy="350500"/>
          </a:xfrm>
        </p:grpSpPr>
        <p:sp>
          <p:nvSpPr>
            <p:cNvPr id="9491" name="Google Shape;9491;p78"/>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8"/>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8"/>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8"/>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78"/>
          <p:cNvGrpSpPr/>
          <p:nvPr/>
        </p:nvGrpSpPr>
        <p:grpSpPr>
          <a:xfrm>
            <a:off x="4612603" y="3048145"/>
            <a:ext cx="340807" cy="340058"/>
            <a:chOff x="-10857925" y="3213875"/>
            <a:chExt cx="352875" cy="352100"/>
          </a:xfrm>
        </p:grpSpPr>
        <p:sp>
          <p:nvSpPr>
            <p:cNvPr id="9496" name="Google Shape;9496;p78"/>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8"/>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8"/>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8"/>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8"/>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8"/>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8"/>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8"/>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8"/>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8"/>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6" name="Google Shape;9506;p78"/>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7" name="Google Shape;9507;p78"/>
          <p:cNvGrpSpPr/>
          <p:nvPr/>
        </p:nvGrpSpPr>
        <p:grpSpPr>
          <a:xfrm>
            <a:off x="5045330" y="3900210"/>
            <a:ext cx="341579" cy="319511"/>
            <a:chOff x="-10858725" y="4092875"/>
            <a:chExt cx="353675" cy="330825"/>
          </a:xfrm>
        </p:grpSpPr>
        <p:sp>
          <p:nvSpPr>
            <p:cNvPr id="9508" name="Google Shape;9508;p78"/>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8"/>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8"/>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8"/>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8"/>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8"/>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78"/>
          <p:cNvGrpSpPr/>
          <p:nvPr/>
        </p:nvGrpSpPr>
        <p:grpSpPr>
          <a:xfrm>
            <a:off x="6321349" y="3048241"/>
            <a:ext cx="341459" cy="339865"/>
            <a:chOff x="-9089725" y="3180200"/>
            <a:chExt cx="353550" cy="351900"/>
          </a:xfrm>
        </p:grpSpPr>
        <p:sp>
          <p:nvSpPr>
            <p:cNvPr id="9515" name="Google Shape;9515;p78"/>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8"/>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78"/>
          <p:cNvGrpSpPr/>
          <p:nvPr/>
        </p:nvGrpSpPr>
        <p:grpSpPr>
          <a:xfrm>
            <a:off x="6371124" y="3470332"/>
            <a:ext cx="241909" cy="340807"/>
            <a:chOff x="-9039300" y="3614000"/>
            <a:chExt cx="250475" cy="352875"/>
          </a:xfrm>
        </p:grpSpPr>
        <p:sp>
          <p:nvSpPr>
            <p:cNvPr id="9518" name="Google Shape;9518;p78"/>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8"/>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78"/>
          <p:cNvGrpSpPr/>
          <p:nvPr/>
        </p:nvGrpSpPr>
        <p:grpSpPr>
          <a:xfrm>
            <a:off x="6753430" y="3889936"/>
            <a:ext cx="340058" cy="340058"/>
            <a:chOff x="-9088150" y="4049550"/>
            <a:chExt cx="352100" cy="352100"/>
          </a:xfrm>
        </p:grpSpPr>
        <p:sp>
          <p:nvSpPr>
            <p:cNvPr id="9521" name="Google Shape;9521;p78"/>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8"/>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8"/>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8"/>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8"/>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8"/>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78"/>
          <p:cNvGrpSpPr/>
          <p:nvPr/>
        </p:nvGrpSpPr>
        <p:grpSpPr>
          <a:xfrm>
            <a:off x="7201469" y="3048145"/>
            <a:ext cx="302778" cy="340058"/>
            <a:chOff x="-8191825" y="3174500"/>
            <a:chExt cx="313500" cy="352100"/>
          </a:xfrm>
        </p:grpSpPr>
        <p:sp>
          <p:nvSpPr>
            <p:cNvPr id="9528" name="Google Shape;9528;p78"/>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8"/>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8"/>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78"/>
          <p:cNvGrpSpPr/>
          <p:nvPr/>
        </p:nvGrpSpPr>
        <p:grpSpPr>
          <a:xfrm>
            <a:off x="6330362" y="2508154"/>
            <a:ext cx="343094" cy="341569"/>
            <a:chOff x="6001575" y="3119050"/>
            <a:chExt cx="315025" cy="313625"/>
          </a:xfrm>
        </p:grpSpPr>
        <p:sp>
          <p:nvSpPr>
            <p:cNvPr id="9532" name="Google Shape;9532;p78"/>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8"/>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537" name="Shape 9537"/>
        <p:cNvGrpSpPr/>
        <p:nvPr/>
      </p:nvGrpSpPr>
      <p:grpSpPr>
        <a:xfrm>
          <a:off x="0" y="0"/>
          <a:ext cx="0" cy="0"/>
          <a:chOff x="0" y="0"/>
          <a:chExt cx="0" cy="0"/>
        </a:xfrm>
      </p:grpSpPr>
      <p:sp>
        <p:nvSpPr>
          <p:cNvPr id="9538" name="Google Shape;9538;p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SEO &amp; Marketing Icons</a:t>
            </a:r>
            <a:endParaRPr>
              <a:solidFill>
                <a:srgbClr val="FFFFFF"/>
              </a:solidFill>
              <a:latin typeface="Proxima Nova Semibold"/>
              <a:ea typeface="Proxima Nova Semibold"/>
              <a:cs typeface="Proxima Nova Semibold"/>
              <a:sym typeface="Proxima Nova Semibold"/>
            </a:endParaRPr>
          </a:p>
        </p:txBody>
      </p:sp>
      <p:sp>
        <p:nvSpPr>
          <p:cNvPr id="9539" name="Google Shape;9539;p79"/>
          <p:cNvSpPr/>
          <p:nvPr/>
        </p:nvSpPr>
        <p:spPr>
          <a:xfrm>
            <a:off x="1025405" y="1703231"/>
            <a:ext cx="337552" cy="329370"/>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0" name="Google Shape;9540;p79"/>
          <p:cNvGrpSpPr/>
          <p:nvPr/>
        </p:nvGrpSpPr>
        <p:grpSpPr>
          <a:xfrm>
            <a:off x="1027959" y="2100694"/>
            <a:ext cx="332238" cy="327823"/>
            <a:chOff x="-6713450" y="2397900"/>
            <a:chExt cx="295375" cy="291450"/>
          </a:xfrm>
        </p:grpSpPr>
        <p:sp>
          <p:nvSpPr>
            <p:cNvPr id="9541" name="Google Shape;9541;p79"/>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9"/>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3" name="Google Shape;9543;p79"/>
          <p:cNvSpPr/>
          <p:nvPr/>
        </p:nvSpPr>
        <p:spPr>
          <a:xfrm>
            <a:off x="1028048" y="2505751"/>
            <a:ext cx="332266" cy="328695"/>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4" name="Google Shape;9544;p79"/>
          <p:cNvGrpSpPr/>
          <p:nvPr/>
        </p:nvGrpSpPr>
        <p:grpSpPr>
          <a:xfrm>
            <a:off x="3135120" y="1704145"/>
            <a:ext cx="329595" cy="327598"/>
            <a:chOff x="-4932650" y="2046625"/>
            <a:chExt cx="293025" cy="291250"/>
          </a:xfrm>
        </p:grpSpPr>
        <p:sp>
          <p:nvSpPr>
            <p:cNvPr id="9545" name="Google Shape;9545;p79"/>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9"/>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7" name="Google Shape;9547;p79"/>
          <p:cNvSpPr/>
          <p:nvPr/>
        </p:nvSpPr>
        <p:spPr>
          <a:xfrm>
            <a:off x="3136082" y="2101095"/>
            <a:ext cx="327823" cy="326951"/>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8" name="Google Shape;9548;p79"/>
          <p:cNvGrpSpPr/>
          <p:nvPr/>
        </p:nvGrpSpPr>
        <p:grpSpPr>
          <a:xfrm>
            <a:off x="3135120" y="2506226"/>
            <a:ext cx="329595" cy="327823"/>
            <a:chOff x="-4931075" y="2765725"/>
            <a:chExt cx="293025" cy="291450"/>
          </a:xfrm>
        </p:grpSpPr>
        <p:sp>
          <p:nvSpPr>
            <p:cNvPr id="9549" name="Google Shape;9549;p79"/>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9"/>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79"/>
          <p:cNvGrpSpPr/>
          <p:nvPr/>
        </p:nvGrpSpPr>
        <p:grpSpPr>
          <a:xfrm>
            <a:off x="5252205" y="1723534"/>
            <a:ext cx="327823" cy="288821"/>
            <a:chOff x="-3137650" y="2067900"/>
            <a:chExt cx="291450" cy="256775"/>
          </a:xfrm>
        </p:grpSpPr>
        <p:sp>
          <p:nvSpPr>
            <p:cNvPr id="9552" name="Google Shape;9552;p79"/>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9"/>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9"/>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79"/>
          <p:cNvGrpSpPr/>
          <p:nvPr/>
        </p:nvGrpSpPr>
        <p:grpSpPr>
          <a:xfrm>
            <a:off x="5252205" y="2100314"/>
            <a:ext cx="327823" cy="328582"/>
            <a:chOff x="-3137650" y="2408950"/>
            <a:chExt cx="291450" cy="292125"/>
          </a:xfrm>
        </p:grpSpPr>
        <p:sp>
          <p:nvSpPr>
            <p:cNvPr id="9556" name="Google Shape;9556;p79"/>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9"/>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9"/>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9"/>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9"/>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79"/>
          <p:cNvGrpSpPr/>
          <p:nvPr/>
        </p:nvGrpSpPr>
        <p:grpSpPr>
          <a:xfrm>
            <a:off x="5252205" y="2525278"/>
            <a:ext cx="327823" cy="289720"/>
            <a:chOff x="-3137650" y="2787000"/>
            <a:chExt cx="291450" cy="257575"/>
          </a:xfrm>
        </p:grpSpPr>
        <p:sp>
          <p:nvSpPr>
            <p:cNvPr id="9562" name="Google Shape;9562;p79"/>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9"/>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9"/>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9"/>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9"/>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9"/>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9"/>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9"/>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0" name="Google Shape;9570;p79"/>
          <p:cNvSpPr/>
          <p:nvPr/>
        </p:nvSpPr>
        <p:spPr>
          <a:xfrm>
            <a:off x="7365223" y="1752735"/>
            <a:ext cx="327823" cy="230359"/>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9"/>
          <p:cNvSpPr/>
          <p:nvPr/>
        </p:nvSpPr>
        <p:spPr>
          <a:xfrm>
            <a:off x="1449088" y="1703498"/>
            <a:ext cx="328695" cy="32883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9"/>
          <p:cNvSpPr/>
          <p:nvPr/>
        </p:nvSpPr>
        <p:spPr>
          <a:xfrm>
            <a:off x="1447752" y="2099886"/>
            <a:ext cx="331366" cy="329370"/>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3" name="Google Shape;9573;p79"/>
          <p:cNvGrpSpPr/>
          <p:nvPr/>
        </p:nvGrpSpPr>
        <p:grpSpPr>
          <a:xfrm>
            <a:off x="1448990" y="2505790"/>
            <a:ext cx="328695" cy="328695"/>
            <a:chOff x="-6354300" y="2757075"/>
            <a:chExt cx="292225" cy="292225"/>
          </a:xfrm>
        </p:grpSpPr>
        <p:sp>
          <p:nvSpPr>
            <p:cNvPr id="9574" name="Google Shape;9574;p79"/>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9"/>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9"/>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9"/>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79"/>
          <p:cNvGrpSpPr/>
          <p:nvPr/>
        </p:nvGrpSpPr>
        <p:grpSpPr>
          <a:xfrm>
            <a:off x="3557065" y="1702711"/>
            <a:ext cx="330466" cy="330466"/>
            <a:chOff x="-4573475" y="2045850"/>
            <a:chExt cx="293800" cy="293800"/>
          </a:xfrm>
        </p:grpSpPr>
        <p:sp>
          <p:nvSpPr>
            <p:cNvPr id="9579" name="Google Shape;9579;p79"/>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9"/>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79"/>
          <p:cNvGrpSpPr/>
          <p:nvPr/>
        </p:nvGrpSpPr>
        <p:grpSpPr>
          <a:xfrm>
            <a:off x="3556615" y="2099358"/>
            <a:ext cx="331366" cy="330494"/>
            <a:chOff x="-4570325" y="2405775"/>
            <a:chExt cx="294600" cy="293825"/>
          </a:xfrm>
        </p:grpSpPr>
        <p:sp>
          <p:nvSpPr>
            <p:cNvPr id="9582" name="Google Shape;9582;p79"/>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9"/>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79"/>
          <p:cNvGrpSpPr/>
          <p:nvPr/>
        </p:nvGrpSpPr>
        <p:grpSpPr>
          <a:xfrm>
            <a:off x="3557501" y="2505355"/>
            <a:ext cx="329595" cy="329566"/>
            <a:chOff x="-4572700" y="2764950"/>
            <a:chExt cx="293025" cy="293000"/>
          </a:xfrm>
        </p:grpSpPr>
        <p:sp>
          <p:nvSpPr>
            <p:cNvPr id="9585" name="Google Shape;9585;p79"/>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9"/>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9"/>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9"/>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9"/>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79"/>
          <p:cNvGrpSpPr/>
          <p:nvPr/>
        </p:nvGrpSpPr>
        <p:grpSpPr>
          <a:xfrm>
            <a:off x="5676830" y="1704019"/>
            <a:ext cx="323183" cy="327851"/>
            <a:chOff x="-2777700" y="2049775"/>
            <a:chExt cx="287325" cy="291475"/>
          </a:xfrm>
        </p:grpSpPr>
        <p:sp>
          <p:nvSpPr>
            <p:cNvPr id="9591" name="Google Shape;9591;p79"/>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9"/>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9"/>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79"/>
          <p:cNvGrpSpPr/>
          <p:nvPr/>
        </p:nvGrpSpPr>
        <p:grpSpPr>
          <a:xfrm>
            <a:off x="5674078" y="2100708"/>
            <a:ext cx="328695" cy="327795"/>
            <a:chOff x="-2571737" y="2403625"/>
            <a:chExt cx="292225" cy="291425"/>
          </a:xfrm>
        </p:grpSpPr>
        <p:sp>
          <p:nvSpPr>
            <p:cNvPr id="9595" name="Google Shape;9595;p79"/>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9"/>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9"/>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9"/>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9"/>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9"/>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9"/>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79"/>
          <p:cNvGrpSpPr/>
          <p:nvPr/>
        </p:nvGrpSpPr>
        <p:grpSpPr>
          <a:xfrm>
            <a:off x="5674078" y="2506676"/>
            <a:ext cx="328695" cy="326923"/>
            <a:chOff x="-2571737" y="2764550"/>
            <a:chExt cx="292225" cy="290650"/>
          </a:xfrm>
        </p:grpSpPr>
        <p:sp>
          <p:nvSpPr>
            <p:cNvPr id="9603" name="Google Shape;9603;p79"/>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9"/>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9"/>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79"/>
          <p:cNvGrpSpPr/>
          <p:nvPr/>
        </p:nvGrpSpPr>
        <p:grpSpPr>
          <a:xfrm>
            <a:off x="7364767" y="2099498"/>
            <a:ext cx="328695" cy="330213"/>
            <a:chOff x="-1333975" y="2365850"/>
            <a:chExt cx="292225" cy="293575"/>
          </a:xfrm>
        </p:grpSpPr>
        <p:sp>
          <p:nvSpPr>
            <p:cNvPr id="9607" name="Google Shape;9607;p79"/>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9"/>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9"/>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9"/>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9"/>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9"/>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9"/>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9"/>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79"/>
          <p:cNvGrpSpPr/>
          <p:nvPr/>
        </p:nvGrpSpPr>
        <p:grpSpPr>
          <a:xfrm>
            <a:off x="1881129" y="2505790"/>
            <a:ext cx="310079" cy="328695"/>
            <a:chOff x="-5995925" y="2757850"/>
            <a:chExt cx="275675" cy="292225"/>
          </a:xfrm>
        </p:grpSpPr>
        <p:sp>
          <p:nvSpPr>
            <p:cNvPr id="9616" name="Google Shape;9616;p79"/>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9"/>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9"/>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9"/>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9"/>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9"/>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9"/>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9"/>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9"/>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79"/>
          <p:cNvGrpSpPr/>
          <p:nvPr/>
        </p:nvGrpSpPr>
        <p:grpSpPr>
          <a:xfrm>
            <a:off x="3978518" y="1704469"/>
            <a:ext cx="328723" cy="326951"/>
            <a:chOff x="-4211975" y="2046625"/>
            <a:chExt cx="292250" cy="290675"/>
          </a:xfrm>
        </p:grpSpPr>
        <p:sp>
          <p:nvSpPr>
            <p:cNvPr id="9626" name="Google Shape;9626;p79"/>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9"/>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79"/>
          <p:cNvGrpSpPr/>
          <p:nvPr/>
        </p:nvGrpSpPr>
        <p:grpSpPr>
          <a:xfrm>
            <a:off x="4017507" y="2099358"/>
            <a:ext cx="250746" cy="330494"/>
            <a:chOff x="-4178875" y="2405775"/>
            <a:chExt cx="222925" cy="293825"/>
          </a:xfrm>
        </p:grpSpPr>
        <p:sp>
          <p:nvSpPr>
            <p:cNvPr id="9629" name="Google Shape;9629;p79"/>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9"/>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9"/>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79"/>
          <p:cNvGrpSpPr/>
          <p:nvPr/>
        </p:nvGrpSpPr>
        <p:grpSpPr>
          <a:xfrm>
            <a:off x="3978968" y="2515984"/>
            <a:ext cx="327823" cy="308308"/>
            <a:chOff x="-4211975" y="2783850"/>
            <a:chExt cx="291450" cy="274100"/>
          </a:xfrm>
        </p:grpSpPr>
        <p:sp>
          <p:nvSpPr>
            <p:cNvPr id="9633" name="Google Shape;9633;p79"/>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9"/>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9"/>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6" name="Google Shape;9636;p79"/>
          <p:cNvSpPr/>
          <p:nvPr/>
        </p:nvSpPr>
        <p:spPr>
          <a:xfrm>
            <a:off x="6104015" y="1703118"/>
            <a:ext cx="310979" cy="329595"/>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7" name="Google Shape;9637;p79"/>
          <p:cNvGrpSpPr/>
          <p:nvPr/>
        </p:nvGrpSpPr>
        <p:grpSpPr>
          <a:xfrm>
            <a:off x="6095556" y="2100694"/>
            <a:ext cx="327823" cy="327823"/>
            <a:chOff x="-2419325" y="2408150"/>
            <a:chExt cx="291450" cy="291450"/>
          </a:xfrm>
        </p:grpSpPr>
        <p:sp>
          <p:nvSpPr>
            <p:cNvPr id="9638" name="Google Shape;9638;p79"/>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9"/>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9"/>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9"/>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9"/>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9"/>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9"/>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5" name="Google Shape;9645;p79"/>
          <p:cNvSpPr/>
          <p:nvPr/>
        </p:nvSpPr>
        <p:spPr>
          <a:xfrm>
            <a:off x="6094272" y="2505301"/>
            <a:ext cx="330466" cy="329595"/>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6" name="Google Shape;9646;p79"/>
          <p:cNvGrpSpPr/>
          <p:nvPr/>
        </p:nvGrpSpPr>
        <p:grpSpPr>
          <a:xfrm>
            <a:off x="7365203" y="2505791"/>
            <a:ext cx="327823" cy="328695"/>
            <a:chOff x="-1333200" y="2770450"/>
            <a:chExt cx="291450" cy="292225"/>
          </a:xfrm>
        </p:grpSpPr>
        <p:sp>
          <p:nvSpPr>
            <p:cNvPr id="9647" name="Google Shape;9647;p79"/>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9"/>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79"/>
          <p:cNvGrpSpPr/>
          <p:nvPr/>
        </p:nvGrpSpPr>
        <p:grpSpPr>
          <a:xfrm>
            <a:off x="2292310" y="1704033"/>
            <a:ext cx="329595" cy="327823"/>
            <a:chOff x="-5635200" y="2037975"/>
            <a:chExt cx="293025" cy="291450"/>
          </a:xfrm>
        </p:grpSpPr>
        <p:sp>
          <p:nvSpPr>
            <p:cNvPr id="9650" name="Google Shape;9650;p79"/>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9"/>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79"/>
          <p:cNvGrpSpPr/>
          <p:nvPr/>
        </p:nvGrpSpPr>
        <p:grpSpPr>
          <a:xfrm>
            <a:off x="2290974" y="2100694"/>
            <a:ext cx="332266" cy="327823"/>
            <a:chOff x="-5637575" y="2397900"/>
            <a:chExt cx="295400" cy="291450"/>
          </a:xfrm>
        </p:grpSpPr>
        <p:sp>
          <p:nvSpPr>
            <p:cNvPr id="9653" name="Google Shape;9653;p79"/>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9"/>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9"/>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9"/>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79"/>
          <p:cNvGrpSpPr/>
          <p:nvPr/>
        </p:nvGrpSpPr>
        <p:grpSpPr>
          <a:xfrm>
            <a:off x="2292324" y="2505790"/>
            <a:ext cx="329566" cy="328695"/>
            <a:chOff x="-5635975" y="2757075"/>
            <a:chExt cx="293000" cy="292225"/>
          </a:xfrm>
        </p:grpSpPr>
        <p:sp>
          <p:nvSpPr>
            <p:cNvPr id="9658" name="Google Shape;9658;p79"/>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9"/>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79"/>
          <p:cNvGrpSpPr/>
          <p:nvPr/>
        </p:nvGrpSpPr>
        <p:grpSpPr>
          <a:xfrm>
            <a:off x="4392556" y="1704033"/>
            <a:ext cx="329595" cy="327823"/>
            <a:chOff x="-3854375" y="2046625"/>
            <a:chExt cx="293025" cy="291450"/>
          </a:xfrm>
        </p:grpSpPr>
        <p:sp>
          <p:nvSpPr>
            <p:cNvPr id="9661" name="Google Shape;9661;p79"/>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9"/>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79"/>
          <p:cNvGrpSpPr/>
          <p:nvPr/>
        </p:nvGrpSpPr>
        <p:grpSpPr>
          <a:xfrm>
            <a:off x="4391670" y="2099372"/>
            <a:ext cx="331366" cy="330466"/>
            <a:chOff x="-3854375" y="2405000"/>
            <a:chExt cx="294600" cy="293800"/>
          </a:xfrm>
        </p:grpSpPr>
        <p:sp>
          <p:nvSpPr>
            <p:cNvPr id="9664" name="Google Shape;9664;p79"/>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9"/>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79"/>
          <p:cNvGrpSpPr/>
          <p:nvPr/>
        </p:nvGrpSpPr>
        <p:grpSpPr>
          <a:xfrm>
            <a:off x="4393441" y="2505355"/>
            <a:ext cx="327823" cy="329566"/>
            <a:chOff x="-3852025" y="2764950"/>
            <a:chExt cx="291450" cy="293000"/>
          </a:xfrm>
        </p:grpSpPr>
        <p:sp>
          <p:nvSpPr>
            <p:cNvPr id="9667" name="Google Shape;9667;p79"/>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9"/>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9" name="Google Shape;9669;p79"/>
          <p:cNvSpPr/>
          <p:nvPr/>
        </p:nvSpPr>
        <p:spPr>
          <a:xfrm>
            <a:off x="6520588" y="1743442"/>
            <a:ext cx="328695" cy="248946"/>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9"/>
          <p:cNvSpPr/>
          <p:nvPr/>
        </p:nvSpPr>
        <p:spPr>
          <a:xfrm>
            <a:off x="6520588" y="2100674"/>
            <a:ext cx="328695" cy="327795"/>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1" name="Google Shape;9671;p79"/>
          <p:cNvGrpSpPr/>
          <p:nvPr/>
        </p:nvGrpSpPr>
        <p:grpSpPr>
          <a:xfrm>
            <a:off x="6520992" y="2505791"/>
            <a:ext cx="327823" cy="328695"/>
            <a:chOff x="-2060175" y="2768875"/>
            <a:chExt cx="291450" cy="292225"/>
          </a:xfrm>
        </p:grpSpPr>
        <p:sp>
          <p:nvSpPr>
            <p:cNvPr id="9672" name="Google Shape;9672;p79"/>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9"/>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79"/>
          <p:cNvGrpSpPr/>
          <p:nvPr/>
        </p:nvGrpSpPr>
        <p:grpSpPr>
          <a:xfrm>
            <a:off x="7798443" y="1704033"/>
            <a:ext cx="328695" cy="327823"/>
            <a:chOff x="-937025" y="2064750"/>
            <a:chExt cx="292225" cy="291450"/>
          </a:xfrm>
        </p:grpSpPr>
        <p:sp>
          <p:nvSpPr>
            <p:cNvPr id="9675" name="Google Shape;9675;p79"/>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9"/>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9"/>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8" name="Google Shape;9678;p79"/>
          <p:cNvGrpSpPr/>
          <p:nvPr/>
        </p:nvGrpSpPr>
        <p:grpSpPr>
          <a:xfrm>
            <a:off x="2719477" y="1703597"/>
            <a:ext cx="328723" cy="328695"/>
            <a:chOff x="-5276050" y="2037975"/>
            <a:chExt cx="292250" cy="292225"/>
          </a:xfrm>
        </p:grpSpPr>
        <p:sp>
          <p:nvSpPr>
            <p:cNvPr id="9679" name="Google Shape;9679;p79"/>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9"/>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9"/>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2" name="Google Shape;9682;p79"/>
          <p:cNvSpPr/>
          <p:nvPr/>
        </p:nvSpPr>
        <p:spPr>
          <a:xfrm>
            <a:off x="2716466" y="2110516"/>
            <a:ext cx="334909" cy="30811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9"/>
          <p:cNvSpPr/>
          <p:nvPr/>
        </p:nvSpPr>
        <p:spPr>
          <a:xfrm>
            <a:off x="2719573" y="2506201"/>
            <a:ext cx="328695" cy="327795"/>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4" name="Google Shape;9684;p79"/>
          <p:cNvGrpSpPr/>
          <p:nvPr/>
        </p:nvGrpSpPr>
        <p:grpSpPr>
          <a:xfrm>
            <a:off x="4868749" y="1704033"/>
            <a:ext cx="252518" cy="327823"/>
            <a:chOff x="-3462150" y="2046625"/>
            <a:chExt cx="224500" cy="291450"/>
          </a:xfrm>
        </p:grpSpPr>
        <p:sp>
          <p:nvSpPr>
            <p:cNvPr id="9685" name="Google Shape;9685;p79"/>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9"/>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9"/>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9"/>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9"/>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9"/>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9"/>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79"/>
          <p:cNvGrpSpPr/>
          <p:nvPr/>
        </p:nvGrpSpPr>
        <p:grpSpPr>
          <a:xfrm>
            <a:off x="4849711" y="2099808"/>
            <a:ext cx="290592" cy="329595"/>
            <a:chOff x="-3478675" y="2405775"/>
            <a:chExt cx="258350" cy="293025"/>
          </a:xfrm>
        </p:grpSpPr>
        <p:sp>
          <p:nvSpPr>
            <p:cNvPr id="9693" name="Google Shape;9693;p79"/>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9"/>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9"/>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9"/>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79"/>
          <p:cNvGrpSpPr/>
          <p:nvPr/>
        </p:nvGrpSpPr>
        <p:grpSpPr>
          <a:xfrm>
            <a:off x="4889122" y="2505790"/>
            <a:ext cx="211772" cy="328695"/>
            <a:chOff x="-3443250" y="2765725"/>
            <a:chExt cx="188275" cy="292225"/>
          </a:xfrm>
        </p:grpSpPr>
        <p:sp>
          <p:nvSpPr>
            <p:cNvPr id="9698" name="Google Shape;9698;p79"/>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9"/>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9"/>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9"/>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79"/>
          <p:cNvGrpSpPr/>
          <p:nvPr/>
        </p:nvGrpSpPr>
        <p:grpSpPr>
          <a:xfrm>
            <a:off x="6964040" y="1703147"/>
            <a:ext cx="289720" cy="329595"/>
            <a:chOff x="-1684475" y="2049000"/>
            <a:chExt cx="257575" cy="293025"/>
          </a:xfrm>
        </p:grpSpPr>
        <p:sp>
          <p:nvSpPr>
            <p:cNvPr id="9703" name="Google Shape;9703;p79"/>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9"/>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9"/>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9"/>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7" name="Google Shape;9707;p79"/>
          <p:cNvSpPr/>
          <p:nvPr/>
        </p:nvSpPr>
        <p:spPr>
          <a:xfrm>
            <a:off x="6937493" y="2100435"/>
            <a:ext cx="342867" cy="3282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8" name="Google Shape;9708;p79"/>
          <p:cNvGrpSpPr/>
          <p:nvPr/>
        </p:nvGrpSpPr>
        <p:grpSpPr>
          <a:xfrm>
            <a:off x="6944988" y="2505791"/>
            <a:ext cx="327823" cy="328695"/>
            <a:chOff x="-1700225" y="2768875"/>
            <a:chExt cx="291450" cy="292225"/>
          </a:xfrm>
        </p:grpSpPr>
        <p:sp>
          <p:nvSpPr>
            <p:cNvPr id="9709" name="Google Shape;9709;p79"/>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9"/>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9"/>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9"/>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9"/>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9"/>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79"/>
          <p:cNvGrpSpPr/>
          <p:nvPr/>
        </p:nvGrpSpPr>
        <p:grpSpPr>
          <a:xfrm>
            <a:off x="7817930" y="2099808"/>
            <a:ext cx="289720" cy="329595"/>
            <a:chOff x="-919700" y="2420750"/>
            <a:chExt cx="257575" cy="293025"/>
          </a:xfrm>
        </p:grpSpPr>
        <p:sp>
          <p:nvSpPr>
            <p:cNvPr id="9716" name="Google Shape;9716;p79"/>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9"/>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9"/>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79"/>
          <p:cNvGrpSpPr/>
          <p:nvPr/>
        </p:nvGrpSpPr>
        <p:grpSpPr>
          <a:xfrm>
            <a:off x="1021308" y="3052865"/>
            <a:ext cx="345539" cy="327795"/>
            <a:chOff x="-6696925" y="3272575"/>
            <a:chExt cx="307200" cy="291425"/>
          </a:xfrm>
        </p:grpSpPr>
        <p:sp>
          <p:nvSpPr>
            <p:cNvPr id="9720" name="Google Shape;9720;p79"/>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9"/>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79"/>
          <p:cNvGrpSpPr/>
          <p:nvPr/>
        </p:nvGrpSpPr>
        <p:grpSpPr>
          <a:xfrm>
            <a:off x="1021295" y="3455473"/>
            <a:ext cx="345567" cy="328695"/>
            <a:chOff x="-6690625" y="3631325"/>
            <a:chExt cx="307225" cy="292225"/>
          </a:xfrm>
        </p:grpSpPr>
        <p:sp>
          <p:nvSpPr>
            <p:cNvPr id="9723" name="Google Shape;9723;p79"/>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9"/>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9"/>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9"/>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9"/>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79"/>
          <p:cNvGrpSpPr/>
          <p:nvPr/>
        </p:nvGrpSpPr>
        <p:grpSpPr>
          <a:xfrm>
            <a:off x="1029281" y="3867544"/>
            <a:ext cx="329595" cy="327598"/>
            <a:chOff x="-6689825" y="3992050"/>
            <a:chExt cx="293025" cy="291250"/>
          </a:xfrm>
        </p:grpSpPr>
        <p:sp>
          <p:nvSpPr>
            <p:cNvPr id="9729" name="Google Shape;9729;p79"/>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9"/>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9"/>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9"/>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9"/>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9"/>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9"/>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9"/>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9"/>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9"/>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9"/>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9"/>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1" name="Google Shape;9741;p79"/>
          <p:cNvSpPr/>
          <p:nvPr/>
        </p:nvSpPr>
        <p:spPr>
          <a:xfrm>
            <a:off x="3130233" y="3052974"/>
            <a:ext cx="339521" cy="327486"/>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2" name="Google Shape;9742;p79"/>
          <p:cNvGrpSpPr/>
          <p:nvPr/>
        </p:nvGrpSpPr>
        <p:grpSpPr>
          <a:xfrm>
            <a:off x="3134686" y="3455909"/>
            <a:ext cx="330466" cy="327823"/>
            <a:chOff x="-4837325" y="3612425"/>
            <a:chExt cx="293800" cy="291450"/>
          </a:xfrm>
        </p:grpSpPr>
        <p:sp>
          <p:nvSpPr>
            <p:cNvPr id="9743" name="Google Shape;9743;p79"/>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9"/>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9"/>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79"/>
          <p:cNvGrpSpPr/>
          <p:nvPr/>
        </p:nvGrpSpPr>
        <p:grpSpPr>
          <a:xfrm>
            <a:off x="3135572" y="3867431"/>
            <a:ext cx="328695" cy="327823"/>
            <a:chOff x="-4837325" y="3971575"/>
            <a:chExt cx="292225" cy="291450"/>
          </a:xfrm>
        </p:grpSpPr>
        <p:sp>
          <p:nvSpPr>
            <p:cNvPr id="9747" name="Google Shape;9747;p79"/>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9"/>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9"/>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9"/>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9"/>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9"/>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79"/>
          <p:cNvGrpSpPr/>
          <p:nvPr/>
        </p:nvGrpSpPr>
        <p:grpSpPr>
          <a:xfrm>
            <a:off x="5247778" y="3072352"/>
            <a:ext cx="336681" cy="288821"/>
            <a:chOff x="-3037625" y="3254850"/>
            <a:chExt cx="299325" cy="256775"/>
          </a:xfrm>
        </p:grpSpPr>
        <p:sp>
          <p:nvSpPr>
            <p:cNvPr id="9754" name="Google Shape;9754;p79"/>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9"/>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9"/>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9"/>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79"/>
          <p:cNvGrpSpPr/>
          <p:nvPr/>
        </p:nvGrpSpPr>
        <p:grpSpPr>
          <a:xfrm>
            <a:off x="5250871" y="3455459"/>
            <a:ext cx="330494" cy="328723"/>
            <a:chOff x="-3031325" y="3597450"/>
            <a:chExt cx="293825" cy="292250"/>
          </a:xfrm>
        </p:grpSpPr>
        <p:sp>
          <p:nvSpPr>
            <p:cNvPr id="9759" name="Google Shape;9759;p79"/>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9"/>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9"/>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9"/>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79"/>
          <p:cNvGrpSpPr/>
          <p:nvPr/>
        </p:nvGrpSpPr>
        <p:grpSpPr>
          <a:xfrm>
            <a:off x="5251321" y="3886482"/>
            <a:ext cx="329595" cy="289720"/>
            <a:chOff x="-3030525" y="3973150"/>
            <a:chExt cx="293025" cy="257575"/>
          </a:xfrm>
        </p:grpSpPr>
        <p:sp>
          <p:nvSpPr>
            <p:cNvPr id="9764" name="Google Shape;9764;p79"/>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9"/>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79"/>
          <p:cNvGrpSpPr/>
          <p:nvPr/>
        </p:nvGrpSpPr>
        <p:grpSpPr>
          <a:xfrm>
            <a:off x="7364319" y="3100683"/>
            <a:ext cx="329595" cy="232159"/>
            <a:chOff x="-1199300" y="3279250"/>
            <a:chExt cx="293025" cy="206400"/>
          </a:xfrm>
        </p:grpSpPr>
        <p:sp>
          <p:nvSpPr>
            <p:cNvPr id="9767" name="Google Shape;9767;p79"/>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9"/>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9"/>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9"/>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79"/>
          <p:cNvGrpSpPr/>
          <p:nvPr/>
        </p:nvGrpSpPr>
        <p:grpSpPr>
          <a:xfrm>
            <a:off x="1439682" y="3052500"/>
            <a:ext cx="347310" cy="328526"/>
            <a:chOff x="-6338550" y="3272950"/>
            <a:chExt cx="308775" cy="292075"/>
          </a:xfrm>
        </p:grpSpPr>
        <p:sp>
          <p:nvSpPr>
            <p:cNvPr id="9772" name="Google Shape;9772;p79"/>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9"/>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9"/>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79"/>
          <p:cNvGrpSpPr/>
          <p:nvPr/>
        </p:nvGrpSpPr>
        <p:grpSpPr>
          <a:xfrm>
            <a:off x="1448540" y="3455909"/>
            <a:ext cx="329595" cy="327823"/>
            <a:chOff x="-6329100" y="3632100"/>
            <a:chExt cx="293025" cy="291450"/>
          </a:xfrm>
        </p:grpSpPr>
        <p:sp>
          <p:nvSpPr>
            <p:cNvPr id="9776" name="Google Shape;9776;p79"/>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9"/>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9"/>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79"/>
          <p:cNvGrpSpPr/>
          <p:nvPr/>
        </p:nvGrpSpPr>
        <p:grpSpPr>
          <a:xfrm>
            <a:off x="1449440" y="3867431"/>
            <a:ext cx="327795" cy="327823"/>
            <a:chOff x="-6329875" y="3992050"/>
            <a:chExt cx="291425" cy="291450"/>
          </a:xfrm>
        </p:grpSpPr>
        <p:sp>
          <p:nvSpPr>
            <p:cNvPr id="9780" name="Google Shape;9780;p79"/>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9"/>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9"/>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9"/>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79"/>
          <p:cNvGrpSpPr/>
          <p:nvPr/>
        </p:nvGrpSpPr>
        <p:grpSpPr>
          <a:xfrm>
            <a:off x="3557053" y="3051529"/>
            <a:ext cx="330494" cy="330466"/>
            <a:chOff x="-4478975" y="3251700"/>
            <a:chExt cx="293825" cy="293800"/>
          </a:xfrm>
        </p:grpSpPr>
        <p:sp>
          <p:nvSpPr>
            <p:cNvPr id="9785" name="Google Shape;9785;p79"/>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9"/>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9"/>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79"/>
          <p:cNvGrpSpPr/>
          <p:nvPr/>
        </p:nvGrpSpPr>
        <p:grpSpPr>
          <a:xfrm>
            <a:off x="3557053" y="3455909"/>
            <a:ext cx="330494" cy="327823"/>
            <a:chOff x="-4475825" y="3612425"/>
            <a:chExt cx="293825" cy="291450"/>
          </a:xfrm>
        </p:grpSpPr>
        <p:sp>
          <p:nvSpPr>
            <p:cNvPr id="9789" name="Google Shape;9789;p79"/>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9"/>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9"/>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9"/>
          <p:cNvGrpSpPr/>
          <p:nvPr/>
        </p:nvGrpSpPr>
        <p:grpSpPr>
          <a:xfrm>
            <a:off x="3554845" y="3867445"/>
            <a:ext cx="334909" cy="327795"/>
            <a:chOff x="-4480550" y="3970800"/>
            <a:chExt cx="297750" cy="291425"/>
          </a:xfrm>
        </p:grpSpPr>
        <p:sp>
          <p:nvSpPr>
            <p:cNvPr id="9793" name="Google Shape;9793;p79"/>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9"/>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79"/>
          <p:cNvGrpSpPr/>
          <p:nvPr/>
        </p:nvGrpSpPr>
        <p:grpSpPr>
          <a:xfrm>
            <a:off x="5676284" y="3052851"/>
            <a:ext cx="324280" cy="327823"/>
            <a:chOff x="-2668225" y="3239075"/>
            <a:chExt cx="288300" cy="291450"/>
          </a:xfrm>
        </p:grpSpPr>
        <p:sp>
          <p:nvSpPr>
            <p:cNvPr id="9796" name="Google Shape;9796;p79"/>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9"/>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9"/>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9"/>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9"/>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79"/>
          <p:cNvGrpSpPr/>
          <p:nvPr/>
        </p:nvGrpSpPr>
        <p:grpSpPr>
          <a:xfrm>
            <a:off x="5674062" y="3455909"/>
            <a:ext cx="328723" cy="327823"/>
            <a:chOff x="-2671375" y="3597450"/>
            <a:chExt cx="292250" cy="291450"/>
          </a:xfrm>
        </p:grpSpPr>
        <p:sp>
          <p:nvSpPr>
            <p:cNvPr id="9802" name="Google Shape;9802;p79"/>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9"/>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79"/>
          <p:cNvGrpSpPr/>
          <p:nvPr/>
        </p:nvGrpSpPr>
        <p:grpSpPr>
          <a:xfrm>
            <a:off x="5673191" y="3866545"/>
            <a:ext cx="330466" cy="329595"/>
            <a:chOff x="-2670575" y="3956600"/>
            <a:chExt cx="293800" cy="293025"/>
          </a:xfrm>
        </p:grpSpPr>
        <p:sp>
          <p:nvSpPr>
            <p:cNvPr id="9805" name="Google Shape;9805;p79"/>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9"/>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9"/>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9"/>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9" name="Google Shape;9809;p79"/>
          <p:cNvGrpSpPr/>
          <p:nvPr/>
        </p:nvGrpSpPr>
        <p:grpSpPr>
          <a:xfrm>
            <a:off x="7362548" y="3456415"/>
            <a:ext cx="333138" cy="326811"/>
            <a:chOff x="-1183550" y="3586525"/>
            <a:chExt cx="296175" cy="290550"/>
          </a:xfrm>
        </p:grpSpPr>
        <p:sp>
          <p:nvSpPr>
            <p:cNvPr id="9810" name="Google Shape;9810;p79"/>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9"/>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9"/>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9"/>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9"/>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9"/>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9"/>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9"/>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9"/>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79"/>
          <p:cNvGrpSpPr/>
          <p:nvPr/>
        </p:nvGrpSpPr>
        <p:grpSpPr>
          <a:xfrm>
            <a:off x="1871279" y="3053301"/>
            <a:ext cx="328723" cy="326923"/>
            <a:chOff x="-5971525" y="3273750"/>
            <a:chExt cx="292250" cy="290650"/>
          </a:xfrm>
        </p:grpSpPr>
        <p:sp>
          <p:nvSpPr>
            <p:cNvPr id="9820" name="Google Shape;9820;p79"/>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9"/>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79"/>
          <p:cNvGrpSpPr/>
          <p:nvPr/>
        </p:nvGrpSpPr>
        <p:grpSpPr>
          <a:xfrm>
            <a:off x="1866850" y="3454841"/>
            <a:ext cx="337581" cy="329960"/>
            <a:chOff x="-5974675" y="3632100"/>
            <a:chExt cx="300125" cy="293350"/>
          </a:xfrm>
        </p:grpSpPr>
        <p:sp>
          <p:nvSpPr>
            <p:cNvPr id="9823" name="Google Shape;9823;p79"/>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9"/>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9"/>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79"/>
          <p:cNvGrpSpPr/>
          <p:nvPr/>
        </p:nvGrpSpPr>
        <p:grpSpPr>
          <a:xfrm>
            <a:off x="1881022" y="3866546"/>
            <a:ext cx="309236" cy="329595"/>
            <a:chOff x="-5971525" y="3990475"/>
            <a:chExt cx="274925" cy="293025"/>
          </a:xfrm>
        </p:grpSpPr>
        <p:sp>
          <p:nvSpPr>
            <p:cNvPr id="9827" name="Google Shape;9827;p79"/>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9"/>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9"/>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9"/>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79"/>
          <p:cNvGrpSpPr/>
          <p:nvPr/>
        </p:nvGrpSpPr>
        <p:grpSpPr>
          <a:xfrm>
            <a:off x="3978534" y="3053301"/>
            <a:ext cx="328695" cy="326923"/>
            <a:chOff x="-4118225" y="3253275"/>
            <a:chExt cx="292225" cy="290650"/>
          </a:xfrm>
        </p:grpSpPr>
        <p:sp>
          <p:nvSpPr>
            <p:cNvPr id="9832" name="Google Shape;9832;p79"/>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9"/>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79"/>
          <p:cNvGrpSpPr/>
          <p:nvPr/>
        </p:nvGrpSpPr>
        <p:grpSpPr>
          <a:xfrm>
            <a:off x="4017944" y="3455698"/>
            <a:ext cx="249874" cy="328245"/>
            <a:chOff x="-4082800" y="3612425"/>
            <a:chExt cx="222150" cy="291825"/>
          </a:xfrm>
        </p:grpSpPr>
        <p:sp>
          <p:nvSpPr>
            <p:cNvPr id="9835" name="Google Shape;9835;p79"/>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9"/>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9"/>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79"/>
          <p:cNvGrpSpPr/>
          <p:nvPr/>
        </p:nvGrpSpPr>
        <p:grpSpPr>
          <a:xfrm>
            <a:off x="3978534" y="3877625"/>
            <a:ext cx="328695" cy="307436"/>
            <a:chOff x="-4118225" y="3990475"/>
            <a:chExt cx="292225" cy="273325"/>
          </a:xfrm>
        </p:grpSpPr>
        <p:sp>
          <p:nvSpPr>
            <p:cNvPr id="9839" name="Google Shape;9839;p79"/>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9"/>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9"/>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9"/>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79"/>
          <p:cNvGrpSpPr/>
          <p:nvPr/>
        </p:nvGrpSpPr>
        <p:grpSpPr>
          <a:xfrm>
            <a:off x="6105301" y="3051965"/>
            <a:ext cx="308336" cy="329595"/>
            <a:chOff x="-2312225" y="3238300"/>
            <a:chExt cx="274125" cy="293025"/>
          </a:xfrm>
        </p:grpSpPr>
        <p:sp>
          <p:nvSpPr>
            <p:cNvPr id="9844" name="Google Shape;9844;p79"/>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9"/>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79"/>
          <p:cNvGrpSpPr/>
          <p:nvPr/>
        </p:nvGrpSpPr>
        <p:grpSpPr>
          <a:xfrm>
            <a:off x="6095108" y="3415598"/>
            <a:ext cx="328723" cy="408443"/>
            <a:chOff x="-2310650" y="3525775"/>
            <a:chExt cx="292250" cy="363125"/>
          </a:xfrm>
        </p:grpSpPr>
        <p:sp>
          <p:nvSpPr>
            <p:cNvPr id="9847" name="Google Shape;9847;p79"/>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9"/>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9"/>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9"/>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79"/>
          <p:cNvGrpSpPr/>
          <p:nvPr/>
        </p:nvGrpSpPr>
        <p:grpSpPr>
          <a:xfrm>
            <a:off x="6094222" y="3867431"/>
            <a:ext cx="330494" cy="327823"/>
            <a:chOff x="-2310650" y="3958175"/>
            <a:chExt cx="293825" cy="291450"/>
          </a:xfrm>
        </p:grpSpPr>
        <p:sp>
          <p:nvSpPr>
            <p:cNvPr id="9852" name="Google Shape;9852;p79"/>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9"/>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79"/>
          <p:cNvGrpSpPr/>
          <p:nvPr/>
        </p:nvGrpSpPr>
        <p:grpSpPr>
          <a:xfrm>
            <a:off x="7363447" y="3867431"/>
            <a:ext cx="331338" cy="327823"/>
            <a:chOff x="-1182750" y="3962900"/>
            <a:chExt cx="294575" cy="291450"/>
          </a:xfrm>
        </p:grpSpPr>
        <p:sp>
          <p:nvSpPr>
            <p:cNvPr id="9855" name="Google Shape;9855;p79"/>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9"/>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9"/>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9"/>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9"/>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9"/>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9"/>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79"/>
          <p:cNvGrpSpPr/>
          <p:nvPr/>
        </p:nvGrpSpPr>
        <p:grpSpPr>
          <a:xfrm>
            <a:off x="2291424" y="3052851"/>
            <a:ext cx="331366" cy="327823"/>
            <a:chOff x="-5611575" y="3272950"/>
            <a:chExt cx="294600" cy="291450"/>
          </a:xfrm>
        </p:grpSpPr>
        <p:sp>
          <p:nvSpPr>
            <p:cNvPr id="9863" name="Google Shape;9863;p79"/>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9"/>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9"/>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9"/>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9"/>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79"/>
          <p:cNvGrpSpPr/>
          <p:nvPr/>
        </p:nvGrpSpPr>
        <p:grpSpPr>
          <a:xfrm>
            <a:off x="2291424" y="3456359"/>
            <a:ext cx="331366" cy="326923"/>
            <a:chOff x="-5613150" y="3632900"/>
            <a:chExt cx="294600" cy="290650"/>
          </a:xfrm>
        </p:grpSpPr>
        <p:sp>
          <p:nvSpPr>
            <p:cNvPr id="9869" name="Google Shape;9869;p79"/>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9"/>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79"/>
          <p:cNvGrpSpPr/>
          <p:nvPr/>
        </p:nvGrpSpPr>
        <p:grpSpPr>
          <a:xfrm>
            <a:off x="2291424" y="3866996"/>
            <a:ext cx="331366" cy="328695"/>
            <a:chOff x="-5613150" y="3991275"/>
            <a:chExt cx="294600" cy="292225"/>
          </a:xfrm>
        </p:grpSpPr>
        <p:sp>
          <p:nvSpPr>
            <p:cNvPr id="9872" name="Google Shape;9872;p79"/>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9"/>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9"/>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9"/>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9"/>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9"/>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9"/>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9"/>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9"/>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79"/>
          <p:cNvGrpSpPr/>
          <p:nvPr/>
        </p:nvGrpSpPr>
        <p:grpSpPr>
          <a:xfrm>
            <a:off x="4387594" y="3053020"/>
            <a:ext cx="339521" cy="327486"/>
            <a:chOff x="-3768700" y="3253275"/>
            <a:chExt cx="301850" cy="291150"/>
          </a:xfrm>
        </p:grpSpPr>
        <p:sp>
          <p:nvSpPr>
            <p:cNvPr id="9882" name="Google Shape;9882;p79"/>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9"/>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9"/>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79"/>
          <p:cNvGrpSpPr/>
          <p:nvPr/>
        </p:nvGrpSpPr>
        <p:grpSpPr>
          <a:xfrm>
            <a:off x="4390785" y="3465203"/>
            <a:ext cx="333138" cy="309236"/>
            <a:chOff x="-3808700" y="3628950"/>
            <a:chExt cx="296175" cy="274925"/>
          </a:xfrm>
        </p:grpSpPr>
        <p:sp>
          <p:nvSpPr>
            <p:cNvPr id="9886" name="Google Shape;9886;p79"/>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9"/>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9"/>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9889" name="Google Shape;9889;p79"/>
          <p:cNvGrpSpPr/>
          <p:nvPr/>
        </p:nvGrpSpPr>
        <p:grpSpPr>
          <a:xfrm>
            <a:off x="4432430" y="3867108"/>
            <a:ext cx="327654" cy="328470"/>
            <a:chOff x="-3771675" y="3971775"/>
            <a:chExt cx="291300" cy="292025"/>
          </a:xfrm>
        </p:grpSpPr>
        <p:sp>
          <p:nvSpPr>
            <p:cNvPr id="9890" name="Google Shape;9890;p79"/>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9"/>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9"/>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9"/>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9"/>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79"/>
          <p:cNvGrpSpPr/>
          <p:nvPr/>
        </p:nvGrpSpPr>
        <p:grpSpPr>
          <a:xfrm>
            <a:off x="6520755" y="3091474"/>
            <a:ext cx="328301" cy="250577"/>
            <a:chOff x="-1951475" y="3273100"/>
            <a:chExt cx="291875" cy="222775"/>
          </a:xfrm>
        </p:grpSpPr>
        <p:sp>
          <p:nvSpPr>
            <p:cNvPr id="9896" name="Google Shape;9896;p79"/>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9"/>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9"/>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79"/>
          <p:cNvGrpSpPr/>
          <p:nvPr/>
        </p:nvGrpSpPr>
        <p:grpSpPr>
          <a:xfrm>
            <a:off x="6518786" y="3455909"/>
            <a:ext cx="332238" cy="327823"/>
            <a:chOff x="-1951475" y="3597450"/>
            <a:chExt cx="295375" cy="291450"/>
          </a:xfrm>
        </p:grpSpPr>
        <p:sp>
          <p:nvSpPr>
            <p:cNvPr id="9900" name="Google Shape;9900;p79"/>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9"/>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9"/>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9"/>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79"/>
          <p:cNvGrpSpPr/>
          <p:nvPr/>
        </p:nvGrpSpPr>
        <p:grpSpPr>
          <a:xfrm>
            <a:off x="6511250" y="3867431"/>
            <a:ext cx="347310" cy="327823"/>
            <a:chOff x="-1960150" y="3956600"/>
            <a:chExt cx="308775" cy="291450"/>
          </a:xfrm>
        </p:grpSpPr>
        <p:sp>
          <p:nvSpPr>
            <p:cNvPr id="9905" name="Google Shape;9905;p79"/>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9"/>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79"/>
          <p:cNvGrpSpPr/>
          <p:nvPr/>
        </p:nvGrpSpPr>
        <p:grpSpPr>
          <a:xfrm>
            <a:off x="7798445" y="3052415"/>
            <a:ext cx="328695" cy="328695"/>
            <a:chOff x="-804700" y="3226500"/>
            <a:chExt cx="292225" cy="292225"/>
          </a:xfrm>
        </p:grpSpPr>
        <p:sp>
          <p:nvSpPr>
            <p:cNvPr id="9908" name="Google Shape;9908;p79"/>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9"/>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9"/>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9"/>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9"/>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9"/>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9"/>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79"/>
          <p:cNvGrpSpPr/>
          <p:nvPr/>
        </p:nvGrpSpPr>
        <p:grpSpPr>
          <a:xfrm>
            <a:off x="2719492" y="3052401"/>
            <a:ext cx="328695" cy="328723"/>
            <a:chOff x="-5251625" y="3272950"/>
            <a:chExt cx="292225" cy="292250"/>
          </a:xfrm>
        </p:grpSpPr>
        <p:sp>
          <p:nvSpPr>
            <p:cNvPr id="9916" name="Google Shape;9916;p79"/>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9"/>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9"/>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79"/>
          <p:cNvGrpSpPr/>
          <p:nvPr/>
        </p:nvGrpSpPr>
        <p:grpSpPr>
          <a:xfrm>
            <a:off x="2716834" y="3455249"/>
            <a:ext cx="334009" cy="329145"/>
            <a:chOff x="-5254775" y="3631325"/>
            <a:chExt cx="296950" cy="292625"/>
          </a:xfrm>
        </p:grpSpPr>
        <p:sp>
          <p:nvSpPr>
            <p:cNvPr id="9920" name="Google Shape;9920;p79"/>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9"/>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9"/>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9"/>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9"/>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9"/>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9"/>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79"/>
          <p:cNvGrpSpPr/>
          <p:nvPr/>
        </p:nvGrpSpPr>
        <p:grpSpPr>
          <a:xfrm>
            <a:off x="2719928" y="3866996"/>
            <a:ext cx="327823" cy="328695"/>
            <a:chOff x="-5251625" y="3991275"/>
            <a:chExt cx="291450" cy="292225"/>
          </a:xfrm>
        </p:grpSpPr>
        <p:sp>
          <p:nvSpPr>
            <p:cNvPr id="9928" name="Google Shape;9928;p79"/>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9"/>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9"/>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9"/>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9"/>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79"/>
          <p:cNvGrpSpPr/>
          <p:nvPr/>
        </p:nvGrpSpPr>
        <p:grpSpPr>
          <a:xfrm>
            <a:off x="4870072" y="3052865"/>
            <a:ext cx="249874" cy="327795"/>
            <a:chOff x="-3365275" y="3253275"/>
            <a:chExt cx="222150" cy="291425"/>
          </a:xfrm>
        </p:grpSpPr>
        <p:sp>
          <p:nvSpPr>
            <p:cNvPr id="9934" name="Google Shape;9934;p79"/>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9"/>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79"/>
          <p:cNvGrpSpPr/>
          <p:nvPr/>
        </p:nvGrpSpPr>
        <p:grpSpPr>
          <a:xfrm>
            <a:off x="4849713" y="3455023"/>
            <a:ext cx="290592" cy="329595"/>
            <a:chOff x="-3383375" y="3611625"/>
            <a:chExt cx="258350" cy="293025"/>
          </a:xfrm>
        </p:grpSpPr>
        <p:sp>
          <p:nvSpPr>
            <p:cNvPr id="9937" name="Google Shape;9937;p79"/>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9"/>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79"/>
          <p:cNvGrpSpPr/>
          <p:nvPr/>
        </p:nvGrpSpPr>
        <p:grpSpPr>
          <a:xfrm>
            <a:off x="4889123" y="3867431"/>
            <a:ext cx="211772" cy="327823"/>
            <a:chOff x="-3347950" y="3971575"/>
            <a:chExt cx="188275" cy="291450"/>
          </a:xfrm>
        </p:grpSpPr>
        <p:sp>
          <p:nvSpPr>
            <p:cNvPr id="9940" name="Google Shape;9940;p79"/>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9"/>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9"/>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79"/>
          <p:cNvGrpSpPr/>
          <p:nvPr/>
        </p:nvGrpSpPr>
        <p:grpSpPr>
          <a:xfrm>
            <a:off x="6963606" y="3051965"/>
            <a:ext cx="290592" cy="329595"/>
            <a:chOff x="-1575775" y="3238300"/>
            <a:chExt cx="258350" cy="293025"/>
          </a:xfrm>
        </p:grpSpPr>
        <p:sp>
          <p:nvSpPr>
            <p:cNvPr id="9944" name="Google Shape;9944;p79"/>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9"/>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9"/>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9"/>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9"/>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79"/>
          <p:cNvGrpSpPr/>
          <p:nvPr/>
        </p:nvGrpSpPr>
        <p:grpSpPr>
          <a:xfrm>
            <a:off x="6943654" y="3454151"/>
            <a:ext cx="330494" cy="331338"/>
            <a:chOff x="-1591550" y="3597475"/>
            <a:chExt cx="293825" cy="294575"/>
          </a:xfrm>
        </p:grpSpPr>
        <p:sp>
          <p:nvSpPr>
            <p:cNvPr id="9950" name="Google Shape;9950;p79"/>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9"/>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9"/>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79"/>
          <p:cNvGrpSpPr/>
          <p:nvPr/>
        </p:nvGrpSpPr>
        <p:grpSpPr>
          <a:xfrm>
            <a:off x="6944104" y="3875403"/>
            <a:ext cx="329595" cy="311879"/>
            <a:chOff x="-1592325" y="3957400"/>
            <a:chExt cx="293025" cy="277275"/>
          </a:xfrm>
        </p:grpSpPr>
        <p:sp>
          <p:nvSpPr>
            <p:cNvPr id="9954" name="Google Shape;9954;p79"/>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9"/>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9"/>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9"/>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79"/>
          <p:cNvGrpSpPr/>
          <p:nvPr/>
        </p:nvGrpSpPr>
        <p:grpSpPr>
          <a:xfrm>
            <a:off x="7818383" y="3455473"/>
            <a:ext cx="288821" cy="328695"/>
            <a:chOff x="-778700" y="3612425"/>
            <a:chExt cx="256775" cy="292225"/>
          </a:xfrm>
        </p:grpSpPr>
        <p:sp>
          <p:nvSpPr>
            <p:cNvPr id="9959" name="Google Shape;9959;p79"/>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9"/>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9"/>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9"/>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9"/>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9"/>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79"/>
          <p:cNvGrpSpPr/>
          <p:nvPr/>
        </p:nvGrpSpPr>
        <p:grpSpPr>
          <a:xfrm>
            <a:off x="1876916" y="1715612"/>
            <a:ext cx="319043" cy="319909"/>
            <a:chOff x="6679825" y="2693700"/>
            <a:chExt cx="257875" cy="258575"/>
          </a:xfrm>
        </p:grpSpPr>
        <p:sp>
          <p:nvSpPr>
            <p:cNvPr id="9966" name="Google Shape;9966;p79"/>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9"/>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79"/>
          <p:cNvGrpSpPr/>
          <p:nvPr/>
        </p:nvGrpSpPr>
        <p:grpSpPr>
          <a:xfrm>
            <a:off x="1869734" y="2102188"/>
            <a:ext cx="327649" cy="325088"/>
            <a:chOff x="6790450" y="3119050"/>
            <a:chExt cx="262750" cy="260675"/>
          </a:xfrm>
        </p:grpSpPr>
        <p:sp>
          <p:nvSpPr>
            <p:cNvPr id="9969" name="Google Shape;9969;p79"/>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9"/>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9974" name="Shape 9974"/>
        <p:cNvGrpSpPr/>
        <p:nvPr/>
      </p:nvGrpSpPr>
      <p:grpSpPr>
        <a:xfrm>
          <a:off x="0" y="0"/>
          <a:ext cx="0" cy="0"/>
          <a:chOff x="0" y="0"/>
          <a:chExt cx="0" cy="0"/>
        </a:xfrm>
      </p:grpSpPr>
      <p:sp>
        <p:nvSpPr>
          <p:cNvPr id="9975" name="Google Shape;9975;p80"/>
          <p:cNvSpPr txBox="1"/>
          <p:nvPr>
            <p:ph idx="4294967295" type="title"/>
          </p:nvPr>
        </p:nvSpPr>
        <p:spPr>
          <a:xfrm>
            <a:off x="1068100" y="100393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Teamwork Icons</a:t>
            </a:r>
            <a:endParaRPr>
              <a:solidFill>
                <a:srgbClr val="FFFFFF"/>
              </a:solidFill>
              <a:latin typeface="Proxima Nova Semibold"/>
              <a:ea typeface="Proxima Nova Semibold"/>
              <a:cs typeface="Proxima Nova Semibold"/>
              <a:sym typeface="Proxima Nova Semibold"/>
            </a:endParaRPr>
          </a:p>
        </p:txBody>
      </p:sp>
      <p:grpSp>
        <p:nvGrpSpPr>
          <p:cNvPr id="9976" name="Google Shape;9976;p80"/>
          <p:cNvGrpSpPr/>
          <p:nvPr/>
        </p:nvGrpSpPr>
        <p:grpSpPr>
          <a:xfrm>
            <a:off x="1049401" y="1688535"/>
            <a:ext cx="334346" cy="329068"/>
            <a:chOff x="683125" y="1955275"/>
            <a:chExt cx="299325" cy="294600"/>
          </a:xfrm>
        </p:grpSpPr>
        <p:sp>
          <p:nvSpPr>
            <p:cNvPr id="9977" name="Google Shape;9977;p80"/>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0"/>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0"/>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0"/>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80"/>
          <p:cNvGrpSpPr/>
          <p:nvPr/>
        </p:nvGrpSpPr>
        <p:grpSpPr>
          <a:xfrm>
            <a:off x="1050281" y="2079583"/>
            <a:ext cx="332587" cy="330855"/>
            <a:chOff x="685475" y="2318350"/>
            <a:chExt cx="297750" cy="296200"/>
          </a:xfrm>
        </p:grpSpPr>
        <p:sp>
          <p:nvSpPr>
            <p:cNvPr id="9982" name="Google Shape;9982;p80"/>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0"/>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0"/>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5" name="Google Shape;9985;p80"/>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6" name="Google Shape;9986;p80"/>
          <p:cNvGrpSpPr/>
          <p:nvPr/>
        </p:nvGrpSpPr>
        <p:grpSpPr>
          <a:xfrm>
            <a:off x="3159658" y="1688312"/>
            <a:ext cx="293017" cy="329515"/>
            <a:chOff x="2523000" y="1954875"/>
            <a:chExt cx="262325" cy="295000"/>
          </a:xfrm>
        </p:grpSpPr>
        <p:sp>
          <p:nvSpPr>
            <p:cNvPr id="9987" name="Google Shape;9987;p80"/>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0"/>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80"/>
          <p:cNvGrpSpPr/>
          <p:nvPr/>
        </p:nvGrpSpPr>
        <p:grpSpPr>
          <a:xfrm>
            <a:off x="3139873" y="2080030"/>
            <a:ext cx="332587" cy="329962"/>
            <a:chOff x="2508825" y="2318350"/>
            <a:chExt cx="297750" cy="295400"/>
          </a:xfrm>
        </p:grpSpPr>
        <p:sp>
          <p:nvSpPr>
            <p:cNvPr id="9990" name="Google Shape;9990;p80"/>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0"/>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2" name="Google Shape;9992;p80"/>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3" name="Google Shape;9993;p80"/>
          <p:cNvGrpSpPr/>
          <p:nvPr/>
        </p:nvGrpSpPr>
        <p:grpSpPr>
          <a:xfrm>
            <a:off x="5245510" y="1688103"/>
            <a:ext cx="329068" cy="329934"/>
            <a:chOff x="4321150" y="1946600"/>
            <a:chExt cx="294600" cy="295375"/>
          </a:xfrm>
        </p:grpSpPr>
        <p:sp>
          <p:nvSpPr>
            <p:cNvPr id="9994" name="Google Shape;9994;p80"/>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0"/>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0"/>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7" name="Google Shape;9997;p80"/>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0"/>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0"/>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0"/>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1" name="Google Shape;10001;p80"/>
          <p:cNvGrpSpPr/>
          <p:nvPr/>
        </p:nvGrpSpPr>
        <p:grpSpPr>
          <a:xfrm>
            <a:off x="1470025" y="2080030"/>
            <a:ext cx="333452" cy="329962"/>
            <a:chOff x="1049375" y="2318350"/>
            <a:chExt cx="298525" cy="295400"/>
          </a:xfrm>
        </p:grpSpPr>
        <p:sp>
          <p:nvSpPr>
            <p:cNvPr id="10002" name="Google Shape;10002;p80"/>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0"/>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0"/>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0"/>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80"/>
          <p:cNvGrpSpPr/>
          <p:nvPr/>
        </p:nvGrpSpPr>
        <p:grpSpPr>
          <a:xfrm>
            <a:off x="1470472" y="2504099"/>
            <a:ext cx="332559" cy="332559"/>
            <a:chOff x="1049375" y="2680675"/>
            <a:chExt cx="297725" cy="297725"/>
          </a:xfrm>
        </p:grpSpPr>
        <p:sp>
          <p:nvSpPr>
            <p:cNvPr id="10007" name="Google Shape;10007;p80"/>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0"/>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80"/>
          <p:cNvGrpSpPr/>
          <p:nvPr/>
        </p:nvGrpSpPr>
        <p:grpSpPr>
          <a:xfrm>
            <a:off x="3565926" y="1688089"/>
            <a:ext cx="329934" cy="329962"/>
            <a:chOff x="2872725" y="1954475"/>
            <a:chExt cx="295375" cy="295400"/>
          </a:xfrm>
        </p:grpSpPr>
        <p:sp>
          <p:nvSpPr>
            <p:cNvPr id="10010" name="Google Shape;10010;p80"/>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0"/>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0"/>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80"/>
          <p:cNvGrpSpPr/>
          <p:nvPr/>
        </p:nvGrpSpPr>
        <p:grpSpPr>
          <a:xfrm>
            <a:off x="3586158" y="2079150"/>
            <a:ext cx="289471" cy="331721"/>
            <a:chOff x="2890050" y="2318350"/>
            <a:chExt cx="259150" cy="296975"/>
          </a:xfrm>
        </p:grpSpPr>
        <p:sp>
          <p:nvSpPr>
            <p:cNvPr id="10014" name="Google Shape;10014;p80"/>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0"/>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6" name="Google Shape;10016;p80"/>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7" name="Google Shape;10017;p80"/>
          <p:cNvGrpSpPr/>
          <p:nvPr/>
        </p:nvGrpSpPr>
        <p:grpSpPr>
          <a:xfrm>
            <a:off x="5662394" y="1688549"/>
            <a:ext cx="329040" cy="329040"/>
            <a:chOff x="4685050" y="1945825"/>
            <a:chExt cx="294575" cy="294575"/>
          </a:xfrm>
        </p:grpSpPr>
        <p:sp>
          <p:nvSpPr>
            <p:cNvPr id="10018" name="Google Shape;10018;p80"/>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0"/>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0"/>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0"/>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0"/>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3" name="Google Shape;10023;p80"/>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0"/>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5" name="Google Shape;10025;p80"/>
          <p:cNvGrpSpPr/>
          <p:nvPr/>
        </p:nvGrpSpPr>
        <p:grpSpPr>
          <a:xfrm>
            <a:off x="7338295" y="2080477"/>
            <a:ext cx="329934" cy="329068"/>
            <a:chOff x="6131900" y="2301825"/>
            <a:chExt cx="295375" cy="294600"/>
          </a:xfrm>
        </p:grpSpPr>
        <p:sp>
          <p:nvSpPr>
            <p:cNvPr id="10026" name="Google Shape;10026;p80"/>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0"/>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0"/>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0"/>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80"/>
          <p:cNvGrpSpPr/>
          <p:nvPr/>
        </p:nvGrpSpPr>
        <p:grpSpPr>
          <a:xfrm>
            <a:off x="1890428" y="1687656"/>
            <a:ext cx="332587" cy="330827"/>
            <a:chOff x="1412450" y="1954475"/>
            <a:chExt cx="297750" cy="296175"/>
          </a:xfrm>
        </p:grpSpPr>
        <p:sp>
          <p:nvSpPr>
            <p:cNvPr id="10031" name="Google Shape;10031;p80"/>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0"/>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3" name="Google Shape;10033;p80"/>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4" name="Google Shape;10034;p80"/>
          <p:cNvGrpSpPr/>
          <p:nvPr/>
        </p:nvGrpSpPr>
        <p:grpSpPr>
          <a:xfrm>
            <a:off x="1890428" y="2504211"/>
            <a:ext cx="332587" cy="332335"/>
            <a:chOff x="1413250" y="2680675"/>
            <a:chExt cx="297750" cy="297525"/>
          </a:xfrm>
        </p:grpSpPr>
        <p:sp>
          <p:nvSpPr>
            <p:cNvPr id="10035" name="Google Shape;10035;p80"/>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0"/>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0"/>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0"/>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9" name="Google Shape;10039;p80"/>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0"/>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0"/>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2" name="Google Shape;10042;p80"/>
          <p:cNvGrpSpPr/>
          <p:nvPr/>
        </p:nvGrpSpPr>
        <p:grpSpPr>
          <a:xfrm>
            <a:off x="6081470" y="1688228"/>
            <a:ext cx="331693" cy="329683"/>
            <a:chOff x="5045775" y="1946400"/>
            <a:chExt cx="296950" cy="295150"/>
          </a:xfrm>
        </p:grpSpPr>
        <p:sp>
          <p:nvSpPr>
            <p:cNvPr id="10043" name="Google Shape;10043;p80"/>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0"/>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80"/>
          <p:cNvGrpSpPr/>
          <p:nvPr/>
        </p:nvGrpSpPr>
        <p:grpSpPr>
          <a:xfrm>
            <a:off x="6080144" y="2098949"/>
            <a:ext cx="334346" cy="292123"/>
            <a:chOff x="5046550" y="2327025"/>
            <a:chExt cx="299325" cy="261525"/>
          </a:xfrm>
        </p:grpSpPr>
        <p:sp>
          <p:nvSpPr>
            <p:cNvPr id="10046" name="Google Shape;10046;p80"/>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0"/>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0"/>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9" name="Google Shape;10049;p80"/>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0" name="Google Shape;10050;p80"/>
          <p:cNvGrpSpPr/>
          <p:nvPr/>
        </p:nvGrpSpPr>
        <p:grpSpPr>
          <a:xfrm>
            <a:off x="7336969" y="2505411"/>
            <a:ext cx="332587" cy="329934"/>
            <a:chOff x="6167350" y="2672800"/>
            <a:chExt cx="297750" cy="295375"/>
          </a:xfrm>
        </p:grpSpPr>
        <p:sp>
          <p:nvSpPr>
            <p:cNvPr id="10051" name="Google Shape;10051;p80"/>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0"/>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0"/>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0"/>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0"/>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80"/>
          <p:cNvGrpSpPr/>
          <p:nvPr/>
        </p:nvGrpSpPr>
        <p:grpSpPr>
          <a:xfrm>
            <a:off x="2310383" y="1687223"/>
            <a:ext cx="329068" cy="331693"/>
            <a:chOff x="1777925" y="1953700"/>
            <a:chExt cx="294600" cy="296950"/>
          </a:xfrm>
        </p:grpSpPr>
        <p:sp>
          <p:nvSpPr>
            <p:cNvPr id="10057" name="Google Shape;10057;p80"/>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0"/>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0"/>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0"/>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80"/>
          <p:cNvGrpSpPr/>
          <p:nvPr/>
        </p:nvGrpSpPr>
        <p:grpSpPr>
          <a:xfrm>
            <a:off x="2325351" y="2080477"/>
            <a:ext cx="299133" cy="329068"/>
            <a:chOff x="1790525" y="2319150"/>
            <a:chExt cx="267800" cy="294600"/>
          </a:xfrm>
        </p:grpSpPr>
        <p:sp>
          <p:nvSpPr>
            <p:cNvPr id="10062" name="Google Shape;10062;p80"/>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0"/>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4" name="Google Shape;10064;p80"/>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5" name="Google Shape;10065;p80"/>
          <p:cNvGrpSpPr/>
          <p:nvPr/>
        </p:nvGrpSpPr>
        <p:grpSpPr>
          <a:xfrm>
            <a:off x="4411489" y="1688089"/>
            <a:ext cx="330827" cy="329962"/>
            <a:chOff x="3599700" y="1954475"/>
            <a:chExt cx="296175" cy="295400"/>
          </a:xfrm>
        </p:grpSpPr>
        <p:sp>
          <p:nvSpPr>
            <p:cNvPr id="10066" name="Google Shape;10066;p80"/>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0"/>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0"/>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80"/>
          <p:cNvGrpSpPr/>
          <p:nvPr/>
        </p:nvGrpSpPr>
        <p:grpSpPr>
          <a:xfrm>
            <a:off x="4412368" y="2080477"/>
            <a:ext cx="329068" cy="329068"/>
            <a:chOff x="3601275" y="2319150"/>
            <a:chExt cx="294600" cy="294600"/>
          </a:xfrm>
        </p:grpSpPr>
        <p:sp>
          <p:nvSpPr>
            <p:cNvPr id="10070" name="Google Shape;10070;p80"/>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0"/>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2" name="Google Shape;10072;p80"/>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3" name="Google Shape;10073;p80"/>
          <p:cNvGrpSpPr/>
          <p:nvPr/>
        </p:nvGrpSpPr>
        <p:grpSpPr>
          <a:xfrm>
            <a:off x="6513741" y="1687670"/>
            <a:ext cx="310582" cy="330800"/>
            <a:chOff x="5421475" y="1945825"/>
            <a:chExt cx="278050" cy="296150"/>
          </a:xfrm>
        </p:grpSpPr>
        <p:sp>
          <p:nvSpPr>
            <p:cNvPr id="10074" name="Google Shape;10074;p80"/>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0"/>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0"/>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0"/>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0"/>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0"/>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0"/>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0"/>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2" name="Google Shape;10082;p80"/>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3" name="Google Shape;10083;p80"/>
          <p:cNvGrpSpPr/>
          <p:nvPr/>
        </p:nvGrpSpPr>
        <p:grpSpPr>
          <a:xfrm>
            <a:off x="6503185" y="2563914"/>
            <a:ext cx="331693" cy="212928"/>
            <a:chOff x="5411225" y="2726350"/>
            <a:chExt cx="296950" cy="190625"/>
          </a:xfrm>
        </p:grpSpPr>
        <p:sp>
          <p:nvSpPr>
            <p:cNvPr id="10084" name="Google Shape;10084;p80"/>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0"/>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80"/>
          <p:cNvGrpSpPr/>
          <p:nvPr/>
        </p:nvGrpSpPr>
        <p:grpSpPr>
          <a:xfrm>
            <a:off x="7764197" y="1698574"/>
            <a:ext cx="332559" cy="308990"/>
            <a:chOff x="6524150" y="1938725"/>
            <a:chExt cx="297725" cy="276625"/>
          </a:xfrm>
        </p:grpSpPr>
        <p:sp>
          <p:nvSpPr>
            <p:cNvPr id="10087" name="Google Shape;10087;p80"/>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0"/>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0"/>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0"/>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80"/>
          <p:cNvGrpSpPr/>
          <p:nvPr/>
        </p:nvGrpSpPr>
        <p:grpSpPr>
          <a:xfrm>
            <a:off x="2726867" y="1687656"/>
            <a:ext cx="331721" cy="330827"/>
            <a:chOff x="2141000" y="1954475"/>
            <a:chExt cx="296975" cy="296175"/>
          </a:xfrm>
        </p:grpSpPr>
        <p:sp>
          <p:nvSpPr>
            <p:cNvPr id="10092" name="Google Shape;10092;p80"/>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0"/>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0"/>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0"/>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80"/>
          <p:cNvGrpSpPr/>
          <p:nvPr/>
        </p:nvGrpSpPr>
        <p:grpSpPr>
          <a:xfrm>
            <a:off x="2720723" y="2079918"/>
            <a:ext cx="344008" cy="330185"/>
            <a:chOff x="2140225" y="2318650"/>
            <a:chExt cx="307975" cy="295600"/>
          </a:xfrm>
        </p:grpSpPr>
        <p:sp>
          <p:nvSpPr>
            <p:cNvPr id="10097" name="Google Shape;10097;p80"/>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0"/>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80"/>
          <p:cNvGrpSpPr/>
          <p:nvPr/>
        </p:nvGrpSpPr>
        <p:grpSpPr>
          <a:xfrm>
            <a:off x="2725987" y="2504979"/>
            <a:ext cx="333480" cy="330800"/>
            <a:chOff x="2139425" y="2682250"/>
            <a:chExt cx="298550" cy="296150"/>
          </a:xfrm>
        </p:grpSpPr>
        <p:sp>
          <p:nvSpPr>
            <p:cNvPr id="10100" name="Google Shape;10100;p80"/>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0"/>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0"/>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0"/>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80"/>
          <p:cNvGrpSpPr/>
          <p:nvPr/>
        </p:nvGrpSpPr>
        <p:grpSpPr>
          <a:xfrm>
            <a:off x="4823141" y="1727686"/>
            <a:ext cx="331721" cy="250767"/>
            <a:chOff x="3962775" y="1990700"/>
            <a:chExt cx="296975" cy="224500"/>
          </a:xfrm>
        </p:grpSpPr>
        <p:sp>
          <p:nvSpPr>
            <p:cNvPr id="10105" name="Google Shape;10105;p80"/>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0"/>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0"/>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0"/>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80"/>
          <p:cNvGrpSpPr/>
          <p:nvPr/>
        </p:nvGrpSpPr>
        <p:grpSpPr>
          <a:xfrm>
            <a:off x="4823588" y="2079597"/>
            <a:ext cx="330827" cy="330827"/>
            <a:chOff x="3963575" y="2317575"/>
            <a:chExt cx="296175" cy="296175"/>
          </a:xfrm>
        </p:grpSpPr>
        <p:sp>
          <p:nvSpPr>
            <p:cNvPr id="10110" name="Google Shape;10110;p80"/>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0"/>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0"/>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0"/>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0"/>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0"/>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0"/>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0"/>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0"/>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0"/>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0"/>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0"/>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0"/>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0"/>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0"/>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0"/>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80"/>
          <p:cNvGrpSpPr/>
          <p:nvPr/>
        </p:nvGrpSpPr>
        <p:grpSpPr>
          <a:xfrm>
            <a:off x="4823588" y="2505411"/>
            <a:ext cx="330827" cy="329934"/>
            <a:chOff x="3962775" y="2683025"/>
            <a:chExt cx="296175" cy="295375"/>
          </a:xfrm>
        </p:grpSpPr>
        <p:sp>
          <p:nvSpPr>
            <p:cNvPr id="10127" name="Google Shape;10127;p80"/>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0"/>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0"/>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0" name="Google Shape;10130;p80"/>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1" name="Google Shape;10131;p80"/>
          <p:cNvGrpSpPr/>
          <p:nvPr/>
        </p:nvGrpSpPr>
        <p:grpSpPr>
          <a:xfrm>
            <a:off x="6920069" y="2080044"/>
            <a:ext cx="329934" cy="329934"/>
            <a:chOff x="5775900" y="2308125"/>
            <a:chExt cx="295375" cy="295375"/>
          </a:xfrm>
        </p:grpSpPr>
        <p:sp>
          <p:nvSpPr>
            <p:cNvPr id="10132" name="Google Shape;10132;p80"/>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0"/>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0"/>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0"/>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0"/>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80"/>
          <p:cNvGrpSpPr/>
          <p:nvPr/>
        </p:nvGrpSpPr>
        <p:grpSpPr>
          <a:xfrm>
            <a:off x="6939868" y="2504965"/>
            <a:ext cx="290336" cy="330827"/>
            <a:chOff x="5794025" y="2673575"/>
            <a:chExt cx="259925" cy="296175"/>
          </a:xfrm>
        </p:grpSpPr>
        <p:sp>
          <p:nvSpPr>
            <p:cNvPr id="10138" name="Google Shape;10138;p80"/>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0"/>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0" name="Google Shape;10140;p80"/>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1" name="Google Shape;10141;p80"/>
          <p:cNvGrpSpPr/>
          <p:nvPr/>
        </p:nvGrpSpPr>
        <p:grpSpPr>
          <a:xfrm>
            <a:off x="1050280" y="3049892"/>
            <a:ext cx="332587" cy="329040"/>
            <a:chOff x="581525" y="3254850"/>
            <a:chExt cx="297750" cy="294575"/>
          </a:xfrm>
        </p:grpSpPr>
        <p:sp>
          <p:nvSpPr>
            <p:cNvPr id="10142" name="Google Shape;10142;p80"/>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0"/>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0"/>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80"/>
          <p:cNvGrpSpPr/>
          <p:nvPr/>
        </p:nvGrpSpPr>
        <p:grpSpPr>
          <a:xfrm>
            <a:off x="1049401" y="3464690"/>
            <a:ext cx="334346" cy="332168"/>
            <a:chOff x="580725" y="3617925"/>
            <a:chExt cx="299325" cy="297375"/>
          </a:xfrm>
        </p:grpSpPr>
        <p:sp>
          <p:nvSpPr>
            <p:cNvPr id="10146" name="Google Shape;10146;p80"/>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0"/>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0"/>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0"/>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0"/>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80"/>
          <p:cNvGrpSpPr/>
          <p:nvPr/>
        </p:nvGrpSpPr>
        <p:grpSpPr>
          <a:xfrm>
            <a:off x="1051160" y="3866308"/>
            <a:ext cx="330827" cy="330827"/>
            <a:chOff x="583100" y="3982600"/>
            <a:chExt cx="296175" cy="296175"/>
          </a:xfrm>
        </p:grpSpPr>
        <p:sp>
          <p:nvSpPr>
            <p:cNvPr id="10152" name="Google Shape;10152;p80"/>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0"/>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0"/>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0"/>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0"/>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0"/>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0"/>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80"/>
          <p:cNvGrpSpPr/>
          <p:nvPr/>
        </p:nvGrpSpPr>
        <p:grpSpPr>
          <a:xfrm>
            <a:off x="3160998" y="3049655"/>
            <a:ext cx="290336" cy="329515"/>
            <a:chOff x="2423775" y="3226875"/>
            <a:chExt cx="259925" cy="295000"/>
          </a:xfrm>
        </p:grpSpPr>
        <p:sp>
          <p:nvSpPr>
            <p:cNvPr id="10160" name="Google Shape;10160;p80"/>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0"/>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0"/>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80"/>
          <p:cNvGrpSpPr/>
          <p:nvPr/>
        </p:nvGrpSpPr>
        <p:grpSpPr>
          <a:xfrm>
            <a:off x="3139439" y="3466673"/>
            <a:ext cx="333452" cy="328203"/>
            <a:chOff x="2404875" y="3592725"/>
            <a:chExt cx="298525" cy="293825"/>
          </a:xfrm>
        </p:grpSpPr>
        <p:sp>
          <p:nvSpPr>
            <p:cNvPr id="10164" name="Google Shape;10164;p80"/>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0"/>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0"/>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80"/>
          <p:cNvGrpSpPr/>
          <p:nvPr/>
        </p:nvGrpSpPr>
        <p:grpSpPr>
          <a:xfrm>
            <a:off x="3140319" y="3866754"/>
            <a:ext cx="331693" cy="329934"/>
            <a:chOff x="2404875" y="3955825"/>
            <a:chExt cx="296950" cy="295375"/>
          </a:xfrm>
        </p:grpSpPr>
        <p:sp>
          <p:nvSpPr>
            <p:cNvPr id="10168" name="Google Shape;10168;p80"/>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0"/>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0"/>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0"/>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80"/>
          <p:cNvGrpSpPr/>
          <p:nvPr/>
        </p:nvGrpSpPr>
        <p:grpSpPr>
          <a:xfrm>
            <a:off x="5245063" y="3048999"/>
            <a:ext cx="329962" cy="330827"/>
            <a:chOff x="4263650" y="3235150"/>
            <a:chExt cx="295400" cy="296175"/>
          </a:xfrm>
        </p:grpSpPr>
        <p:sp>
          <p:nvSpPr>
            <p:cNvPr id="10173" name="Google Shape;10173;p80"/>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0"/>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0"/>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0"/>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0"/>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80"/>
          <p:cNvGrpSpPr/>
          <p:nvPr/>
        </p:nvGrpSpPr>
        <p:grpSpPr>
          <a:xfrm>
            <a:off x="5242871" y="3475916"/>
            <a:ext cx="334346" cy="309716"/>
            <a:chOff x="4266025" y="3609275"/>
            <a:chExt cx="299325" cy="277275"/>
          </a:xfrm>
        </p:grpSpPr>
        <p:sp>
          <p:nvSpPr>
            <p:cNvPr id="10179" name="Google Shape;10179;p80"/>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0"/>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80"/>
          <p:cNvGrpSpPr/>
          <p:nvPr/>
        </p:nvGrpSpPr>
        <p:grpSpPr>
          <a:xfrm>
            <a:off x="5243304" y="3866754"/>
            <a:ext cx="333480" cy="329934"/>
            <a:chOff x="4263650" y="3963700"/>
            <a:chExt cx="298550" cy="295375"/>
          </a:xfrm>
        </p:grpSpPr>
        <p:sp>
          <p:nvSpPr>
            <p:cNvPr id="10182" name="Google Shape;10182;p80"/>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0"/>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0"/>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0"/>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0"/>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0"/>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0"/>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80"/>
          <p:cNvGrpSpPr/>
          <p:nvPr/>
        </p:nvGrpSpPr>
        <p:grpSpPr>
          <a:xfrm>
            <a:off x="7396351" y="3048999"/>
            <a:ext cx="213822" cy="330827"/>
            <a:chOff x="6164975" y="3211525"/>
            <a:chExt cx="191425" cy="296175"/>
          </a:xfrm>
        </p:grpSpPr>
        <p:sp>
          <p:nvSpPr>
            <p:cNvPr id="10190" name="Google Shape;10190;p80"/>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0"/>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0"/>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0"/>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0"/>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0"/>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0"/>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80"/>
          <p:cNvGrpSpPr/>
          <p:nvPr/>
        </p:nvGrpSpPr>
        <p:grpSpPr>
          <a:xfrm>
            <a:off x="1470010" y="3049013"/>
            <a:ext cx="333480" cy="330800"/>
            <a:chOff x="946175" y="3253275"/>
            <a:chExt cx="298550" cy="296150"/>
          </a:xfrm>
        </p:grpSpPr>
        <p:sp>
          <p:nvSpPr>
            <p:cNvPr id="10198" name="Google Shape;10198;p80"/>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0"/>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0"/>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0"/>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0"/>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80"/>
          <p:cNvGrpSpPr/>
          <p:nvPr/>
        </p:nvGrpSpPr>
        <p:grpSpPr>
          <a:xfrm>
            <a:off x="1470890" y="3466673"/>
            <a:ext cx="331721" cy="328203"/>
            <a:chOff x="946175" y="3619500"/>
            <a:chExt cx="296975" cy="293825"/>
          </a:xfrm>
        </p:grpSpPr>
        <p:sp>
          <p:nvSpPr>
            <p:cNvPr id="10204" name="Google Shape;10204;p80"/>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0"/>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0"/>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0"/>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0"/>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0"/>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80"/>
          <p:cNvGrpSpPr/>
          <p:nvPr/>
        </p:nvGrpSpPr>
        <p:grpSpPr>
          <a:xfrm>
            <a:off x="1470457" y="3865875"/>
            <a:ext cx="332587" cy="331693"/>
            <a:chOff x="944600" y="3981825"/>
            <a:chExt cx="297750" cy="296950"/>
          </a:xfrm>
        </p:grpSpPr>
        <p:sp>
          <p:nvSpPr>
            <p:cNvPr id="10211" name="Google Shape;10211;p80"/>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0"/>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0"/>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0"/>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80"/>
          <p:cNvGrpSpPr/>
          <p:nvPr/>
        </p:nvGrpSpPr>
        <p:grpSpPr>
          <a:xfrm>
            <a:off x="3565479" y="3049445"/>
            <a:ext cx="330827" cy="329934"/>
            <a:chOff x="2768750" y="3227275"/>
            <a:chExt cx="296175" cy="295375"/>
          </a:xfrm>
        </p:grpSpPr>
        <p:sp>
          <p:nvSpPr>
            <p:cNvPr id="10216" name="Google Shape;10216;p80"/>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0"/>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0"/>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0"/>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0"/>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0"/>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0"/>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0"/>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4" name="Google Shape;10224;p80"/>
          <p:cNvGrpSpPr/>
          <p:nvPr/>
        </p:nvGrpSpPr>
        <p:grpSpPr>
          <a:xfrm>
            <a:off x="3585277" y="3466072"/>
            <a:ext cx="291230" cy="329403"/>
            <a:chOff x="2786075" y="3591800"/>
            <a:chExt cx="260725" cy="294900"/>
          </a:xfrm>
        </p:grpSpPr>
        <p:sp>
          <p:nvSpPr>
            <p:cNvPr id="10225" name="Google Shape;10225;p80"/>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0"/>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0"/>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0"/>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0"/>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80"/>
          <p:cNvGrpSpPr/>
          <p:nvPr/>
        </p:nvGrpSpPr>
        <p:grpSpPr>
          <a:xfrm>
            <a:off x="3623549" y="3866308"/>
            <a:ext cx="214687" cy="330827"/>
            <a:chOff x="2819150" y="3955025"/>
            <a:chExt cx="192200" cy="296175"/>
          </a:xfrm>
        </p:grpSpPr>
        <p:sp>
          <p:nvSpPr>
            <p:cNvPr id="10231" name="Google Shape;10231;p80"/>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0"/>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0"/>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0"/>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80"/>
          <p:cNvGrpSpPr/>
          <p:nvPr/>
        </p:nvGrpSpPr>
        <p:grpSpPr>
          <a:xfrm>
            <a:off x="5661947" y="3049878"/>
            <a:ext cx="329934" cy="329068"/>
            <a:chOff x="4629125" y="3235150"/>
            <a:chExt cx="295375" cy="294600"/>
          </a:xfrm>
        </p:grpSpPr>
        <p:sp>
          <p:nvSpPr>
            <p:cNvPr id="10236" name="Google Shape;10236;p80"/>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0"/>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0"/>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0"/>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0"/>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80"/>
          <p:cNvGrpSpPr/>
          <p:nvPr/>
        </p:nvGrpSpPr>
        <p:grpSpPr>
          <a:xfrm>
            <a:off x="5661933" y="3465807"/>
            <a:ext cx="329962" cy="329934"/>
            <a:chOff x="4628325" y="3599825"/>
            <a:chExt cx="295400" cy="295375"/>
          </a:xfrm>
        </p:grpSpPr>
        <p:sp>
          <p:nvSpPr>
            <p:cNvPr id="10242" name="Google Shape;10242;p80"/>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0"/>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0"/>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0"/>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0"/>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0"/>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0"/>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0"/>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0"/>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0"/>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0"/>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0"/>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80"/>
          <p:cNvGrpSpPr/>
          <p:nvPr/>
        </p:nvGrpSpPr>
        <p:grpSpPr>
          <a:xfrm>
            <a:off x="5681732" y="3866308"/>
            <a:ext cx="290364" cy="330827"/>
            <a:chOff x="4645650" y="3962900"/>
            <a:chExt cx="259950" cy="296175"/>
          </a:xfrm>
        </p:grpSpPr>
        <p:sp>
          <p:nvSpPr>
            <p:cNvPr id="10255" name="Google Shape;10255;p80"/>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0"/>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0"/>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0"/>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0"/>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0"/>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80"/>
          <p:cNvGrpSpPr/>
          <p:nvPr/>
        </p:nvGrpSpPr>
        <p:grpSpPr>
          <a:xfrm>
            <a:off x="7338295" y="3466254"/>
            <a:ext cx="329934" cy="329040"/>
            <a:chOff x="6143725" y="3582500"/>
            <a:chExt cx="295375" cy="294575"/>
          </a:xfrm>
        </p:grpSpPr>
        <p:sp>
          <p:nvSpPr>
            <p:cNvPr id="10262" name="Google Shape;10262;p80"/>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0"/>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0"/>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0"/>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0"/>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0"/>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0"/>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80"/>
          <p:cNvGrpSpPr/>
          <p:nvPr/>
        </p:nvGrpSpPr>
        <p:grpSpPr>
          <a:xfrm>
            <a:off x="1890873" y="3049013"/>
            <a:ext cx="331693" cy="330800"/>
            <a:chOff x="1310075" y="3253275"/>
            <a:chExt cx="296950" cy="296150"/>
          </a:xfrm>
        </p:grpSpPr>
        <p:sp>
          <p:nvSpPr>
            <p:cNvPr id="10270" name="Google Shape;10270;p80"/>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0"/>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0"/>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3" name="Google Shape;10273;p80"/>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4" name="Google Shape;10274;p80"/>
          <p:cNvGrpSpPr/>
          <p:nvPr/>
        </p:nvGrpSpPr>
        <p:grpSpPr>
          <a:xfrm>
            <a:off x="1890427" y="3865554"/>
            <a:ext cx="332587" cy="332335"/>
            <a:chOff x="1310075" y="3980250"/>
            <a:chExt cx="297750" cy="297525"/>
          </a:xfrm>
        </p:grpSpPr>
        <p:sp>
          <p:nvSpPr>
            <p:cNvPr id="10275" name="Google Shape;10275;p80"/>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0"/>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0"/>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0"/>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80"/>
          <p:cNvGrpSpPr/>
          <p:nvPr/>
        </p:nvGrpSpPr>
        <p:grpSpPr>
          <a:xfrm>
            <a:off x="4030669" y="3049445"/>
            <a:ext cx="251660" cy="329934"/>
            <a:chOff x="3167275" y="3227275"/>
            <a:chExt cx="225300" cy="295375"/>
          </a:xfrm>
        </p:grpSpPr>
        <p:sp>
          <p:nvSpPr>
            <p:cNvPr id="10280" name="Google Shape;10280;p80"/>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0"/>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0"/>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0"/>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0"/>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5" name="Google Shape;10285;p80"/>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6" name="Google Shape;10286;p80"/>
          <p:cNvGrpSpPr/>
          <p:nvPr/>
        </p:nvGrpSpPr>
        <p:grpSpPr>
          <a:xfrm>
            <a:off x="3990205" y="3866740"/>
            <a:ext cx="332587" cy="329962"/>
            <a:chOff x="3133425" y="3955025"/>
            <a:chExt cx="297750" cy="295400"/>
          </a:xfrm>
        </p:grpSpPr>
        <p:sp>
          <p:nvSpPr>
            <p:cNvPr id="10287" name="Google Shape;10287;p80"/>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0"/>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0"/>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80"/>
          <p:cNvGrpSpPr/>
          <p:nvPr/>
        </p:nvGrpSpPr>
        <p:grpSpPr>
          <a:xfrm>
            <a:off x="6081903" y="3048412"/>
            <a:ext cx="330827" cy="332000"/>
            <a:chOff x="4991425" y="3234750"/>
            <a:chExt cx="296175" cy="297225"/>
          </a:xfrm>
        </p:grpSpPr>
        <p:sp>
          <p:nvSpPr>
            <p:cNvPr id="10291" name="Google Shape;10291;p80"/>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0"/>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0"/>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0"/>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0"/>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0"/>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80"/>
          <p:cNvGrpSpPr/>
          <p:nvPr/>
        </p:nvGrpSpPr>
        <p:grpSpPr>
          <a:xfrm>
            <a:off x="6081903" y="3485159"/>
            <a:ext cx="330827" cy="291230"/>
            <a:chOff x="4991425" y="3617150"/>
            <a:chExt cx="296175" cy="260725"/>
          </a:xfrm>
        </p:grpSpPr>
        <p:sp>
          <p:nvSpPr>
            <p:cNvPr id="10298" name="Google Shape;10298;p80"/>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0"/>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0"/>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0"/>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0"/>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0"/>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0"/>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80"/>
          <p:cNvGrpSpPr/>
          <p:nvPr/>
        </p:nvGrpSpPr>
        <p:grpSpPr>
          <a:xfrm>
            <a:off x="6154927" y="3866740"/>
            <a:ext cx="184780" cy="329962"/>
            <a:chOff x="5056800" y="3962900"/>
            <a:chExt cx="165425" cy="295400"/>
          </a:xfrm>
        </p:grpSpPr>
        <p:sp>
          <p:nvSpPr>
            <p:cNvPr id="10306" name="Google Shape;10306;p80"/>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0"/>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0"/>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80"/>
          <p:cNvGrpSpPr/>
          <p:nvPr/>
        </p:nvGrpSpPr>
        <p:grpSpPr>
          <a:xfrm>
            <a:off x="7337415" y="3866754"/>
            <a:ext cx="331693" cy="329934"/>
            <a:chOff x="6168925" y="3936925"/>
            <a:chExt cx="296950" cy="295375"/>
          </a:xfrm>
        </p:grpSpPr>
        <p:sp>
          <p:nvSpPr>
            <p:cNvPr id="10310" name="Google Shape;10310;p80"/>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0"/>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0"/>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0"/>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0"/>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0"/>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80"/>
          <p:cNvGrpSpPr/>
          <p:nvPr/>
        </p:nvGrpSpPr>
        <p:grpSpPr>
          <a:xfrm>
            <a:off x="2310396" y="3049446"/>
            <a:ext cx="329040" cy="329934"/>
            <a:chOff x="1674750" y="3254050"/>
            <a:chExt cx="294575" cy="295375"/>
          </a:xfrm>
        </p:grpSpPr>
        <p:sp>
          <p:nvSpPr>
            <p:cNvPr id="10317" name="Google Shape;10317;p80"/>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0"/>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0"/>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80"/>
          <p:cNvGrpSpPr/>
          <p:nvPr/>
        </p:nvGrpSpPr>
        <p:grpSpPr>
          <a:xfrm>
            <a:off x="2324024" y="3465807"/>
            <a:ext cx="301785" cy="329934"/>
            <a:chOff x="1687350" y="3618725"/>
            <a:chExt cx="270175" cy="295375"/>
          </a:xfrm>
        </p:grpSpPr>
        <p:sp>
          <p:nvSpPr>
            <p:cNvPr id="10321" name="Google Shape;10321;p80"/>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0"/>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0"/>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80"/>
          <p:cNvGrpSpPr/>
          <p:nvPr/>
        </p:nvGrpSpPr>
        <p:grpSpPr>
          <a:xfrm>
            <a:off x="2308623" y="3866754"/>
            <a:ext cx="332587" cy="329934"/>
            <a:chOff x="1672375" y="3982600"/>
            <a:chExt cx="297750" cy="295375"/>
          </a:xfrm>
        </p:grpSpPr>
        <p:sp>
          <p:nvSpPr>
            <p:cNvPr id="10325" name="Google Shape;10325;p80"/>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0"/>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0"/>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80"/>
          <p:cNvGrpSpPr/>
          <p:nvPr/>
        </p:nvGrpSpPr>
        <p:grpSpPr>
          <a:xfrm>
            <a:off x="4411488" y="3048999"/>
            <a:ext cx="330827" cy="330827"/>
            <a:chOff x="3497300" y="3227275"/>
            <a:chExt cx="296175" cy="296175"/>
          </a:xfrm>
        </p:grpSpPr>
        <p:sp>
          <p:nvSpPr>
            <p:cNvPr id="10329" name="Google Shape;10329;p80"/>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0"/>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0"/>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0"/>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0"/>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0"/>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0"/>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0"/>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80"/>
          <p:cNvGrpSpPr/>
          <p:nvPr/>
        </p:nvGrpSpPr>
        <p:grpSpPr>
          <a:xfrm>
            <a:off x="4411934" y="3466687"/>
            <a:ext cx="329934" cy="328175"/>
            <a:chOff x="3497300" y="3591950"/>
            <a:chExt cx="295375" cy="293800"/>
          </a:xfrm>
        </p:grpSpPr>
        <p:sp>
          <p:nvSpPr>
            <p:cNvPr id="10338" name="Google Shape;10338;p80"/>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0"/>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0"/>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0"/>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0"/>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0"/>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0"/>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0"/>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80"/>
          <p:cNvGrpSpPr/>
          <p:nvPr/>
        </p:nvGrpSpPr>
        <p:grpSpPr>
          <a:xfrm>
            <a:off x="4411934" y="3866740"/>
            <a:ext cx="329934" cy="329962"/>
            <a:chOff x="3497300" y="3955025"/>
            <a:chExt cx="295375" cy="295400"/>
          </a:xfrm>
        </p:grpSpPr>
        <p:sp>
          <p:nvSpPr>
            <p:cNvPr id="10347" name="Google Shape;10347;p80"/>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0"/>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0"/>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80"/>
          <p:cNvGrpSpPr/>
          <p:nvPr/>
        </p:nvGrpSpPr>
        <p:grpSpPr>
          <a:xfrm>
            <a:off x="6514173" y="3049683"/>
            <a:ext cx="309716" cy="329459"/>
            <a:chOff x="5364750" y="3235150"/>
            <a:chExt cx="277275" cy="294950"/>
          </a:xfrm>
        </p:grpSpPr>
        <p:sp>
          <p:nvSpPr>
            <p:cNvPr id="10351" name="Google Shape;10351;p80"/>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0"/>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0"/>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0"/>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0"/>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0"/>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0"/>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0"/>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80"/>
          <p:cNvGrpSpPr/>
          <p:nvPr/>
        </p:nvGrpSpPr>
        <p:grpSpPr>
          <a:xfrm>
            <a:off x="6503171" y="3464481"/>
            <a:ext cx="331721" cy="332587"/>
            <a:chOff x="5355300" y="3598250"/>
            <a:chExt cx="296975" cy="297750"/>
          </a:xfrm>
        </p:grpSpPr>
        <p:sp>
          <p:nvSpPr>
            <p:cNvPr id="10360" name="Google Shape;10360;p80"/>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0"/>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0"/>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0"/>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0"/>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0"/>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0"/>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0"/>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80"/>
          <p:cNvGrpSpPr/>
          <p:nvPr/>
        </p:nvGrpSpPr>
        <p:grpSpPr>
          <a:xfrm>
            <a:off x="6507136" y="3924810"/>
            <a:ext cx="323790" cy="213822"/>
            <a:chOff x="5358450" y="4015675"/>
            <a:chExt cx="289875" cy="191425"/>
          </a:xfrm>
        </p:grpSpPr>
        <p:sp>
          <p:nvSpPr>
            <p:cNvPr id="10369" name="Google Shape;10369;p80"/>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0"/>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0"/>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0"/>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80"/>
          <p:cNvGrpSpPr/>
          <p:nvPr/>
        </p:nvGrpSpPr>
        <p:grpSpPr>
          <a:xfrm>
            <a:off x="7764616" y="3060629"/>
            <a:ext cx="331721" cy="307566"/>
            <a:chOff x="6543825" y="3202075"/>
            <a:chExt cx="296975" cy="275350"/>
          </a:xfrm>
        </p:grpSpPr>
        <p:sp>
          <p:nvSpPr>
            <p:cNvPr id="10374" name="Google Shape;10374;p80"/>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0"/>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0"/>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0"/>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0"/>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0"/>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0"/>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80"/>
          <p:cNvGrpSpPr/>
          <p:nvPr/>
        </p:nvGrpSpPr>
        <p:grpSpPr>
          <a:xfrm>
            <a:off x="2727312" y="3048999"/>
            <a:ext cx="330827" cy="330827"/>
            <a:chOff x="2037825" y="3254050"/>
            <a:chExt cx="296175" cy="296175"/>
          </a:xfrm>
        </p:grpSpPr>
        <p:sp>
          <p:nvSpPr>
            <p:cNvPr id="10382" name="Google Shape;10382;p80"/>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0"/>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0"/>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0"/>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0"/>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0"/>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80"/>
          <p:cNvGrpSpPr/>
          <p:nvPr/>
        </p:nvGrpSpPr>
        <p:grpSpPr>
          <a:xfrm>
            <a:off x="2725553" y="3465905"/>
            <a:ext cx="334346" cy="329738"/>
            <a:chOff x="2034675" y="3617925"/>
            <a:chExt cx="299325" cy="295200"/>
          </a:xfrm>
        </p:grpSpPr>
        <p:sp>
          <p:nvSpPr>
            <p:cNvPr id="10389" name="Google Shape;10389;p80"/>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0"/>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0"/>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0"/>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0"/>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80"/>
          <p:cNvGrpSpPr/>
          <p:nvPr/>
        </p:nvGrpSpPr>
        <p:grpSpPr>
          <a:xfrm>
            <a:off x="2727312" y="3866754"/>
            <a:ext cx="330827" cy="329934"/>
            <a:chOff x="2037825" y="3981825"/>
            <a:chExt cx="296175" cy="295375"/>
          </a:xfrm>
        </p:grpSpPr>
        <p:sp>
          <p:nvSpPr>
            <p:cNvPr id="10395" name="Google Shape;10395;p80"/>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0"/>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0"/>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80"/>
          <p:cNvGrpSpPr/>
          <p:nvPr/>
        </p:nvGrpSpPr>
        <p:grpSpPr>
          <a:xfrm>
            <a:off x="4823587" y="3079353"/>
            <a:ext cx="330827" cy="270119"/>
            <a:chOff x="3860400" y="3254050"/>
            <a:chExt cx="296175" cy="241825"/>
          </a:xfrm>
        </p:grpSpPr>
        <p:sp>
          <p:nvSpPr>
            <p:cNvPr id="10399" name="Google Shape;10399;p80"/>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0"/>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0"/>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0"/>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0"/>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0"/>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0"/>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80"/>
          <p:cNvGrpSpPr/>
          <p:nvPr/>
        </p:nvGrpSpPr>
        <p:grpSpPr>
          <a:xfrm>
            <a:off x="4823140" y="3465360"/>
            <a:ext cx="331721" cy="330827"/>
            <a:chOff x="3859600" y="3591950"/>
            <a:chExt cx="296975" cy="296175"/>
          </a:xfrm>
        </p:grpSpPr>
        <p:sp>
          <p:nvSpPr>
            <p:cNvPr id="10407" name="Google Shape;10407;p80"/>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0"/>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0"/>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80"/>
          <p:cNvGrpSpPr/>
          <p:nvPr/>
        </p:nvGrpSpPr>
        <p:grpSpPr>
          <a:xfrm>
            <a:off x="4823587" y="3866308"/>
            <a:ext cx="330827" cy="330827"/>
            <a:chOff x="3860400" y="3955025"/>
            <a:chExt cx="296175" cy="296175"/>
          </a:xfrm>
        </p:grpSpPr>
        <p:sp>
          <p:nvSpPr>
            <p:cNvPr id="10411" name="Google Shape;10411;p80"/>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0"/>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0"/>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0"/>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0"/>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80"/>
          <p:cNvGrpSpPr/>
          <p:nvPr/>
        </p:nvGrpSpPr>
        <p:grpSpPr>
          <a:xfrm>
            <a:off x="6916983" y="3049445"/>
            <a:ext cx="336105" cy="329934"/>
            <a:chOff x="5716825" y="3235950"/>
            <a:chExt cx="300900" cy="295375"/>
          </a:xfrm>
        </p:grpSpPr>
        <p:sp>
          <p:nvSpPr>
            <p:cNvPr id="10417" name="Google Shape;10417;p80"/>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0"/>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0"/>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0"/>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80"/>
          <p:cNvGrpSpPr/>
          <p:nvPr/>
        </p:nvGrpSpPr>
        <p:grpSpPr>
          <a:xfrm>
            <a:off x="6929298" y="3475916"/>
            <a:ext cx="311475" cy="309716"/>
            <a:chOff x="5727850" y="3609275"/>
            <a:chExt cx="278850" cy="277275"/>
          </a:xfrm>
        </p:grpSpPr>
        <p:sp>
          <p:nvSpPr>
            <p:cNvPr id="10422" name="Google Shape;10422;p80"/>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0"/>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0"/>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0"/>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0"/>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7" name="Google Shape;10427;p80"/>
          <p:cNvGrpSpPr/>
          <p:nvPr/>
        </p:nvGrpSpPr>
        <p:grpSpPr>
          <a:xfrm>
            <a:off x="6939868" y="3866754"/>
            <a:ext cx="290336" cy="329934"/>
            <a:chOff x="5736525" y="3963700"/>
            <a:chExt cx="259925" cy="295375"/>
          </a:xfrm>
        </p:grpSpPr>
        <p:sp>
          <p:nvSpPr>
            <p:cNvPr id="10428" name="Google Shape;10428;p80"/>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0"/>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0"/>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0"/>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0"/>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0"/>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0"/>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80"/>
          <p:cNvGrpSpPr/>
          <p:nvPr/>
        </p:nvGrpSpPr>
        <p:grpSpPr>
          <a:xfrm>
            <a:off x="7764616" y="3465360"/>
            <a:ext cx="331721" cy="330827"/>
            <a:chOff x="6553275" y="3604550"/>
            <a:chExt cx="296975" cy="296175"/>
          </a:xfrm>
        </p:grpSpPr>
        <p:sp>
          <p:nvSpPr>
            <p:cNvPr id="10436" name="Google Shape;10436;p80"/>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0"/>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0"/>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0"/>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0"/>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0"/>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0445" name="Shape 10445"/>
        <p:cNvGrpSpPr/>
        <p:nvPr/>
      </p:nvGrpSpPr>
      <p:grpSpPr>
        <a:xfrm>
          <a:off x="0" y="0"/>
          <a:ext cx="0" cy="0"/>
          <a:chOff x="0" y="0"/>
          <a:chExt cx="0" cy="0"/>
        </a:xfrm>
      </p:grpSpPr>
      <p:pic>
        <p:nvPicPr>
          <p:cNvPr id="10446" name="Google Shape;10446;p8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582" name="Shape 1582"/>
        <p:cNvGrpSpPr/>
        <p:nvPr/>
      </p:nvGrpSpPr>
      <p:grpSpPr>
        <a:xfrm>
          <a:off x="0" y="0"/>
          <a:ext cx="0" cy="0"/>
          <a:chOff x="0" y="0"/>
          <a:chExt cx="0" cy="0"/>
        </a:xfrm>
      </p:grpSpPr>
      <p:sp>
        <p:nvSpPr>
          <p:cNvPr id="1583" name="Google Shape;1583;p39"/>
          <p:cNvSpPr txBox="1"/>
          <p:nvPr>
            <p:ph type="ctrTitle"/>
          </p:nvPr>
        </p:nvSpPr>
        <p:spPr>
          <a:xfrm>
            <a:off x="1766775" y="2422925"/>
            <a:ext cx="5469600" cy="726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The </a:t>
            </a:r>
            <a:r>
              <a:rPr lang="es">
                <a:solidFill>
                  <a:srgbClr val="86B2B8"/>
                </a:solidFill>
              </a:rPr>
              <a:t>company</a:t>
            </a:r>
            <a:endParaRPr>
              <a:solidFill>
                <a:srgbClr val="86B2B8"/>
              </a:solidFill>
            </a:endParaRPr>
          </a:p>
        </p:txBody>
      </p:sp>
      <p:sp>
        <p:nvSpPr>
          <p:cNvPr id="1584" name="Google Shape;1584;p39"/>
          <p:cNvSpPr txBox="1"/>
          <p:nvPr>
            <p:ph idx="1" type="subTitle"/>
          </p:nvPr>
        </p:nvSpPr>
        <p:spPr>
          <a:xfrm>
            <a:off x="3173875" y="3247625"/>
            <a:ext cx="2655300" cy="3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This</a:t>
            </a:r>
            <a:r>
              <a:rPr lang="es"/>
              <a:t> is the subtitle that makes it comprehensible</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
        <p:nvSpPr>
          <p:cNvPr id="1585" name="Google Shape;1585;p39"/>
          <p:cNvSpPr txBox="1"/>
          <p:nvPr>
            <p:ph idx="2" type="title"/>
          </p:nvPr>
        </p:nvSpPr>
        <p:spPr>
          <a:xfrm>
            <a:off x="4013863" y="1789500"/>
            <a:ext cx="975300" cy="465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01</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589" name="Shape 1589"/>
        <p:cNvGrpSpPr/>
        <p:nvPr/>
      </p:nvGrpSpPr>
      <p:grpSpPr>
        <a:xfrm>
          <a:off x="0" y="0"/>
          <a:ext cx="0" cy="0"/>
          <a:chOff x="0" y="0"/>
          <a:chExt cx="0" cy="0"/>
        </a:xfrm>
      </p:grpSpPr>
      <p:sp>
        <p:nvSpPr>
          <p:cNvPr id="1590" name="Google Shape;1590;p40"/>
          <p:cNvSpPr txBox="1"/>
          <p:nvPr>
            <p:ph type="ctrTitle"/>
          </p:nvPr>
        </p:nvSpPr>
        <p:spPr>
          <a:xfrm>
            <a:off x="6720350" y="-37"/>
            <a:ext cx="2149800" cy="205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T</a:t>
            </a:r>
            <a:r>
              <a:rPr lang="es"/>
              <a:t>he </a:t>
            </a:r>
            <a:r>
              <a:rPr lang="es">
                <a:solidFill>
                  <a:srgbClr val="A6CBC2"/>
                </a:solidFill>
              </a:rPr>
              <a:t>slide title</a:t>
            </a:r>
            <a:r>
              <a:rPr lang="es"/>
              <a:t> goes here!</a:t>
            </a:r>
            <a:endParaRPr/>
          </a:p>
        </p:txBody>
      </p:sp>
      <p:sp>
        <p:nvSpPr>
          <p:cNvPr id="1591" name="Google Shape;1591;p40"/>
          <p:cNvSpPr txBox="1"/>
          <p:nvPr>
            <p:ph idx="1" type="subTitle"/>
          </p:nvPr>
        </p:nvSpPr>
        <p:spPr>
          <a:xfrm>
            <a:off x="1574625" y="2481525"/>
            <a:ext cx="4751400" cy="146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100"/>
              <a:t>Do you know what helps you make your point clear? Lists like this one:</a:t>
            </a:r>
            <a:endParaRPr sz="1100"/>
          </a:p>
          <a:p>
            <a:pPr indent="0" lvl="0" marL="0" rtl="0" algn="l">
              <a:spcBef>
                <a:spcPts val="0"/>
              </a:spcBef>
              <a:spcAft>
                <a:spcPts val="0"/>
              </a:spcAft>
              <a:buClr>
                <a:schemeClr val="dk1"/>
              </a:buClr>
              <a:buSzPts val="1100"/>
              <a:buFont typeface="Arial"/>
              <a:buNone/>
            </a:pPr>
            <a:r>
              <a:t/>
            </a:r>
            <a:endParaRPr sz="1100"/>
          </a:p>
          <a:p>
            <a:pPr indent="-298450" lvl="0" marL="457200" rtl="0" algn="l">
              <a:spcBef>
                <a:spcPts val="0"/>
              </a:spcBef>
              <a:spcAft>
                <a:spcPts val="0"/>
              </a:spcAft>
              <a:buClr>
                <a:srgbClr val="A6CBC2"/>
              </a:buClr>
              <a:buSzPts val="1100"/>
              <a:buChar char="●"/>
            </a:pPr>
            <a:r>
              <a:rPr lang="es" sz="1100"/>
              <a:t>Because they’re simple </a:t>
            </a:r>
            <a:endParaRPr sz="1100"/>
          </a:p>
          <a:p>
            <a:pPr indent="-298450" lvl="0" marL="457200" rtl="0" algn="l">
              <a:spcBef>
                <a:spcPts val="0"/>
              </a:spcBef>
              <a:spcAft>
                <a:spcPts val="0"/>
              </a:spcAft>
              <a:buClr>
                <a:srgbClr val="A6CBC2"/>
              </a:buClr>
              <a:buSzPts val="1100"/>
              <a:buChar char="●"/>
            </a:pPr>
            <a:r>
              <a:rPr lang="es" sz="1100"/>
              <a:t>You can organize your ideas clearly</a:t>
            </a:r>
            <a:endParaRPr sz="1100"/>
          </a:p>
          <a:p>
            <a:pPr indent="-298450" lvl="0" marL="457200" rtl="0" algn="l">
              <a:spcBef>
                <a:spcPts val="0"/>
              </a:spcBef>
              <a:spcAft>
                <a:spcPts val="0"/>
              </a:spcAft>
              <a:buClr>
                <a:srgbClr val="A6CBC2"/>
              </a:buClr>
              <a:buSzPts val="1100"/>
              <a:buChar char="●"/>
            </a:pPr>
            <a:r>
              <a:rPr lang="es" sz="1100"/>
              <a:t>And because you’ll never forget to buy milk!</a:t>
            </a:r>
            <a:endParaRPr sz="1100"/>
          </a:p>
          <a:p>
            <a:pPr indent="0" lvl="0" marL="0" rtl="0" algn="l">
              <a:spcBef>
                <a:spcPts val="0"/>
              </a:spcBef>
              <a:spcAft>
                <a:spcPts val="0"/>
              </a:spcAft>
              <a:buClr>
                <a:schemeClr val="dk1"/>
              </a:buClr>
              <a:buSzPts val="1100"/>
              <a:buFont typeface="Arial"/>
              <a:buNone/>
            </a:pPr>
            <a:r>
              <a:t/>
            </a:r>
            <a:endParaRPr sz="1100"/>
          </a:p>
          <a:p>
            <a:pPr indent="0" lvl="0" marL="0" rtl="0" algn="l">
              <a:spcBef>
                <a:spcPts val="0"/>
              </a:spcBef>
              <a:spcAft>
                <a:spcPts val="0"/>
              </a:spcAft>
              <a:buClr>
                <a:schemeClr val="dk1"/>
              </a:buClr>
              <a:buSzPts val="1100"/>
              <a:buFont typeface="Arial"/>
              <a:buNone/>
            </a:pPr>
            <a:r>
              <a:rPr lang="es" sz="1100"/>
              <a:t>And the most important thing: the audience won’t miss the point of your presentation</a:t>
            </a:r>
            <a:endParaRPr sz="1100"/>
          </a:p>
          <a:p>
            <a:pPr indent="0" lvl="0" marL="0" rtl="0" algn="l">
              <a:spcBef>
                <a:spcPts val="0"/>
              </a:spcBef>
              <a:spcAft>
                <a:spcPts val="0"/>
              </a:spcAft>
              <a:buClr>
                <a:schemeClr val="dk1"/>
              </a:buClr>
              <a:buSzPts val="1100"/>
              <a:buFont typeface="Arial"/>
              <a:buNone/>
            </a:pPr>
            <a:r>
              <a:t/>
            </a:r>
            <a:endParaRPr sz="1100"/>
          </a:p>
          <a:p>
            <a:pPr indent="0" lvl="0" marL="0" rtl="0" algn="l">
              <a:spcBef>
                <a:spcPts val="0"/>
              </a:spcBef>
              <a:spcAft>
                <a:spcPts val="0"/>
              </a:spcAft>
              <a:buNone/>
            </a:pPr>
            <a:r>
              <a:t/>
            </a:r>
            <a:endParaRPr sz="1100"/>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595" name="Shape 1595"/>
        <p:cNvGrpSpPr/>
        <p:nvPr/>
      </p:nvGrpSpPr>
      <p:grpSpPr>
        <a:xfrm>
          <a:off x="0" y="0"/>
          <a:ext cx="0" cy="0"/>
          <a:chOff x="0" y="0"/>
          <a:chExt cx="0" cy="0"/>
        </a:xfrm>
      </p:grpSpPr>
      <p:sp>
        <p:nvSpPr>
          <p:cNvPr id="1596" name="Google Shape;1596;p41"/>
          <p:cNvSpPr txBox="1"/>
          <p:nvPr>
            <p:ph type="ctrTitle"/>
          </p:nvPr>
        </p:nvSpPr>
        <p:spPr>
          <a:xfrm>
            <a:off x="3644550" y="1967625"/>
            <a:ext cx="4512900" cy="72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About us</a:t>
            </a:r>
            <a:endParaRPr/>
          </a:p>
        </p:txBody>
      </p:sp>
      <p:sp>
        <p:nvSpPr>
          <p:cNvPr id="1597" name="Google Shape;1597;p41"/>
          <p:cNvSpPr txBox="1"/>
          <p:nvPr>
            <p:ph idx="1" type="subTitle"/>
          </p:nvPr>
        </p:nvSpPr>
        <p:spPr>
          <a:xfrm>
            <a:off x="4573310" y="2587188"/>
            <a:ext cx="2655300" cy="39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Here you could talk a bit about your company</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601" name="Shape 1601"/>
        <p:cNvGrpSpPr/>
        <p:nvPr/>
      </p:nvGrpSpPr>
      <p:grpSpPr>
        <a:xfrm>
          <a:off x="0" y="0"/>
          <a:ext cx="0" cy="0"/>
          <a:chOff x="0" y="0"/>
          <a:chExt cx="0" cy="0"/>
        </a:xfrm>
      </p:grpSpPr>
      <p:sp>
        <p:nvSpPr>
          <p:cNvPr id="1602" name="Google Shape;1602;p42"/>
          <p:cNvSpPr txBox="1"/>
          <p:nvPr>
            <p:ph type="ctrTitle"/>
          </p:nvPr>
        </p:nvSpPr>
        <p:spPr>
          <a:xfrm>
            <a:off x="2831779" y="1545450"/>
            <a:ext cx="3480300" cy="205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What do we do?</a:t>
            </a:r>
            <a:endParaRPr>
              <a:solidFill>
                <a:srgbClr val="2E707B"/>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1606" name="Shape 1606"/>
        <p:cNvGrpSpPr/>
        <p:nvPr/>
      </p:nvGrpSpPr>
      <p:grpSpPr>
        <a:xfrm>
          <a:off x="0" y="0"/>
          <a:ext cx="0" cy="0"/>
          <a:chOff x="0" y="0"/>
          <a:chExt cx="0" cy="0"/>
        </a:xfrm>
      </p:grpSpPr>
      <p:sp>
        <p:nvSpPr>
          <p:cNvPr id="1607" name="Google Shape;1607;p43"/>
          <p:cNvSpPr txBox="1"/>
          <p:nvPr>
            <p:ph idx="1" type="subTitle"/>
          </p:nvPr>
        </p:nvSpPr>
        <p:spPr>
          <a:xfrm>
            <a:off x="776975" y="3797425"/>
            <a:ext cx="26553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the Solar System—it’s only a bit larger than our Moon. The planet’s name has nothing to do with the liquid metal since it was named after the Roman messenger god</a:t>
            </a:r>
            <a:endParaRPr/>
          </a:p>
        </p:txBody>
      </p:sp>
      <p:sp>
        <p:nvSpPr>
          <p:cNvPr id="1608" name="Google Shape;1608;p43"/>
          <p:cNvSpPr txBox="1"/>
          <p:nvPr>
            <p:ph idx="3" type="subTitle"/>
          </p:nvPr>
        </p:nvSpPr>
        <p:spPr>
          <a:xfrm>
            <a:off x="5711750" y="3797425"/>
            <a:ext cx="26553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terribly hot—even hotter than Mercury—and its atmosphere is extremely poisonous. It’s the second brightest natural object in the night sky after the Moon</a:t>
            </a:r>
            <a:endParaRPr/>
          </a:p>
        </p:txBody>
      </p:sp>
      <p:sp>
        <p:nvSpPr>
          <p:cNvPr id="1609" name="Google Shape;1609;p43"/>
          <p:cNvSpPr txBox="1"/>
          <p:nvPr>
            <p:ph idx="4" type="ctrTitle"/>
          </p:nvPr>
        </p:nvSpPr>
        <p:spPr>
          <a:xfrm>
            <a:off x="309400" y="10725"/>
            <a:ext cx="21498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Maybe you </a:t>
            </a:r>
            <a:r>
              <a:rPr lang="es">
                <a:solidFill>
                  <a:srgbClr val="2E707B"/>
                </a:solidFill>
              </a:rPr>
              <a:t>need </a:t>
            </a:r>
            <a:r>
              <a:rPr lang="es">
                <a:solidFill>
                  <a:srgbClr val="A6CBC2"/>
                </a:solidFill>
              </a:rPr>
              <a:t>to divide</a:t>
            </a:r>
            <a:r>
              <a:rPr lang="es"/>
              <a:t> the content</a:t>
            </a:r>
            <a:endParaRPr/>
          </a:p>
        </p:txBody>
      </p:sp>
      <p:grpSp>
        <p:nvGrpSpPr>
          <p:cNvPr id="1610" name="Google Shape;1610;p43"/>
          <p:cNvGrpSpPr/>
          <p:nvPr/>
        </p:nvGrpSpPr>
        <p:grpSpPr>
          <a:xfrm>
            <a:off x="1939200" y="2864772"/>
            <a:ext cx="5267379" cy="330827"/>
            <a:chOff x="1939200" y="2864772"/>
            <a:chExt cx="5267379" cy="330827"/>
          </a:xfrm>
        </p:grpSpPr>
        <p:sp>
          <p:nvSpPr>
            <p:cNvPr id="1611" name="Google Shape;1611;p43"/>
            <p:cNvSpPr/>
            <p:nvPr/>
          </p:nvSpPr>
          <p:spPr>
            <a:xfrm>
              <a:off x="6872233" y="2865220"/>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2" name="Google Shape;1612;p43"/>
            <p:cNvGrpSpPr/>
            <p:nvPr/>
          </p:nvGrpSpPr>
          <p:grpSpPr>
            <a:xfrm>
              <a:off x="1939200" y="2864772"/>
              <a:ext cx="330827" cy="330827"/>
              <a:chOff x="3963575" y="2317575"/>
              <a:chExt cx="296175" cy="296175"/>
            </a:xfrm>
          </p:grpSpPr>
          <p:sp>
            <p:nvSpPr>
              <p:cNvPr id="1613" name="Google Shape;1613;p43"/>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14" name="Google Shape;1614;p43"/>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15" name="Google Shape;1615;p43"/>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16" name="Google Shape;1616;p43"/>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17" name="Google Shape;1617;p43"/>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18" name="Google Shape;1618;p43"/>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19" name="Google Shape;1619;p43"/>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20" name="Google Shape;1620;p43"/>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21" name="Google Shape;1621;p43"/>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22" name="Google Shape;1622;p43"/>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23" name="Google Shape;1623;p43"/>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24" name="Google Shape;1624;p43"/>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25" name="Google Shape;1625;p43"/>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26" name="Google Shape;1626;p43"/>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27" name="Google Shape;1627;p43"/>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628" name="Google Shape;1628;p43"/>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sp>
        <p:nvSpPr>
          <p:cNvPr id="1629" name="Google Shape;1629;p43"/>
          <p:cNvSpPr txBox="1"/>
          <p:nvPr>
            <p:ph type="ctrTitle"/>
          </p:nvPr>
        </p:nvSpPr>
        <p:spPr>
          <a:xfrm>
            <a:off x="777850" y="3121070"/>
            <a:ext cx="2655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1630" name="Google Shape;1630;p43"/>
          <p:cNvSpPr txBox="1"/>
          <p:nvPr>
            <p:ph idx="2" type="ctrTitle"/>
          </p:nvPr>
        </p:nvSpPr>
        <p:spPr>
          <a:xfrm>
            <a:off x="5712625" y="3121070"/>
            <a:ext cx="2655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Blue Communication">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